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68" r:id="rId1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25" d="100"/>
          <a:sy n="125" d="100"/>
        </p:scale>
        <p:origin x="584" y="1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840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0" y="274639"/>
            <a:ext cx="8369162" cy="711081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January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82070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Rectangle 568"/>
          <p:cNvSpPr/>
          <p:nvPr/>
        </p:nvSpPr>
        <p:spPr>
          <a:xfrm>
            <a:off x="535125" y="1066800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0" name="Rectangle 569"/>
          <p:cNvSpPr/>
          <p:nvPr/>
        </p:nvSpPr>
        <p:spPr>
          <a:xfrm>
            <a:off x="535125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dirty="0">
                <a:latin typeface="Arial"/>
                <a:cs typeface="Arial"/>
              </a:rPr>
              <a:t>Sun</a:t>
            </a:r>
          </a:p>
        </p:txBody>
      </p:sp>
      <p:sp>
        <p:nvSpPr>
          <p:cNvPr id="571" name="Rectangle 570"/>
          <p:cNvSpPr/>
          <p:nvPr/>
        </p:nvSpPr>
        <p:spPr>
          <a:xfrm>
            <a:off x="1732168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14" dirty="0">
                <a:latin typeface="Arial"/>
                <a:cs typeface="Arial"/>
              </a:rPr>
              <a:t>Mon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572" name="Rectangle 571"/>
          <p:cNvSpPr/>
          <p:nvPr/>
        </p:nvSpPr>
        <p:spPr>
          <a:xfrm>
            <a:off x="2929211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20" dirty="0">
                <a:latin typeface="Arial"/>
                <a:cs typeface="Arial"/>
              </a:rPr>
              <a:t>Tue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573" name="Rectangle 572"/>
          <p:cNvSpPr/>
          <p:nvPr/>
        </p:nvSpPr>
        <p:spPr>
          <a:xfrm>
            <a:off x="4126254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14" dirty="0">
                <a:latin typeface="Arial"/>
                <a:cs typeface="Arial"/>
              </a:rPr>
              <a:t>Wed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574" name="Rectangle 573"/>
          <p:cNvSpPr/>
          <p:nvPr/>
        </p:nvSpPr>
        <p:spPr>
          <a:xfrm>
            <a:off x="5323297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4" dirty="0">
                <a:latin typeface="Arial"/>
                <a:cs typeface="Arial"/>
              </a:rPr>
              <a:t>Thu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575" name="Rectangle 574"/>
          <p:cNvSpPr/>
          <p:nvPr/>
        </p:nvSpPr>
        <p:spPr>
          <a:xfrm>
            <a:off x="6520340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10" dirty="0">
                <a:latin typeface="Arial"/>
                <a:cs typeface="Arial"/>
              </a:rPr>
              <a:t>Fri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576" name="Rectangle 575"/>
          <p:cNvSpPr/>
          <p:nvPr/>
        </p:nvSpPr>
        <p:spPr>
          <a:xfrm>
            <a:off x="7717384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4" dirty="0">
                <a:latin typeface="Arial"/>
                <a:cs typeface="Arial"/>
              </a:rPr>
              <a:t>Sat</a:t>
            </a:r>
            <a:endParaRPr lang="en-IN" sz="1400" dirty="0">
              <a:latin typeface="Arial"/>
              <a:cs typeface="Arial"/>
            </a:endParaRPr>
          </a:p>
        </p:txBody>
      </p:sp>
      <p:grpSp>
        <p:nvGrpSpPr>
          <p:cNvPr id="577" name="Group 576"/>
          <p:cNvGrpSpPr/>
          <p:nvPr/>
        </p:nvGrpSpPr>
        <p:grpSpPr>
          <a:xfrm>
            <a:off x="535125" y="2390339"/>
            <a:ext cx="1186902" cy="987555"/>
            <a:chOff x="380999" y="2406453"/>
            <a:chExt cx="1186902" cy="987555"/>
          </a:xfrm>
        </p:grpSpPr>
        <p:sp>
          <p:nvSpPr>
            <p:cNvPr id="578" name="Rectangle 577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9" name="TextBox 578"/>
            <p:cNvSpPr txBox="1"/>
            <p:nvPr/>
          </p:nvSpPr>
          <p:spPr>
            <a:xfrm>
              <a:off x="38490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0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81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2" name="Group 581"/>
          <p:cNvGrpSpPr/>
          <p:nvPr/>
        </p:nvGrpSpPr>
        <p:grpSpPr>
          <a:xfrm>
            <a:off x="1732168" y="2390339"/>
            <a:ext cx="1186902" cy="987555"/>
            <a:chOff x="1578042" y="2406453"/>
            <a:chExt cx="1186902" cy="987555"/>
          </a:xfrm>
        </p:grpSpPr>
        <p:sp>
          <p:nvSpPr>
            <p:cNvPr id="583" name="Rectangle 582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4" name="TextBox 583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5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86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7" name="Group 586"/>
          <p:cNvGrpSpPr/>
          <p:nvPr/>
        </p:nvGrpSpPr>
        <p:grpSpPr>
          <a:xfrm>
            <a:off x="2929211" y="2390339"/>
            <a:ext cx="1186902" cy="987555"/>
            <a:chOff x="2775085" y="2406453"/>
            <a:chExt cx="1186902" cy="987555"/>
          </a:xfrm>
        </p:grpSpPr>
        <p:sp>
          <p:nvSpPr>
            <p:cNvPr id="588" name="Rectangle 587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9" name="TextBox 588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0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91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92" name="Group 591"/>
          <p:cNvGrpSpPr/>
          <p:nvPr/>
        </p:nvGrpSpPr>
        <p:grpSpPr>
          <a:xfrm>
            <a:off x="4126254" y="2390339"/>
            <a:ext cx="1186902" cy="987555"/>
            <a:chOff x="3972128" y="2406453"/>
            <a:chExt cx="1186902" cy="987555"/>
          </a:xfrm>
        </p:grpSpPr>
        <p:sp>
          <p:nvSpPr>
            <p:cNvPr id="593" name="Rectangle 592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4" name="TextBox 593"/>
            <p:cNvSpPr txBox="1"/>
            <p:nvPr/>
          </p:nvSpPr>
          <p:spPr>
            <a:xfrm>
              <a:off x="3975615" y="2406952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5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96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97" name="Group 596"/>
          <p:cNvGrpSpPr/>
          <p:nvPr/>
        </p:nvGrpSpPr>
        <p:grpSpPr>
          <a:xfrm>
            <a:off x="5323297" y="2390339"/>
            <a:ext cx="1186902" cy="987555"/>
            <a:chOff x="5169171" y="2406453"/>
            <a:chExt cx="1186902" cy="987555"/>
          </a:xfrm>
        </p:grpSpPr>
        <p:sp>
          <p:nvSpPr>
            <p:cNvPr id="598" name="Rectangle 597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9" name="TextBox 598"/>
            <p:cNvSpPr txBox="1"/>
            <p:nvPr/>
          </p:nvSpPr>
          <p:spPr>
            <a:xfrm>
              <a:off x="517251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0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01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02" name="Group 601"/>
          <p:cNvGrpSpPr/>
          <p:nvPr/>
        </p:nvGrpSpPr>
        <p:grpSpPr>
          <a:xfrm>
            <a:off x="6520340" y="2390339"/>
            <a:ext cx="1186902" cy="987555"/>
            <a:chOff x="6366214" y="2406453"/>
            <a:chExt cx="1186902" cy="987555"/>
          </a:xfrm>
        </p:grpSpPr>
        <p:sp>
          <p:nvSpPr>
            <p:cNvPr id="603" name="Rectangle 602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4" name="TextBox 603"/>
            <p:cNvSpPr txBox="1"/>
            <p:nvPr/>
          </p:nvSpPr>
          <p:spPr>
            <a:xfrm>
              <a:off x="636942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5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06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07" name="Group 606"/>
          <p:cNvGrpSpPr/>
          <p:nvPr/>
        </p:nvGrpSpPr>
        <p:grpSpPr>
          <a:xfrm>
            <a:off x="7717384" y="2390339"/>
            <a:ext cx="1186902" cy="987555"/>
            <a:chOff x="7563258" y="2406453"/>
            <a:chExt cx="1186902" cy="987555"/>
          </a:xfrm>
        </p:grpSpPr>
        <p:sp>
          <p:nvSpPr>
            <p:cNvPr id="608" name="Rectangle 607"/>
            <p:cNvSpPr/>
            <p:nvPr/>
          </p:nvSpPr>
          <p:spPr>
            <a:xfrm>
              <a:off x="756325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9" name="TextBox 608"/>
            <p:cNvSpPr txBox="1"/>
            <p:nvPr/>
          </p:nvSpPr>
          <p:spPr>
            <a:xfrm>
              <a:off x="7566326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0" name="object 29"/>
            <p:cNvSpPr txBox="1"/>
            <p:nvPr/>
          </p:nvSpPr>
          <p:spPr>
            <a:xfrm>
              <a:off x="7998507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11" name="object 29"/>
            <p:cNvSpPr txBox="1"/>
            <p:nvPr/>
          </p:nvSpPr>
          <p:spPr>
            <a:xfrm>
              <a:off x="7633509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612" name="TextBox 611"/>
          <p:cNvSpPr txBox="1"/>
          <p:nvPr/>
        </p:nvSpPr>
        <p:spPr>
          <a:xfrm>
            <a:off x="5395714" y="3115952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13" name="Group 612"/>
          <p:cNvGrpSpPr/>
          <p:nvPr/>
        </p:nvGrpSpPr>
        <p:grpSpPr>
          <a:xfrm>
            <a:off x="535125" y="3385929"/>
            <a:ext cx="1186902" cy="987555"/>
            <a:chOff x="380999" y="3400626"/>
            <a:chExt cx="1186902" cy="987555"/>
          </a:xfrm>
        </p:grpSpPr>
        <p:sp>
          <p:nvSpPr>
            <p:cNvPr id="614" name="Rectangle 613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5" name="TextBox 614"/>
            <p:cNvSpPr txBox="1"/>
            <p:nvPr/>
          </p:nvSpPr>
          <p:spPr>
            <a:xfrm>
              <a:off x="38490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6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17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18" name="Group 617"/>
          <p:cNvGrpSpPr/>
          <p:nvPr/>
        </p:nvGrpSpPr>
        <p:grpSpPr>
          <a:xfrm>
            <a:off x="1732168" y="3385929"/>
            <a:ext cx="1186902" cy="987555"/>
            <a:chOff x="1578042" y="3400626"/>
            <a:chExt cx="1186902" cy="987555"/>
          </a:xfrm>
        </p:grpSpPr>
        <p:sp>
          <p:nvSpPr>
            <p:cNvPr id="619" name="Rectangle 618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0" name="TextBox 619"/>
            <p:cNvSpPr txBox="1"/>
            <p:nvPr/>
          </p:nvSpPr>
          <p:spPr>
            <a:xfrm>
              <a:off x="158181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2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23" name="Group 622"/>
          <p:cNvGrpSpPr/>
          <p:nvPr/>
        </p:nvGrpSpPr>
        <p:grpSpPr>
          <a:xfrm>
            <a:off x="2929211" y="3385929"/>
            <a:ext cx="1186902" cy="987555"/>
            <a:chOff x="2775085" y="3400626"/>
            <a:chExt cx="1186902" cy="987555"/>
          </a:xfrm>
        </p:grpSpPr>
        <p:sp>
          <p:nvSpPr>
            <p:cNvPr id="624" name="Rectangle 623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5" name="TextBox 624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7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28" name="Group 627"/>
          <p:cNvGrpSpPr/>
          <p:nvPr/>
        </p:nvGrpSpPr>
        <p:grpSpPr>
          <a:xfrm>
            <a:off x="4126254" y="3385929"/>
            <a:ext cx="1186902" cy="987555"/>
            <a:chOff x="3972128" y="3400626"/>
            <a:chExt cx="1186902" cy="987555"/>
          </a:xfrm>
        </p:grpSpPr>
        <p:sp>
          <p:nvSpPr>
            <p:cNvPr id="629" name="Rectangle 628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0" name="TextBox 629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2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3" name="Group 632"/>
          <p:cNvGrpSpPr/>
          <p:nvPr/>
        </p:nvGrpSpPr>
        <p:grpSpPr>
          <a:xfrm>
            <a:off x="5323297" y="3385929"/>
            <a:ext cx="1186902" cy="987555"/>
            <a:chOff x="5169171" y="3400626"/>
            <a:chExt cx="1186902" cy="987555"/>
          </a:xfrm>
        </p:grpSpPr>
        <p:sp>
          <p:nvSpPr>
            <p:cNvPr id="634" name="Rectangle 633"/>
            <p:cNvSpPr/>
            <p:nvPr/>
          </p:nvSpPr>
          <p:spPr>
            <a:xfrm>
              <a:off x="5169171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5" name="TextBox 634"/>
            <p:cNvSpPr txBox="1"/>
            <p:nvPr/>
          </p:nvSpPr>
          <p:spPr>
            <a:xfrm>
              <a:off x="517251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" name="object 29"/>
            <p:cNvSpPr txBox="1"/>
            <p:nvPr/>
          </p:nvSpPr>
          <p:spPr>
            <a:xfrm>
              <a:off x="5603264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7" name="object 29"/>
            <p:cNvSpPr txBox="1"/>
            <p:nvPr/>
          </p:nvSpPr>
          <p:spPr>
            <a:xfrm>
              <a:off x="5238266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8" name="Group 637"/>
          <p:cNvGrpSpPr/>
          <p:nvPr/>
        </p:nvGrpSpPr>
        <p:grpSpPr>
          <a:xfrm>
            <a:off x="6520340" y="3385929"/>
            <a:ext cx="1186902" cy="987555"/>
            <a:chOff x="6366214" y="3400626"/>
            <a:chExt cx="1186902" cy="987555"/>
          </a:xfrm>
        </p:grpSpPr>
        <p:sp>
          <p:nvSpPr>
            <p:cNvPr id="639" name="Rectangle 638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0" name="TextBox 639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1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2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43" name="Group 642"/>
          <p:cNvGrpSpPr/>
          <p:nvPr/>
        </p:nvGrpSpPr>
        <p:grpSpPr>
          <a:xfrm>
            <a:off x="7717384" y="3385929"/>
            <a:ext cx="1186902" cy="987555"/>
            <a:chOff x="7563258" y="3400626"/>
            <a:chExt cx="1186902" cy="987555"/>
          </a:xfrm>
        </p:grpSpPr>
        <p:sp>
          <p:nvSpPr>
            <p:cNvPr id="644" name="Rectangle 643"/>
            <p:cNvSpPr/>
            <p:nvPr/>
          </p:nvSpPr>
          <p:spPr>
            <a:xfrm>
              <a:off x="756325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5" name="TextBox 644"/>
            <p:cNvSpPr txBox="1"/>
            <p:nvPr/>
          </p:nvSpPr>
          <p:spPr>
            <a:xfrm>
              <a:off x="7566326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6" name="object 29"/>
            <p:cNvSpPr txBox="1"/>
            <p:nvPr/>
          </p:nvSpPr>
          <p:spPr>
            <a:xfrm>
              <a:off x="7998507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7" name="object 29"/>
            <p:cNvSpPr txBox="1"/>
            <p:nvPr/>
          </p:nvSpPr>
          <p:spPr>
            <a:xfrm>
              <a:off x="7633509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648" name="TextBox 647"/>
          <p:cNvSpPr txBox="1"/>
          <p:nvPr/>
        </p:nvSpPr>
        <p:spPr>
          <a:xfrm>
            <a:off x="611327" y="4113963"/>
            <a:ext cx="1042524" cy="18828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9" name="Group 648"/>
          <p:cNvGrpSpPr/>
          <p:nvPr/>
        </p:nvGrpSpPr>
        <p:grpSpPr>
          <a:xfrm>
            <a:off x="535125" y="4381519"/>
            <a:ext cx="1186902" cy="987555"/>
            <a:chOff x="380999" y="4392380"/>
            <a:chExt cx="1186902" cy="987555"/>
          </a:xfrm>
        </p:grpSpPr>
        <p:sp>
          <p:nvSpPr>
            <p:cNvPr id="650" name="Rectangle 649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1" name="TextBox 650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2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53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54" name="Group 653"/>
          <p:cNvGrpSpPr/>
          <p:nvPr/>
        </p:nvGrpSpPr>
        <p:grpSpPr>
          <a:xfrm>
            <a:off x="1732168" y="4381519"/>
            <a:ext cx="1186902" cy="987555"/>
            <a:chOff x="1578042" y="4392380"/>
            <a:chExt cx="1186902" cy="987555"/>
          </a:xfrm>
        </p:grpSpPr>
        <p:sp>
          <p:nvSpPr>
            <p:cNvPr id="655" name="Rectangle 654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6" name="TextBox 655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7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58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59" name="Group 658"/>
          <p:cNvGrpSpPr/>
          <p:nvPr/>
        </p:nvGrpSpPr>
        <p:grpSpPr>
          <a:xfrm>
            <a:off x="2929211" y="4381519"/>
            <a:ext cx="1186902" cy="987555"/>
            <a:chOff x="2775085" y="4392380"/>
            <a:chExt cx="1186902" cy="987555"/>
          </a:xfrm>
        </p:grpSpPr>
        <p:sp>
          <p:nvSpPr>
            <p:cNvPr id="660" name="Rectangle 659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61" name="TextBox 660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2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63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64" name="Group 663"/>
          <p:cNvGrpSpPr/>
          <p:nvPr/>
        </p:nvGrpSpPr>
        <p:grpSpPr>
          <a:xfrm>
            <a:off x="4126254" y="4381519"/>
            <a:ext cx="1186902" cy="987555"/>
            <a:chOff x="3972128" y="4392380"/>
            <a:chExt cx="1186902" cy="987555"/>
          </a:xfrm>
        </p:grpSpPr>
        <p:sp>
          <p:nvSpPr>
            <p:cNvPr id="665" name="Rectangle 664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66" name="TextBox 665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7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68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69" name="Group 668"/>
          <p:cNvGrpSpPr/>
          <p:nvPr/>
        </p:nvGrpSpPr>
        <p:grpSpPr>
          <a:xfrm>
            <a:off x="5323297" y="4381519"/>
            <a:ext cx="1186902" cy="987555"/>
            <a:chOff x="5169171" y="4392380"/>
            <a:chExt cx="1186902" cy="987555"/>
          </a:xfrm>
        </p:grpSpPr>
        <p:sp>
          <p:nvSpPr>
            <p:cNvPr id="670" name="Rectangle 669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1" name="TextBox 670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2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3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74" name="Group 673"/>
          <p:cNvGrpSpPr/>
          <p:nvPr/>
        </p:nvGrpSpPr>
        <p:grpSpPr>
          <a:xfrm>
            <a:off x="6520340" y="4381519"/>
            <a:ext cx="1186902" cy="987555"/>
            <a:chOff x="6366214" y="4392380"/>
            <a:chExt cx="1186902" cy="987555"/>
          </a:xfrm>
        </p:grpSpPr>
        <p:sp>
          <p:nvSpPr>
            <p:cNvPr id="675" name="Rectangle 674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6" name="TextBox 675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7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8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79" name="Group 678"/>
          <p:cNvGrpSpPr/>
          <p:nvPr/>
        </p:nvGrpSpPr>
        <p:grpSpPr>
          <a:xfrm>
            <a:off x="7717384" y="4381519"/>
            <a:ext cx="1186902" cy="987555"/>
            <a:chOff x="7563258" y="4392380"/>
            <a:chExt cx="1186902" cy="987555"/>
          </a:xfrm>
        </p:grpSpPr>
        <p:sp>
          <p:nvSpPr>
            <p:cNvPr id="680" name="Rectangle 679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1" name="TextBox 680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2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83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684" name="TextBox 683"/>
          <p:cNvSpPr txBox="1"/>
          <p:nvPr/>
        </p:nvSpPr>
        <p:spPr>
          <a:xfrm>
            <a:off x="5395714" y="5095232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5" name="Group 684"/>
          <p:cNvGrpSpPr/>
          <p:nvPr/>
        </p:nvGrpSpPr>
        <p:grpSpPr>
          <a:xfrm>
            <a:off x="535125" y="5377110"/>
            <a:ext cx="1186902" cy="987555"/>
            <a:chOff x="380999" y="5386551"/>
            <a:chExt cx="1186902" cy="987555"/>
          </a:xfrm>
        </p:grpSpPr>
        <p:sp>
          <p:nvSpPr>
            <p:cNvPr id="686" name="Rectangle 685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7" name="TextBox 686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8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89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90" name="Group 689"/>
          <p:cNvGrpSpPr/>
          <p:nvPr/>
        </p:nvGrpSpPr>
        <p:grpSpPr>
          <a:xfrm>
            <a:off x="1732168" y="5377110"/>
            <a:ext cx="1186902" cy="987555"/>
            <a:chOff x="1578042" y="5386551"/>
            <a:chExt cx="1186902" cy="987555"/>
          </a:xfrm>
        </p:grpSpPr>
        <p:sp>
          <p:nvSpPr>
            <p:cNvPr id="691" name="Rectangle 690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2" name="TextBox 691"/>
            <p:cNvSpPr txBox="1"/>
            <p:nvPr/>
          </p:nvSpPr>
          <p:spPr>
            <a:xfrm>
              <a:off x="158181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3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94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95" name="Group 694"/>
          <p:cNvGrpSpPr/>
          <p:nvPr/>
        </p:nvGrpSpPr>
        <p:grpSpPr>
          <a:xfrm>
            <a:off x="2929211" y="5377110"/>
            <a:ext cx="1186902" cy="987555"/>
            <a:chOff x="2775085" y="5386551"/>
            <a:chExt cx="1186902" cy="987555"/>
          </a:xfrm>
        </p:grpSpPr>
        <p:sp>
          <p:nvSpPr>
            <p:cNvPr id="696" name="Rectangle 695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7" name="TextBox 696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8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99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00" name="Group 699"/>
          <p:cNvGrpSpPr/>
          <p:nvPr/>
        </p:nvGrpSpPr>
        <p:grpSpPr>
          <a:xfrm>
            <a:off x="4126254" y="5377110"/>
            <a:ext cx="1186902" cy="987555"/>
            <a:chOff x="3972128" y="5386551"/>
            <a:chExt cx="1186902" cy="987555"/>
          </a:xfrm>
        </p:grpSpPr>
        <p:sp>
          <p:nvSpPr>
            <p:cNvPr id="701" name="Rectangle 700"/>
            <p:cNvSpPr/>
            <p:nvPr/>
          </p:nvSpPr>
          <p:spPr>
            <a:xfrm>
              <a:off x="3972128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2" name="TextBox 701"/>
            <p:cNvSpPr txBox="1"/>
            <p:nvPr/>
          </p:nvSpPr>
          <p:spPr>
            <a:xfrm>
              <a:off x="3975615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3" name="object 29"/>
            <p:cNvSpPr txBox="1"/>
            <p:nvPr/>
          </p:nvSpPr>
          <p:spPr>
            <a:xfrm>
              <a:off x="4405642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04" name="object 29"/>
            <p:cNvSpPr txBox="1"/>
            <p:nvPr/>
          </p:nvSpPr>
          <p:spPr>
            <a:xfrm>
              <a:off x="4040644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05" name="Group 704"/>
          <p:cNvGrpSpPr/>
          <p:nvPr/>
        </p:nvGrpSpPr>
        <p:grpSpPr>
          <a:xfrm>
            <a:off x="5323297" y="5377110"/>
            <a:ext cx="1186902" cy="987555"/>
            <a:chOff x="5169171" y="5386551"/>
            <a:chExt cx="1186902" cy="987555"/>
          </a:xfrm>
        </p:grpSpPr>
        <p:sp>
          <p:nvSpPr>
            <p:cNvPr id="706" name="Rectangle 705"/>
            <p:cNvSpPr/>
            <p:nvPr/>
          </p:nvSpPr>
          <p:spPr>
            <a:xfrm>
              <a:off x="5169171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7" name="TextBox 706"/>
            <p:cNvSpPr txBox="1"/>
            <p:nvPr/>
          </p:nvSpPr>
          <p:spPr>
            <a:xfrm>
              <a:off x="517251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8" name="object 29"/>
            <p:cNvSpPr txBox="1"/>
            <p:nvPr/>
          </p:nvSpPr>
          <p:spPr>
            <a:xfrm>
              <a:off x="5603264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09" name="object 29"/>
            <p:cNvSpPr txBox="1"/>
            <p:nvPr/>
          </p:nvSpPr>
          <p:spPr>
            <a:xfrm>
              <a:off x="5238266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10" name="Group 709"/>
          <p:cNvGrpSpPr/>
          <p:nvPr/>
        </p:nvGrpSpPr>
        <p:grpSpPr>
          <a:xfrm>
            <a:off x="6520340" y="5377110"/>
            <a:ext cx="1186902" cy="987555"/>
            <a:chOff x="6366214" y="5386551"/>
            <a:chExt cx="1186902" cy="987555"/>
          </a:xfrm>
        </p:grpSpPr>
        <p:sp>
          <p:nvSpPr>
            <p:cNvPr id="711" name="Rectangle 710"/>
            <p:cNvSpPr/>
            <p:nvPr/>
          </p:nvSpPr>
          <p:spPr>
            <a:xfrm>
              <a:off x="6366214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12" name="TextBox 711"/>
            <p:cNvSpPr txBox="1"/>
            <p:nvPr/>
          </p:nvSpPr>
          <p:spPr>
            <a:xfrm>
              <a:off x="636942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3" name="object 29"/>
            <p:cNvSpPr txBox="1"/>
            <p:nvPr/>
          </p:nvSpPr>
          <p:spPr>
            <a:xfrm>
              <a:off x="6800885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14" name="object 29"/>
            <p:cNvSpPr txBox="1"/>
            <p:nvPr/>
          </p:nvSpPr>
          <p:spPr>
            <a:xfrm>
              <a:off x="6435887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15" name="Group 714"/>
          <p:cNvGrpSpPr/>
          <p:nvPr/>
        </p:nvGrpSpPr>
        <p:grpSpPr>
          <a:xfrm>
            <a:off x="7717384" y="5377110"/>
            <a:ext cx="1186902" cy="987555"/>
            <a:chOff x="7563258" y="5386551"/>
            <a:chExt cx="1186902" cy="987555"/>
          </a:xfrm>
        </p:grpSpPr>
        <p:sp>
          <p:nvSpPr>
            <p:cNvPr id="716" name="Rectangle 715"/>
            <p:cNvSpPr/>
            <p:nvPr/>
          </p:nvSpPr>
          <p:spPr>
            <a:xfrm>
              <a:off x="7563258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17" name="TextBox 716"/>
            <p:cNvSpPr txBox="1"/>
            <p:nvPr/>
          </p:nvSpPr>
          <p:spPr>
            <a:xfrm>
              <a:off x="7566326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8" name="object 29"/>
            <p:cNvSpPr txBox="1"/>
            <p:nvPr/>
          </p:nvSpPr>
          <p:spPr>
            <a:xfrm>
              <a:off x="7998507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19" name="object 29"/>
            <p:cNvSpPr txBox="1"/>
            <p:nvPr/>
          </p:nvSpPr>
          <p:spPr>
            <a:xfrm>
              <a:off x="7633509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20" name="Group 719"/>
          <p:cNvGrpSpPr/>
          <p:nvPr/>
        </p:nvGrpSpPr>
        <p:grpSpPr>
          <a:xfrm>
            <a:off x="535125" y="1394098"/>
            <a:ext cx="1186902" cy="988206"/>
            <a:chOff x="380999" y="1403539"/>
            <a:chExt cx="1186902" cy="988206"/>
          </a:xfrm>
        </p:grpSpPr>
        <p:sp>
          <p:nvSpPr>
            <p:cNvPr id="721" name="Rectangle 720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722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3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4" name="TextBox 723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5" name="Group 724"/>
          <p:cNvGrpSpPr/>
          <p:nvPr/>
        </p:nvGrpSpPr>
        <p:grpSpPr>
          <a:xfrm>
            <a:off x="1732168" y="1394098"/>
            <a:ext cx="1186902" cy="988206"/>
            <a:chOff x="1578042" y="1403539"/>
            <a:chExt cx="1186902" cy="988206"/>
          </a:xfrm>
        </p:grpSpPr>
        <p:sp>
          <p:nvSpPr>
            <p:cNvPr id="726" name="Rectangle 725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727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8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9" name="TextBox 728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0" name="Group 729"/>
          <p:cNvGrpSpPr/>
          <p:nvPr/>
        </p:nvGrpSpPr>
        <p:grpSpPr>
          <a:xfrm>
            <a:off x="2929211" y="1394098"/>
            <a:ext cx="1186902" cy="988206"/>
            <a:chOff x="2775085" y="1403539"/>
            <a:chExt cx="1186902" cy="988206"/>
          </a:xfrm>
        </p:grpSpPr>
        <p:sp>
          <p:nvSpPr>
            <p:cNvPr id="731" name="Rectangle 730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32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33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34" name="TextBox 733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5" name="Group 734"/>
          <p:cNvGrpSpPr/>
          <p:nvPr/>
        </p:nvGrpSpPr>
        <p:grpSpPr>
          <a:xfrm>
            <a:off x="4126254" y="1394098"/>
            <a:ext cx="1186902" cy="988206"/>
            <a:chOff x="3972128" y="1403539"/>
            <a:chExt cx="1186902" cy="988206"/>
          </a:xfrm>
        </p:grpSpPr>
        <p:sp>
          <p:nvSpPr>
            <p:cNvPr id="736" name="Rectangle 735"/>
            <p:cNvSpPr/>
            <p:nvPr/>
          </p:nvSpPr>
          <p:spPr>
            <a:xfrm>
              <a:off x="397212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37" name="object 29"/>
            <p:cNvSpPr txBox="1"/>
            <p:nvPr/>
          </p:nvSpPr>
          <p:spPr>
            <a:xfrm>
              <a:off x="4405642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38" name="object 29"/>
            <p:cNvSpPr txBox="1"/>
            <p:nvPr/>
          </p:nvSpPr>
          <p:spPr>
            <a:xfrm>
              <a:off x="4040644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39" name="TextBox 738"/>
            <p:cNvSpPr txBox="1"/>
            <p:nvPr/>
          </p:nvSpPr>
          <p:spPr>
            <a:xfrm>
              <a:off x="3975615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0" name="Group 739"/>
          <p:cNvGrpSpPr/>
          <p:nvPr/>
        </p:nvGrpSpPr>
        <p:grpSpPr>
          <a:xfrm>
            <a:off x="5323297" y="1394098"/>
            <a:ext cx="1186902" cy="988206"/>
            <a:chOff x="5169171" y="1403539"/>
            <a:chExt cx="1186902" cy="988206"/>
          </a:xfrm>
        </p:grpSpPr>
        <p:sp>
          <p:nvSpPr>
            <p:cNvPr id="741" name="Rectangle 740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2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43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44" name="TextBox 743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5" name="Group 744"/>
          <p:cNvGrpSpPr/>
          <p:nvPr/>
        </p:nvGrpSpPr>
        <p:grpSpPr>
          <a:xfrm>
            <a:off x="6520340" y="1394098"/>
            <a:ext cx="1186902" cy="988206"/>
            <a:chOff x="6366214" y="1403539"/>
            <a:chExt cx="1186902" cy="988206"/>
          </a:xfrm>
        </p:grpSpPr>
        <p:sp>
          <p:nvSpPr>
            <p:cNvPr id="746" name="Rectangle 745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7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48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49" name="TextBox 748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0" name="Group 749"/>
          <p:cNvGrpSpPr/>
          <p:nvPr/>
        </p:nvGrpSpPr>
        <p:grpSpPr>
          <a:xfrm>
            <a:off x="7717384" y="1394098"/>
            <a:ext cx="1186902" cy="988206"/>
            <a:chOff x="7563258" y="1403539"/>
            <a:chExt cx="1186902" cy="988206"/>
          </a:xfrm>
        </p:grpSpPr>
        <p:sp>
          <p:nvSpPr>
            <p:cNvPr id="751" name="Rectangle 750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2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53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54" name="TextBox 753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October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198670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IN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4650" y="1066800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544650" y="1076848"/>
            <a:ext cx="8369161" cy="312292"/>
            <a:chOff x="380999" y="1265382"/>
            <a:chExt cx="8369161" cy="312292"/>
          </a:xfrm>
        </p:grpSpPr>
        <p:sp>
          <p:nvSpPr>
            <p:cNvPr id="11" name="Rectangle 10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4650" y="1394098"/>
            <a:ext cx="1186902" cy="988206"/>
            <a:chOff x="380999" y="1403539"/>
            <a:chExt cx="1186902" cy="988206"/>
          </a:xfrm>
        </p:grpSpPr>
        <p:sp>
          <p:nvSpPr>
            <p:cNvPr id="19" name="Rectangle 18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0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41693" y="1394098"/>
            <a:ext cx="1186902" cy="988206"/>
            <a:chOff x="1578042" y="1403539"/>
            <a:chExt cx="1186902" cy="988206"/>
          </a:xfrm>
        </p:grpSpPr>
        <p:sp>
          <p:nvSpPr>
            <p:cNvPr id="24" name="Rectangle 23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5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38736" y="1394098"/>
            <a:ext cx="1186902" cy="988206"/>
            <a:chOff x="2775085" y="1403539"/>
            <a:chExt cx="1186902" cy="988206"/>
          </a:xfrm>
        </p:grpSpPr>
        <p:sp>
          <p:nvSpPr>
            <p:cNvPr id="29" name="Rectangle 28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135779" y="1394098"/>
            <a:ext cx="1186902" cy="988206"/>
            <a:chOff x="3972128" y="1582632"/>
            <a:chExt cx="1186902" cy="988206"/>
          </a:xfrm>
        </p:grpSpPr>
        <p:sp>
          <p:nvSpPr>
            <p:cNvPr id="34" name="Rectangle 33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75615" y="158263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332822" y="1394098"/>
            <a:ext cx="1186902" cy="988206"/>
            <a:chOff x="5169171" y="1403539"/>
            <a:chExt cx="1186902" cy="988206"/>
          </a:xfrm>
        </p:grpSpPr>
        <p:sp>
          <p:nvSpPr>
            <p:cNvPr id="39" name="Rectangle 38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41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29865" y="1394098"/>
            <a:ext cx="1186902" cy="988206"/>
            <a:chOff x="6366214" y="1403539"/>
            <a:chExt cx="1186902" cy="988206"/>
          </a:xfrm>
        </p:grpSpPr>
        <p:sp>
          <p:nvSpPr>
            <p:cNvPr id="44" name="Rectangle 43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726909" y="1394098"/>
            <a:ext cx="1186902" cy="988206"/>
            <a:chOff x="7563258" y="1403539"/>
            <a:chExt cx="1186902" cy="988206"/>
          </a:xfrm>
        </p:grpSpPr>
        <p:sp>
          <p:nvSpPr>
            <p:cNvPr id="49" name="Rectangle 48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44650" y="2390339"/>
            <a:ext cx="1186902" cy="987555"/>
            <a:chOff x="380999" y="2406453"/>
            <a:chExt cx="1186902" cy="987555"/>
          </a:xfrm>
        </p:grpSpPr>
        <p:sp>
          <p:nvSpPr>
            <p:cNvPr id="54" name="Rectangle 53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490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741693" y="2390339"/>
            <a:ext cx="1186902" cy="987555"/>
            <a:chOff x="1578042" y="2406453"/>
            <a:chExt cx="1186902" cy="987555"/>
          </a:xfrm>
        </p:grpSpPr>
        <p:sp>
          <p:nvSpPr>
            <p:cNvPr id="59" name="Rectangle 58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</a:t>
              </a:r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938736" y="2390339"/>
            <a:ext cx="1186902" cy="987555"/>
            <a:chOff x="2775085" y="2406453"/>
            <a:chExt cx="1186902" cy="987555"/>
          </a:xfrm>
        </p:grpSpPr>
        <p:sp>
          <p:nvSpPr>
            <p:cNvPr id="64" name="Rectangle 63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135779" y="2390339"/>
            <a:ext cx="1186902" cy="987555"/>
            <a:chOff x="3972128" y="2406453"/>
            <a:chExt cx="1186902" cy="987555"/>
          </a:xfrm>
        </p:grpSpPr>
        <p:sp>
          <p:nvSpPr>
            <p:cNvPr id="69" name="Rectangle 68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75615" y="2406952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332822" y="2390339"/>
            <a:ext cx="1186902" cy="987555"/>
            <a:chOff x="5169171" y="2406453"/>
            <a:chExt cx="1186902" cy="987555"/>
          </a:xfrm>
        </p:grpSpPr>
        <p:sp>
          <p:nvSpPr>
            <p:cNvPr id="74" name="Rectangle 73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17251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7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529865" y="2390339"/>
            <a:ext cx="1186902" cy="987555"/>
            <a:chOff x="6366214" y="2406453"/>
            <a:chExt cx="1186902" cy="987555"/>
          </a:xfrm>
        </p:grpSpPr>
        <p:sp>
          <p:nvSpPr>
            <p:cNvPr id="79" name="Rectangle 78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36942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2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7726909" y="2390339"/>
            <a:ext cx="1186902" cy="987555"/>
            <a:chOff x="7563258" y="2578873"/>
            <a:chExt cx="1186902" cy="987555"/>
          </a:xfrm>
        </p:grpSpPr>
        <p:sp>
          <p:nvSpPr>
            <p:cNvPr id="84" name="Rectangle 83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566326" y="257937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7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44650" y="3385929"/>
            <a:ext cx="1186902" cy="987555"/>
            <a:chOff x="380999" y="3400626"/>
            <a:chExt cx="1186902" cy="987555"/>
          </a:xfrm>
        </p:grpSpPr>
        <p:sp>
          <p:nvSpPr>
            <p:cNvPr id="89" name="Rectangle 88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8490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2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1741693" y="3385929"/>
            <a:ext cx="1186902" cy="987555"/>
            <a:chOff x="1578042" y="3400626"/>
            <a:chExt cx="1186902" cy="987555"/>
          </a:xfrm>
        </p:grpSpPr>
        <p:sp>
          <p:nvSpPr>
            <p:cNvPr id="94" name="Rectangle 93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58181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7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938736" y="3385929"/>
            <a:ext cx="1186902" cy="987555"/>
            <a:chOff x="2775085" y="3400626"/>
            <a:chExt cx="1186902" cy="987555"/>
          </a:xfrm>
        </p:grpSpPr>
        <p:sp>
          <p:nvSpPr>
            <p:cNvPr id="99" name="Rectangle 98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02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4135779" y="3385929"/>
            <a:ext cx="1186902" cy="987555"/>
            <a:chOff x="3972128" y="3400626"/>
            <a:chExt cx="1186902" cy="987555"/>
          </a:xfrm>
        </p:grpSpPr>
        <p:sp>
          <p:nvSpPr>
            <p:cNvPr id="104" name="Rectangle 103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07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332822" y="3385929"/>
            <a:ext cx="1186902" cy="987555"/>
            <a:chOff x="5169171" y="3574463"/>
            <a:chExt cx="1186902" cy="987555"/>
          </a:xfrm>
        </p:grpSpPr>
        <p:sp>
          <p:nvSpPr>
            <p:cNvPr id="109" name="Rectangle 108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172518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2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529865" y="3385929"/>
            <a:ext cx="1186902" cy="987555"/>
            <a:chOff x="6366214" y="3400626"/>
            <a:chExt cx="1186902" cy="987555"/>
          </a:xfrm>
        </p:grpSpPr>
        <p:sp>
          <p:nvSpPr>
            <p:cNvPr id="114" name="Rectangle 113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7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7726909" y="3385929"/>
            <a:ext cx="1186902" cy="987555"/>
            <a:chOff x="7563258" y="3574463"/>
            <a:chExt cx="1186902" cy="987555"/>
          </a:xfrm>
        </p:grpSpPr>
        <p:sp>
          <p:nvSpPr>
            <p:cNvPr id="119" name="Rectangle 118"/>
            <p:cNvSpPr/>
            <p:nvPr/>
          </p:nvSpPr>
          <p:spPr>
            <a:xfrm>
              <a:off x="7563258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66326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object 29"/>
            <p:cNvSpPr txBox="1"/>
            <p:nvPr/>
          </p:nvSpPr>
          <p:spPr>
            <a:xfrm>
              <a:off x="7998507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22" name="object 29"/>
            <p:cNvSpPr txBox="1"/>
            <p:nvPr/>
          </p:nvSpPr>
          <p:spPr>
            <a:xfrm>
              <a:off x="7633509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44650" y="4381519"/>
            <a:ext cx="1186902" cy="987555"/>
            <a:chOff x="380999" y="4392380"/>
            <a:chExt cx="1186902" cy="987555"/>
          </a:xfrm>
        </p:grpSpPr>
        <p:sp>
          <p:nvSpPr>
            <p:cNvPr id="124" name="Rectangle 123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27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1741693" y="4381519"/>
            <a:ext cx="1186902" cy="987555"/>
            <a:chOff x="1578042" y="4392380"/>
            <a:chExt cx="1186902" cy="987555"/>
          </a:xfrm>
        </p:grpSpPr>
        <p:sp>
          <p:nvSpPr>
            <p:cNvPr id="129" name="Rectangle 128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2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938736" y="4381519"/>
            <a:ext cx="1186902" cy="987555"/>
            <a:chOff x="2775085" y="4392380"/>
            <a:chExt cx="1186902" cy="987555"/>
          </a:xfrm>
        </p:grpSpPr>
        <p:sp>
          <p:nvSpPr>
            <p:cNvPr id="134" name="Rectangle 133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7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4135779" y="4381519"/>
            <a:ext cx="1186902" cy="987555"/>
            <a:chOff x="3972128" y="4392380"/>
            <a:chExt cx="1186902" cy="987555"/>
          </a:xfrm>
        </p:grpSpPr>
        <p:sp>
          <p:nvSpPr>
            <p:cNvPr id="139" name="Rectangle 138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2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5332822" y="4381519"/>
            <a:ext cx="1186902" cy="987555"/>
            <a:chOff x="5169171" y="4392380"/>
            <a:chExt cx="1186902" cy="987555"/>
          </a:xfrm>
        </p:grpSpPr>
        <p:sp>
          <p:nvSpPr>
            <p:cNvPr id="144" name="Rectangle 143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7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6529865" y="4381519"/>
            <a:ext cx="1186902" cy="987555"/>
            <a:chOff x="6366214" y="4392380"/>
            <a:chExt cx="1186902" cy="987555"/>
          </a:xfrm>
        </p:grpSpPr>
        <p:sp>
          <p:nvSpPr>
            <p:cNvPr id="149" name="Rectangle 148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52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7726909" y="4381519"/>
            <a:ext cx="1186902" cy="987555"/>
            <a:chOff x="7563258" y="4392380"/>
            <a:chExt cx="1186902" cy="987555"/>
          </a:xfrm>
        </p:grpSpPr>
        <p:sp>
          <p:nvSpPr>
            <p:cNvPr id="154" name="Rectangle 153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57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544650" y="5377110"/>
            <a:ext cx="1186902" cy="987555"/>
            <a:chOff x="380999" y="5386551"/>
            <a:chExt cx="1186902" cy="987555"/>
          </a:xfrm>
        </p:grpSpPr>
        <p:sp>
          <p:nvSpPr>
            <p:cNvPr id="159" name="Rectangle 158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2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1741693" y="5377110"/>
            <a:ext cx="1186902" cy="987555"/>
            <a:chOff x="1578042" y="5386551"/>
            <a:chExt cx="1186902" cy="987555"/>
          </a:xfrm>
        </p:grpSpPr>
        <p:sp>
          <p:nvSpPr>
            <p:cNvPr id="164" name="Rectangle 163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58181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7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938736" y="5377110"/>
            <a:ext cx="1186902" cy="987555"/>
            <a:chOff x="2775085" y="5386551"/>
            <a:chExt cx="1186902" cy="987555"/>
          </a:xfrm>
        </p:grpSpPr>
        <p:sp>
          <p:nvSpPr>
            <p:cNvPr id="169" name="Rectangle 168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2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208758" y="4128095"/>
            <a:ext cx="1042524" cy="18828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4" name="Group 173"/>
          <p:cNvGrpSpPr/>
          <p:nvPr/>
        </p:nvGrpSpPr>
        <p:grpSpPr>
          <a:xfrm>
            <a:off x="4135779" y="5377110"/>
            <a:ext cx="1186902" cy="987555"/>
            <a:chOff x="3972128" y="5565644"/>
            <a:chExt cx="1186902" cy="987555"/>
          </a:xfrm>
        </p:grpSpPr>
        <p:sp>
          <p:nvSpPr>
            <p:cNvPr id="175" name="Rectangle 174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975615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8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7726909" y="5377110"/>
            <a:ext cx="1186902" cy="987555"/>
            <a:chOff x="7563258" y="5565644"/>
            <a:chExt cx="1186902" cy="987555"/>
          </a:xfrm>
        </p:grpSpPr>
        <p:sp>
          <p:nvSpPr>
            <p:cNvPr id="180" name="Rectangle 179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7566326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83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6529865" y="5377110"/>
            <a:ext cx="1186902" cy="987555"/>
            <a:chOff x="6366214" y="5565644"/>
            <a:chExt cx="1186902" cy="987555"/>
          </a:xfrm>
        </p:grpSpPr>
        <p:sp>
          <p:nvSpPr>
            <p:cNvPr id="185" name="Rectangle 184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369420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88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5332822" y="5377110"/>
            <a:ext cx="1186902" cy="987555"/>
            <a:chOff x="5169171" y="5565644"/>
            <a:chExt cx="1186902" cy="987555"/>
          </a:xfrm>
        </p:grpSpPr>
        <p:sp>
          <p:nvSpPr>
            <p:cNvPr id="193" name="Rectangle 192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5172518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96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97" name="TextBox 196"/>
          <p:cNvSpPr txBox="1"/>
          <p:nvPr/>
        </p:nvSpPr>
        <p:spPr>
          <a:xfrm>
            <a:off x="5410672" y="3121591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628943" y="5117496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6604474" y="5117497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3010738" y="3121659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809053" y="2129267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88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November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544650" y="1055434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03" name="Group 202"/>
          <p:cNvGrpSpPr/>
          <p:nvPr/>
        </p:nvGrpSpPr>
        <p:grpSpPr>
          <a:xfrm>
            <a:off x="544650" y="1065482"/>
            <a:ext cx="8369161" cy="312292"/>
            <a:chOff x="380999" y="1265382"/>
            <a:chExt cx="8369161" cy="312292"/>
          </a:xfrm>
        </p:grpSpPr>
        <p:sp>
          <p:nvSpPr>
            <p:cNvPr id="204" name="Rectangle 203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544650" y="1382732"/>
            <a:ext cx="1186902" cy="988206"/>
            <a:chOff x="380999" y="1403539"/>
            <a:chExt cx="1186902" cy="988206"/>
          </a:xfrm>
        </p:grpSpPr>
        <p:sp>
          <p:nvSpPr>
            <p:cNvPr id="212" name="Rectangle 211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13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4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1741693" y="1382732"/>
            <a:ext cx="1186902" cy="988206"/>
            <a:chOff x="1578042" y="1403539"/>
            <a:chExt cx="1186902" cy="988206"/>
          </a:xfrm>
        </p:grpSpPr>
        <p:sp>
          <p:nvSpPr>
            <p:cNvPr id="217" name="Rectangle 216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18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9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938736" y="1382732"/>
            <a:ext cx="1186902" cy="988206"/>
            <a:chOff x="2775085" y="1403539"/>
            <a:chExt cx="1186902" cy="988206"/>
          </a:xfrm>
        </p:grpSpPr>
        <p:sp>
          <p:nvSpPr>
            <p:cNvPr id="222" name="Rectangle 221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3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4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4135779" y="1382732"/>
            <a:ext cx="1186902" cy="988206"/>
            <a:chOff x="3972128" y="1582632"/>
            <a:chExt cx="1186902" cy="988206"/>
          </a:xfrm>
        </p:grpSpPr>
        <p:sp>
          <p:nvSpPr>
            <p:cNvPr id="227" name="Rectangle 226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8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9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3975615" y="158263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5332822" y="1382732"/>
            <a:ext cx="1186902" cy="988206"/>
            <a:chOff x="5169171" y="1403539"/>
            <a:chExt cx="1186902" cy="988206"/>
          </a:xfrm>
        </p:grpSpPr>
        <p:sp>
          <p:nvSpPr>
            <p:cNvPr id="232" name="Rectangle 231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3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4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529865" y="1382732"/>
            <a:ext cx="1186902" cy="988206"/>
            <a:chOff x="6366214" y="1403539"/>
            <a:chExt cx="1186902" cy="988206"/>
          </a:xfrm>
        </p:grpSpPr>
        <p:sp>
          <p:nvSpPr>
            <p:cNvPr id="237" name="Rectangle 236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8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9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1" name="Group 240"/>
          <p:cNvGrpSpPr/>
          <p:nvPr/>
        </p:nvGrpSpPr>
        <p:grpSpPr>
          <a:xfrm>
            <a:off x="7726909" y="1382732"/>
            <a:ext cx="1186902" cy="988206"/>
            <a:chOff x="7563258" y="1403539"/>
            <a:chExt cx="1186902" cy="988206"/>
          </a:xfrm>
        </p:grpSpPr>
        <p:sp>
          <p:nvSpPr>
            <p:cNvPr id="242" name="Rectangle 241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3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44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6" name="Group 245"/>
          <p:cNvGrpSpPr/>
          <p:nvPr/>
        </p:nvGrpSpPr>
        <p:grpSpPr>
          <a:xfrm>
            <a:off x="544650" y="2378973"/>
            <a:ext cx="1186902" cy="987555"/>
            <a:chOff x="380999" y="2406453"/>
            <a:chExt cx="1186902" cy="987555"/>
          </a:xfrm>
        </p:grpSpPr>
        <p:sp>
          <p:nvSpPr>
            <p:cNvPr id="247" name="Rectangle 246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38490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50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1741693" y="2378973"/>
            <a:ext cx="1186902" cy="987555"/>
            <a:chOff x="1578042" y="2406453"/>
            <a:chExt cx="1186902" cy="987555"/>
          </a:xfrm>
        </p:grpSpPr>
        <p:sp>
          <p:nvSpPr>
            <p:cNvPr id="252" name="Rectangle 251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55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</a:t>
              </a:r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56" name="Group 255"/>
          <p:cNvGrpSpPr/>
          <p:nvPr/>
        </p:nvGrpSpPr>
        <p:grpSpPr>
          <a:xfrm>
            <a:off x="2938736" y="2378973"/>
            <a:ext cx="1186902" cy="987555"/>
            <a:chOff x="2775085" y="2406453"/>
            <a:chExt cx="1186902" cy="987555"/>
          </a:xfrm>
        </p:grpSpPr>
        <p:sp>
          <p:nvSpPr>
            <p:cNvPr id="257" name="Rectangle 256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0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61" name="Group 260"/>
          <p:cNvGrpSpPr/>
          <p:nvPr/>
        </p:nvGrpSpPr>
        <p:grpSpPr>
          <a:xfrm>
            <a:off x="4135779" y="2378973"/>
            <a:ext cx="1186902" cy="987555"/>
            <a:chOff x="3972128" y="2406453"/>
            <a:chExt cx="1186902" cy="987555"/>
          </a:xfrm>
        </p:grpSpPr>
        <p:sp>
          <p:nvSpPr>
            <p:cNvPr id="262" name="Rectangle 261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3975615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5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5332822" y="2378973"/>
            <a:ext cx="1186902" cy="987555"/>
            <a:chOff x="5169171" y="2406453"/>
            <a:chExt cx="1186902" cy="987555"/>
          </a:xfrm>
        </p:grpSpPr>
        <p:sp>
          <p:nvSpPr>
            <p:cNvPr id="267" name="Rectangle 266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517251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0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6529865" y="2378973"/>
            <a:ext cx="1186902" cy="987555"/>
            <a:chOff x="6366214" y="2406453"/>
            <a:chExt cx="1186902" cy="987555"/>
          </a:xfrm>
        </p:grpSpPr>
        <p:sp>
          <p:nvSpPr>
            <p:cNvPr id="272" name="Rectangle 271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636942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5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7726909" y="2378973"/>
            <a:ext cx="1186902" cy="987555"/>
            <a:chOff x="7563258" y="2578873"/>
            <a:chExt cx="1186902" cy="987555"/>
          </a:xfrm>
        </p:grpSpPr>
        <p:sp>
          <p:nvSpPr>
            <p:cNvPr id="277" name="Rectangle 276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7566326" y="2579372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80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544650" y="3374563"/>
            <a:ext cx="1186902" cy="987555"/>
            <a:chOff x="380999" y="3400626"/>
            <a:chExt cx="1186902" cy="987555"/>
          </a:xfrm>
        </p:grpSpPr>
        <p:sp>
          <p:nvSpPr>
            <p:cNvPr id="282" name="Rectangle 281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3" name="TextBox 282"/>
            <p:cNvSpPr txBox="1"/>
            <p:nvPr/>
          </p:nvSpPr>
          <p:spPr>
            <a:xfrm>
              <a:off x="38490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85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1741693" y="3374563"/>
            <a:ext cx="1186902" cy="987555"/>
            <a:chOff x="1578042" y="3400626"/>
            <a:chExt cx="1186902" cy="987555"/>
          </a:xfrm>
        </p:grpSpPr>
        <p:sp>
          <p:nvSpPr>
            <p:cNvPr id="287" name="Rectangle 286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8" name="TextBox 287"/>
            <p:cNvSpPr txBox="1"/>
            <p:nvPr/>
          </p:nvSpPr>
          <p:spPr>
            <a:xfrm>
              <a:off x="158181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90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2938736" y="3374563"/>
            <a:ext cx="1186902" cy="987555"/>
            <a:chOff x="2775085" y="3400626"/>
            <a:chExt cx="1186902" cy="987555"/>
          </a:xfrm>
        </p:grpSpPr>
        <p:sp>
          <p:nvSpPr>
            <p:cNvPr id="292" name="Rectangle 291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3" name="TextBox 292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95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4135779" y="3374563"/>
            <a:ext cx="1186902" cy="987555"/>
            <a:chOff x="3972128" y="3400626"/>
            <a:chExt cx="1186902" cy="987555"/>
          </a:xfrm>
        </p:grpSpPr>
        <p:sp>
          <p:nvSpPr>
            <p:cNvPr id="297" name="Rectangle 296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00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5332822" y="3374563"/>
            <a:ext cx="1186902" cy="987555"/>
            <a:chOff x="5169171" y="3574463"/>
            <a:chExt cx="1186902" cy="987555"/>
          </a:xfrm>
        </p:grpSpPr>
        <p:sp>
          <p:nvSpPr>
            <p:cNvPr id="302" name="Rectangle 301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5172518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05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6529865" y="3374563"/>
            <a:ext cx="1186902" cy="987555"/>
            <a:chOff x="6366214" y="3400626"/>
            <a:chExt cx="1186902" cy="987555"/>
          </a:xfrm>
        </p:grpSpPr>
        <p:sp>
          <p:nvSpPr>
            <p:cNvPr id="307" name="Rectangle 306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0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11" name="Group 310"/>
          <p:cNvGrpSpPr/>
          <p:nvPr/>
        </p:nvGrpSpPr>
        <p:grpSpPr>
          <a:xfrm>
            <a:off x="7726909" y="3374563"/>
            <a:ext cx="1186902" cy="987555"/>
            <a:chOff x="7563258" y="3574463"/>
            <a:chExt cx="1186902" cy="987555"/>
          </a:xfrm>
        </p:grpSpPr>
        <p:sp>
          <p:nvSpPr>
            <p:cNvPr id="312" name="Rectangle 311"/>
            <p:cNvSpPr/>
            <p:nvPr/>
          </p:nvSpPr>
          <p:spPr>
            <a:xfrm>
              <a:off x="7563258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3" name="TextBox 312"/>
            <p:cNvSpPr txBox="1"/>
            <p:nvPr/>
          </p:nvSpPr>
          <p:spPr>
            <a:xfrm>
              <a:off x="7566326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object 29"/>
            <p:cNvSpPr txBox="1"/>
            <p:nvPr/>
          </p:nvSpPr>
          <p:spPr>
            <a:xfrm>
              <a:off x="7998507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5" name="object 29"/>
            <p:cNvSpPr txBox="1"/>
            <p:nvPr/>
          </p:nvSpPr>
          <p:spPr>
            <a:xfrm>
              <a:off x="7633509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544650" y="4370153"/>
            <a:ext cx="1186902" cy="987555"/>
            <a:chOff x="380999" y="4392380"/>
            <a:chExt cx="1186902" cy="987555"/>
          </a:xfrm>
        </p:grpSpPr>
        <p:sp>
          <p:nvSpPr>
            <p:cNvPr id="317" name="Rectangle 316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0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21" name="Group 320"/>
          <p:cNvGrpSpPr/>
          <p:nvPr/>
        </p:nvGrpSpPr>
        <p:grpSpPr>
          <a:xfrm>
            <a:off x="1741693" y="4370153"/>
            <a:ext cx="1186902" cy="987555"/>
            <a:chOff x="1578042" y="4392380"/>
            <a:chExt cx="1186902" cy="987555"/>
          </a:xfrm>
        </p:grpSpPr>
        <p:sp>
          <p:nvSpPr>
            <p:cNvPr id="322" name="Rectangle 321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3" name="TextBox 322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5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26" name="Group 325"/>
          <p:cNvGrpSpPr/>
          <p:nvPr/>
        </p:nvGrpSpPr>
        <p:grpSpPr>
          <a:xfrm>
            <a:off x="2938736" y="4370153"/>
            <a:ext cx="1186902" cy="987555"/>
            <a:chOff x="2775085" y="4392380"/>
            <a:chExt cx="1186902" cy="987555"/>
          </a:xfrm>
        </p:grpSpPr>
        <p:sp>
          <p:nvSpPr>
            <p:cNvPr id="327" name="Rectangle 326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8" name="TextBox 327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0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31" name="Group 330"/>
          <p:cNvGrpSpPr/>
          <p:nvPr/>
        </p:nvGrpSpPr>
        <p:grpSpPr>
          <a:xfrm>
            <a:off x="4135779" y="4370153"/>
            <a:ext cx="1186902" cy="987555"/>
            <a:chOff x="3972128" y="4392380"/>
            <a:chExt cx="1186902" cy="987555"/>
          </a:xfrm>
        </p:grpSpPr>
        <p:sp>
          <p:nvSpPr>
            <p:cNvPr id="332" name="Rectangle 331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5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36" name="Group 335"/>
          <p:cNvGrpSpPr/>
          <p:nvPr/>
        </p:nvGrpSpPr>
        <p:grpSpPr>
          <a:xfrm>
            <a:off x="5332822" y="4370153"/>
            <a:ext cx="1186902" cy="987555"/>
            <a:chOff x="5169171" y="4392380"/>
            <a:chExt cx="1186902" cy="987555"/>
          </a:xfrm>
        </p:grpSpPr>
        <p:sp>
          <p:nvSpPr>
            <p:cNvPr id="337" name="Rectangle 336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8" name="TextBox 337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40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41" name="Group 340"/>
          <p:cNvGrpSpPr/>
          <p:nvPr/>
        </p:nvGrpSpPr>
        <p:grpSpPr>
          <a:xfrm>
            <a:off x="6529865" y="4370153"/>
            <a:ext cx="1186902" cy="987555"/>
            <a:chOff x="6366214" y="4392380"/>
            <a:chExt cx="1186902" cy="987555"/>
          </a:xfrm>
        </p:grpSpPr>
        <p:sp>
          <p:nvSpPr>
            <p:cNvPr id="342" name="Rectangle 341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45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46" name="Group 345"/>
          <p:cNvGrpSpPr/>
          <p:nvPr/>
        </p:nvGrpSpPr>
        <p:grpSpPr>
          <a:xfrm>
            <a:off x="7726909" y="4370153"/>
            <a:ext cx="1186902" cy="987555"/>
            <a:chOff x="7563258" y="4392380"/>
            <a:chExt cx="1186902" cy="987555"/>
          </a:xfrm>
        </p:grpSpPr>
        <p:sp>
          <p:nvSpPr>
            <p:cNvPr id="347" name="Rectangle 346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8" name="TextBox 347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50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51" name="Group 350"/>
          <p:cNvGrpSpPr/>
          <p:nvPr/>
        </p:nvGrpSpPr>
        <p:grpSpPr>
          <a:xfrm>
            <a:off x="544650" y="5365744"/>
            <a:ext cx="1186902" cy="987555"/>
            <a:chOff x="380999" y="5386551"/>
            <a:chExt cx="1186902" cy="987555"/>
          </a:xfrm>
        </p:grpSpPr>
        <p:sp>
          <p:nvSpPr>
            <p:cNvPr id="352" name="Rectangle 351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3" name="TextBox 352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55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1741693" y="5365744"/>
            <a:ext cx="1186902" cy="987555"/>
            <a:chOff x="1578042" y="5386551"/>
            <a:chExt cx="1186902" cy="987555"/>
          </a:xfrm>
        </p:grpSpPr>
        <p:sp>
          <p:nvSpPr>
            <p:cNvPr id="357" name="Rectangle 356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158181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0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2938736" y="5365744"/>
            <a:ext cx="1186902" cy="987555"/>
            <a:chOff x="2775085" y="5386551"/>
            <a:chExt cx="1186902" cy="987555"/>
          </a:xfrm>
        </p:grpSpPr>
        <p:sp>
          <p:nvSpPr>
            <p:cNvPr id="362" name="Rectangle 361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5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366" name="TextBox 365"/>
          <p:cNvSpPr txBox="1"/>
          <p:nvPr/>
        </p:nvSpPr>
        <p:spPr>
          <a:xfrm>
            <a:off x="3016092" y="4118440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7" name="Group 366"/>
          <p:cNvGrpSpPr/>
          <p:nvPr/>
        </p:nvGrpSpPr>
        <p:grpSpPr>
          <a:xfrm>
            <a:off x="4135779" y="5365744"/>
            <a:ext cx="1186902" cy="987555"/>
            <a:chOff x="3972128" y="5565644"/>
            <a:chExt cx="1186902" cy="987555"/>
          </a:xfrm>
        </p:grpSpPr>
        <p:sp>
          <p:nvSpPr>
            <p:cNvPr id="368" name="Rectangle 367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3975615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1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7726909" y="5365744"/>
            <a:ext cx="1186902" cy="987555"/>
            <a:chOff x="7563258" y="5565644"/>
            <a:chExt cx="1186902" cy="987555"/>
          </a:xfrm>
        </p:grpSpPr>
        <p:sp>
          <p:nvSpPr>
            <p:cNvPr id="373" name="Rectangle 372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4" name="TextBox 373"/>
            <p:cNvSpPr txBox="1"/>
            <p:nvPr/>
          </p:nvSpPr>
          <p:spPr>
            <a:xfrm>
              <a:off x="7566326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6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6529865" y="5365744"/>
            <a:ext cx="1186902" cy="987555"/>
            <a:chOff x="6366214" y="5565644"/>
            <a:chExt cx="1186902" cy="987555"/>
          </a:xfrm>
        </p:grpSpPr>
        <p:sp>
          <p:nvSpPr>
            <p:cNvPr id="378" name="Rectangle 377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6369420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81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82" name="Group 381"/>
          <p:cNvGrpSpPr/>
          <p:nvPr/>
        </p:nvGrpSpPr>
        <p:grpSpPr>
          <a:xfrm>
            <a:off x="5332822" y="5365744"/>
            <a:ext cx="1186902" cy="987555"/>
            <a:chOff x="5169171" y="5565644"/>
            <a:chExt cx="1186902" cy="987555"/>
          </a:xfrm>
        </p:grpSpPr>
        <p:sp>
          <p:nvSpPr>
            <p:cNvPr id="383" name="Rectangle 382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4" name="TextBox 383"/>
            <p:cNvSpPr txBox="1"/>
            <p:nvPr/>
          </p:nvSpPr>
          <p:spPr>
            <a:xfrm>
              <a:off x="5172518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86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387" name="TextBox 386"/>
          <p:cNvSpPr txBox="1"/>
          <p:nvPr/>
        </p:nvSpPr>
        <p:spPr>
          <a:xfrm>
            <a:off x="6608957" y="4118440"/>
            <a:ext cx="1042524" cy="18828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628943" y="5106130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6604474" y="5106131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1817599" y="3110293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4204295" y="2117901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2" name="Table 3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131482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66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December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2018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930157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Rectangle 422"/>
          <p:cNvSpPr/>
          <p:nvPr/>
        </p:nvSpPr>
        <p:spPr>
          <a:xfrm>
            <a:off x="544650" y="1054925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24" name="Group 423"/>
          <p:cNvGrpSpPr/>
          <p:nvPr/>
        </p:nvGrpSpPr>
        <p:grpSpPr>
          <a:xfrm>
            <a:off x="544650" y="1064973"/>
            <a:ext cx="8369161" cy="312292"/>
            <a:chOff x="380999" y="1265382"/>
            <a:chExt cx="8369161" cy="312292"/>
          </a:xfrm>
        </p:grpSpPr>
        <p:sp>
          <p:nvSpPr>
            <p:cNvPr id="425" name="Rectangle 424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426" name="Rectangle 425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27" name="Rectangle 426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28" name="Rectangle 427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29" name="Rectangle 428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30" name="Rectangle 429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31" name="Rectangle 430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432" name="Group 431"/>
          <p:cNvGrpSpPr/>
          <p:nvPr/>
        </p:nvGrpSpPr>
        <p:grpSpPr>
          <a:xfrm>
            <a:off x="544650" y="1382224"/>
            <a:ext cx="1186902" cy="822732"/>
            <a:chOff x="380999" y="1403539"/>
            <a:chExt cx="1186902" cy="988206"/>
          </a:xfrm>
        </p:grpSpPr>
        <p:sp>
          <p:nvSpPr>
            <p:cNvPr id="433" name="Rectangle 432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34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35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36" name="TextBox 435"/>
            <p:cNvSpPr txBox="1"/>
            <p:nvPr/>
          </p:nvSpPr>
          <p:spPr>
            <a:xfrm>
              <a:off x="384908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7" name="Group 436"/>
          <p:cNvGrpSpPr/>
          <p:nvPr/>
        </p:nvGrpSpPr>
        <p:grpSpPr>
          <a:xfrm>
            <a:off x="1741693" y="1382224"/>
            <a:ext cx="1186902" cy="822732"/>
            <a:chOff x="1578042" y="1403539"/>
            <a:chExt cx="1186902" cy="988206"/>
          </a:xfrm>
        </p:grpSpPr>
        <p:sp>
          <p:nvSpPr>
            <p:cNvPr id="438" name="Rectangle 437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39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0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1581810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2" name="Group 441"/>
          <p:cNvGrpSpPr/>
          <p:nvPr/>
        </p:nvGrpSpPr>
        <p:grpSpPr>
          <a:xfrm>
            <a:off x="2938736" y="1382224"/>
            <a:ext cx="1186902" cy="822732"/>
            <a:chOff x="2775085" y="1403539"/>
            <a:chExt cx="1186902" cy="988206"/>
          </a:xfrm>
        </p:grpSpPr>
        <p:sp>
          <p:nvSpPr>
            <p:cNvPr id="443" name="Rectangle 442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4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5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6" name="TextBox 445"/>
            <p:cNvSpPr txBox="1"/>
            <p:nvPr/>
          </p:nvSpPr>
          <p:spPr>
            <a:xfrm>
              <a:off x="2778713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7" name="Group 446"/>
          <p:cNvGrpSpPr/>
          <p:nvPr/>
        </p:nvGrpSpPr>
        <p:grpSpPr>
          <a:xfrm>
            <a:off x="4135779" y="1382224"/>
            <a:ext cx="1186902" cy="822732"/>
            <a:chOff x="3972128" y="1582632"/>
            <a:chExt cx="1186902" cy="988206"/>
          </a:xfrm>
        </p:grpSpPr>
        <p:sp>
          <p:nvSpPr>
            <p:cNvPr id="448" name="Rectangle 447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9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50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3975615" y="1582632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2" name="Group 451"/>
          <p:cNvGrpSpPr/>
          <p:nvPr/>
        </p:nvGrpSpPr>
        <p:grpSpPr>
          <a:xfrm>
            <a:off x="5332822" y="1382224"/>
            <a:ext cx="1186902" cy="822732"/>
            <a:chOff x="5169171" y="1403539"/>
            <a:chExt cx="1186902" cy="988206"/>
          </a:xfrm>
        </p:grpSpPr>
        <p:sp>
          <p:nvSpPr>
            <p:cNvPr id="453" name="Rectangle 452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4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455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56" name="TextBox 455"/>
            <p:cNvSpPr txBox="1"/>
            <p:nvPr/>
          </p:nvSpPr>
          <p:spPr>
            <a:xfrm>
              <a:off x="5172518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7" name="Group 456"/>
          <p:cNvGrpSpPr/>
          <p:nvPr/>
        </p:nvGrpSpPr>
        <p:grpSpPr>
          <a:xfrm>
            <a:off x="6529865" y="1382224"/>
            <a:ext cx="1186902" cy="822732"/>
            <a:chOff x="6366214" y="1403539"/>
            <a:chExt cx="1186902" cy="988206"/>
          </a:xfrm>
        </p:grpSpPr>
        <p:sp>
          <p:nvSpPr>
            <p:cNvPr id="458" name="Rectangle 457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9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0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1" name="TextBox 460"/>
            <p:cNvSpPr txBox="1"/>
            <p:nvPr/>
          </p:nvSpPr>
          <p:spPr>
            <a:xfrm>
              <a:off x="6369420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2" name="Group 461"/>
          <p:cNvGrpSpPr/>
          <p:nvPr/>
        </p:nvGrpSpPr>
        <p:grpSpPr>
          <a:xfrm>
            <a:off x="7726909" y="1382224"/>
            <a:ext cx="1186902" cy="822732"/>
            <a:chOff x="7563258" y="1582633"/>
            <a:chExt cx="1186902" cy="822732"/>
          </a:xfrm>
        </p:grpSpPr>
        <p:sp>
          <p:nvSpPr>
            <p:cNvPr id="463" name="Rectangle 462"/>
            <p:cNvSpPr/>
            <p:nvPr/>
          </p:nvSpPr>
          <p:spPr>
            <a:xfrm>
              <a:off x="7563258" y="1583175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4" name="object 29"/>
            <p:cNvSpPr txBox="1"/>
            <p:nvPr/>
          </p:nvSpPr>
          <p:spPr>
            <a:xfrm>
              <a:off x="7998507" y="1658955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5" name="object 29"/>
            <p:cNvSpPr txBox="1"/>
            <p:nvPr/>
          </p:nvSpPr>
          <p:spPr>
            <a:xfrm>
              <a:off x="7633509" y="1932210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6" name="TextBox 465"/>
            <p:cNvSpPr txBox="1"/>
            <p:nvPr/>
          </p:nvSpPr>
          <p:spPr>
            <a:xfrm>
              <a:off x="7566326" y="158263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7" name="Group 466"/>
          <p:cNvGrpSpPr/>
          <p:nvPr/>
        </p:nvGrpSpPr>
        <p:grpSpPr>
          <a:xfrm>
            <a:off x="544650" y="2212247"/>
            <a:ext cx="1186902" cy="822190"/>
            <a:chOff x="380999" y="2406453"/>
            <a:chExt cx="1186902" cy="987555"/>
          </a:xfrm>
        </p:grpSpPr>
        <p:sp>
          <p:nvSpPr>
            <p:cNvPr id="468" name="Rectangle 467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9" name="TextBox 468"/>
            <p:cNvSpPr txBox="1"/>
            <p:nvPr/>
          </p:nvSpPr>
          <p:spPr>
            <a:xfrm>
              <a:off x="384908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1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72" name="Group 471"/>
          <p:cNvGrpSpPr/>
          <p:nvPr/>
        </p:nvGrpSpPr>
        <p:grpSpPr>
          <a:xfrm>
            <a:off x="1741693" y="2212247"/>
            <a:ext cx="1186902" cy="822190"/>
            <a:chOff x="1578042" y="2406453"/>
            <a:chExt cx="1186902" cy="987555"/>
          </a:xfrm>
        </p:grpSpPr>
        <p:sp>
          <p:nvSpPr>
            <p:cNvPr id="473" name="Rectangle 472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4" name="TextBox 473"/>
            <p:cNvSpPr txBox="1"/>
            <p:nvPr/>
          </p:nvSpPr>
          <p:spPr>
            <a:xfrm>
              <a:off x="1581810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6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77" name="Group 476"/>
          <p:cNvGrpSpPr/>
          <p:nvPr/>
        </p:nvGrpSpPr>
        <p:grpSpPr>
          <a:xfrm>
            <a:off x="2938736" y="2212247"/>
            <a:ext cx="1186902" cy="822190"/>
            <a:chOff x="2775085" y="2406453"/>
            <a:chExt cx="1186902" cy="987555"/>
          </a:xfrm>
        </p:grpSpPr>
        <p:sp>
          <p:nvSpPr>
            <p:cNvPr id="478" name="Rectangle 477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9" name="TextBox 478"/>
            <p:cNvSpPr txBox="1"/>
            <p:nvPr/>
          </p:nvSpPr>
          <p:spPr>
            <a:xfrm>
              <a:off x="2778713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81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82" name="Group 481"/>
          <p:cNvGrpSpPr/>
          <p:nvPr/>
        </p:nvGrpSpPr>
        <p:grpSpPr>
          <a:xfrm>
            <a:off x="4135779" y="2212247"/>
            <a:ext cx="1186902" cy="822190"/>
            <a:chOff x="3972128" y="2406453"/>
            <a:chExt cx="1186902" cy="987555"/>
          </a:xfrm>
        </p:grpSpPr>
        <p:sp>
          <p:nvSpPr>
            <p:cNvPr id="483" name="Rectangle 482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4" name="TextBox 483"/>
            <p:cNvSpPr txBox="1"/>
            <p:nvPr/>
          </p:nvSpPr>
          <p:spPr>
            <a:xfrm>
              <a:off x="3975615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86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</a:t>
              </a:r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87" name="Group 486"/>
          <p:cNvGrpSpPr/>
          <p:nvPr/>
        </p:nvGrpSpPr>
        <p:grpSpPr>
          <a:xfrm>
            <a:off x="5332822" y="2212247"/>
            <a:ext cx="1186902" cy="822190"/>
            <a:chOff x="5169171" y="2406453"/>
            <a:chExt cx="1186902" cy="987555"/>
          </a:xfrm>
        </p:grpSpPr>
        <p:sp>
          <p:nvSpPr>
            <p:cNvPr id="488" name="Rectangle 487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5172518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91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92" name="Group 491"/>
          <p:cNvGrpSpPr/>
          <p:nvPr/>
        </p:nvGrpSpPr>
        <p:grpSpPr>
          <a:xfrm>
            <a:off x="6529865" y="2212247"/>
            <a:ext cx="1186902" cy="822190"/>
            <a:chOff x="6366214" y="2406453"/>
            <a:chExt cx="1186902" cy="987555"/>
          </a:xfrm>
        </p:grpSpPr>
        <p:sp>
          <p:nvSpPr>
            <p:cNvPr id="493" name="Rectangle 492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6369420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96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97" name="Group 496"/>
          <p:cNvGrpSpPr/>
          <p:nvPr/>
        </p:nvGrpSpPr>
        <p:grpSpPr>
          <a:xfrm>
            <a:off x="7726909" y="2212247"/>
            <a:ext cx="1186902" cy="822190"/>
            <a:chOff x="7563258" y="2578873"/>
            <a:chExt cx="1186902" cy="987555"/>
          </a:xfrm>
        </p:grpSpPr>
        <p:sp>
          <p:nvSpPr>
            <p:cNvPr id="498" name="Rectangle 497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9" name="TextBox 498"/>
            <p:cNvSpPr txBox="1"/>
            <p:nvPr/>
          </p:nvSpPr>
          <p:spPr>
            <a:xfrm>
              <a:off x="7566326" y="257937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1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02" name="Group 501"/>
          <p:cNvGrpSpPr/>
          <p:nvPr/>
        </p:nvGrpSpPr>
        <p:grpSpPr>
          <a:xfrm>
            <a:off x="544650" y="3041728"/>
            <a:ext cx="1186902" cy="822190"/>
            <a:chOff x="380999" y="3400626"/>
            <a:chExt cx="1186902" cy="987555"/>
          </a:xfrm>
        </p:grpSpPr>
        <p:sp>
          <p:nvSpPr>
            <p:cNvPr id="503" name="Rectangle 502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4" name="TextBox 503"/>
            <p:cNvSpPr txBox="1"/>
            <p:nvPr/>
          </p:nvSpPr>
          <p:spPr>
            <a:xfrm>
              <a:off x="384908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6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07" name="Group 506"/>
          <p:cNvGrpSpPr/>
          <p:nvPr/>
        </p:nvGrpSpPr>
        <p:grpSpPr>
          <a:xfrm>
            <a:off x="1741693" y="3041728"/>
            <a:ext cx="1186902" cy="822190"/>
            <a:chOff x="1578042" y="3400626"/>
            <a:chExt cx="1186902" cy="987555"/>
          </a:xfrm>
        </p:grpSpPr>
        <p:sp>
          <p:nvSpPr>
            <p:cNvPr id="508" name="Rectangle 507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9" name="TextBox 508"/>
            <p:cNvSpPr txBox="1"/>
            <p:nvPr/>
          </p:nvSpPr>
          <p:spPr>
            <a:xfrm>
              <a:off x="1581810" y="3410364"/>
              <a:ext cx="399490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0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1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12" name="Group 511"/>
          <p:cNvGrpSpPr/>
          <p:nvPr/>
        </p:nvGrpSpPr>
        <p:grpSpPr>
          <a:xfrm>
            <a:off x="2938736" y="3041728"/>
            <a:ext cx="1186902" cy="822190"/>
            <a:chOff x="2775085" y="3400626"/>
            <a:chExt cx="1186902" cy="987555"/>
          </a:xfrm>
        </p:grpSpPr>
        <p:sp>
          <p:nvSpPr>
            <p:cNvPr id="513" name="Rectangle 512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4" name="TextBox 513"/>
            <p:cNvSpPr txBox="1"/>
            <p:nvPr/>
          </p:nvSpPr>
          <p:spPr>
            <a:xfrm>
              <a:off x="2778713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5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6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17" name="Group 516"/>
          <p:cNvGrpSpPr/>
          <p:nvPr/>
        </p:nvGrpSpPr>
        <p:grpSpPr>
          <a:xfrm>
            <a:off x="4135779" y="3041728"/>
            <a:ext cx="1186902" cy="822190"/>
            <a:chOff x="3972128" y="3400626"/>
            <a:chExt cx="1186902" cy="987555"/>
          </a:xfrm>
        </p:grpSpPr>
        <p:sp>
          <p:nvSpPr>
            <p:cNvPr id="518" name="Rectangle 517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9" name="TextBox 518"/>
            <p:cNvSpPr txBox="1"/>
            <p:nvPr/>
          </p:nvSpPr>
          <p:spPr>
            <a:xfrm>
              <a:off x="3975615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1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22" name="Group 521"/>
          <p:cNvGrpSpPr/>
          <p:nvPr/>
        </p:nvGrpSpPr>
        <p:grpSpPr>
          <a:xfrm>
            <a:off x="5332822" y="3041728"/>
            <a:ext cx="1186902" cy="822190"/>
            <a:chOff x="5169171" y="3574463"/>
            <a:chExt cx="1186902" cy="987555"/>
          </a:xfrm>
        </p:grpSpPr>
        <p:sp>
          <p:nvSpPr>
            <p:cNvPr id="523" name="Rectangle 522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4" name="TextBox 523"/>
            <p:cNvSpPr txBox="1"/>
            <p:nvPr/>
          </p:nvSpPr>
          <p:spPr>
            <a:xfrm>
              <a:off x="5172518" y="358420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6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27" name="Group 526"/>
          <p:cNvGrpSpPr/>
          <p:nvPr/>
        </p:nvGrpSpPr>
        <p:grpSpPr>
          <a:xfrm>
            <a:off x="6529865" y="3041728"/>
            <a:ext cx="1186902" cy="822190"/>
            <a:chOff x="6366214" y="3400626"/>
            <a:chExt cx="1186902" cy="987555"/>
          </a:xfrm>
        </p:grpSpPr>
        <p:sp>
          <p:nvSpPr>
            <p:cNvPr id="528" name="Rectangle 527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9" name="TextBox 528"/>
            <p:cNvSpPr txBox="1"/>
            <p:nvPr/>
          </p:nvSpPr>
          <p:spPr>
            <a:xfrm>
              <a:off x="6369420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31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32" name="Group 531"/>
          <p:cNvGrpSpPr/>
          <p:nvPr/>
        </p:nvGrpSpPr>
        <p:grpSpPr>
          <a:xfrm>
            <a:off x="7726909" y="3041728"/>
            <a:ext cx="1186902" cy="822190"/>
            <a:chOff x="7563258" y="3242137"/>
            <a:chExt cx="1186902" cy="822190"/>
          </a:xfrm>
        </p:grpSpPr>
        <p:sp>
          <p:nvSpPr>
            <p:cNvPr id="533" name="Rectangle 532"/>
            <p:cNvSpPr/>
            <p:nvPr/>
          </p:nvSpPr>
          <p:spPr>
            <a:xfrm>
              <a:off x="7563258" y="3242137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4" name="TextBox 533"/>
            <p:cNvSpPr txBox="1"/>
            <p:nvPr/>
          </p:nvSpPr>
          <p:spPr>
            <a:xfrm>
              <a:off x="7566326" y="325024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5" name="object 29"/>
            <p:cNvSpPr txBox="1"/>
            <p:nvPr/>
          </p:nvSpPr>
          <p:spPr>
            <a:xfrm>
              <a:off x="7998507" y="3319830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36" name="object 29"/>
            <p:cNvSpPr txBox="1"/>
            <p:nvPr/>
          </p:nvSpPr>
          <p:spPr>
            <a:xfrm>
              <a:off x="7633509" y="3593085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537" name="TextBox 536"/>
          <p:cNvSpPr txBox="1"/>
          <p:nvPr/>
        </p:nvSpPr>
        <p:spPr>
          <a:xfrm>
            <a:off x="1816606" y="3644149"/>
            <a:ext cx="1042524" cy="156755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TextBox 537"/>
          <p:cNvSpPr txBox="1"/>
          <p:nvPr/>
        </p:nvSpPr>
        <p:spPr>
          <a:xfrm>
            <a:off x="4205830" y="3644149"/>
            <a:ext cx="1042524" cy="156755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9" name="Group 538"/>
          <p:cNvGrpSpPr/>
          <p:nvPr/>
        </p:nvGrpSpPr>
        <p:grpSpPr>
          <a:xfrm>
            <a:off x="544650" y="3871209"/>
            <a:ext cx="1186902" cy="822190"/>
            <a:chOff x="380999" y="4392380"/>
            <a:chExt cx="1186902" cy="987555"/>
          </a:xfrm>
        </p:grpSpPr>
        <p:sp>
          <p:nvSpPr>
            <p:cNvPr id="540" name="Rectangle 539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1" name="TextBox 540"/>
            <p:cNvSpPr txBox="1"/>
            <p:nvPr/>
          </p:nvSpPr>
          <p:spPr>
            <a:xfrm>
              <a:off x="384908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2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43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44" name="Group 543"/>
          <p:cNvGrpSpPr/>
          <p:nvPr/>
        </p:nvGrpSpPr>
        <p:grpSpPr>
          <a:xfrm>
            <a:off x="1741693" y="3871209"/>
            <a:ext cx="1186902" cy="822190"/>
            <a:chOff x="1578042" y="4392380"/>
            <a:chExt cx="1186902" cy="987555"/>
          </a:xfrm>
        </p:grpSpPr>
        <p:sp>
          <p:nvSpPr>
            <p:cNvPr id="545" name="Rectangle 544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6" name="TextBox 545"/>
            <p:cNvSpPr txBox="1"/>
            <p:nvPr/>
          </p:nvSpPr>
          <p:spPr>
            <a:xfrm>
              <a:off x="1581810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7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48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49" name="Group 548"/>
          <p:cNvGrpSpPr/>
          <p:nvPr/>
        </p:nvGrpSpPr>
        <p:grpSpPr>
          <a:xfrm>
            <a:off x="2938736" y="3871209"/>
            <a:ext cx="1186902" cy="822190"/>
            <a:chOff x="2775085" y="4392380"/>
            <a:chExt cx="1186902" cy="987555"/>
          </a:xfrm>
        </p:grpSpPr>
        <p:sp>
          <p:nvSpPr>
            <p:cNvPr id="550" name="Rectangle 549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1" name="TextBox 550"/>
            <p:cNvSpPr txBox="1"/>
            <p:nvPr/>
          </p:nvSpPr>
          <p:spPr>
            <a:xfrm>
              <a:off x="2778713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2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53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54" name="Group 553"/>
          <p:cNvGrpSpPr/>
          <p:nvPr/>
        </p:nvGrpSpPr>
        <p:grpSpPr>
          <a:xfrm>
            <a:off x="4135779" y="3871209"/>
            <a:ext cx="1186902" cy="822190"/>
            <a:chOff x="3972128" y="4392380"/>
            <a:chExt cx="1186902" cy="987555"/>
          </a:xfrm>
        </p:grpSpPr>
        <p:sp>
          <p:nvSpPr>
            <p:cNvPr id="555" name="Rectangle 554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6" name="TextBox 555"/>
            <p:cNvSpPr txBox="1"/>
            <p:nvPr/>
          </p:nvSpPr>
          <p:spPr>
            <a:xfrm>
              <a:off x="3975615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7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58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59" name="Group 558"/>
          <p:cNvGrpSpPr/>
          <p:nvPr/>
        </p:nvGrpSpPr>
        <p:grpSpPr>
          <a:xfrm>
            <a:off x="5332822" y="3871209"/>
            <a:ext cx="1186902" cy="822190"/>
            <a:chOff x="5169171" y="4392380"/>
            <a:chExt cx="1186902" cy="987555"/>
          </a:xfrm>
        </p:grpSpPr>
        <p:sp>
          <p:nvSpPr>
            <p:cNvPr id="560" name="Rectangle 559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1" name="TextBox 560"/>
            <p:cNvSpPr txBox="1"/>
            <p:nvPr/>
          </p:nvSpPr>
          <p:spPr>
            <a:xfrm>
              <a:off x="5172518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2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63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64" name="Group 563"/>
          <p:cNvGrpSpPr/>
          <p:nvPr/>
        </p:nvGrpSpPr>
        <p:grpSpPr>
          <a:xfrm>
            <a:off x="6529865" y="3871209"/>
            <a:ext cx="1186902" cy="822190"/>
            <a:chOff x="6366214" y="4392380"/>
            <a:chExt cx="1186902" cy="987555"/>
          </a:xfrm>
        </p:grpSpPr>
        <p:sp>
          <p:nvSpPr>
            <p:cNvPr id="565" name="Rectangle 564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6" name="TextBox 565"/>
            <p:cNvSpPr txBox="1"/>
            <p:nvPr/>
          </p:nvSpPr>
          <p:spPr>
            <a:xfrm>
              <a:off x="6369420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7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68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69" name="Group 568"/>
          <p:cNvGrpSpPr/>
          <p:nvPr/>
        </p:nvGrpSpPr>
        <p:grpSpPr>
          <a:xfrm>
            <a:off x="7726909" y="3871209"/>
            <a:ext cx="1186902" cy="822190"/>
            <a:chOff x="7563258" y="4071618"/>
            <a:chExt cx="1186902" cy="822190"/>
          </a:xfrm>
        </p:grpSpPr>
        <p:sp>
          <p:nvSpPr>
            <p:cNvPr id="570" name="Rectangle 569"/>
            <p:cNvSpPr/>
            <p:nvPr/>
          </p:nvSpPr>
          <p:spPr>
            <a:xfrm>
              <a:off x="7563258" y="4071618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1" name="TextBox 570"/>
            <p:cNvSpPr txBox="1"/>
            <p:nvPr/>
          </p:nvSpPr>
          <p:spPr>
            <a:xfrm>
              <a:off x="7566326" y="408269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2" name="object 29"/>
            <p:cNvSpPr txBox="1"/>
            <p:nvPr/>
          </p:nvSpPr>
          <p:spPr>
            <a:xfrm>
              <a:off x="7998507" y="4152281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3" name="object 29"/>
            <p:cNvSpPr txBox="1"/>
            <p:nvPr/>
          </p:nvSpPr>
          <p:spPr>
            <a:xfrm>
              <a:off x="7633509" y="4425535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574" name="TextBox 573"/>
          <p:cNvSpPr txBox="1"/>
          <p:nvPr/>
        </p:nvSpPr>
        <p:spPr>
          <a:xfrm>
            <a:off x="618062" y="4465411"/>
            <a:ext cx="1042524" cy="156755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5" name="Group 574"/>
          <p:cNvGrpSpPr/>
          <p:nvPr/>
        </p:nvGrpSpPr>
        <p:grpSpPr>
          <a:xfrm>
            <a:off x="544650" y="4700690"/>
            <a:ext cx="1186902" cy="822190"/>
            <a:chOff x="380999" y="5386551"/>
            <a:chExt cx="1186902" cy="987555"/>
          </a:xfrm>
        </p:grpSpPr>
        <p:sp>
          <p:nvSpPr>
            <p:cNvPr id="576" name="Rectangle 575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7" name="TextBox 576"/>
            <p:cNvSpPr txBox="1"/>
            <p:nvPr/>
          </p:nvSpPr>
          <p:spPr>
            <a:xfrm>
              <a:off x="384908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8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9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0" name="Group 579"/>
          <p:cNvGrpSpPr/>
          <p:nvPr/>
        </p:nvGrpSpPr>
        <p:grpSpPr>
          <a:xfrm>
            <a:off x="1741693" y="4700690"/>
            <a:ext cx="1186902" cy="822190"/>
            <a:chOff x="1578042" y="5386551"/>
            <a:chExt cx="1186902" cy="987555"/>
          </a:xfrm>
        </p:grpSpPr>
        <p:sp>
          <p:nvSpPr>
            <p:cNvPr id="581" name="Rectangle 580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2" name="TextBox 581"/>
            <p:cNvSpPr txBox="1"/>
            <p:nvPr/>
          </p:nvSpPr>
          <p:spPr>
            <a:xfrm>
              <a:off x="1581810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3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84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5" name="Group 584"/>
          <p:cNvGrpSpPr/>
          <p:nvPr/>
        </p:nvGrpSpPr>
        <p:grpSpPr>
          <a:xfrm>
            <a:off x="2938736" y="4700690"/>
            <a:ext cx="1186902" cy="822190"/>
            <a:chOff x="2775085" y="5386551"/>
            <a:chExt cx="1186902" cy="987555"/>
          </a:xfrm>
        </p:grpSpPr>
        <p:sp>
          <p:nvSpPr>
            <p:cNvPr id="586" name="Rectangle 585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7" name="TextBox 586"/>
            <p:cNvSpPr txBox="1"/>
            <p:nvPr/>
          </p:nvSpPr>
          <p:spPr>
            <a:xfrm>
              <a:off x="2778713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8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89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90" name="Group 589"/>
          <p:cNvGrpSpPr/>
          <p:nvPr/>
        </p:nvGrpSpPr>
        <p:grpSpPr>
          <a:xfrm>
            <a:off x="4135779" y="4700690"/>
            <a:ext cx="1186902" cy="822190"/>
            <a:chOff x="3972128" y="5565644"/>
            <a:chExt cx="1186902" cy="987555"/>
          </a:xfrm>
        </p:grpSpPr>
        <p:sp>
          <p:nvSpPr>
            <p:cNvPr id="591" name="Rectangle 590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2" name="TextBox 591"/>
            <p:cNvSpPr txBox="1"/>
            <p:nvPr/>
          </p:nvSpPr>
          <p:spPr>
            <a:xfrm>
              <a:off x="3975615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3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94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95" name="Group 594"/>
          <p:cNvGrpSpPr/>
          <p:nvPr/>
        </p:nvGrpSpPr>
        <p:grpSpPr>
          <a:xfrm>
            <a:off x="6529865" y="4700690"/>
            <a:ext cx="1186902" cy="822190"/>
            <a:chOff x="6366214" y="5565644"/>
            <a:chExt cx="1186902" cy="987555"/>
          </a:xfrm>
        </p:grpSpPr>
        <p:sp>
          <p:nvSpPr>
            <p:cNvPr id="596" name="Rectangle 595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7" name="TextBox 596"/>
            <p:cNvSpPr txBox="1"/>
            <p:nvPr/>
          </p:nvSpPr>
          <p:spPr>
            <a:xfrm>
              <a:off x="6369420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8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99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00" name="Group 599"/>
          <p:cNvGrpSpPr/>
          <p:nvPr/>
        </p:nvGrpSpPr>
        <p:grpSpPr>
          <a:xfrm>
            <a:off x="5332822" y="4700690"/>
            <a:ext cx="1186902" cy="822190"/>
            <a:chOff x="5169171" y="5565644"/>
            <a:chExt cx="1186902" cy="987555"/>
          </a:xfrm>
        </p:grpSpPr>
        <p:sp>
          <p:nvSpPr>
            <p:cNvPr id="601" name="Rectangle 600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2" name="TextBox 601"/>
            <p:cNvSpPr txBox="1"/>
            <p:nvPr/>
          </p:nvSpPr>
          <p:spPr>
            <a:xfrm>
              <a:off x="5172518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3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04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605" name="TextBox 604"/>
          <p:cNvSpPr txBox="1"/>
          <p:nvPr/>
        </p:nvSpPr>
        <p:spPr>
          <a:xfrm>
            <a:off x="4210780" y="5301770"/>
            <a:ext cx="1042524" cy="156755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6" name="Group 605"/>
          <p:cNvGrpSpPr/>
          <p:nvPr/>
        </p:nvGrpSpPr>
        <p:grpSpPr>
          <a:xfrm>
            <a:off x="544650" y="5530172"/>
            <a:ext cx="1186902" cy="822190"/>
            <a:chOff x="380999" y="5386551"/>
            <a:chExt cx="1186902" cy="987555"/>
          </a:xfrm>
        </p:grpSpPr>
        <p:sp>
          <p:nvSpPr>
            <p:cNvPr id="607" name="Rectangle 606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8" name="TextBox 607"/>
            <p:cNvSpPr txBox="1"/>
            <p:nvPr/>
          </p:nvSpPr>
          <p:spPr>
            <a:xfrm>
              <a:off x="384908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9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10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11" name="Group 610"/>
          <p:cNvGrpSpPr/>
          <p:nvPr/>
        </p:nvGrpSpPr>
        <p:grpSpPr>
          <a:xfrm>
            <a:off x="7726909" y="5530172"/>
            <a:ext cx="1186902" cy="822190"/>
            <a:chOff x="7563258" y="5565644"/>
            <a:chExt cx="1186902" cy="987555"/>
          </a:xfrm>
        </p:grpSpPr>
        <p:sp>
          <p:nvSpPr>
            <p:cNvPr id="612" name="Rectangle 611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3" name="TextBox 612"/>
            <p:cNvSpPr txBox="1"/>
            <p:nvPr/>
          </p:nvSpPr>
          <p:spPr>
            <a:xfrm>
              <a:off x="7566326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4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15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16" name="Group 615"/>
          <p:cNvGrpSpPr/>
          <p:nvPr/>
        </p:nvGrpSpPr>
        <p:grpSpPr>
          <a:xfrm>
            <a:off x="1741693" y="5530172"/>
            <a:ext cx="1186902" cy="822190"/>
            <a:chOff x="1578042" y="5386551"/>
            <a:chExt cx="1186902" cy="987555"/>
          </a:xfrm>
        </p:grpSpPr>
        <p:sp>
          <p:nvSpPr>
            <p:cNvPr id="617" name="Rectangle 616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8" name="TextBox 617"/>
            <p:cNvSpPr txBox="1"/>
            <p:nvPr/>
          </p:nvSpPr>
          <p:spPr>
            <a:xfrm>
              <a:off x="1581810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9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0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21" name="Group 620"/>
          <p:cNvGrpSpPr/>
          <p:nvPr/>
        </p:nvGrpSpPr>
        <p:grpSpPr>
          <a:xfrm>
            <a:off x="2938736" y="5530172"/>
            <a:ext cx="1186902" cy="822190"/>
            <a:chOff x="2775085" y="5386551"/>
            <a:chExt cx="1186902" cy="987555"/>
          </a:xfrm>
        </p:grpSpPr>
        <p:sp>
          <p:nvSpPr>
            <p:cNvPr id="622" name="Rectangle 621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3" name="TextBox 622"/>
            <p:cNvSpPr txBox="1"/>
            <p:nvPr/>
          </p:nvSpPr>
          <p:spPr>
            <a:xfrm>
              <a:off x="2778713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5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26" name="Group 625"/>
          <p:cNvGrpSpPr/>
          <p:nvPr/>
        </p:nvGrpSpPr>
        <p:grpSpPr>
          <a:xfrm>
            <a:off x="4135779" y="5530172"/>
            <a:ext cx="1186902" cy="822190"/>
            <a:chOff x="3972128" y="5565644"/>
            <a:chExt cx="1186902" cy="987555"/>
          </a:xfrm>
        </p:grpSpPr>
        <p:sp>
          <p:nvSpPr>
            <p:cNvPr id="627" name="Rectangle 626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8" name="TextBox 627"/>
            <p:cNvSpPr txBox="1"/>
            <p:nvPr/>
          </p:nvSpPr>
          <p:spPr>
            <a:xfrm>
              <a:off x="3975615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0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1" name="Group 630"/>
          <p:cNvGrpSpPr/>
          <p:nvPr/>
        </p:nvGrpSpPr>
        <p:grpSpPr>
          <a:xfrm>
            <a:off x="6529865" y="5530172"/>
            <a:ext cx="1186902" cy="822190"/>
            <a:chOff x="6366214" y="5565644"/>
            <a:chExt cx="1186902" cy="987555"/>
          </a:xfrm>
        </p:grpSpPr>
        <p:sp>
          <p:nvSpPr>
            <p:cNvPr id="632" name="Rectangle 631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3" name="TextBox 632"/>
            <p:cNvSpPr txBox="1"/>
            <p:nvPr/>
          </p:nvSpPr>
          <p:spPr>
            <a:xfrm>
              <a:off x="6369420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5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6" name="Group 635"/>
          <p:cNvGrpSpPr/>
          <p:nvPr/>
        </p:nvGrpSpPr>
        <p:grpSpPr>
          <a:xfrm>
            <a:off x="5332822" y="5530172"/>
            <a:ext cx="1186902" cy="822190"/>
            <a:chOff x="5169171" y="5565644"/>
            <a:chExt cx="1186902" cy="987555"/>
          </a:xfrm>
        </p:grpSpPr>
        <p:sp>
          <p:nvSpPr>
            <p:cNvPr id="637" name="Rectangle 636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8" name="TextBox 637"/>
            <p:cNvSpPr txBox="1"/>
            <p:nvPr/>
          </p:nvSpPr>
          <p:spPr>
            <a:xfrm>
              <a:off x="5172518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0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641" name="TextBox 640"/>
          <p:cNvSpPr txBox="1"/>
          <p:nvPr/>
        </p:nvSpPr>
        <p:spPr>
          <a:xfrm>
            <a:off x="7804054" y="1980720"/>
            <a:ext cx="1042524" cy="156755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2" name="Group 641"/>
          <p:cNvGrpSpPr/>
          <p:nvPr/>
        </p:nvGrpSpPr>
        <p:grpSpPr>
          <a:xfrm>
            <a:off x="7726909" y="4700690"/>
            <a:ext cx="1186902" cy="822190"/>
            <a:chOff x="7563258" y="4901099"/>
            <a:chExt cx="1186902" cy="822190"/>
          </a:xfrm>
        </p:grpSpPr>
        <p:sp>
          <p:nvSpPr>
            <p:cNvPr id="643" name="Rectangle 642"/>
            <p:cNvSpPr/>
            <p:nvPr/>
          </p:nvSpPr>
          <p:spPr>
            <a:xfrm>
              <a:off x="7563258" y="4901099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4" name="TextBox 643"/>
            <p:cNvSpPr txBox="1"/>
            <p:nvPr/>
          </p:nvSpPr>
          <p:spPr>
            <a:xfrm>
              <a:off x="7566326" y="490639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5" name="object 29"/>
            <p:cNvSpPr txBox="1"/>
            <p:nvPr/>
          </p:nvSpPr>
          <p:spPr>
            <a:xfrm>
              <a:off x="7998507" y="4975981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6" name="object 29"/>
            <p:cNvSpPr txBox="1"/>
            <p:nvPr/>
          </p:nvSpPr>
          <p:spPr>
            <a:xfrm>
              <a:off x="7633509" y="5249236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647" name="TextBox 646"/>
          <p:cNvSpPr txBox="1"/>
          <p:nvPr/>
        </p:nvSpPr>
        <p:spPr>
          <a:xfrm>
            <a:off x="7804054" y="5301770"/>
            <a:ext cx="1042524" cy="156755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0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96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9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9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7"/>
          <p:cNvSpPr>
            <a:spLocks/>
          </p:cNvSpPr>
          <p:nvPr/>
        </p:nvSpPr>
        <p:spPr bwMode="auto">
          <a:xfrm>
            <a:off x="1013623" y="908038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349204" y="1310041"/>
            <a:ext cx="3273287" cy="1828800"/>
            <a:chOff x="1065212" y="3657600"/>
            <a:chExt cx="3273287" cy="1828800"/>
          </a:xfrm>
        </p:grpSpPr>
        <p:sp>
          <p:nvSpPr>
            <p:cNvPr id="34" name="Rectangle 33"/>
            <p:cNvSpPr/>
            <p:nvPr/>
          </p:nvSpPr>
          <p:spPr>
            <a:xfrm>
              <a:off x="1065212" y="3657600"/>
              <a:ext cx="3273287" cy="1828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393700" sx="90000" sy="90000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6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065212" y="3661069"/>
              <a:ext cx="464212" cy="107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800" dirty="0">
                  <a:latin typeface="Arial" charset="0"/>
                  <a:ea typeface="Arial" charset="0"/>
                  <a:cs typeface="Arial" charset="0"/>
                </a:rPr>
                <a:t>Sun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533391" y="3661069"/>
              <a:ext cx="464212" cy="107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800" spc="14" dirty="0">
                  <a:latin typeface="Arial" charset="0"/>
                  <a:ea typeface="Arial" charset="0"/>
                  <a:cs typeface="Arial" charset="0"/>
                </a:rPr>
                <a:t>Mon</a:t>
              </a:r>
              <a:endParaRPr lang="en-IN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001570" y="3661069"/>
              <a:ext cx="464212" cy="107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800" spc="20" dirty="0">
                  <a:latin typeface="Arial" charset="0"/>
                  <a:ea typeface="Arial" charset="0"/>
                  <a:cs typeface="Arial" charset="0"/>
                </a:rPr>
                <a:t>Tue</a:t>
              </a:r>
              <a:endParaRPr lang="en-IN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469749" y="3661069"/>
              <a:ext cx="464212" cy="107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800" spc="14" dirty="0">
                  <a:latin typeface="Arial" charset="0"/>
                  <a:ea typeface="Arial" charset="0"/>
                  <a:cs typeface="Arial" charset="0"/>
                </a:rPr>
                <a:t>Wed</a:t>
              </a:r>
              <a:endParaRPr lang="en-IN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37928" y="3661069"/>
              <a:ext cx="464212" cy="107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800" spc="4" dirty="0">
                  <a:latin typeface="Arial" charset="0"/>
                  <a:ea typeface="Arial" charset="0"/>
                  <a:cs typeface="Arial" charset="0"/>
                </a:rPr>
                <a:t>Thu</a:t>
              </a:r>
              <a:endParaRPr lang="en-IN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406107" y="3661069"/>
              <a:ext cx="464212" cy="107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800" spc="10" dirty="0">
                  <a:latin typeface="Arial" charset="0"/>
                  <a:ea typeface="Arial" charset="0"/>
                  <a:cs typeface="Arial" charset="0"/>
                </a:rPr>
                <a:t>Fri</a:t>
              </a:r>
              <a:endParaRPr lang="en-IN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874286" y="3661069"/>
              <a:ext cx="464212" cy="107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800" spc="4" dirty="0">
                  <a:latin typeface="Arial" charset="0"/>
                  <a:ea typeface="Arial" charset="0"/>
                  <a:cs typeface="Arial" charset="0"/>
                </a:rPr>
                <a:t>Sat</a:t>
              </a:r>
              <a:endParaRPr lang="en-IN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065212" y="4114480"/>
              <a:ext cx="464212" cy="340900"/>
              <a:chOff x="380999" y="2406453"/>
              <a:chExt cx="1186902" cy="987555"/>
            </a:xfrm>
          </p:grpSpPr>
          <p:sp>
            <p:nvSpPr>
              <p:cNvPr id="212" name="Rectangle 211"/>
              <p:cNvSpPr/>
              <p:nvPr/>
            </p:nvSpPr>
            <p:spPr>
              <a:xfrm>
                <a:off x="380999" y="2406453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384908" y="2406952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08</a:t>
                </a:r>
                <a:endParaRPr lang="en-IN" sz="6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14" name="object 29"/>
              <p:cNvSpPr txBox="1"/>
              <p:nvPr/>
            </p:nvSpPr>
            <p:spPr>
              <a:xfrm>
                <a:off x="812779" y="249053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15" name="object 29"/>
              <p:cNvSpPr txBox="1"/>
              <p:nvPr/>
            </p:nvSpPr>
            <p:spPr>
              <a:xfrm>
                <a:off x="447781" y="281874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533391" y="4114480"/>
              <a:ext cx="464212" cy="340900"/>
              <a:chOff x="1578042" y="2406453"/>
              <a:chExt cx="1186902" cy="987555"/>
            </a:xfrm>
          </p:grpSpPr>
          <p:sp>
            <p:nvSpPr>
              <p:cNvPr id="208" name="Rectangle 207"/>
              <p:cNvSpPr/>
              <p:nvPr/>
            </p:nvSpPr>
            <p:spPr>
              <a:xfrm>
                <a:off x="1578042" y="2406453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1581810" y="2406952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09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10" name="object 29"/>
              <p:cNvSpPr txBox="1"/>
              <p:nvPr/>
            </p:nvSpPr>
            <p:spPr>
              <a:xfrm>
                <a:off x="2010400" y="249053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11" name="object 29"/>
              <p:cNvSpPr txBox="1"/>
              <p:nvPr/>
            </p:nvSpPr>
            <p:spPr>
              <a:xfrm>
                <a:off x="1645402" y="281874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2001570" y="4114480"/>
              <a:ext cx="464212" cy="340900"/>
              <a:chOff x="2775085" y="2406453"/>
              <a:chExt cx="1186902" cy="987555"/>
            </a:xfrm>
          </p:grpSpPr>
          <p:sp>
            <p:nvSpPr>
              <p:cNvPr id="205" name="Rectangle 204"/>
              <p:cNvSpPr/>
              <p:nvPr/>
            </p:nvSpPr>
            <p:spPr>
              <a:xfrm>
                <a:off x="2775085" y="2406453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>
                <a:off x="2778712" y="2406952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10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07" name="object 29"/>
              <p:cNvSpPr txBox="1"/>
              <p:nvPr/>
            </p:nvSpPr>
            <p:spPr>
              <a:xfrm>
                <a:off x="3208021" y="249053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2469749" y="4114480"/>
              <a:ext cx="464212" cy="340900"/>
              <a:chOff x="3972128" y="2406453"/>
              <a:chExt cx="1186902" cy="987555"/>
            </a:xfrm>
          </p:grpSpPr>
          <p:sp>
            <p:nvSpPr>
              <p:cNvPr id="201" name="Rectangle 200"/>
              <p:cNvSpPr/>
              <p:nvPr/>
            </p:nvSpPr>
            <p:spPr>
              <a:xfrm>
                <a:off x="3972128" y="2406453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>
                <a:off x="3975615" y="2406952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11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03" name="object 29"/>
              <p:cNvSpPr txBox="1"/>
              <p:nvPr/>
            </p:nvSpPr>
            <p:spPr>
              <a:xfrm>
                <a:off x="4405642" y="249053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04" name="date_description"/>
              <p:cNvSpPr txBox="1"/>
              <p:nvPr/>
            </p:nvSpPr>
            <p:spPr>
              <a:xfrm>
                <a:off x="4040644" y="281874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2937928" y="4114480"/>
              <a:ext cx="464212" cy="340900"/>
              <a:chOff x="5169171" y="2406453"/>
              <a:chExt cx="1186902" cy="987555"/>
            </a:xfrm>
          </p:grpSpPr>
          <p:sp>
            <p:nvSpPr>
              <p:cNvPr id="197" name="Rectangle 196"/>
              <p:cNvSpPr/>
              <p:nvPr/>
            </p:nvSpPr>
            <p:spPr>
              <a:xfrm>
                <a:off x="5169171" y="2406453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5172518" y="2406952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12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9" name="object 29"/>
              <p:cNvSpPr txBox="1"/>
              <p:nvPr/>
            </p:nvSpPr>
            <p:spPr>
              <a:xfrm>
                <a:off x="5603264" y="249053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00" name="object 29"/>
              <p:cNvSpPr txBox="1"/>
              <p:nvPr/>
            </p:nvSpPr>
            <p:spPr>
              <a:xfrm>
                <a:off x="5238266" y="281874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3406107" y="4114480"/>
              <a:ext cx="464212" cy="340900"/>
              <a:chOff x="6366214" y="2406453"/>
              <a:chExt cx="1186902" cy="987555"/>
            </a:xfrm>
          </p:grpSpPr>
          <p:sp>
            <p:nvSpPr>
              <p:cNvPr id="193" name="Rectangle 192"/>
              <p:cNvSpPr/>
              <p:nvPr/>
            </p:nvSpPr>
            <p:spPr>
              <a:xfrm>
                <a:off x="6366214" y="2406453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6369420" y="2406952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13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5" name="object 29"/>
              <p:cNvSpPr txBox="1"/>
              <p:nvPr/>
            </p:nvSpPr>
            <p:spPr>
              <a:xfrm>
                <a:off x="6800885" y="249053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6" name="object 29"/>
              <p:cNvSpPr txBox="1"/>
              <p:nvPr/>
            </p:nvSpPr>
            <p:spPr>
              <a:xfrm>
                <a:off x="6435887" y="281874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874286" y="4114480"/>
              <a:ext cx="464212" cy="340900"/>
              <a:chOff x="7563258" y="2406453"/>
              <a:chExt cx="1186902" cy="987555"/>
            </a:xfrm>
          </p:grpSpPr>
          <p:sp>
            <p:nvSpPr>
              <p:cNvPr id="189" name="Rectangle 188"/>
              <p:cNvSpPr/>
              <p:nvPr/>
            </p:nvSpPr>
            <p:spPr>
              <a:xfrm>
                <a:off x="7563258" y="2406453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7566326" y="2406952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14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1" name="object 29"/>
              <p:cNvSpPr txBox="1"/>
              <p:nvPr/>
            </p:nvSpPr>
            <p:spPr>
              <a:xfrm>
                <a:off x="7998507" y="249053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2" name="object 29"/>
              <p:cNvSpPr txBox="1"/>
              <p:nvPr/>
            </p:nvSpPr>
            <p:spPr>
              <a:xfrm>
                <a:off x="7633509" y="281874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065212" y="4458153"/>
              <a:ext cx="464212" cy="340900"/>
              <a:chOff x="380999" y="3400626"/>
              <a:chExt cx="1186902" cy="987555"/>
            </a:xfrm>
          </p:grpSpPr>
          <p:sp>
            <p:nvSpPr>
              <p:cNvPr id="185" name="Rectangle 184"/>
              <p:cNvSpPr/>
              <p:nvPr/>
            </p:nvSpPr>
            <p:spPr>
              <a:xfrm>
                <a:off x="380999" y="3400626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384908" y="341036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15</a:t>
                </a:r>
                <a:endParaRPr lang="en-IN" sz="6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87" name="object 29"/>
              <p:cNvSpPr txBox="1"/>
              <p:nvPr/>
            </p:nvSpPr>
            <p:spPr>
              <a:xfrm>
                <a:off x="812779" y="3493945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88" name="object 29"/>
              <p:cNvSpPr txBox="1"/>
              <p:nvPr/>
            </p:nvSpPr>
            <p:spPr>
              <a:xfrm>
                <a:off x="447781" y="3822159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533391" y="4458153"/>
              <a:ext cx="464212" cy="340900"/>
              <a:chOff x="1578042" y="3400626"/>
              <a:chExt cx="1186902" cy="987555"/>
            </a:xfrm>
          </p:grpSpPr>
          <p:sp>
            <p:nvSpPr>
              <p:cNvPr id="181" name="Rectangle 180"/>
              <p:cNvSpPr/>
              <p:nvPr/>
            </p:nvSpPr>
            <p:spPr>
              <a:xfrm>
                <a:off x="1578042" y="3400626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581810" y="341036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16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83" name="object 29"/>
              <p:cNvSpPr txBox="1"/>
              <p:nvPr/>
            </p:nvSpPr>
            <p:spPr>
              <a:xfrm>
                <a:off x="2010400" y="3493945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84" name="object 29"/>
              <p:cNvSpPr txBox="1"/>
              <p:nvPr/>
            </p:nvSpPr>
            <p:spPr>
              <a:xfrm>
                <a:off x="1645402" y="3822159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2001570" y="4458153"/>
              <a:ext cx="464212" cy="340900"/>
              <a:chOff x="2775085" y="3400626"/>
              <a:chExt cx="1186902" cy="987555"/>
            </a:xfrm>
          </p:grpSpPr>
          <p:sp>
            <p:nvSpPr>
              <p:cNvPr id="179" name="Rectangle 178"/>
              <p:cNvSpPr/>
              <p:nvPr/>
            </p:nvSpPr>
            <p:spPr>
              <a:xfrm>
                <a:off x="2775085" y="3400626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2778712" y="341036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17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2469749" y="4458153"/>
              <a:ext cx="464212" cy="340900"/>
              <a:chOff x="3972128" y="3400626"/>
              <a:chExt cx="1186902" cy="987555"/>
            </a:xfrm>
          </p:grpSpPr>
          <p:sp>
            <p:nvSpPr>
              <p:cNvPr id="176" name="Rectangle 175"/>
              <p:cNvSpPr/>
              <p:nvPr/>
            </p:nvSpPr>
            <p:spPr>
              <a:xfrm>
                <a:off x="3972128" y="3400626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3975615" y="341036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18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78" name="object 29"/>
              <p:cNvSpPr txBox="1"/>
              <p:nvPr/>
            </p:nvSpPr>
            <p:spPr>
              <a:xfrm>
                <a:off x="4405642" y="3493945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2937928" y="4458153"/>
              <a:ext cx="464212" cy="340900"/>
              <a:chOff x="5169171" y="3400626"/>
              <a:chExt cx="1186902" cy="987555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5169171" y="3400626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5172518" y="341036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19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74" name="object 29"/>
              <p:cNvSpPr txBox="1"/>
              <p:nvPr/>
            </p:nvSpPr>
            <p:spPr>
              <a:xfrm>
                <a:off x="5603264" y="3493945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75" name="object 29"/>
              <p:cNvSpPr txBox="1"/>
              <p:nvPr/>
            </p:nvSpPr>
            <p:spPr>
              <a:xfrm>
                <a:off x="5238266" y="3822159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3406107" y="4458153"/>
              <a:ext cx="464212" cy="340900"/>
              <a:chOff x="6366214" y="3400626"/>
              <a:chExt cx="1186902" cy="987555"/>
            </a:xfrm>
          </p:grpSpPr>
          <p:sp>
            <p:nvSpPr>
              <p:cNvPr id="168" name="Rectangle 167"/>
              <p:cNvSpPr/>
              <p:nvPr/>
            </p:nvSpPr>
            <p:spPr>
              <a:xfrm>
                <a:off x="6366214" y="3400626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6369420" y="341036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70" name="object 29"/>
              <p:cNvSpPr txBox="1"/>
              <p:nvPr/>
            </p:nvSpPr>
            <p:spPr>
              <a:xfrm>
                <a:off x="6800885" y="3493945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71" name="object 29"/>
              <p:cNvSpPr txBox="1"/>
              <p:nvPr/>
            </p:nvSpPr>
            <p:spPr>
              <a:xfrm>
                <a:off x="6435887" y="3822159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874286" y="4458153"/>
              <a:ext cx="464212" cy="340900"/>
              <a:chOff x="7563258" y="3400626"/>
              <a:chExt cx="1186902" cy="987555"/>
            </a:xfrm>
          </p:grpSpPr>
          <p:sp>
            <p:nvSpPr>
              <p:cNvPr id="164" name="Rectangle 163"/>
              <p:cNvSpPr/>
              <p:nvPr/>
            </p:nvSpPr>
            <p:spPr>
              <a:xfrm>
                <a:off x="7563258" y="3400626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7566326" y="341036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21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6" name="object 29"/>
              <p:cNvSpPr txBox="1"/>
              <p:nvPr/>
            </p:nvSpPr>
            <p:spPr>
              <a:xfrm>
                <a:off x="7998507" y="3493945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7" name="object 29"/>
              <p:cNvSpPr txBox="1"/>
              <p:nvPr/>
            </p:nvSpPr>
            <p:spPr>
              <a:xfrm>
                <a:off x="7633509" y="3822159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1095016" y="4709467"/>
              <a:ext cx="407745" cy="64994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Edit here</a:t>
              </a:r>
              <a:endParaRPr lang="en-US" sz="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1065212" y="4801826"/>
              <a:ext cx="464212" cy="340900"/>
              <a:chOff x="380999" y="4392380"/>
              <a:chExt cx="1186902" cy="987555"/>
            </a:xfrm>
          </p:grpSpPr>
          <p:sp>
            <p:nvSpPr>
              <p:cNvPr id="160" name="Rectangle 159"/>
              <p:cNvSpPr/>
              <p:nvPr/>
            </p:nvSpPr>
            <p:spPr>
              <a:xfrm>
                <a:off x="380999" y="439238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384908" y="440568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22</a:t>
                </a:r>
                <a:endParaRPr lang="en-IN" sz="6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2" name="object 29"/>
              <p:cNvSpPr txBox="1"/>
              <p:nvPr/>
            </p:nvSpPr>
            <p:spPr>
              <a:xfrm>
                <a:off x="812779" y="4489266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3" name="object 29"/>
              <p:cNvSpPr txBox="1"/>
              <p:nvPr/>
            </p:nvSpPr>
            <p:spPr>
              <a:xfrm>
                <a:off x="447781" y="4817480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1533391" y="4801826"/>
              <a:ext cx="464212" cy="340900"/>
              <a:chOff x="1578042" y="4392380"/>
              <a:chExt cx="1186902" cy="987555"/>
            </a:xfrm>
          </p:grpSpPr>
          <p:sp>
            <p:nvSpPr>
              <p:cNvPr id="156" name="Rectangle 155"/>
              <p:cNvSpPr/>
              <p:nvPr/>
            </p:nvSpPr>
            <p:spPr>
              <a:xfrm>
                <a:off x="1578042" y="439238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1581810" y="440568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23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8" name="object 29"/>
              <p:cNvSpPr txBox="1"/>
              <p:nvPr/>
            </p:nvSpPr>
            <p:spPr>
              <a:xfrm>
                <a:off x="2010400" y="4489266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9" name="object 29"/>
              <p:cNvSpPr txBox="1"/>
              <p:nvPr/>
            </p:nvSpPr>
            <p:spPr>
              <a:xfrm>
                <a:off x="1645402" y="4817480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2001570" y="4801826"/>
              <a:ext cx="464212" cy="340900"/>
              <a:chOff x="2775085" y="4392380"/>
              <a:chExt cx="1186902" cy="987555"/>
            </a:xfrm>
          </p:grpSpPr>
          <p:sp>
            <p:nvSpPr>
              <p:cNvPr id="152" name="Rectangle 151"/>
              <p:cNvSpPr/>
              <p:nvPr/>
            </p:nvSpPr>
            <p:spPr>
              <a:xfrm>
                <a:off x="2775085" y="439238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2778712" y="440568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24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4" name="object 29"/>
              <p:cNvSpPr txBox="1"/>
              <p:nvPr/>
            </p:nvSpPr>
            <p:spPr>
              <a:xfrm>
                <a:off x="3208021" y="4489266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5" name="object 29"/>
              <p:cNvSpPr txBox="1"/>
              <p:nvPr/>
            </p:nvSpPr>
            <p:spPr>
              <a:xfrm>
                <a:off x="2843023" y="4817480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2469749" y="4801826"/>
              <a:ext cx="464212" cy="340900"/>
              <a:chOff x="3972128" y="4392380"/>
              <a:chExt cx="1186902" cy="987555"/>
            </a:xfrm>
          </p:grpSpPr>
          <p:sp>
            <p:nvSpPr>
              <p:cNvPr id="148" name="Rectangle 147"/>
              <p:cNvSpPr/>
              <p:nvPr/>
            </p:nvSpPr>
            <p:spPr>
              <a:xfrm>
                <a:off x="3972128" y="439238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3975615" y="440568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25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0" name="object 29"/>
              <p:cNvSpPr txBox="1"/>
              <p:nvPr/>
            </p:nvSpPr>
            <p:spPr>
              <a:xfrm>
                <a:off x="4405642" y="4489266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1" name="object 29"/>
              <p:cNvSpPr txBox="1"/>
              <p:nvPr/>
            </p:nvSpPr>
            <p:spPr>
              <a:xfrm>
                <a:off x="4040644" y="4817480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937928" y="4801826"/>
              <a:ext cx="464212" cy="340900"/>
              <a:chOff x="5169171" y="4392380"/>
              <a:chExt cx="1186902" cy="987555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5169171" y="439238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5172518" y="440568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26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6" name="object 29"/>
              <p:cNvSpPr txBox="1"/>
              <p:nvPr/>
            </p:nvSpPr>
            <p:spPr>
              <a:xfrm>
                <a:off x="5603264" y="4489266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7" name="object 29"/>
              <p:cNvSpPr txBox="1"/>
              <p:nvPr/>
            </p:nvSpPr>
            <p:spPr>
              <a:xfrm>
                <a:off x="5238266" y="4817480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3406107" y="4801826"/>
              <a:ext cx="464212" cy="340900"/>
              <a:chOff x="6366214" y="4392380"/>
              <a:chExt cx="1186902" cy="987555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6366214" y="439238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6369420" y="440568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27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2" name="object 29"/>
              <p:cNvSpPr txBox="1"/>
              <p:nvPr/>
            </p:nvSpPr>
            <p:spPr>
              <a:xfrm>
                <a:off x="6800885" y="4489266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3" name="object 29"/>
              <p:cNvSpPr txBox="1"/>
              <p:nvPr/>
            </p:nvSpPr>
            <p:spPr>
              <a:xfrm>
                <a:off x="6435887" y="4817480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3874286" y="4801826"/>
              <a:ext cx="464212" cy="340900"/>
              <a:chOff x="7563258" y="4392380"/>
              <a:chExt cx="1186902" cy="987555"/>
            </a:xfrm>
          </p:grpSpPr>
          <p:sp>
            <p:nvSpPr>
              <p:cNvPr id="136" name="Rectangle 135"/>
              <p:cNvSpPr/>
              <p:nvPr/>
            </p:nvSpPr>
            <p:spPr>
              <a:xfrm>
                <a:off x="7563258" y="439238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7566326" y="4405684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28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8" name="object 29"/>
              <p:cNvSpPr txBox="1"/>
              <p:nvPr/>
            </p:nvSpPr>
            <p:spPr>
              <a:xfrm>
                <a:off x="7998507" y="4489266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9" name="object 29"/>
              <p:cNvSpPr txBox="1"/>
              <p:nvPr/>
            </p:nvSpPr>
            <p:spPr>
              <a:xfrm>
                <a:off x="7633509" y="4817480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2966251" y="5048197"/>
              <a:ext cx="407745" cy="64994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Edit here</a:t>
              </a:r>
              <a:endParaRPr lang="en-US" sz="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1065212" y="5145500"/>
              <a:ext cx="464212" cy="340900"/>
              <a:chOff x="380999" y="5386551"/>
              <a:chExt cx="1186902" cy="987555"/>
            </a:xfrm>
          </p:grpSpPr>
          <p:sp>
            <p:nvSpPr>
              <p:cNvPr id="132" name="Rectangle 131"/>
              <p:cNvSpPr/>
              <p:nvPr/>
            </p:nvSpPr>
            <p:spPr>
              <a:xfrm>
                <a:off x="380999" y="5386551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384908" y="5392913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29</a:t>
                </a:r>
                <a:endParaRPr lang="en-IN" sz="6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4" name="object 29"/>
              <p:cNvSpPr txBox="1"/>
              <p:nvPr/>
            </p:nvSpPr>
            <p:spPr>
              <a:xfrm>
                <a:off x="812779" y="5476494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5" name="object 29"/>
              <p:cNvSpPr txBox="1"/>
              <p:nvPr/>
            </p:nvSpPr>
            <p:spPr>
              <a:xfrm>
                <a:off x="447781" y="5804708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1533391" y="5145500"/>
              <a:ext cx="464212" cy="340900"/>
              <a:chOff x="1578042" y="5386551"/>
              <a:chExt cx="1186902" cy="987555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1578042" y="5386551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1581810" y="5392913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30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0" name="object 29"/>
              <p:cNvSpPr txBox="1"/>
              <p:nvPr/>
            </p:nvSpPr>
            <p:spPr>
              <a:xfrm>
                <a:off x="2010400" y="5476494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1" name="object 29"/>
              <p:cNvSpPr txBox="1"/>
              <p:nvPr/>
            </p:nvSpPr>
            <p:spPr>
              <a:xfrm>
                <a:off x="1645402" y="5804708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2001570" y="5145500"/>
              <a:ext cx="464212" cy="340900"/>
              <a:chOff x="2775085" y="5386551"/>
              <a:chExt cx="1186902" cy="987555"/>
            </a:xfrm>
          </p:grpSpPr>
          <p:sp>
            <p:nvSpPr>
              <p:cNvPr id="124" name="Rectangle 123"/>
              <p:cNvSpPr/>
              <p:nvPr/>
            </p:nvSpPr>
            <p:spPr>
              <a:xfrm>
                <a:off x="2775085" y="5386551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2778712" y="5392913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31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6" name="object 29"/>
              <p:cNvSpPr txBox="1"/>
              <p:nvPr/>
            </p:nvSpPr>
            <p:spPr>
              <a:xfrm>
                <a:off x="3208021" y="5476494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7" name="object 29"/>
              <p:cNvSpPr txBox="1"/>
              <p:nvPr/>
            </p:nvSpPr>
            <p:spPr>
              <a:xfrm>
                <a:off x="2843023" y="5804708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r>
                  <a:rPr lang="en-US" sz="600" spc="-1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Description here</a:t>
                </a:r>
                <a:endParaRPr 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2469749" y="5145500"/>
              <a:ext cx="464212" cy="340900"/>
              <a:chOff x="3972128" y="5386551"/>
              <a:chExt cx="1186902" cy="987555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3972128" y="5386551"/>
                <a:ext cx="1186902" cy="987555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3975615" y="5392913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bg1">
                        <a:lumMod val="6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01</a:t>
                </a:r>
                <a:endParaRPr lang="en-IN" sz="600" b="1" dirty="0">
                  <a:solidFill>
                    <a:schemeClr val="bg1">
                      <a:lumMod val="6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2" name="object 29"/>
              <p:cNvSpPr txBox="1"/>
              <p:nvPr/>
            </p:nvSpPr>
            <p:spPr>
              <a:xfrm>
                <a:off x="4405642" y="5476494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3" name="object 29"/>
              <p:cNvSpPr txBox="1"/>
              <p:nvPr/>
            </p:nvSpPr>
            <p:spPr>
              <a:xfrm>
                <a:off x="4040644" y="5804708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2937928" y="5145500"/>
              <a:ext cx="464212" cy="340900"/>
              <a:chOff x="5169171" y="5386551"/>
              <a:chExt cx="1186902" cy="987555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5169171" y="5386551"/>
                <a:ext cx="1186902" cy="987555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5172518" y="5392913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bg1">
                        <a:lumMod val="6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02</a:t>
                </a:r>
                <a:endParaRPr lang="en-IN" sz="600" b="1" dirty="0">
                  <a:solidFill>
                    <a:schemeClr val="bg1">
                      <a:lumMod val="6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8" name="object 29"/>
              <p:cNvSpPr txBox="1"/>
              <p:nvPr/>
            </p:nvSpPr>
            <p:spPr>
              <a:xfrm>
                <a:off x="5603264" y="5476494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9" name="object 29"/>
              <p:cNvSpPr txBox="1"/>
              <p:nvPr/>
            </p:nvSpPr>
            <p:spPr>
              <a:xfrm>
                <a:off x="5238266" y="5804708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3406107" y="5145500"/>
              <a:ext cx="464212" cy="340900"/>
              <a:chOff x="6366214" y="5386551"/>
              <a:chExt cx="1186902" cy="987555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6366214" y="5386551"/>
                <a:ext cx="1186902" cy="987555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6369420" y="5392913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bg1">
                        <a:lumMod val="6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03</a:t>
                </a:r>
                <a:endParaRPr lang="en-IN" sz="600" b="1" dirty="0">
                  <a:solidFill>
                    <a:schemeClr val="bg1">
                      <a:lumMod val="6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4" name="object 29"/>
              <p:cNvSpPr txBox="1"/>
              <p:nvPr/>
            </p:nvSpPr>
            <p:spPr>
              <a:xfrm>
                <a:off x="6800885" y="5476494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5" name="object 29"/>
              <p:cNvSpPr txBox="1"/>
              <p:nvPr/>
            </p:nvSpPr>
            <p:spPr>
              <a:xfrm>
                <a:off x="6435887" y="5804708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3874286" y="5145500"/>
              <a:ext cx="464212" cy="340900"/>
              <a:chOff x="7563258" y="5386551"/>
              <a:chExt cx="1186902" cy="987555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7563258" y="5386551"/>
                <a:ext cx="1186902" cy="987555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7566326" y="5392913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bg1">
                        <a:lumMod val="6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04</a:t>
                </a:r>
                <a:endParaRPr lang="en-IN" sz="600" b="1" dirty="0">
                  <a:solidFill>
                    <a:schemeClr val="bg1">
                      <a:lumMod val="6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0" name="object 29"/>
              <p:cNvSpPr txBox="1"/>
              <p:nvPr/>
            </p:nvSpPr>
            <p:spPr>
              <a:xfrm>
                <a:off x="7998507" y="5476494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1" name="object 29"/>
              <p:cNvSpPr txBox="1"/>
              <p:nvPr/>
            </p:nvSpPr>
            <p:spPr>
              <a:xfrm>
                <a:off x="7633509" y="5804708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1065212" y="3770582"/>
              <a:ext cx="464212" cy="341124"/>
              <a:chOff x="380999" y="1403539"/>
              <a:chExt cx="1186902" cy="988206"/>
            </a:xfrm>
          </p:grpSpPr>
          <p:sp>
            <p:nvSpPr>
              <p:cNvPr id="106" name="Rectangle 105"/>
              <p:cNvSpPr/>
              <p:nvPr/>
            </p:nvSpPr>
            <p:spPr>
              <a:xfrm>
                <a:off x="380999" y="140419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384908" y="1403539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01</a:t>
                </a:r>
                <a:endParaRPr lang="en-IN" sz="6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1533391" y="3770582"/>
              <a:ext cx="464212" cy="341124"/>
              <a:chOff x="1578042" y="1403539"/>
              <a:chExt cx="1186902" cy="988206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1578042" y="140419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4" name="object 29"/>
              <p:cNvSpPr txBox="1"/>
              <p:nvPr/>
            </p:nvSpPr>
            <p:spPr>
              <a:xfrm>
                <a:off x="1645402" y="182342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1581810" y="1403539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02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2001570" y="3770582"/>
              <a:ext cx="464212" cy="341124"/>
              <a:chOff x="2775085" y="1403539"/>
              <a:chExt cx="1186902" cy="988206"/>
            </a:xfrm>
          </p:grpSpPr>
          <p:sp>
            <p:nvSpPr>
              <p:cNvPr id="99" name="Rectangle 98"/>
              <p:cNvSpPr/>
              <p:nvPr/>
            </p:nvSpPr>
            <p:spPr>
              <a:xfrm>
                <a:off x="2775085" y="140419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0" name="object 29"/>
              <p:cNvSpPr txBox="1"/>
              <p:nvPr/>
            </p:nvSpPr>
            <p:spPr>
              <a:xfrm>
                <a:off x="3208021" y="149521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1" name="object 29"/>
              <p:cNvSpPr txBox="1"/>
              <p:nvPr/>
            </p:nvSpPr>
            <p:spPr>
              <a:xfrm>
                <a:off x="2843023" y="182342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778712" y="1403539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03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2469749" y="3770582"/>
              <a:ext cx="464212" cy="341124"/>
              <a:chOff x="3972128" y="1403539"/>
              <a:chExt cx="1186902" cy="988206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3972128" y="140419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6" name="object 29"/>
              <p:cNvSpPr txBox="1"/>
              <p:nvPr/>
            </p:nvSpPr>
            <p:spPr>
              <a:xfrm>
                <a:off x="4405642" y="149521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7" name="object 29"/>
              <p:cNvSpPr txBox="1"/>
              <p:nvPr/>
            </p:nvSpPr>
            <p:spPr>
              <a:xfrm>
                <a:off x="4040644" y="182342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975615" y="1403539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04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2937928" y="3770582"/>
              <a:ext cx="464212" cy="341124"/>
              <a:chOff x="5169171" y="1403539"/>
              <a:chExt cx="1186902" cy="988206"/>
            </a:xfrm>
          </p:grpSpPr>
          <p:sp>
            <p:nvSpPr>
              <p:cNvPr id="93" name="Rectangle 92"/>
              <p:cNvSpPr/>
              <p:nvPr/>
            </p:nvSpPr>
            <p:spPr>
              <a:xfrm>
                <a:off x="5169171" y="140419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5172518" y="1403539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05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3406107" y="3770582"/>
              <a:ext cx="464212" cy="341124"/>
              <a:chOff x="6366214" y="1403539"/>
              <a:chExt cx="1186902" cy="988206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6366214" y="140419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0" name="object 29"/>
              <p:cNvSpPr txBox="1"/>
              <p:nvPr/>
            </p:nvSpPr>
            <p:spPr>
              <a:xfrm>
                <a:off x="6800885" y="1495212"/>
                <a:ext cx="6869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1" name="object 29"/>
              <p:cNvSpPr txBox="1"/>
              <p:nvPr/>
            </p:nvSpPr>
            <p:spPr>
              <a:xfrm>
                <a:off x="6435887" y="1823426"/>
                <a:ext cx="1060035" cy="3246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marL="12699" marR="5080"/>
                <a:endParaRPr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6369420" y="1403539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06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3874286" y="3770582"/>
              <a:ext cx="464212" cy="341124"/>
              <a:chOff x="7563258" y="1403539"/>
              <a:chExt cx="1186902" cy="988206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7563258" y="1404190"/>
                <a:ext cx="1186902" cy="987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566326" y="1403539"/>
                <a:ext cx="329378" cy="274091"/>
              </a:xfrm>
              <a:prstGeom prst="rect">
                <a:avLst/>
              </a:prstGeom>
              <a:noFill/>
            </p:spPr>
            <p:txBody>
              <a:bodyPr wrap="none" lIns="90000" tIns="90000" bIns="90000" rtlCol="0">
                <a:spAutoFit/>
              </a:bodyPr>
              <a:lstStyle/>
              <a:p>
                <a:r>
                  <a:rPr lang="en-IN" sz="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07</a:t>
                </a:r>
                <a:endParaRPr lang="en-IN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1089094" y="3981382"/>
              <a:ext cx="407745" cy="64994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Edit here</a:t>
              </a:r>
              <a:endParaRPr lang="en-US" sz="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16" name="TextBox 215"/>
          <p:cNvSpPr txBox="1"/>
          <p:nvPr/>
        </p:nvSpPr>
        <p:spPr>
          <a:xfrm>
            <a:off x="1357729" y="1000324"/>
            <a:ext cx="1918559" cy="2485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IN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January 2017</a:t>
            </a:r>
            <a:endParaRPr lang="en-IN" sz="15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154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February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March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415605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537159" y="1066800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4" name="Rectangle 193"/>
          <p:cNvSpPr/>
          <p:nvPr/>
        </p:nvSpPr>
        <p:spPr>
          <a:xfrm>
            <a:off x="537159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dirty="0">
                <a:latin typeface="Arial"/>
                <a:cs typeface="Arial"/>
              </a:rPr>
              <a:t>Sun</a:t>
            </a:r>
          </a:p>
        </p:txBody>
      </p:sp>
      <p:sp>
        <p:nvSpPr>
          <p:cNvPr id="195" name="Rectangle 194"/>
          <p:cNvSpPr/>
          <p:nvPr/>
        </p:nvSpPr>
        <p:spPr>
          <a:xfrm>
            <a:off x="1734202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14" dirty="0">
                <a:latin typeface="Arial"/>
                <a:cs typeface="Arial"/>
              </a:rPr>
              <a:t>Mon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2931245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20" dirty="0">
                <a:latin typeface="Arial"/>
                <a:cs typeface="Arial"/>
              </a:rPr>
              <a:t>Tue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4128288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14" dirty="0">
                <a:latin typeface="Arial"/>
                <a:cs typeface="Arial"/>
              </a:rPr>
              <a:t>Wed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5325331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4" dirty="0">
                <a:latin typeface="Arial"/>
                <a:cs typeface="Arial"/>
              </a:rPr>
              <a:t>Thu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6522374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10" dirty="0">
                <a:latin typeface="Arial"/>
                <a:cs typeface="Arial"/>
              </a:rPr>
              <a:t>Fri</a:t>
            </a:r>
            <a:endParaRPr lang="en-IN" sz="1400" dirty="0">
              <a:latin typeface="Arial"/>
              <a:cs typeface="Arial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719418" y="1076848"/>
            <a:ext cx="1186902" cy="3122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dist="38100" dir="5400000">
              <a:prstClr val="black">
                <a:alpha val="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9" algn="ctr"/>
            <a:r>
              <a:rPr lang="en-IN" sz="1400" spc="4" dirty="0">
                <a:latin typeface="Arial"/>
                <a:cs typeface="Arial"/>
              </a:rPr>
              <a:t>Sat</a:t>
            </a:r>
            <a:endParaRPr lang="en-IN" sz="1400" dirty="0">
              <a:latin typeface="Arial"/>
              <a:cs typeface="Arial"/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537159" y="1394098"/>
            <a:ext cx="1186902" cy="988206"/>
            <a:chOff x="380999" y="1403539"/>
            <a:chExt cx="1186902" cy="988206"/>
          </a:xfrm>
        </p:grpSpPr>
        <p:sp>
          <p:nvSpPr>
            <p:cNvPr id="202" name="Rectangle 201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03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04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1734202" y="1394098"/>
            <a:ext cx="1186902" cy="988206"/>
            <a:chOff x="1578042" y="1403539"/>
            <a:chExt cx="1186902" cy="988206"/>
          </a:xfrm>
        </p:grpSpPr>
        <p:sp>
          <p:nvSpPr>
            <p:cNvPr id="207" name="Rectangle 206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08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09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2931245" y="1394098"/>
            <a:ext cx="1186902" cy="988206"/>
            <a:chOff x="2775085" y="1403539"/>
            <a:chExt cx="1186902" cy="988206"/>
          </a:xfrm>
        </p:grpSpPr>
        <p:sp>
          <p:nvSpPr>
            <p:cNvPr id="212" name="Rectangle 211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3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4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4128288" y="1394098"/>
            <a:ext cx="1186902" cy="988206"/>
            <a:chOff x="3972128" y="1403539"/>
            <a:chExt cx="1186902" cy="988206"/>
          </a:xfrm>
        </p:grpSpPr>
        <p:sp>
          <p:nvSpPr>
            <p:cNvPr id="217" name="Rectangle 216"/>
            <p:cNvSpPr/>
            <p:nvPr/>
          </p:nvSpPr>
          <p:spPr>
            <a:xfrm>
              <a:off x="397212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8" name="object 29"/>
            <p:cNvSpPr txBox="1"/>
            <p:nvPr/>
          </p:nvSpPr>
          <p:spPr>
            <a:xfrm>
              <a:off x="4405642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9" name="object 29"/>
            <p:cNvSpPr txBox="1"/>
            <p:nvPr/>
          </p:nvSpPr>
          <p:spPr>
            <a:xfrm>
              <a:off x="4040644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3975615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5325331" y="1394098"/>
            <a:ext cx="1186902" cy="988206"/>
            <a:chOff x="5169171" y="1403539"/>
            <a:chExt cx="1186902" cy="988206"/>
          </a:xfrm>
        </p:grpSpPr>
        <p:sp>
          <p:nvSpPr>
            <p:cNvPr id="222" name="Rectangle 221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3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224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6522374" y="1394098"/>
            <a:ext cx="1186902" cy="988206"/>
            <a:chOff x="6366214" y="1403539"/>
            <a:chExt cx="1186902" cy="988206"/>
          </a:xfrm>
        </p:grpSpPr>
        <p:sp>
          <p:nvSpPr>
            <p:cNvPr id="227" name="Rectangle 226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8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9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7719418" y="1394098"/>
            <a:ext cx="1186902" cy="988206"/>
            <a:chOff x="7563258" y="1403539"/>
            <a:chExt cx="1186902" cy="988206"/>
          </a:xfrm>
        </p:grpSpPr>
        <p:sp>
          <p:nvSpPr>
            <p:cNvPr id="232" name="Rectangle 231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3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4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537159" y="2390339"/>
            <a:ext cx="1186902" cy="987555"/>
            <a:chOff x="380999" y="2406453"/>
            <a:chExt cx="1186902" cy="987555"/>
          </a:xfrm>
        </p:grpSpPr>
        <p:sp>
          <p:nvSpPr>
            <p:cNvPr id="237" name="Rectangle 236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38490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40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41" name="Group 240"/>
          <p:cNvGrpSpPr/>
          <p:nvPr/>
        </p:nvGrpSpPr>
        <p:grpSpPr>
          <a:xfrm>
            <a:off x="1734202" y="2390339"/>
            <a:ext cx="1186902" cy="987555"/>
            <a:chOff x="1578042" y="2406453"/>
            <a:chExt cx="1186902" cy="987555"/>
          </a:xfrm>
        </p:grpSpPr>
        <p:sp>
          <p:nvSpPr>
            <p:cNvPr id="242" name="Rectangle 241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45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46" name="Group 245"/>
          <p:cNvGrpSpPr/>
          <p:nvPr/>
        </p:nvGrpSpPr>
        <p:grpSpPr>
          <a:xfrm>
            <a:off x="2931245" y="2390339"/>
            <a:ext cx="1186902" cy="987555"/>
            <a:chOff x="2775085" y="2406453"/>
            <a:chExt cx="1186902" cy="987555"/>
          </a:xfrm>
        </p:grpSpPr>
        <p:sp>
          <p:nvSpPr>
            <p:cNvPr id="247" name="Rectangle 246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50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4128288" y="2390339"/>
            <a:ext cx="1186902" cy="987555"/>
            <a:chOff x="3972128" y="2406453"/>
            <a:chExt cx="1186902" cy="987555"/>
          </a:xfrm>
        </p:grpSpPr>
        <p:sp>
          <p:nvSpPr>
            <p:cNvPr id="252" name="Rectangle 251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3975615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55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56" name="Group 255"/>
          <p:cNvGrpSpPr/>
          <p:nvPr/>
        </p:nvGrpSpPr>
        <p:grpSpPr>
          <a:xfrm>
            <a:off x="5325331" y="2390339"/>
            <a:ext cx="1186902" cy="987555"/>
            <a:chOff x="5169171" y="2406453"/>
            <a:chExt cx="1186902" cy="987555"/>
          </a:xfrm>
        </p:grpSpPr>
        <p:sp>
          <p:nvSpPr>
            <p:cNvPr id="257" name="Rectangle 256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517251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0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61" name="Group 260"/>
          <p:cNvGrpSpPr/>
          <p:nvPr/>
        </p:nvGrpSpPr>
        <p:grpSpPr>
          <a:xfrm>
            <a:off x="6522374" y="2390339"/>
            <a:ext cx="1186902" cy="987555"/>
            <a:chOff x="6366214" y="2406453"/>
            <a:chExt cx="1186902" cy="987555"/>
          </a:xfrm>
        </p:grpSpPr>
        <p:sp>
          <p:nvSpPr>
            <p:cNvPr id="262" name="Rectangle 261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636942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5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7719418" y="2390339"/>
            <a:ext cx="1186902" cy="987555"/>
            <a:chOff x="7563258" y="2406453"/>
            <a:chExt cx="1186902" cy="987555"/>
          </a:xfrm>
        </p:grpSpPr>
        <p:sp>
          <p:nvSpPr>
            <p:cNvPr id="267" name="Rectangle 266"/>
            <p:cNvSpPr/>
            <p:nvPr/>
          </p:nvSpPr>
          <p:spPr>
            <a:xfrm>
              <a:off x="756325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7566326" y="2406952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object 29"/>
            <p:cNvSpPr txBox="1"/>
            <p:nvPr/>
          </p:nvSpPr>
          <p:spPr>
            <a:xfrm>
              <a:off x="7998507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0" name="object 29"/>
            <p:cNvSpPr txBox="1"/>
            <p:nvPr/>
          </p:nvSpPr>
          <p:spPr>
            <a:xfrm>
              <a:off x="7633509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537159" y="3385929"/>
            <a:ext cx="1186902" cy="987555"/>
            <a:chOff x="380999" y="3400626"/>
            <a:chExt cx="1186902" cy="987555"/>
          </a:xfrm>
        </p:grpSpPr>
        <p:sp>
          <p:nvSpPr>
            <p:cNvPr id="272" name="Rectangle 271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38490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5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1734202" y="3385929"/>
            <a:ext cx="1186902" cy="987555"/>
            <a:chOff x="1578042" y="3400626"/>
            <a:chExt cx="1186902" cy="987555"/>
          </a:xfrm>
        </p:grpSpPr>
        <p:sp>
          <p:nvSpPr>
            <p:cNvPr id="277" name="Rectangle 276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158181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80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2931245" y="3385929"/>
            <a:ext cx="1186902" cy="987555"/>
            <a:chOff x="2775085" y="3400626"/>
            <a:chExt cx="1186902" cy="987555"/>
          </a:xfrm>
        </p:grpSpPr>
        <p:sp>
          <p:nvSpPr>
            <p:cNvPr id="282" name="Rectangle 281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3" name="TextBox 282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85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4128288" y="3385929"/>
            <a:ext cx="1186902" cy="987555"/>
            <a:chOff x="3972128" y="3400626"/>
            <a:chExt cx="1186902" cy="987555"/>
          </a:xfrm>
        </p:grpSpPr>
        <p:sp>
          <p:nvSpPr>
            <p:cNvPr id="287" name="Rectangle 286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8" name="TextBox 287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90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5325331" y="3385929"/>
            <a:ext cx="1186902" cy="987555"/>
            <a:chOff x="5169171" y="3400626"/>
            <a:chExt cx="1186902" cy="987555"/>
          </a:xfrm>
        </p:grpSpPr>
        <p:sp>
          <p:nvSpPr>
            <p:cNvPr id="292" name="Rectangle 291"/>
            <p:cNvSpPr/>
            <p:nvPr/>
          </p:nvSpPr>
          <p:spPr>
            <a:xfrm>
              <a:off x="5169171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3" name="TextBox 292"/>
            <p:cNvSpPr txBox="1"/>
            <p:nvPr/>
          </p:nvSpPr>
          <p:spPr>
            <a:xfrm>
              <a:off x="517251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object 29"/>
            <p:cNvSpPr txBox="1"/>
            <p:nvPr/>
          </p:nvSpPr>
          <p:spPr>
            <a:xfrm>
              <a:off x="5603264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95" name="object 29"/>
            <p:cNvSpPr txBox="1"/>
            <p:nvPr/>
          </p:nvSpPr>
          <p:spPr>
            <a:xfrm>
              <a:off x="5238266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6522374" y="3385929"/>
            <a:ext cx="1186902" cy="987555"/>
            <a:chOff x="6366214" y="3400626"/>
            <a:chExt cx="1186902" cy="987555"/>
          </a:xfrm>
        </p:grpSpPr>
        <p:sp>
          <p:nvSpPr>
            <p:cNvPr id="297" name="Rectangle 296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00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7719418" y="3385929"/>
            <a:ext cx="1186902" cy="987555"/>
            <a:chOff x="7563258" y="3400626"/>
            <a:chExt cx="1186902" cy="987555"/>
          </a:xfrm>
        </p:grpSpPr>
        <p:sp>
          <p:nvSpPr>
            <p:cNvPr id="302" name="Rectangle 301"/>
            <p:cNvSpPr/>
            <p:nvPr/>
          </p:nvSpPr>
          <p:spPr>
            <a:xfrm>
              <a:off x="756325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7566326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object 29"/>
            <p:cNvSpPr txBox="1"/>
            <p:nvPr/>
          </p:nvSpPr>
          <p:spPr>
            <a:xfrm>
              <a:off x="7998507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05" name="object 29"/>
            <p:cNvSpPr txBox="1"/>
            <p:nvPr/>
          </p:nvSpPr>
          <p:spPr>
            <a:xfrm>
              <a:off x="7633509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306" name="TextBox 305"/>
          <p:cNvSpPr txBox="1"/>
          <p:nvPr/>
        </p:nvSpPr>
        <p:spPr>
          <a:xfrm>
            <a:off x="7796563" y="4113963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7" name="Group 306"/>
          <p:cNvGrpSpPr/>
          <p:nvPr/>
        </p:nvGrpSpPr>
        <p:grpSpPr>
          <a:xfrm>
            <a:off x="537159" y="4381519"/>
            <a:ext cx="1186902" cy="987555"/>
            <a:chOff x="380999" y="4392380"/>
            <a:chExt cx="1186902" cy="987555"/>
          </a:xfrm>
        </p:grpSpPr>
        <p:sp>
          <p:nvSpPr>
            <p:cNvPr id="308" name="Rectangle 307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1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12" name="Group 311"/>
          <p:cNvGrpSpPr/>
          <p:nvPr/>
        </p:nvGrpSpPr>
        <p:grpSpPr>
          <a:xfrm>
            <a:off x="1734202" y="4381519"/>
            <a:ext cx="1186902" cy="987555"/>
            <a:chOff x="1578042" y="4392380"/>
            <a:chExt cx="1186902" cy="987555"/>
          </a:xfrm>
        </p:grpSpPr>
        <p:sp>
          <p:nvSpPr>
            <p:cNvPr id="313" name="Rectangle 312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6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17" name="Group 316"/>
          <p:cNvGrpSpPr/>
          <p:nvPr/>
        </p:nvGrpSpPr>
        <p:grpSpPr>
          <a:xfrm>
            <a:off x="2931245" y="4381519"/>
            <a:ext cx="1186902" cy="987555"/>
            <a:chOff x="2775085" y="4392380"/>
            <a:chExt cx="1186902" cy="987555"/>
          </a:xfrm>
        </p:grpSpPr>
        <p:sp>
          <p:nvSpPr>
            <p:cNvPr id="318" name="Rectangle 317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1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22" name="Group 321"/>
          <p:cNvGrpSpPr/>
          <p:nvPr/>
        </p:nvGrpSpPr>
        <p:grpSpPr>
          <a:xfrm>
            <a:off x="4128288" y="4381519"/>
            <a:ext cx="1186902" cy="987555"/>
            <a:chOff x="3972128" y="4392380"/>
            <a:chExt cx="1186902" cy="987555"/>
          </a:xfrm>
        </p:grpSpPr>
        <p:sp>
          <p:nvSpPr>
            <p:cNvPr id="323" name="Rectangle 322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4" name="TextBox 323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6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27" name="Group 326"/>
          <p:cNvGrpSpPr/>
          <p:nvPr/>
        </p:nvGrpSpPr>
        <p:grpSpPr>
          <a:xfrm>
            <a:off x="5325331" y="4381519"/>
            <a:ext cx="1186902" cy="987555"/>
            <a:chOff x="5169171" y="4392380"/>
            <a:chExt cx="1186902" cy="987555"/>
          </a:xfrm>
        </p:grpSpPr>
        <p:sp>
          <p:nvSpPr>
            <p:cNvPr id="328" name="Rectangle 327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1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32" name="Group 331"/>
          <p:cNvGrpSpPr/>
          <p:nvPr/>
        </p:nvGrpSpPr>
        <p:grpSpPr>
          <a:xfrm>
            <a:off x="6522374" y="4381519"/>
            <a:ext cx="1186902" cy="987555"/>
            <a:chOff x="6366214" y="4392380"/>
            <a:chExt cx="1186902" cy="987555"/>
          </a:xfrm>
        </p:grpSpPr>
        <p:sp>
          <p:nvSpPr>
            <p:cNvPr id="333" name="Rectangle 332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4" name="TextBox 333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6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37" name="Group 336"/>
          <p:cNvGrpSpPr/>
          <p:nvPr/>
        </p:nvGrpSpPr>
        <p:grpSpPr>
          <a:xfrm>
            <a:off x="7719418" y="4381519"/>
            <a:ext cx="1186902" cy="987555"/>
            <a:chOff x="7563258" y="4392380"/>
            <a:chExt cx="1186902" cy="987555"/>
          </a:xfrm>
        </p:grpSpPr>
        <p:sp>
          <p:nvSpPr>
            <p:cNvPr id="338" name="Rectangle 337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9" name="TextBox 338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41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342" name="TextBox 341"/>
          <p:cNvSpPr txBox="1"/>
          <p:nvPr/>
        </p:nvSpPr>
        <p:spPr>
          <a:xfrm>
            <a:off x="3004869" y="5095232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4198339" y="5095232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796563" y="5095232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5" name="Group 344"/>
          <p:cNvGrpSpPr/>
          <p:nvPr/>
        </p:nvGrpSpPr>
        <p:grpSpPr>
          <a:xfrm>
            <a:off x="537159" y="5377110"/>
            <a:ext cx="1186902" cy="987555"/>
            <a:chOff x="380999" y="5386551"/>
            <a:chExt cx="1186902" cy="987555"/>
          </a:xfrm>
        </p:grpSpPr>
        <p:sp>
          <p:nvSpPr>
            <p:cNvPr id="346" name="Rectangle 345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49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50" name="Group 349"/>
          <p:cNvGrpSpPr/>
          <p:nvPr/>
        </p:nvGrpSpPr>
        <p:grpSpPr>
          <a:xfrm>
            <a:off x="1734202" y="5377110"/>
            <a:ext cx="1186902" cy="987555"/>
            <a:chOff x="1578042" y="5386551"/>
            <a:chExt cx="1186902" cy="987555"/>
          </a:xfrm>
        </p:grpSpPr>
        <p:sp>
          <p:nvSpPr>
            <p:cNvPr id="351" name="Rectangle 350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158181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54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55" name="Group 354"/>
          <p:cNvGrpSpPr/>
          <p:nvPr/>
        </p:nvGrpSpPr>
        <p:grpSpPr>
          <a:xfrm>
            <a:off x="2931245" y="5377110"/>
            <a:ext cx="1186902" cy="987555"/>
            <a:chOff x="2775085" y="5386551"/>
            <a:chExt cx="1186902" cy="987555"/>
          </a:xfrm>
        </p:grpSpPr>
        <p:sp>
          <p:nvSpPr>
            <p:cNvPr id="356" name="Rectangle 355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59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60" name="Group 359"/>
          <p:cNvGrpSpPr/>
          <p:nvPr/>
        </p:nvGrpSpPr>
        <p:grpSpPr>
          <a:xfrm>
            <a:off x="4128288" y="5377110"/>
            <a:ext cx="1186902" cy="987555"/>
            <a:chOff x="3972128" y="5386551"/>
            <a:chExt cx="1186902" cy="987555"/>
          </a:xfrm>
        </p:grpSpPr>
        <p:sp>
          <p:nvSpPr>
            <p:cNvPr id="361" name="Rectangle 360"/>
            <p:cNvSpPr/>
            <p:nvPr/>
          </p:nvSpPr>
          <p:spPr>
            <a:xfrm>
              <a:off x="3972128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3975615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object 29"/>
            <p:cNvSpPr txBox="1"/>
            <p:nvPr/>
          </p:nvSpPr>
          <p:spPr>
            <a:xfrm>
              <a:off x="4405642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4" name="object 29"/>
            <p:cNvSpPr txBox="1"/>
            <p:nvPr/>
          </p:nvSpPr>
          <p:spPr>
            <a:xfrm>
              <a:off x="4040644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65" name="Group 364"/>
          <p:cNvGrpSpPr/>
          <p:nvPr/>
        </p:nvGrpSpPr>
        <p:grpSpPr>
          <a:xfrm>
            <a:off x="5325331" y="5377110"/>
            <a:ext cx="1186902" cy="987555"/>
            <a:chOff x="5169171" y="5386551"/>
            <a:chExt cx="1186902" cy="987555"/>
          </a:xfrm>
        </p:grpSpPr>
        <p:sp>
          <p:nvSpPr>
            <p:cNvPr id="366" name="Rectangle 365"/>
            <p:cNvSpPr/>
            <p:nvPr/>
          </p:nvSpPr>
          <p:spPr>
            <a:xfrm>
              <a:off x="5169171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517251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object 29"/>
            <p:cNvSpPr txBox="1"/>
            <p:nvPr/>
          </p:nvSpPr>
          <p:spPr>
            <a:xfrm>
              <a:off x="5603264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9" name="object 29"/>
            <p:cNvSpPr txBox="1"/>
            <p:nvPr/>
          </p:nvSpPr>
          <p:spPr>
            <a:xfrm>
              <a:off x="5238266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6522374" y="5377110"/>
            <a:ext cx="1186902" cy="987555"/>
            <a:chOff x="6366214" y="5386551"/>
            <a:chExt cx="1186902" cy="987555"/>
          </a:xfrm>
        </p:grpSpPr>
        <p:sp>
          <p:nvSpPr>
            <p:cNvPr id="371" name="Rectangle 370"/>
            <p:cNvSpPr/>
            <p:nvPr/>
          </p:nvSpPr>
          <p:spPr>
            <a:xfrm>
              <a:off x="6366214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636942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object 29"/>
            <p:cNvSpPr txBox="1"/>
            <p:nvPr/>
          </p:nvSpPr>
          <p:spPr>
            <a:xfrm>
              <a:off x="6800885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4" name="object 29"/>
            <p:cNvSpPr txBox="1"/>
            <p:nvPr/>
          </p:nvSpPr>
          <p:spPr>
            <a:xfrm>
              <a:off x="6435887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75" name="Group 374"/>
          <p:cNvGrpSpPr/>
          <p:nvPr/>
        </p:nvGrpSpPr>
        <p:grpSpPr>
          <a:xfrm>
            <a:off x="7719418" y="5377110"/>
            <a:ext cx="1186902" cy="987555"/>
            <a:chOff x="7563258" y="5386551"/>
            <a:chExt cx="1186902" cy="987555"/>
          </a:xfrm>
        </p:grpSpPr>
        <p:sp>
          <p:nvSpPr>
            <p:cNvPr id="376" name="Rectangle 375"/>
            <p:cNvSpPr/>
            <p:nvPr/>
          </p:nvSpPr>
          <p:spPr>
            <a:xfrm>
              <a:off x="7563258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7566326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object 29"/>
            <p:cNvSpPr txBox="1"/>
            <p:nvPr/>
          </p:nvSpPr>
          <p:spPr>
            <a:xfrm>
              <a:off x="7998507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9" name="object 29"/>
            <p:cNvSpPr txBox="1"/>
            <p:nvPr/>
          </p:nvSpPr>
          <p:spPr>
            <a:xfrm>
              <a:off x="7633509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380" name="TextBox 379"/>
          <p:cNvSpPr txBox="1"/>
          <p:nvPr/>
        </p:nvSpPr>
        <p:spPr>
          <a:xfrm>
            <a:off x="1809115" y="6103519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6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March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April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404991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Rectangle 382"/>
          <p:cNvSpPr/>
          <p:nvPr/>
        </p:nvSpPr>
        <p:spPr>
          <a:xfrm>
            <a:off x="538899" y="1062677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84" name="Group 383"/>
          <p:cNvGrpSpPr/>
          <p:nvPr/>
        </p:nvGrpSpPr>
        <p:grpSpPr>
          <a:xfrm>
            <a:off x="538899" y="1072725"/>
            <a:ext cx="8369161" cy="312292"/>
            <a:chOff x="380999" y="1265382"/>
            <a:chExt cx="8369161" cy="312292"/>
          </a:xfrm>
        </p:grpSpPr>
        <p:sp>
          <p:nvSpPr>
            <p:cNvPr id="385" name="Rectangle 384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386" name="Rectangle 385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392" name="Group 391"/>
          <p:cNvGrpSpPr/>
          <p:nvPr/>
        </p:nvGrpSpPr>
        <p:grpSpPr>
          <a:xfrm>
            <a:off x="538899" y="1389975"/>
            <a:ext cx="1186902" cy="988206"/>
            <a:chOff x="380999" y="1403539"/>
            <a:chExt cx="1186902" cy="988206"/>
          </a:xfrm>
        </p:grpSpPr>
        <p:sp>
          <p:nvSpPr>
            <p:cNvPr id="393" name="Rectangle 392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394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95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96" name="TextBox 395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7" name="Group 396"/>
          <p:cNvGrpSpPr/>
          <p:nvPr/>
        </p:nvGrpSpPr>
        <p:grpSpPr>
          <a:xfrm>
            <a:off x="1735942" y="1389975"/>
            <a:ext cx="1186902" cy="988206"/>
            <a:chOff x="1578042" y="1403539"/>
            <a:chExt cx="1186902" cy="988206"/>
          </a:xfrm>
        </p:grpSpPr>
        <p:sp>
          <p:nvSpPr>
            <p:cNvPr id="398" name="Rectangle 397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399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00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01" name="TextBox 400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2" name="Group 401"/>
          <p:cNvGrpSpPr/>
          <p:nvPr/>
        </p:nvGrpSpPr>
        <p:grpSpPr>
          <a:xfrm>
            <a:off x="2932985" y="1389975"/>
            <a:ext cx="1186902" cy="988206"/>
            <a:chOff x="2775085" y="1403539"/>
            <a:chExt cx="1186902" cy="988206"/>
          </a:xfrm>
        </p:grpSpPr>
        <p:sp>
          <p:nvSpPr>
            <p:cNvPr id="403" name="Rectangle 402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4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05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06" name="TextBox 405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7" name="Group 406"/>
          <p:cNvGrpSpPr/>
          <p:nvPr/>
        </p:nvGrpSpPr>
        <p:grpSpPr>
          <a:xfrm>
            <a:off x="4130028" y="1389975"/>
            <a:ext cx="1186902" cy="988206"/>
            <a:chOff x="3972128" y="1582632"/>
            <a:chExt cx="1186902" cy="988206"/>
          </a:xfrm>
        </p:grpSpPr>
        <p:sp>
          <p:nvSpPr>
            <p:cNvPr id="408" name="Rectangle 407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9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10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11" name="TextBox 410"/>
            <p:cNvSpPr txBox="1"/>
            <p:nvPr/>
          </p:nvSpPr>
          <p:spPr>
            <a:xfrm>
              <a:off x="3975615" y="158263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2" name="Group 411"/>
          <p:cNvGrpSpPr/>
          <p:nvPr/>
        </p:nvGrpSpPr>
        <p:grpSpPr>
          <a:xfrm>
            <a:off x="5327071" y="1389975"/>
            <a:ext cx="1186902" cy="988206"/>
            <a:chOff x="5169171" y="1403539"/>
            <a:chExt cx="1186902" cy="988206"/>
          </a:xfrm>
        </p:grpSpPr>
        <p:sp>
          <p:nvSpPr>
            <p:cNvPr id="413" name="Rectangle 412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4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415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16" name="TextBox 415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7" name="Group 416"/>
          <p:cNvGrpSpPr/>
          <p:nvPr/>
        </p:nvGrpSpPr>
        <p:grpSpPr>
          <a:xfrm>
            <a:off x="6524114" y="1389975"/>
            <a:ext cx="1186902" cy="988206"/>
            <a:chOff x="6366214" y="1403539"/>
            <a:chExt cx="1186902" cy="988206"/>
          </a:xfrm>
        </p:grpSpPr>
        <p:sp>
          <p:nvSpPr>
            <p:cNvPr id="418" name="Rectangle 417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9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0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1" name="TextBox 420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2" name="Group 421"/>
          <p:cNvGrpSpPr/>
          <p:nvPr/>
        </p:nvGrpSpPr>
        <p:grpSpPr>
          <a:xfrm>
            <a:off x="7721158" y="1389975"/>
            <a:ext cx="1186902" cy="988206"/>
            <a:chOff x="7563258" y="1403539"/>
            <a:chExt cx="1186902" cy="988206"/>
          </a:xfrm>
        </p:grpSpPr>
        <p:sp>
          <p:nvSpPr>
            <p:cNvPr id="423" name="Rectangle 422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4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5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7" name="Group 426"/>
          <p:cNvGrpSpPr/>
          <p:nvPr/>
        </p:nvGrpSpPr>
        <p:grpSpPr>
          <a:xfrm>
            <a:off x="538899" y="2386216"/>
            <a:ext cx="1186902" cy="987555"/>
            <a:chOff x="380999" y="2406453"/>
            <a:chExt cx="1186902" cy="987555"/>
          </a:xfrm>
        </p:grpSpPr>
        <p:sp>
          <p:nvSpPr>
            <p:cNvPr id="428" name="Rectangle 427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9" name="TextBox 428"/>
            <p:cNvSpPr txBox="1"/>
            <p:nvPr/>
          </p:nvSpPr>
          <p:spPr>
            <a:xfrm>
              <a:off x="38490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31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32" name="Group 431"/>
          <p:cNvGrpSpPr/>
          <p:nvPr/>
        </p:nvGrpSpPr>
        <p:grpSpPr>
          <a:xfrm>
            <a:off x="1735942" y="2386216"/>
            <a:ext cx="1186902" cy="987555"/>
            <a:chOff x="1578042" y="2406453"/>
            <a:chExt cx="1186902" cy="987555"/>
          </a:xfrm>
        </p:grpSpPr>
        <p:sp>
          <p:nvSpPr>
            <p:cNvPr id="433" name="Rectangle 432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4" name="TextBox 433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36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37" name="Group 436"/>
          <p:cNvGrpSpPr/>
          <p:nvPr/>
        </p:nvGrpSpPr>
        <p:grpSpPr>
          <a:xfrm>
            <a:off x="2932985" y="2386216"/>
            <a:ext cx="1186902" cy="987555"/>
            <a:chOff x="2775085" y="2406453"/>
            <a:chExt cx="1186902" cy="987555"/>
          </a:xfrm>
        </p:grpSpPr>
        <p:sp>
          <p:nvSpPr>
            <p:cNvPr id="438" name="Rectangle 437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9" name="TextBox 438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1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42" name="Group 441"/>
          <p:cNvGrpSpPr/>
          <p:nvPr/>
        </p:nvGrpSpPr>
        <p:grpSpPr>
          <a:xfrm>
            <a:off x="4130028" y="2386216"/>
            <a:ext cx="1186902" cy="987555"/>
            <a:chOff x="3972128" y="2406453"/>
            <a:chExt cx="1186902" cy="987555"/>
          </a:xfrm>
        </p:grpSpPr>
        <p:sp>
          <p:nvSpPr>
            <p:cNvPr id="443" name="Rectangle 442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4" name="TextBox 443"/>
            <p:cNvSpPr txBox="1"/>
            <p:nvPr/>
          </p:nvSpPr>
          <p:spPr>
            <a:xfrm>
              <a:off x="3975615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6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47" name="Group 446"/>
          <p:cNvGrpSpPr/>
          <p:nvPr/>
        </p:nvGrpSpPr>
        <p:grpSpPr>
          <a:xfrm>
            <a:off x="5327071" y="2386216"/>
            <a:ext cx="1186902" cy="987555"/>
            <a:chOff x="5169171" y="2406453"/>
            <a:chExt cx="1186902" cy="987555"/>
          </a:xfrm>
        </p:grpSpPr>
        <p:sp>
          <p:nvSpPr>
            <p:cNvPr id="448" name="Rectangle 447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9" name="TextBox 448"/>
            <p:cNvSpPr txBox="1"/>
            <p:nvPr/>
          </p:nvSpPr>
          <p:spPr>
            <a:xfrm>
              <a:off x="517251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51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52" name="Group 451"/>
          <p:cNvGrpSpPr/>
          <p:nvPr/>
        </p:nvGrpSpPr>
        <p:grpSpPr>
          <a:xfrm>
            <a:off x="6524114" y="2386216"/>
            <a:ext cx="1186902" cy="987555"/>
            <a:chOff x="6366214" y="2406453"/>
            <a:chExt cx="1186902" cy="987555"/>
          </a:xfrm>
        </p:grpSpPr>
        <p:sp>
          <p:nvSpPr>
            <p:cNvPr id="453" name="Rectangle 452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4" name="TextBox 453"/>
            <p:cNvSpPr txBox="1"/>
            <p:nvPr/>
          </p:nvSpPr>
          <p:spPr>
            <a:xfrm>
              <a:off x="636942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56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57" name="Group 456"/>
          <p:cNvGrpSpPr/>
          <p:nvPr/>
        </p:nvGrpSpPr>
        <p:grpSpPr>
          <a:xfrm>
            <a:off x="7721158" y="2386216"/>
            <a:ext cx="1186902" cy="987555"/>
            <a:chOff x="7563258" y="2578873"/>
            <a:chExt cx="1186902" cy="987555"/>
          </a:xfrm>
        </p:grpSpPr>
        <p:sp>
          <p:nvSpPr>
            <p:cNvPr id="458" name="Rectangle 457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9" name="TextBox 458"/>
            <p:cNvSpPr txBox="1"/>
            <p:nvPr/>
          </p:nvSpPr>
          <p:spPr>
            <a:xfrm>
              <a:off x="7566326" y="2579372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1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62" name="Group 461"/>
          <p:cNvGrpSpPr/>
          <p:nvPr/>
        </p:nvGrpSpPr>
        <p:grpSpPr>
          <a:xfrm>
            <a:off x="538899" y="3381806"/>
            <a:ext cx="1186902" cy="987555"/>
            <a:chOff x="380999" y="3400626"/>
            <a:chExt cx="1186902" cy="987555"/>
          </a:xfrm>
        </p:grpSpPr>
        <p:sp>
          <p:nvSpPr>
            <p:cNvPr id="463" name="Rectangle 462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4" name="TextBox 463"/>
            <p:cNvSpPr txBox="1"/>
            <p:nvPr/>
          </p:nvSpPr>
          <p:spPr>
            <a:xfrm>
              <a:off x="38490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6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67" name="Group 466"/>
          <p:cNvGrpSpPr/>
          <p:nvPr/>
        </p:nvGrpSpPr>
        <p:grpSpPr>
          <a:xfrm>
            <a:off x="1735942" y="3381806"/>
            <a:ext cx="1186902" cy="987555"/>
            <a:chOff x="1578042" y="3400626"/>
            <a:chExt cx="1186902" cy="987555"/>
          </a:xfrm>
        </p:grpSpPr>
        <p:sp>
          <p:nvSpPr>
            <p:cNvPr id="468" name="Rectangle 467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9" name="TextBox 468"/>
            <p:cNvSpPr txBox="1"/>
            <p:nvPr/>
          </p:nvSpPr>
          <p:spPr>
            <a:xfrm>
              <a:off x="158181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1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72" name="Group 471"/>
          <p:cNvGrpSpPr/>
          <p:nvPr/>
        </p:nvGrpSpPr>
        <p:grpSpPr>
          <a:xfrm>
            <a:off x="2932985" y="3381806"/>
            <a:ext cx="1186902" cy="987555"/>
            <a:chOff x="2775085" y="3400626"/>
            <a:chExt cx="1186902" cy="987555"/>
          </a:xfrm>
        </p:grpSpPr>
        <p:sp>
          <p:nvSpPr>
            <p:cNvPr id="473" name="Rectangle 472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4" name="TextBox 473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6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77" name="Group 476"/>
          <p:cNvGrpSpPr/>
          <p:nvPr/>
        </p:nvGrpSpPr>
        <p:grpSpPr>
          <a:xfrm>
            <a:off x="4130028" y="3381806"/>
            <a:ext cx="1186902" cy="987555"/>
            <a:chOff x="3972128" y="3400626"/>
            <a:chExt cx="1186902" cy="987555"/>
          </a:xfrm>
        </p:grpSpPr>
        <p:sp>
          <p:nvSpPr>
            <p:cNvPr id="478" name="Rectangle 477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9" name="TextBox 478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81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82" name="Group 481"/>
          <p:cNvGrpSpPr/>
          <p:nvPr/>
        </p:nvGrpSpPr>
        <p:grpSpPr>
          <a:xfrm>
            <a:off x="5327071" y="3381806"/>
            <a:ext cx="1186902" cy="987555"/>
            <a:chOff x="5169171" y="3574463"/>
            <a:chExt cx="1186902" cy="987555"/>
          </a:xfrm>
        </p:grpSpPr>
        <p:sp>
          <p:nvSpPr>
            <p:cNvPr id="483" name="Rectangle 482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4" name="TextBox 483"/>
            <p:cNvSpPr txBox="1"/>
            <p:nvPr/>
          </p:nvSpPr>
          <p:spPr>
            <a:xfrm>
              <a:off x="5172518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86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87" name="Group 486"/>
          <p:cNvGrpSpPr/>
          <p:nvPr/>
        </p:nvGrpSpPr>
        <p:grpSpPr>
          <a:xfrm>
            <a:off x="6524114" y="3381806"/>
            <a:ext cx="1186902" cy="987555"/>
            <a:chOff x="6366214" y="3400626"/>
            <a:chExt cx="1186902" cy="987555"/>
          </a:xfrm>
        </p:grpSpPr>
        <p:sp>
          <p:nvSpPr>
            <p:cNvPr id="488" name="Rectangle 487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91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92" name="Group 491"/>
          <p:cNvGrpSpPr/>
          <p:nvPr/>
        </p:nvGrpSpPr>
        <p:grpSpPr>
          <a:xfrm>
            <a:off x="7721158" y="3381806"/>
            <a:ext cx="1186902" cy="987555"/>
            <a:chOff x="7563258" y="3400626"/>
            <a:chExt cx="1186902" cy="987555"/>
          </a:xfrm>
        </p:grpSpPr>
        <p:sp>
          <p:nvSpPr>
            <p:cNvPr id="493" name="Rectangle 492"/>
            <p:cNvSpPr/>
            <p:nvPr/>
          </p:nvSpPr>
          <p:spPr>
            <a:xfrm>
              <a:off x="756325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7566326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object 29"/>
            <p:cNvSpPr txBox="1"/>
            <p:nvPr/>
          </p:nvSpPr>
          <p:spPr>
            <a:xfrm>
              <a:off x="7998507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96" name="object 29"/>
            <p:cNvSpPr txBox="1"/>
            <p:nvPr/>
          </p:nvSpPr>
          <p:spPr>
            <a:xfrm>
              <a:off x="7633509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497" name="TextBox 496"/>
          <p:cNvSpPr txBox="1"/>
          <p:nvPr/>
        </p:nvSpPr>
        <p:spPr>
          <a:xfrm>
            <a:off x="7798303" y="4117075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8" name="Group 497"/>
          <p:cNvGrpSpPr/>
          <p:nvPr/>
        </p:nvGrpSpPr>
        <p:grpSpPr>
          <a:xfrm>
            <a:off x="538899" y="4377396"/>
            <a:ext cx="1186902" cy="987555"/>
            <a:chOff x="380999" y="4392380"/>
            <a:chExt cx="1186902" cy="987555"/>
          </a:xfrm>
        </p:grpSpPr>
        <p:sp>
          <p:nvSpPr>
            <p:cNvPr id="499" name="Rectangle 498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0" name="TextBox 499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2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03" name="Group 502"/>
          <p:cNvGrpSpPr/>
          <p:nvPr/>
        </p:nvGrpSpPr>
        <p:grpSpPr>
          <a:xfrm>
            <a:off x="1735942" y="4377396"/>
            <a:ext cx="1186902" cy="987555"/>
            <a:chOff x="1578042" y="4392380"/>
            <a:chExt cx="1186902" cy="987555"/>
          </a:xfrm>
        </p:grpSpPr>
        <p:sp>
          <p:nvSpPr>
            <p:cNvPr id="504" name="Rectangle 503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5" name="TextBox 504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6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7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08" name="Group 507"/>
          <p:cNvGrpSpPr/>
          <p:nvPr/>
        </p:nvGrpSpPr>
        <p:grpSpPr>
          <a:xfrm>
            <a:off x="2932985" y="4377396"/>
            <a:ext cx="1186902" cy="987555"/>
            <a:chOff x="2775085" y="4392380"/>
            <a:chExt cx="1186902" cy="987555"/>
          </a:xfrm>
        </p:grpSpPr>
        <p:sp>
          <p:nvSpPr>
            <p:cNvPr id="509" name="Rectangle 508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0" name="TextBox 509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2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13" name="Group 512"/>
          <p:cNvGrpSpPr/>
          <p:nvPr/>
        </p:nvGrpSpPr>
        <p:grpSpPr>
          <a:xfrm>
            <a:off x="4130028" y="4377396"/>
            <a:ext cx="1186902" cy="987555"/>
            <a:chOff x="3972128" y="4392380"/>
            <a:chExt cx="1186902" cy="987555"/>
          </a:xfrm>
        </p:grpSpPr>
        <p:sp>
          <p:nvSpPr>
            <p:cNvPr id="514" name="Rectangle 513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5" name="TextBox 514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7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18" name="Group 517"/>
          <p:cNvGrpSpPr/>
          <p:nvPr/>
        </p:nvGrpSpPr>
        <p:grpSpPr>
          <a:xfrm>
            <a:off x="5327071" y="4377396"/>
            <a:ext cx="1186902" cy="987555"/>
            <a:chOff x="5169171" y="4392380"/>
            <a:chExt cx="1186902" cy="987555"/>
          </a:xfrm>
        </p:grpSpPr>
        <p:sp>
          <p:nvSpPr>
            <p:cNvPr id="519" name="Rectangle 518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0" name="TextBox 519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2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23" name="Group 522"/>
          <p:cNvGrpSpPr/>
          <p:nvPr/>
        </p:nvGrpSpPr>
        <p:grpSpPr>
          <a:xfrm>
            <a:off x="6524114" y="4377396"/>
            <a:ext cx="1186902" cy="987555"/>
            <a:chOff x="6366214" y="4392380"/>
            <a:chExt cx="1186902" cy="987555"/>
          </a:xfrm>
        </p:grpSpPr>
        <p:sp>
          <p:nvSpPr>
            <p:cNvPr id="524" name="Rectangle 523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5" name="TextBox 524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7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28" name="Group 527"/>
          <p:cNvGrpSpPr/>
          <p:nvPr/>
        </p:nvGrpSpPr>
        <p:grpSpPr>
          <a:xfrm>
            <a:off x="7721158" y="4377396"/>
            <a:ext cx="1186902" cy="987555"/>
            <a:chOff x="7563258" y="4392380"/>
            <a:chExt cx="1186902" cy="987555"/>
          </a:xfrm>
        </p:grpSpPr>
        <p:sp>
          <p:nvSpPr>
            <p:cNvPr id="529" name="Rectangle 528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0" name="TextBox 529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32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533" name="TextBox 532"/>
          <p:cNvSpPr txBox="1"/>
          <p:nvPr/>
        </p:nvSpPr>
        <p:spPr>
          <a:xfrm>
            <a:off x="7798303" y="5091109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4" name="Group 533"/>
          <p:cNvGrpSpPr/>
          <p:nvPr/>
        </p:nvGrpSpPr>
        <p:grpSpPr>
          <a:xfrm>
            <a:off x="538899" y="5372987"/>
            <a:ext cx="1186902" cy="987555"/>
            <a:chOff x="380999" y="5386551"/>
            <a:chExt cx="1186902" cy="987555"/>
          </a:xfrm>
        </p:grpSpPr>
        <p:sp>
          <p:nvSpPr>
            <p:cNvPr id="535" name="Rectangle 534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6" name="TextBox 535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7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38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39" name="Group 538"/>
          <p:cNvGrpSpPr/>
          <p:nvPr/>
        </p:nvGrpSpPr>
        <p:grpSpPr>
          <a:xfrm>
            <a:off x="1735942" y="5372987"/>
            <a:ext cx="1186902" cy="987555"/>
            <a:chOff x="1578042" y="5386551"/>
            <a:chExt cx="1186902" cy="987555"/>
          </a:xfrm>
        </p:grpSpPr>
        <p:sp>
          <p:nvSpPr>
            <p:cNvPr id="540" name="Rectangle 539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1" name="TextBox 540"/>
            <p:cNvSpPr txBox="1"/>
            <p:nvPr/>
          </p:nvSpPr>
          <p:spPr>
            <a:xfrm>
              <a:off x="158181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2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43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44" name="Group 543"/>
          <p:cNvGrpSpPr/>
          <p:nvPr/>
        </p:nvGrpSpPr>
        <p:grpSpPr>
          <a:xfrm>
            <a:off x="2932985" y="5372987"/>
            <a:ext cx="1186902" cy="987555"/>
            <a:chOff x="2775085" y="5386551"/>
            <a:chExt cx="1186902" cy="987555"/>
          </a:xfrm>
        </p:grpSpPr>
        <p:sp>
          <p:nvSpPr>
            <p:cNvPr id="545" name="Rectangle 544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6" name="TextBox 545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7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48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49" name="Group 548"/>
          <p:cNvGrpSpPr/>
          <p:nvPr/>
        </p:nvGrpSpPr>
        <p:grpSpPr>
          <a:xfrm>
            <a:off x="4130028" y="5372987"/>
            <a:ext cx="1186902" cy="987555"/>
            <a:chOff x="3972128" y="5565644"/>
            <a:chExt cx="1186902" cy="987555"/>
          </a:xfrm>
        </p:grpSpPr>
        <p:sp>
          <p:nvSpPr>
            <p:cNvPr id="550" name="Rectangle 549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1" name="TextBox 550"/>
            <p:cNvSpPr txBox="1"/>
            <p:nvPr/>
          </p:nvSpPr>
          <p:spPr>
            <a:xfrm>
              <a:off x="3975615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2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53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54" name="Group 553"/>
          <p:cNvGrpSpPr/>
          <p:nvPr/>
        </p:nvGrpSpPr>
        <p:grpSpPr>
          <a:xfrm>
            <a:off x="6524114" y="5372987"/>
            <a:ext cx="1186902" cy="987555"/>
            <a:chOff x="6366214" y="5565644"/>
            <a:chExt cx="1186902" cy="987555"/>
          </a:xfrm>
        </p:grpSpPr>
        <p:sp>
          <p:nvSpPr>
            <p:cNvPr id="555" name="Rectangle 554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6" name="TextBox 555"/>
            <p:cNvSpPr txBox="1"/>
            <p:nvPr/>
          </p:nvSpPr>
          <p:spPr>
            <a:xfrm>
              <a:off x="6369420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7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58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59" name="Group 558"/>
          <p:cNvGrpSpPr/>
          <p:nvPr/>
        </p:nvGrpSpPr>
        <p:grpSpPr>
          <a:xfrm>
            <a:off x="7721158" y="5372987"/>
            <a:ext cx="1186902" cy="987555"/>
            <a:chOff x="7563258" y="5565644"/>
            <a:chExt cx="1186902" cy="987555"/>
          </a:xfrm>
        </p:grpSpPr>
        <p:sp>
          <p:nvSpPr>
            <p:cNvPr id="560" name="Rectangle 559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1" name="TextBox 560"/>
            <p:cNvSpPr txBox="1"/>
            <p:nvPr/>
          </p:nvSpPr>
          <p:spPr>
            <a:xfrm>
              <a:off x="7566326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2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63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564" name="TextBox 563"/>
          <p:cNvSpPr txBox="1"/>
          <p:nvPr/>
        </p:nvSpPr>
        <p:spPr>
          <a:xfrm>
            <a:off x="1810855" y="4117075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TextBox 564"/>
          <p:cNvSpPr txBox="1"/>
          <p:nvPr/>
        </p:nvSpPr>
        <p:spPr>
          <a:xfrm>
            <a:off x="4200079" y="4117075"/>
            <a:ext cx="1042524" cy="18828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6" name="Group 565"/>
          <p:cNvGrpSpPr/>
          <p:nvPr/>
        </p:nvGrpSpPr>
        <p:grpSpPr>
          <a:xfrm>
            <a:off x="5327071" y="5372987"/>
            <a:ext cx="1186902" cy="987555"/>
            <a:chOff x="5169171" y="5565644"/>
            <a:chExt cx="1186902" cy="987555"/>
          </a:xfrm>
        </p:grpSpPr>
        <p:sp>
          <p:nvSpPr>
            <p:cNvPr id="567" name="Rectangle 566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8" name="TextBox 567"/>
            <p:cNvSpPr txBox="1"/>
            <p:nvPr/>
          </p:nvSpPr>
          <p:spPr>
            <a:xfrm>
              <a:off x="5172518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9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0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571" name="TextBox 570"/>
          <p:cNvSpPr txBox="1"/>
          <p:nvPr/>
        </p:nvSpPr>
        <p:spPr>
          <a:xfrm>
            <a:off x="612311" y="5091109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TextBox 571"/>
          <p:cNvSpPr txBox="1"/>
          <p:nvPr/>
        </p:nvSpPr>
        <p:spPr>
          <a:xfrm>
            <a:off x="5392000" y="6094961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43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April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May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883985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2" name="Rectangle 611"/>
          <p:cNvSpPr/>
          <p:nvPr/>
        </p:nvSpPr>
        <p:spPr>
          <a:xfrm>
            <a:off x="544650" y="1054925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13" name="Group 612"/>
          <p:cNvGrpSpPr/>
          <p:nvPr/>
        </p:nvGrpSpPr>
        <p:grpSpPr>
          <a:xfrm>
            <a:off x="544650" y="1064973"/>
            <a:ext cx="8369161" cy="312292"/>
            <a:chOff x="380999" y="1265382"/>
            <a:chExt cx="8369161" cy="312292"/>
          </a:xfrm>
        </p:grpSpPr>
        <p:sp>
          <p:nvSpPr>
            <p:cNvPr id="614" name="Rectangle 613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615" name="Rectangle 614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616" name="Rectangle 615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617" name="Rectangle 616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618" name="Rectangle 617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619" name="Rectangle 618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620" name="Rectangle 619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621" name="Group 620"/>
          <p:cNvGrpSpPr/>
          <p:nvPr/>
        </p:nvGrpSpPr>
        <p:grpSpPr>
          <a:xfrm>
            <a:off x="544650" y="1382224"/>
            <a:ext cx="1186902" cy="822732"/>
            <a:chOff x="380999" y="1403539"/>
            <a:chExt cx="1186902" cy="988206"/>
          </a:xfrm>
        </p:grpSpPr>
        <p:sp>
          <p:nvSpPr>
            <p:cNvPr id="622" name="Rectangle 621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623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4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5" name="TextBox 624"/>
            <p:cNvSpPr txBox="1"/>
            <p:nvPr/>
          </p:nvSpPr>
          <p:spPr>
            <a:xfrm>
              <a:off x="384908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6" name="Group 625"/>
          <p:cNvGrpSpPr/>
          <p:nvPr/>
        </p:nvGrpSpPr>
        <p:grpSpPr>
          <a:xfrm>
            <a:off x="1741693" y="1382224"/>
            <a:ext cx="1186902" cy="822732"/>
            <a:chOff x="1578042" y="1403539"/>
            <a:chExt cx="1186902" cy="988206"/>
          </a:xfrm>
        </p:grpSpPr>
        <p:sp>
          <p:nvSpPr>
            <p:cNvPr id="627" name="Rectangle 626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628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9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0" name="TextBox 629"/>
            <p:cNvSpPr txBox="1"/>
            <p:nvPr/>
          </p:nvSpPr>
          <p:spPr>
            <a:xfrm>
              <a:off x="1581810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1" name="Group 630"/>
          <p:cNvGrpSpPr/>
          <p:nvPr/>
        </p:nvGrpSpPr>
        <p:grpSpPr>
          <a:xfrm>
            <a:off x="2938736" y="1382224"/>
            <a:ext cx="1186902" cy="822732"/>
            <a:chOff x="2775085" y="1403539"/>
            <a:chExt cx="1186902" cy="988206"/>
          </a:xfrm>
        </p:grpSpPr>
        <p:sp>
          <p:nvSpPr>
            <p:cNvPr id="632" name="Rectangle 631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3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4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5" name="TextBox 634"/>
            <p:cNvSpPr txBox="1"/>
            <p:nvPr/>
          </p:nvSpPr>
          <p:spPr>
            <a:xfrm>
              <a:off x="2778713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6" name="Group 635"/>
          <p:cNvGrpSpPr/>
          <p:nvPr/>
        </p:nvGrpSpPr>
        <p:grpSpPr>
          <a:xfrm>
            <a:off x="4135779" y="1382224"/>
            <a:ext cx="1186902" cy="822732"/>
            <a:chOff x="3972128" y="1582632"/>
            <a:chExt cx="1186902" cy="988206"/>
          </a:xfrm>
        </p:grpSpPr>
        <p:sp>
          <p:nvSpPr>
            <p:cNvPr id="637" name="Rectangle 636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8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9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0" name="TextBox 639"/>
            <p:cNvSpPr txBox="1"/>
            <p:nvPr/>
          </p:nvSpPr>
          <p:spPr>
            <a:xfrm>
              <a:off x="3975615" y="1582632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1" name="Group 640"/>
          <p:cNvGrpSpPr/>
          <p:nvPr/>
        </p:nvGrpSpPr>
        <p:grpSpPr>
          <a:xfrm>
            <a:off x="5332822" y="1382224"/>
            <a:ext cx="1186902" cy="822732"/>
            <a:chOff x="5169171" y="1403539"/>
            <a:chExt cx="1186902" cy="988206"/>
          </a:xfrm>
        </p:grpSpPr>
        <p:sp>
          <p:nvSpPr>
            <p:cNvPr id="642" name="Rectangle 641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3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644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5" name="TextBox 644"/>
            <p:cNvSpPr txBox="1"/>
            <p:nvPr/>
          </p:nvSpPr>
          <p:spPr>
            <a:xfrm>
              <a:off x="5172518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6" name="Group 645"/>
          <p:cNvGrpSpPr/>
          <p:nvPr/>
        </p:nvGrpSpPr>
        <p:grpSpPr>
          <a:xfrm>
            <a:off x="6529865" y="1382224"/>
            <a:ext cx="1186902" cy="822732"/>
            <a:chOff x="6366214" y="1403539"/>
            <a:chExt cx="1186902" cy="988206"/>
          </a:xfrm>
        </p:grpSpPr>
        <p:sp>
          <p:nvSpPr>
            <p:cNvPr id="647" name="Rectangle 646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8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9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50" name="TextBox 649"/>
            <p:cNvSpPr txBox="1"/>
            <p:nvPr/>
          </p:nvSpPr>
          <p:spPr>
            <a:xfrm>
              <a:off x="6369420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1" name="Group 650"/>
          <p:cNvGrpSpPr/>
          <p:nvPr/>
        </p:nvGrpSpPr>
        <p:grpSpPr>
          <a:xfrm>
            <a:off x="7726909" y="1382224"/>
            <a:ext cx="1186902" cy="822732"/>
            <a:chOff x="7563258" y="1582633"/>
            <a:chExt cx="1186902" cy="822732"/>
          </a:xfrm>
        </p:grpSpPr>
        <p:sp>
          <p:nvSpPr>
            <p:cNvPr id="652" name="Rectangle 651"/>
            <p:cNvSpPr/>
            <p:nvPr/>
          </p:nvSpPr>
          <p:spPr>
            <a:xfrm>
              <a:off x="7563258" y="1583175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3" name="object 29"/>
            <p:cNvSpPr txBox="1"/>
            <p:nvPr/>
          </p:nvSpPr>
          <p:spPr>
            <a:xfrm>
              <a:off x="7998507" y="1658955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54" name="object 29"/>
            <p:cNvSpPr txBox="1"/>
            <p:nvPr/>
          </p:nvSpPr>
          <p:spPr>
            <a:xfrm>
              <a:off x="7633509" y="1932210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55" name="TextBox 654"/>
            <p:cNvSpPr txBox="1"/>
            <p:nvPr/>
          </p:nvSpPr>
          <p:spPr>
            <a:xfrm>
              <a:off x="7566326" y="158263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6" name="Group 655"/>
          <p:cNvGrpSpPr/>
          <p:nvPr/>
        </p:nvGrpSpPr>
        <p:grpSpPr>
          <a:xfrm>
            <a:off x="544650" y="2212247"/>
            <a:ext cx="1186902" cy="822190"/>
            <a:chOff x="380999" y="2406453"/>
            <a:chExt cx="1186902" cy="987555"/>
          </a:xfrm>
        </p:grpSpPr>
        <p:sp>
          <p:nvSpPr>
            <p:cNvPr id="657" name="Rectangle 656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8" name="TextBox 657"/>
            <p:cNvSpPr txBox="1"/>
            <p:nvPr/>
          </p:nvSpPr>
          <p:spPr>
            <a:xfrm>
              <a:off x="384908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9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60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61" name="Group 660"/>
          <p:cNvGrpSpPr/>
          <p:nvPr/>
        </p:nvGrpSpPr>
        <p:grpSpPr>
          <a:xfrm>
            <a:off x="1741693" y="2212247"/>
            <a:ext cx="1186902" cy="822190"/>
            <a:chOff x="1578042" y="2406453"/>
            <a:chExt cx="1186902" cy="987555"/>
          </a:xfrm>
        </p:grpSpPr>
        <p:sp>
          <p:nvSpPr>
            <p:cNvPr id="662" name="Rectangle 661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63" name="TextBox 662"/>
            <p:cNvSpPr txBox="1"/>
            <p:nvPr/>
          </p:nvSpPr>
          <p:spPr>
            <a:xfrm>
              <a:off x="1581810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4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65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66" name="Group 665"/>
          <p:cNvGrpSpPr/>
          <p:nvPr/>
        </p:nvGrpSpPr>
        <p:grpSpPr>
          <a:xfrm>
            <a:off x="2938736" y="2212247"/>
            <a:ext cx="1186902" cy="822190"/>
            <a:chOff x="2775085" y="2406453"/>
            <a:chExt cx="1186902" cy="987555"/>
          </a:xfrm>
        </p:grpSpPr>
        <p:sp>
          <p:nvSpPr>
            <p:cNvPr id="667" name="Rectangle 666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68" name="TextBox 667"/>
            <p:cNvSpPr txBox="1"/>
            <p:nvPr/>
          </p:nvSpPr>
          <p:spPr>
            <a:xfrm>
              <a:off x="2778713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9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0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71" name="Group 670"/>
          <p:cNvGrpSpPr/>
          <p:nvPr/>
        </p:nvGrpSpPr>
        <p:grpSpPr>
          <a:xfrm>
            <a:off x="4135779" y="2212247"/>
            <a:ext cx="1186902" cy="822190"/>
            <a:chOff x="3972128" y="2406453"/>
            <a:chExt cx="1186902" cy="987555"/>
          </a:xfrm>
        </p:grpSpPr>
        <p:sp>
          <p:nvSpPr>
            <p:cNvPr id="672" name="Rectangle 671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3" name="TextBox 672"/>
            <p:cNvSpPr txBox="1"/>
            <p:nvPr/>
          </p:nvSpPr>
          <p:spPr>
            <a:xfrm>
              <a:off x="3975615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4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5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</a:t>
              </a:r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76" name="Group 675"/>
          <p:cNvGrpSpPr/>
          <p:nvPr/>
        </p:nvGrpSpPr>
        <p:grpSpPr>
          <a:xfrm>
            <a:off x="5332822" y="2212247"/>
            <a:ext cx="1186902" cy="822190"/>
            <a:chOff x="5169171" y="2406453"/>
            <a:chExt cx="1186902" cy="987555"/>
          </a:xfrm>
        </p:grpSpPr>
        <p:sp>
          <p:nvSpPr>
            <p:cNvPr id="677" name="Rectangle 676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8" name="TextBox 677"/>
            <p:cNvSpPr txBox="1"/>
            <p:nvPr/>
          </p:nvSpPr>
          <p:spPr>
            <a:xfrm>
              <a:off x="5172518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9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80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81" name="Group 680"/>
          <p:cNvGrpSpPr/>
          <p:nvPr/>
        </p:nvGrpSpPr>
        <p:grpSpPr>
          <a:xfrm>
            <a:off x="6529865" y="2212247"/>
            <a:ext cx="1186902" cy="822190"/>
            <a:chOff x="6366214" y="2406453"/>
            <a:chExt cx="1186902" cy="987555"/>
          </a:xfrm>
        </p:grpSpPr>
        <p:sp>
          <p:nvSpPr>
            <p:cNvPr id="682" name="Rectangle 681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3" name="TextBox 682"/>
            <p:cNvSpPr txBox="1"/>
            <p:nvPr/>
          </p:nvSpPr>
          <p:spPr>
            <a:xfrm>
              <a:off x="6369420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4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85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86" name="Group 685"/>
          <p:cNvGrpSpPr/>
          <p:nvPr/>
        </p:nvGrpSpPr>
        <p:grpSpPr>
          <a:xfrm>
            <a:off x="7726909" y="2212247"/>
            <a:ext cx="1186902" cy="822190"/>
            <a:chOff x="7563258" y="2578873"/>
            <a:chExt cx="1186902" cy="987555"/>
          </a:xfrm>
        </p:grpSpPr>
        <p:sp>
          <p:nvSpPr>
            <p:cNvPr id="687" name="Rectangle 686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8" name="TextBox 687"/>
            <p:cNvSpPr txBox="1"/>
            <p:nvPr/>
          </p:nvSpPr>
          <p:spPr>
            <a:xfrm>
              <a:off x="7566326" y="257937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9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90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91" name="Group 690"/>
          <p:cNvGrpSpPr/>
          <p:nvPr/>
        </p:nvGrpSpPr>
        <p:grpSpPr>
          <a:xfrm>
            <a:off x="544650" y="3041728"/>
            <a:ext cx="1186902" cy="822190"/>
            <a:chOff x="380999" y="3400626"/>
            <a:chExt cx="1186902" cy="987555"/>
          </a:xfrm>
        </p:grpSpPr>
        <p:sp>
          <p:nvSpPr>
            <p:cNvPr id="692" name="Rectangle 691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3" name="TextBox 692"/>
            <p:cNvSpPr txBox="1"/>
            <p:nvPr/>
          </p:nvSpPr>
          <p:spPr>
            <a:xfrm>
              <a:off x="384908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4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95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96" name="Group 695"/>
          <p:cNvGrpSpPr/>
          <p:nvPr/>
        </p:nvGrpSpPr>
        <p:grpSpPr>
          <a:xfrm>
            <a:off x="1741693" y="3041728"/>
            <a:ext cx="1186902" cy="822190"/>
            <a:chOff x="1578042" y="3400626"/>
            <a:chExt cx="1186902" cy="987555"/>
          </a:xfrm>
        </p:grpSpPr>
        <p:sp>
          <p:nvSpPr>
            <p:cNvPr id="697" name="Rectangle 696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8" name="TextBox 697"/>
            <p:cNvSpPr txBox="1"/>
            <p:nvPr/>
          </p:nvSpPr>
          <p:spPr>
            <a:xfrm>
              <a:off x="1581810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9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00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01" name="Group 700"/>
          <p:cNvGrpSpPr/>
          <p:nvPr/>
        </p:nvGrpSpPr>
        <p:grpSpPr>
          <a:xfrm>
            <a:off x="2938736" y="3041728"/>
            <a:ext cx="1186902" cy="822190"/>
            <a:chOff x="2775085" y="3400626"/>
            <a:chExt cx="1186902" cy="987555"/>
          </a:xfrm>
        </p:grpSpPr>
        <p:sp>
          <p:nvSpPr>
            <p:cNvPr id="702" name="Rectangle 701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3" name="TextBox 702"/>
            <p:cNvSpPr txBox="1"/>
            <p:nvPr/>
          </p:nvSpPr>
          <p:spPr>
            <a:xfrm>
              <a:off x="2778713" y="3410364"/>
              <a:ext cx="399490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4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05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06" name="Group 705"/>
          <p:cNvGrpSpPr/>
          <p:nvPr/>
        </p:nvGrpSpPr>
        <p:grpSpPr>
          <a:xfrm>
            <a:off x="4135779" y="3041728"/>
            <a:ext cx="1186902" cy="822190"/>
            <a:chOff x="3972128" y="3400626"/>
            <a:chExt cx="1186902" cy="987555"/>
          </a:xfrm>
        </p:grpSpPr>
        <p:sp>
          <p:nvSpPr>
            <p:cNvPr id="707" name="Rectangle 706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8" name="TextBox 707"/>
            <p:cNvSpPr txBox="1"/>
            <p:nvPr/>
          </p:nvSpPr>
          <p:spPr>
            <a:xfrm>
              <a:off x="3975615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9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10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11" name="Group 710"/>
          <p:cNvGrpSpPr/>
          <p:nvPr/>
        </p:nvGrpSpPr>
        <p:grpSpPr>
          <a:xfrm>
            <a:off x="5332822" y="3041728"/>
            <a:ext cx="1186902" cy="822190"/>
            <a:chOff x="5169171" y="3574463"/>
            <a:chExt cx="1186902" cy="987555"/>
          </a:xfrm>
        </p:grpSpPr>
        <p:sp>
          <p:nvSpPr>
            <p:cNvPr id="712" name="Rectangle 711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13" name="TextBox 712"/>
            <p:cNvSpPr txBox="1"/>
            <p:nvPr/>
          </p:nvSpPr>
          <p:spPr>
            <a:xfrm>
              <a:off x="5172518" y="358420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4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15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16" name="Group 715"/>
          <p:cNvGrpSpPr/>
          <p:nvPr/>
        </p:nvGrpSpPr>
        <p:grpSpPr>
          <a:xfrm>
            <a:off x="6529865" y="3041728"/>
            <a:ext cx="1186902" cy="822190"/>
            <a:chOff x="6366214" y="3400626"/>
            <a:chExt cx="1186902" cy="987555"/>
          </a:xfrm>
        </p:grpSpPr>
        <p:sp>
          <p:nvSpPr>
            <p:cNvPr id="717" name="Rectangle 716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18" name="TextBox 717"/>
            <p:cNvSpPr txBox="1"/>
            <p:nvPr/>
          </p:nvSpPr>
          <p:spPr>
            <a:xfrm>
              <a:off x="6369420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9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0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21" name="Group 720"/>
          <p:cNvGrpSpPr/>
          <p:nvPr/>
        </p:nvGrpSpPr>
        <p:grpSpPr>
          <a:xfrm>
            <a:off x="7726909" y="3041728"/>
            <a:ext cx="1186902" cy="822190"/>
            <a:chOff x="7563258" y="3242137"/>
            <a:chExt cx="1186902" cy="822190"/>
          </a:xfrm>
        </p:grpSpPr>
        <p:sp>
          <p:nvSpPr>
            <p:cNvPr id="722" name="Rectangle 721"/>
            <p:cNvSpPr/>
            <p:nvPr/>
          </p:nvSpPr>
          <p:spPr>
            <a:xfrm>
              <a:off x="7563258" y="3242137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3" name="TextBox 722"/>
            <p:cNvSpPr txBox="1"/>
            <p:nvPr/>
          </p:nvSpPr>
          <p:spPr>
            <a:xfrm>
              <a:off x="7566326" y="325024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4" name="object 29"/>
            <p:cNvSpPr txBox="1"/>
            <p:nvPr/>
          </p:nvSpPr>
          <p:spPr>
            <a:xfrm>
              <a:off x="7998507" y="3319830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5" name="object 29"/>
            <p:cNvSpPr txBox="1"/>
            <p:nvPr/>
          </p:nvSpPr>
          <p:spPr>
            <a:xfrm>
              <a:off x="7633509" y="3593085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726" name="TextBox 725"/>
          <p:cNvSpPr txBox="1"/>
          <p:nvPr/>
        </p:nvSpPr>
        <p:spPr>
          <a:xfrm>
            <a:off x="1816606" y="3644149"/>
            <a:ext cx="1042524" cy="156755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7" name="TextBox 726"/>
          <p:cNvSpPr txBox="1"/>
          <p:nvPr/>
        </p:nvSpPr>
        <p:spPr>
          <a:xfrm>
            <a:off x="4205830" y="3644149"/>
            <a:ext cx="1042524" cy="156755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8" name="Group 727"/>
          <p:cNvGrpSpPr/>
          <p:nvPr/>
        </p:nvGrpSpPr>
        <p:grpSpPr>
          <a:xfrm>
            <a:off x="544650" y="3871209"/>
            <a:ext cx="1186902" cy="822190"/>
            <a:chOff x="380999" y="4392380"/>
            <a:chExt cx="1186902" cy="987555"/>
          </a:xfrm>
        </p:grpSpPr>
        <p:sp>
          <p:nvSpPr>
            <p:cNvPr id="729" name="Rectangle 728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30" name="TextBox 729"/>
            <p:cNvSpPr txBox="1"/>
            <p:nvPr/>
          </p:nvSpPr>
          <p:spPr>
            <a:xfrm>
              <a:off x="384908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1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32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33" name="Group 732"/>
          <p:cNvGrpSpPr/>
          <p:nvPr/>
        </p:nvGrpSpPr>
        <p:grpSpPr>
          <a:xfrm>
            <a:off x="1741693" y="3871209"/>
            <a:ext cx="1186902" cy="822190"/>
            <a:chOff x="1578042" y="4392380"/>
            <a:chExt cx="1186902" cy="987555"/>
          </a:xfrm>
        </p:grpSpPr>
        <p:sp>
          <p:nvSpPr>
            <p:cNvPr id="734" name="Rectangle 733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35" name="TextBox 734"/>
            <p:cNvSpPr txBox="1"/>
            <p:nvPr/>
          </p:nvSpPr>
          <p:spPr>
            <a:xfrm>
              <a:off x="1581810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6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37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38" name="Group 737"/>
          <p:cNvGrpSpPr/>
          <p:nvPr/>
        </p:nvGrpSpPr>
        <p:grpSpPr>
          <a:xfrm>
            <a:off x="2938736" y="3871209"/>
            <a:ext cx="1186902" cy="822190"/>
            <a:chOff x="2775085" y="4392380"/>
            <a:chExt cx="1186902" cy="987555"/>
          </a:xfrm>
        </p:grpSpPr>
        <p:sp>
          <p:nvSpPr>
            <p:cNvPr id="739" name="Rectangle 738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0" name="TextBox 739"/>
            <p:cNvSpPr txBox="1"/>
            <p:nvPr/>
          </p:nvSpPr>
          <p:spPr>
            <a:xfrm>
              <a:off x="2778713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1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42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43" name="Group 742"/>
          <p:cNvGrpSpPr/>
          <p:nvPr/>
        </p:nvGrpSpPr>
        <p:grpSpPr>
          <a:xfrm>
            <a:off x="4135779" y="3871209"/>
            <a:ext cx="1186902" cy="822190"/>
            <a:chOff x="3972128" y="4392380"/>
            <a:chExt cx="1186902" cy="987555"/>
          </a:xfrm>
        </p:grpSpPr>
        <p:sp>
          <p:nvSpPr>
            <p:cNvPr id="744" name="Rectangle 743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5" name="TextBox 744"/>
            <p:cNvSpPr txBox="1"/>
            <p:nvPr/>
          </p:nvSpPr>
          <p:spPr>
            <a:xfrm>
              <a:off x="3975615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6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47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48" name="Group 747"/>
          <p:cNvGrpSpPr/>
          <p:nvPr/>
        </p:nvGrpSpPr>
        <p:grpSpPr>
          <a:xfrm>
            <a:off x="5332822" y="3871209"/>
            <a:ext cx="1186902" cy="822190"/>
            <a:chOff x="5169171" y="4392380"/>
            <a:chExt cx="1186902" cy="987555"/>
          </a:xfrm>
        </p:grpSpPr>
        <p:sp>
          <p:nvSpPr>
            <p:cNvPr id="749" name="Rectangle 748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0" name="TextBox 749"/>
            <p:cNvSpPr txBox="1"/>
            <p:nvPr/>
          </p:nvSpPr>
          <p:spPr>
            <a:xfrm>
              <a:off x="5172518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1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52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53" name="Group 752"/>
          <p:cNvGrpSpPr/>
          <p:nvPr/>
        </p:nvGrpSpPr>
        <p:grpSpPr>
          <a:xfrm>
            <a:off x="6529865" y="3871209"/>
            <a:ext cx="1186902" cy="822190"/>
            <a:chOff x="6366214" y="4392380"/>
            <a:chExt cx="1186902" cy="987555"/>
          </a:xfrm>
        </p:grpSpPr>
        <p:sp>
          <p:nvSpPr>
            <p:cNvPr id="754" name="Rectangle 753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5" name="TextBox 754"/>
            <p:cNvSpPr txBox="1"/>
            <p:nvPr/>
          </p:nvSpPr>
          <p:spPr>
            <a:xfrm>
              <a:off x="6369420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6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57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58" name="Group 757"/>
          <p:cNvGrpSpPr/>
          <p:nvPr/>
        </p:nvGrpSpPr>
        <p:grpSpPr>
          <a:xfrm>
            <a:off x="7726909" y="3871209"/>
            <a:ext cx="1186902" cy="822190"/>
            <a:chOff x="7563258" y="4071618"/>
            <a:chExt cx="1186902" cy="822190"/>
          </a:xfrm>
        </p:grpSpPr>
        <p:sp>
          <p:nvSpPr>
            <p:cNvPr id="759" name="Rectangle 758"/>
            <p:cNvSpPr/>
            <p:nvPr/>
          </p:nvSpPr>
          <p:spPr>
            <a:xfrm>
              <a:off x="7563258" y="4071618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60" name="TextBox 759"/>
            <p:cNvSpPr txBox="1"/>
            <p:nvPr/>
          </p:nvSpPr>
          <p:spPr>
            <a:xfrm>
              <a:off x="7566326" y="408269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1" name="object 29"/>
            <p:cNvSpPr txBox="1"/>
            <p:nvPr/>
          </p:nvSpPr>
          <p:spPr>
            <a:xfrm>
              <a:off x="7998507" y="4152281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62" name="object 29"/>
            <p:cNvSpPr txBox="1"/>
            <p:nvPr/>
          </p:nvSpPr>
          <p:spPr>
            <a:xfrm>
              <a:off x="7633509" y="4425535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763" name="TextBox 762"/>
          <p:cNvSpPr txBox="1"/>
          <p:nvPr/>
        </p:nvSpPr>
        <p:spPr>
          <a:xfrm>
            <a:off x="618062" y="4465411"/>
            <a:ext cx="1042524" cy="156755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64" name="Group 763"/>
          <p:cNvGrpSpPr/>
          <p:nvPr/>
        </p:nvGrpSpPr>
        <p:grpSpPr>
          <a:xfrm>
            <a:off x="544650" y="4700690"/>
            <a:ext cx="1186902" cy="822190"/>
            <a:chOff x="380999" y="5386551"/>
            <a:chExt cx="1186902" cy="987555"/>
          </a:xfrm>
        </p:grpSpPr>
        <p:sp>
          <p:nvSpPr>
            <p:cNvPr id="765" name="Rectangle 764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66" name="TextBox 765"/>
            <p:cNvSpPr txBox="1"/>
            <p:nvPr/>
          </p:nvSpPr>
          <p:spPr>
            <a:xfrm>
              <a:off x="384908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7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68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69" name="Group 768"/>
          <p:cNvGrpSpPr/>
          <p:nvPr/>
        </p:nvGrpSpPr>
        <p:grpSpPr>
          <a:xfrm>
            <a:off x="1741693" y="4700690"/>
            <a:ext cx="1186902" cy="822190"/>
            <a:chOff x="1578042" y="5386551"/>
            <a:chExt cx="1186902" cy="987555"/>
          </a:xfrm>
        </p:grpSpPr>
        <p:sp>
          <p:nvSpPr>
            <p:cNvPr id="770" name="Rectangle 769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71" name="TextBox 770"/>
            <p:cNvSpPr txBox="1"/>
            <p:nvPr/>
          </p:nvSpPr>
          <p:spPr>
            <a:xfrm>
              <a:off x="1581810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2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73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74" name="Group 773"/>
          <p:cNvGrpSpPr/>
          <p:nvPr/>
        </p:nvGrpSpPr>
        <p:grpSpPr>
          <a:xfrm>
            <a:off x="2938736" y="4700690"/>
            <a:ext cx="1186902" cy="822190"/>
            <a:chOff x="2775085" y="5386551"/>
            <a:chExt cx="1186902" cy="987555"/>
          </a:xfrm>
        </p:grpSpPr>
        <p:sp>
          <p:nvSpPr>
            <p:cNvPr id="775" name="Rectangle 774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76" name="TextBox 775"/>
            <p:cNvSpPr txBox="1"/>
            <p:nvPr/>
          </p:nvSpPr>
          <p:spPr>
            <a:xfrm>
              <a:off x="2778713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7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78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79" name="Group 778"/>
          <p:cNvGrpSpPr/>
          <p:nvPr/>
        </p:nvGrpSpPr>
        <p:grpSpPr>
          <a:xfrm>
            <a:off x="4135779" y="4700690"/>
            <a:ext cx="1186902" cy="822190"/>
            <a:chOff x="3972128" y="5565644"/>
            <a:chExt cx="1186902" cy="987555"/>
          </a:xfrm>
        </p:grpSpPr>
        <p:sp>
          <p:nvSpPr>
            <p:cNvPr id="780" name="Rectangle 779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81" name="TextBox 780"/>
            <p:cNvSpPr txBox="1"/>
            <p:nvPr/>
          </p:nvSpPr>
          <p:spPr>
            <a:xfrm>
              <a:off x="3975615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2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83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4" name="Group 783"/>
          <p:cNvGrpSpPr/>
          <p:nvPr/>
        </p:nvGrpSpPr>
        <p:grpSpPr>
          <a:xfrm>
            <a:off x="6529865" y="4700690"/>
            <a:ext cx="1186902" cy="822190"/>
            <a:chOff x="6366214" y="5565644"/>
            <a:chExt cx="1186902" cy="987555"/>
          </a:xfrm>
        </p:grpSpPr>
        <p:sp>
          <p:nvSpPr>
            <p:cNvPr id="785" name="Rectangle 784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86" name="TextBox 785"/>
            <p:cNvSpPr txBox="1"/>
            <p:nvPr/>
          </p:nvSpPr>
          <p:spPr>
            <a:xfrm>
              <a:off x="6369420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7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88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9" name="Group 788"/>
          <p:cNvGrpSpPr/>
          <p:nvPr/>
        </p:nvGrpSpPr>
        <p:grpSpPr>
          <a:xfrm>
            <a:off x="5332822" y="4700690"/>
            <a:ext cx="1186902" cy="822190"/>
            <a:chOff x="5169171" y="5565644"/>
            <a:chExt cx="1186902" cy="987555"/>
          </a:xfrm>
        </p:grpSpPr>
        <p:sp>
          <p:nvSpPr>
            <p:cNvPr id="790" name="Rectangle 789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91" name="TextBox 790"/>
            <p:cNvSpPr txBox="1"/>
            <p:nvPr/>
          </p:nvSpPr>
          <p:spPr>
            <a:xfrm>
              <a:off x="5172518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2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93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794" name="TextBox 793"/>
          <p:cNvSpPr txBox="1"/>
          <p:nvPr/>
        </p:nvSpPr>
        <p:spPr>
          <a:xfrm>
            <a:off x="4210780" y="5301770"/>
            <a:ext cx="1042524" cy="156755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95" name="Group 794"/>
          <p:cNvGrpSpPr/>
          <p:nvPr/>
        </p:nvGrpSpPr>
        <p:grpSpPr>
          <a:xfrm>
            <a:off x="544650" y="5530172"/>
            <a:ext cx="1186902" cy="822190"/>
            <a:chOff x="380999" y="5386551"/>
            <a:chExt cx="1186902" cy="987555"/>
          </a:xfrm>
        </p:grpSpPr>
        <p:sp>
          <p:nvSpPr>
            <p:cNvPr id="796" name="Rectangle 795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97" name="TextBox 796"/>
            <p:cNvSpPr txBox="1"/>
            <p:nvPr/>
          </p:nvSpPr>
          <p:spPr>
            <a:xfrm>
              <a:off x="384908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8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99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00" name="Group 799"/>
          <p:cNvGrpSpPr/>
          <p:nvPr/>
        </p:nvGrpSpPr>
        <p:grpSpPr>
          <a:xfrm>
            <a:off x="7726909" y="5530172"/>
            <a:ext cx="1186902" cy="822190"/>
            <a:chOff x="7563258" y="5565644"/>
            <a:chExt cx="1186902" cy="987555"/>
          </a:xfrm>
        </p:grpSpPr>
        <p:sp>
          <p:nvSpPr>
            <p:cNvPr id="801" name="Rectangle 800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2" name="TextBox 801"/>
            <p:cNvSpPr txBox="1"/>
            <p:nvPr/>
          </p:nvSpPr>
          <p:spPr>
            <a:xfrm>
              <a:off x="7566326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3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04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05" name="Group 804"/>
          <p:cNvGrpSpPr/>
          <p:nvPr/>
        </p:nvGrpSpPr>
        <p:grpSpPr>
          <a:xfrm>
            <a:off x="1741693" y="5530172"/>
            <a:ext cx="1186902" cy="822190"/>
            <a:chOff x="1578042" y="5386551"/>
            <a:chExt cx="1186902" cy="987555"/>
          </a:xfrm>
        </p:grpSpPr>
        <p:sp>
          <p:nvSpPr>
            <p:cNvPr id="806" name="Rectangle 805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7" name="TextBox 806"/>
            <p:cNvSpPr txBox="1"/>
            <p:nvPr/>
          </p:nvSpPr>
          <p:spPr>
            <a:xfrm>
              <a:off x="1581810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8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09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10" name="Group 809"/>
          <p:cNvGrpSpPr/>
          <p:nvPr/>
        </p:nvGrpSpPr>
        <p:grpSpPr>
          <a:xfrm>
            <a:off x="2938736" y="5530172"/>
            <a:ext cx="1186902" cy="822190"/>
            <a:chOff x="2775085" y="5386551"/>
            <a:chExt cx="1186902" cy="987555"/>
          </a:xfrm>
        </p:grpSpPr>
        <p:sp>
          <p:nvSpPr>
            <p:cNvPr id="811" name="Rectangle 810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12" name="TextBox 811"/>
            <p:cNvSpPr txBox="1"/>
            <p:nvPr/>
          </p:nvSpPr>
          <p:spPr>
            <a:xfrm>
              <a:off x="2778713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3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14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15" name="Group 814"/>
          <p:cNvGrpSpPr/>
          <p:nvPr/>
        </p:nvGrpSpPr>
        <p:grpSpPr>
          <a:xfrm>
            <a:off x="4135779" y="5530172"/>
            <a:ext cx="1186902" cy="822190"/>
            <a:chOff x="3972128" y="5565644"/>
            <a:chExt cx="1186902" cy="987555"/>
          </a:xfrm>
        </p:grpSpPr>
        <p:sp>
          <p:nvSpPr>
            <p:cNvPr id="816" name="Rectangle 815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17" name="TextBox 816"/>
            <p:cNvSpPr txBox="1"/>
            <p:nvPr/>
          </p:nvSpPr>
          <p:spPr>
            <a:xfrm>
              <a:off x="3975615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8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19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20" name="Group 819"/>
          <p:cNvGrpSpPr/>
          <p:nvPr/>
        </p:nvGrpSpPr>
        <p:grpSpPr>
          <a:xfrm>
            <a:off x="6529865" y="5530172"/>
            <a:ext cx="1186902" cy="822190"/>
            <a:chOff x="6366214" y="5565644"/>
            <a:chExt cx="1186902" cy="987555"/>
          </a:xfrm>
        </p:grpSpPr>
        <p:sp>
          <p:nvSpPr>
            <p:cNvPr id="821" name="Rectangle 820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22" name="TextBox 821"/>
            <p:cNvSpPr txBox="1"/>
            <p:nvPr/>
          </p:nvSpPr>
          <p:spPr>
            <a:xfrm>
              <a:off x="6369420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24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25" name="Group 824"/>
          <p:cNvGrpSpPr/>
          <p:nvPr/>
        </p:nvGrpSpPr>
        <p:grpSpPr>
          <a:xfrm>
            <a:off x="5332822" y="5530172"/>
            <a:ext cx="1186902" cy="822190"/>
            <a:chOff x="5169171" y="5565644"/>
            <a:chExt cx="1186902" cy="987555"/>
          </a:xfrm>
        </p:grpSpPr>
        <p:sp>
          <p:nvSpPr>
            <p:cNvPr id="826" name="Rectangle 825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27" name="TextBox 826"/>
            <p:cNvSpPr txBox="1"/>
            <p:nvPr/>
          </p:nvSpPr>
          <p:spPr>
            <a:xfrm>
              <a:off x="5172518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29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830" name="TextBox 829"/>
          <p:cNvSpPr txBox="1"/>
          <p:nvPr/>
        </p:nvSpPr>
        <p:spPr>
          <a:xfrm>
            <a:off x="7804054" y="1980720"/>
            <a:ext cx="1042524" cy="156755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1" name="Group 830"/>
          <p:cNvGrpSpPr/>
          <p:nvPr/>
        </p:nvGrpSpPr>
        <p:grpSpPr>
          <a:xfrm>
            <a:off x="7726909" y="4700690"/>
            <a:ext cx="1186902" cy="822190"/>
            <a:chOff x="7563258" y="4901099"/>
            <a:chExt cx="1186902" cy="822190"/>
          </a:xfrm>
        </p:grpSpPr>
        <p:sp>
          <p:nvSpPr>
            <p:cNvPr id="832" name="Rectangle 831"/>
            <p:cNvSpPr/>
            <p:nvPr/>
          </p:nvSpPr>
          <p:spPr>
            <a:xfrm>
              <a:off x="7563258" y="4901099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33" name="TextBox 832"/>
            <p:cNvSpPr txBox="1"/>
            <p:nvPr/>
          </p:nvSpPr>
          <p:spPr>
            <a:xfrm>
              <a:off x="7566326" y="490639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object 29"/>
            <p:cNvSpPr txBox="1"/>
            <p:nvPr/>
          </p:nvSpPr>
          <p:spPr>
            <a:xfrm>
              <a:off x="7998507" y="4975981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35" name="object 29"/>
            <p:cNvSpPr txBox="1"/>
            <p:nvPr/>
          </p:nvSpPr>
          <p:spPr>
            <a:xfrm>
              <a:off x="7633509" y="5249236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836" name="TextBox 835"/>
          <p:cNvSpPr txBox="1"/>
          <p:nvPr/>
        </p:nvSpPr>
        <p:spPr>
          <a:xfrm>
            <a:off x="7804054" y="5301770"/>
            <a:ext cx="1042524" cy="156755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25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May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June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246461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Rectangle 421"/>
          <p:cNvSpPr/>
          <p:nvPr/>
        </p:nvSpPr>
        <p:spPr>
          <a:xfrm>
            <a:off x="544650" y="1054925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23" name="Group 422"/>
          <p:cNvGrpSpPr/>
          <p:nvPr/>
        </p:nvGrpSpPr>
        <p:grpSpPr>
          <a:xfrm>
            <a:off x="544650" y="1064973"/>
            <a:ext cx="8369161" cy="312292"/>
            <a:chOff x="380999" y="1265382"/>
            <a:chExt cx="8369161" cy="312292"/>
          </a:xfrm>
        </p:grpSpPr>
        <p:sp>
          <p:nvSpPr>
            <p:cNvPr id="424" name="Rectangle 423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425" name="Rectangle 424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26" name="Rectangle 425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27" name="Rectangle 426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28" name="Rectangle 427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29" name="Rectangle 428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430" name="Rectangle 429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431" name="Group 430"/>
          <p:cNvGrpSpPr/>
          <p:nvPr/>
        </p:nvGrpSpPr>
        <p:grpSpPr>
          <a:xfrm>
            <a:off x="544650" y="1382223"/>
            <a:ext cx="1186902" cy="988206"/>
            <a:chOff x="380999" y="1403539"/>
            <a:chExt cx="1186902" cy="988206"/>
          </a:xfrm>
        </p:grpSpPr>
        <p:sp>
          <p:nvSpPr>
            <p:cNvPr id="432" name="Rectangle 431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33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34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35" name="TextBox 434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6" name="Group 435"/>
          <p:cNvGrpSpPr/>
          <p:nvPr/>
        </p:nvGrpSpPr>
        <p:grpSpPr>
          <a:xfrm>
            <a:off x="1741693" y="1382223"/>
            <a:ext cx="1186902" cy="988206"/>
            <a:chOff x="1578042" y="1403539"/>
            <a:chExt cx="1186902" cy="988206"/>
          </a:xfrm>
        </p:grpSpPr>
        <p:sp>
          <p:nvSpPr>
            <p:cNvPr id="437" name="Rectangle 436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38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39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0" name="TextBox 439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1" name="Group 440"/>
          <p:cNvGrpSpPr/>
          <p:nvPr/>
        </p:nvGrpSpPr>
        <p:grpSpPr>
          <a:xfrm>
            <a:off x="2938736" y="1382223"/>
            <a:ext cx="1186902" cy="988206"/>
            <a:chOff x="2775085" y="1403539"/>
            <a:chExt cx="1186902" cy="988206"/>
          </a:xfrm>
        </p:grpSpPr>
        <p:sp>
          <p:nvSpPr>
            <p:cNvPr id="442" name="Rectangle 441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3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4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5" name="TextBox 444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6" name="Group 445"/>
          <p:cNvGrpSpPr/>
          <p:nvPr/>
        </p:nvGrpSpPr>
        <p:grpSpPr>
          <a:xfrm>
            <a:off x="4135779" y="1382223"/>
            <a:ext cx="1186902" cy="988206"/>
            <a:chOff x="3972128" y="1582632"/>
            <a:chExt cx="1186902" cy="988206"/>
          </a:xfrm>
        </p:grpSpPr>
        <p:sp>
          <p:nvSpPr>
            <p:cNvPr id="447" name="Rectangle 446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8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49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50" name="TextBox 449"/>
            <p:cNvSpPr txBox="1"/>
            <p:nvPr/>
          </p:nvSpPr>
          <p:spPr>
            <a:xfrm>
              <a:off x="3975615" y="158263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1" name="Group 450"/>
          <p:cNvGrpSpPr/>
          <p:nvPr/>
        </p:nvGrpSpPr>
        <p:grpSpPr>
          <a:xfrm>
            <a:off x="5332822" y="1382223"/>
            <a:ext cx="1186902" cy="988206"/>
            <a:chOff x="5169171" y="1403539"/>
            <a:chExt cx="1186902" cy="988206"/>
          </a:xfrm>
        </p:grpSpPr>
        <p:sp>
          <p:nvSpPr>
            <p:cNvPr id="452" name="Rectangle 451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3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454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55" name="TextBox 454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6" name="Group 455"/>
          <p:cNvGrpSpPr/>
          <p:nvPr/>
        </p:nvGrpSpPr>
        <p:grpSpPr>
          <a:xfrm>
            <a:off x="6529865" y="1382223"/>
            <a:ext cx="1186902" cy="988206"/>
            <a:chOff x="6366214" y="1403539"/>
            <a:chExt cx="1186902" cy="988206"/>
          </a:xfrm>
        </p:grpSpPr>
        <p:sp>
          <p:nvSpPr>
            <p:cNvPr id="457" name="Rectangle 456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8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59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0" name="TextBox 459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1" name="Group 460"/>
          <p:cNvGrpSpPr/>
          <p:nvPr/>
        </p:nvGrpSpPr>
        <p:grpSpPr>
          <a:xfrm>
            <a:off x="7726909" y="1382223"/>
            <a:ext cx="1186902" cy="988206"/>
            <a:chOff x="7563258" y="1403539"/>
            <a:chExt cx="1186902" cy="988206"/>
          </a:xfrm>
        </p:grpSpPr>
        <p:sp>
          <p:nvSpPr>
            <p:cNvPr id="462" name="Rectangle 461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3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4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5" name="TextBox 464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6" name="Group 465"/>
          <p:cNvGrpSpPr/>
          <p:nvPr/>
        </p:nvGrpSpPr>
        <p:grpSpPr>
          <a:xfrm>
            <a:off x="544650" y="2378464"/>
            <a:ext cx="1186902" cy="987555"/>
            <a:chOff x="380999" y="2578873"/>
            <a:chExt cx="1186902" cy="987555"/>
          </a:xfrm>
        </p:grpSpPr>
        <p:sp>
          <p:nvSpPr>
            <p:cNvPr id="467" name="Rectangle 466"/>
            <p:cNvSpPr/>
            <p:nvPr/>
          </p:nvSpPr>
          <p:spPr>
            <a:xfrm>
              <a:off x="380999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8" name="TextBox 467"/>
            <p:cNvSpPr txBox="1"/>
            <p:nvPr/>
          </p:nvSpPr>
          <p:spPr>
            <a:xfrm>
              <a:off x="384908" y="257937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object 29"/>
            <p:cNvSpPr txBox="1"/>
            <p:nvPr/>
          </p:nvSpPr>
          <p:spPr>
            <a:xfrm>
              <a:off x="812779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0" name="object 29"/>
            <p:cNvSpPr txBox="1"/>
            <p:nvPr/>
          </p:nvSpPr>
          <p:spPr>
            <a:xfrm>
              <a:off x="447781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71" name="Group 470"/>
          <p:cNvGrpSpPr/>
          <p:nvPr/>
        </p:nvGrpSpPr>
        <p:grpSpPr>
          <a:xfrm>
            <a:off x="1741693" y="2378464"/>
            <a:ext cx="1186902" cy="987555"/>
            <a:chOff x="1578042" y="2406453"/>
            <a:chExt cx="1186902" cy="987555"/>
          </a:xfrm>
        </p:grpSpPr>
        <p:sp>
          <p:nvSpPr>
            <p:cNvPr id="472" name="Rectangle 471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5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76" name="Group 475"/>
          <p:cNvGrpSpPr/>
          <p:nvPr/>
        </p:nvGrpSpPr>
        <p:grpSpPr>
          <a:xfrm>
            <a:off x="2938736" y="2378464"/>
            <a:ext cx="1186902" cy="987555"/>
            <a:chOff x="2775085" y="2406453"/>
            <a:chExt cx="1186902" cy="987555"/>
          </a:xfrm>
        </p:grpSpPr>
        <p:sp>
          <p:nvSpPr>
            <p:cNvPr id="477" name="Rectangle 476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8" name="TextBox 477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80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81" name="Group 480"/>
          <p:cNvGrpSpPr/>
          <p:nvPr/>
        </p:nvGrpSpPr>
        <p:grpSpPr>
          <a:xfrm>
            <a:off x="4135779" y="2378464"/>
            <a:ext cx="1186902" cy="987555"/>
            <a:chOff x="3972128" y="2406453"/>
            <a:chExt cx="1186902" cy="987555"/>
          </a:xfrm>
        </p:grpSpPr>
        <p:sp>
          <p:nvSpPr>
            <p:cNvPr id="482" name="Rectangle 481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3" name="TextBox 482"/>
            <p:cNvSpPr txBox="1"/>
            <p:nvPr/>
          </p:nvSpPr>
          <p:spPr>
            <a:xfrm>
              <a:off x="3975615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4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85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86" name="Group 485"/>
          <p:cNvGrpSpPr/>
          <p:nvPr/>
        </p:nvGrpSpPr>
        <p:grpSpPr>
          <a:xfrm>
            <a:off x="5332822" y="2378464"/>
            <a:ext cx="1186902" cy="987555"/>
            <a:chOff x="5169171" y="2406453"/>
            <a:chExt cx="1186902" cy="987555"/>
          </a:xfrm>
        </p:grpSpPr>
        <p:sp>
          <p:nvSpPr>
            <p:cNvPr id="487" name="Rectangle 486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5172518" y="2406952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90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91" name="Group 490"/>
          <p:cNvGrpSpPr/>
          <p:nvPr/>
        </p:nvGrpSpPr>
        <p:grpSpPr>
          <a:xfrm>
            <a:off x="6529865" y="2378464"/>
            <a:ext cx="1186902" cy="987555"/>
            <a:chOff x="6366214" y="2406453"/>
            <a:chExt cx="1186902" cy="987555"/>
          </a:xfrm>
        </p:grpSpPr>
        <p:sp>
          <p:nvSpPr>
            <p:cNvPr id="492" name="Rectangle 491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3" name="TextBox 492"/>
            <p:cNvSpPr txBox="1"/>
            <p:nvPr/>
          </p:nvSpPr>
          <p:spPr>
            <a:xfrm>
              <a:off x="636942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95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96" name="Group 495"/>
          <p:cNvGrpSpPr/>
          <p:nvPr/>
        </p:nvGrpSpPr>
        <p:grpSpPr>
          <a:xfrm>
            <a:off x="7726909" y="2378464"/>
            <a:ext cx="1186902" cy="987555"/>
            <a:chOff x="7563258" y="2578873"/>
            <a:chExt cx="1186902" cy="987555"/>
          </a:xfrm>
        </p:grpSpPr>
        <p:sp>
          <p:nvSpPr>
            <p:cNvPr id="497" name="Rectangle 496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8" name="TextBox 497"/>
            <p:cNvSpPr txBox="1"/>
            <p:nvPr/>
          </p:nvSpPr>
          <p:spPr>
            <a:xfrm>
              <a:off x="7566326" y="257937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0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01" name="Group 500"/>
          <p:cNvGrpSpPr/>
          <p:nvPr/>
        </p:nvGrpSpPr>
        <p:grpSpPr>
          <a:xfrm>
            <a:off x="544650" y="3374054"/>
            <a:ext cx="1186902" cy="987555"/>
            <a:chOff x="380999" y="3400626"/>
            <a:chExt cx="1186902" cy="987555"/>
          </a:xfrm>
        </p:grpSpPr>
        <p:sp>
          <p:nvSpPr>
            <p:cNvPr id="502" name="Rectangle 501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3" name="TextBox 502"/>
            <p:cNvSpPr txBox="1"/>
            <p:nvPr/>
          </p:nvSpPr>
          <p:spPr>
            <a:xfrm>
              <a:off x="38490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4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5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06" name="Group 505"/>
          <p:cNvGrpSpPr/>
          <p:nvPr/>
        </p:nvGrpSpPr>
        <p:grpSpPr>
          <a:xfrm>
            <a:off x="1741693" y="3374054"/>
            <a:ext cx="1186902" cy="987555"/>
            <a:chOff x="1578042" y="3400626"/>
            <a:chExt cx="1186902" cy="987555"/>
          </a:xfrm>
        </p:grpSpPr>
        <p:sp>
          <p:nvSpPr>
            <p:cNvPr id="507" name="Rectangle 506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8" name="TextBox 507"/>
            <p:cNvSpPr txBox="1"/>
            <p:nvPr/>
          </p:nvSpPr>
          <p:spPr>
            <a:xfrm>
              <a:off x="158181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9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0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11" name="Group 510"/>
          <p:cNvGrpSpPr/>
          <p:nvPr/>
        </p:nvGrpSpPr>
        <p:grpSpPr>
          <a:xfrm>
            <a:off x="2938736" y="3374054"/>
            <a:ext cx="1186902" cy="987555"/>
            <a:chOff x="2775085" y="3400626"/>
            <a:chExt cx="1186902" cy="987555"/>
          </a:xfrm>
        </p:grpSpPr>
        <p:sp>
          <p:nvSpPr>
            <p:cNvPr id="512" name="Rectangle 511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3" name="TextBox 512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5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16" name="Group 515"/>
          <p:cNvGrpSpPr/>
          <p:nvPr/>
        </p:nvGrpSpPr>
        <p:grpSpPr>
          <a:xfrm>
            <a:off x="4135779" y="3374054"/>
            <a:ext cx="1186902" cy="987555"/>
            <a:chOff x="3972128" y="3400626"/>
            <a:chExt cx="1186902" cy="987555"/>
          </a:xfrm>
        </p:grpSpPr>
        <p:sp>
          <p:nvSpPr>
            <p:cNvPr id="517" name="Rectangle 516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8" name="TextBox 517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0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21" name="Group 520"/>
          <p:cNvGrpSpPr/>
          <p:nvPr/>
        </p:nvGrpSpPr>
        <p:grpSpPr>
          <a:xfrm>
            <a:off x="5332822" y="3374054"/>
            <a:ext cx="1186902" cy="987555"/>
            <a:chOff x="5169171" y="3574463"/>
            <a:chExt cx="1186902" cy="987555"/>
          </a:xfrm>
        </p:grpSpPr>
        <p:sp>
          <p:nvSpPr>
            <p:cNvPr id="522" name="Rectangle 521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3" name="TextBox 522"/>
            <p:cNvSpPr txBox="1"/>
            <p:nvPr/>
          </p:nvSpPr>
          <p:spPr>
            <a:xfrm>
              <a:off x="5172518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5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26" name="Group 525"/>
          <p:cNvGrpSpPr/>
          <p:nvPr/>
        </p:nvGrpSpPr>
        <p:grpSpPr>
          <a:xfrm>
            <a:off x="6529865" y="3374054"/>
            <a:ext cx="1186902" cy="987555"/>
            <a:chOff x="6366214" y="3400626"/>
            <a:chExt cx="1186902" cy="987555"/>
          </a:xfrm>
        </p:grpSpPr>
        <p:sp>
          <p:nvSpPr>
            <p:cNvPr id="527" name="Rectangle 526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30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31" name="Group 530"/>
          <p:cNvGrpSpPr/>
          <p:nvPr/>
        </p:nvGrpSpPr>
        <p:grpSpPr>
          <a:xfrm>
            <a:off x="7726909" y="3374054"/>
            <a:ext cx="1186902" cy="987555"/>
            <a:chOff x="7563258" y="3400626"/>
            <a:chExt cx="1186902" cy="987555"/>
          </a:xfrm>
        </p:grpSpPr>
        <p:sp>
          <p:nvSpPr>
            <p:cNvPr id="532" name="Rectangle 531"/>
            <p:cNvSpPr/>
            <p:nvPr/>
          </p:nvSpPr>
          <p:spPr>
            <a:xfrm>
              <a:off x="756325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3" name="TextBox 532"/>
            <p:cNvSpPr txBox="1"/>
            <p:nvPr/>
          </p:nvSpPr>
          <p:spPr>
            <a:xfrm>
              <a:off x="7566326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" name="object 29"/>
            <p:cNvSpPr txBox="1"/>
            <p:nvPr/>
          </p:nvSpPr>
          <p:spPr>
            <a:xfrm>
              <a:off x="7998507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35" name="object 29"/>
            <p:cNvSpPr txBox="1"/>
            <p:nvPr/>
          </p:nvSpPr>
          <p:spPr>
            <a:xfrm>
              <a:off x="7633509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536" name="TextBox 535"/>
          <p:cNvSpPr txBox="1"/>
          <p:nvPr/>
        </p:nvSpPr>
        <p:spPr>
          <a:xfrm>
            <a:off x="7804054" y="4109323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7" name="Group 536"/>
          <p:cNvGrpSpPr/>
          <p:nvPr/>
        </p:nvGrpSpPr>
        <p:grpSpPr>
          <a:xfrm>
            <a:off x="544650" y="4369644"/>
            <a:ext cx="1186902" cy="987555"/>
            <a:chOff x="380999" y="4392380"/>
            <a:chExt cx="1186902" cy="987555"/>
          </a:xfrm>
        </p:grpSpPr>
        <p:sp>
          <p:nvSpPr>
            <p:cNvPr id="538" name="Rectangle 537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9" name="TextBox 538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0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41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42" name="Group 541"/>
          <p:cNvGrpSpPr/>
          <p:nvPr/>
        </p:nvGrpSpPr>
        <p:grpSpPr>
          <a:xfrm>
            <a:off x="1741693" y="4369644"/>
            <a:ext cx="1186902" cy="987555"/>
            <a:chOff x="1578042" y="4392380"/>
            <a:chExt cx="1186902" cy="987555"/>
          </a:xfrm>
        </p:grpSpPr>
        <p:sp>
          <p:nvSpPr>
            <p:cNvPr id="543" name="Rectangle 542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4" name="TextBox 543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5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46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47" name="Group 546"/>
          <p:cNvGrpSpPr/>
          <p:nvPr/>
        </p:nvGrpSpPr>
        <p:grpSpPr>
          <a:xfrm>
            <a:off x="2938736" y="4369644"/>
            <a:ext cx="1186902" cy="987555"/>
            <a:chOff x="2775085" y="4392380"/>
            <a:chExt cx="1186902" cy="987555"/>
          </a:xfrm>
        </p:grpSpPr>
        <p:sp>
          <p:nvSpPr>
            <p:cNvPr id="548" name="Rectangle 547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9" name="TextBox 548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51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52" name="Group 551"/>
          <p:cNvGrpSpPr/>
          <p:nvPr/>
        </p:nvGrpSpPr>
        <p:grpSpPr>
          <a:xfrm>
            <a:off x="4135779" y="4369644"/>
            <a:ext cx="1186902" cy="987555"/>
            <a:chOff x="3972128" y="4392380"/>
            <a:chExt cx="1186902" cy="987555"/>
          </a:xfrm>
        </p:grpSpPr>
        <p:sp>
          <p:nvSpPr>
            <p:cNvPr id="553" name="Rectangle 552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4" name="TextBox 553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5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56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57" name="Group 556"/>
          <p:cNvGrpSpPr/>
          <p:nvPr/>
        </p:nvGrpSpPr>
        <p:grpSpPr>
          <a:xfrm>
            <a:off x="5332822" y="4369644"/>
            <a:ext cx="1186902" cy="987555"/>
            <a:chOff x="5169171" y="4392380"/>
            <a:chExt cx="1186902" cy="987555"/>
          </a:xfrm>
        </p:grpSpPr>
        <p:sp>
          <p:nvSpPr>
            <p:cNvPr id="558" name="Rectangle 557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9" name="TextBox 558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0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61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62" name="Group 561"/>
          <p:cNvGrpSpPr/>
          <p:nvPr/>
        </p:nvGrpSpPr>
        <p:grpSpPr>
          <a:xfrm>
            <a:off x="6529865" y="4369644"/>
            <a:ext cx="1186902" cy="987555"/>
            <a:chOff x="6366214" y="4392380"/>
            <a:chExt cx="1186902" cy="987555"/>
          </a:xfrm>
        </p:grpSpPr>
        <p:sp>
          <p:nvSpPr>
            <p:cNvPr id="563" name="Rectangle 562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4" name="TextBox 563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5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66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67" name="Group 566"/>
          <p:cNvGrpSpPr/>
          <p:nvPr/>
        </p:nvGrpSpPr>
        <p:grpSpPr>
          <a:xfrm>
            <a:off x="7726909" y="4369644"/>
            <a:ext cx="1186902" cy="987555"/>
            <a:chOff x="7563258" y="4392380"/>
            <a:chExt cx="1186902" cy="987555"/>
          </a:xfrm>
        </p:grpSpPr>
        <p:sp>
          <p:nvSpPr>
            <p:cNvPr id="568" name="Rectangle 567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9" name="TextBox 568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0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1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572" name="TextBox 571"/>
          <p:cNvSpPr txBox="1"/>
          <p:nvPr/>
        </p:nvSpPr>
        <p:spPr>
          <a:xfrm>
            <a:off x="7804054" y="2111267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3" name="Group 572"/>
          <p:cNvGrpSpPr/>
          <p:nvPr/>
        </p:nvGrpSpPr>
        <p:grpSpPr>
          <a:xfrm>
            <a:off x="1741693" y="5365235"/>
            <a:ext cx="1186902" cy="987555"/>
            <a:chOff x="1578042" y="5565644"/>
            <a:chExt cx="1186902" cy="987555"/>
          </a:xfrm>
        </p:grpSpPr>
        <p:sp>
          <p:nvSpPr>
            <p:cNvPr id="574" name="Rectangle 573"/>
            <p:cNvSpPr/>
            <p:nvPr/>
          </p:nvSpPr>
          <p:spPr>
            <a:xfrm>
              <a:off x="1578042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5" name="TextBox 574"/>
            <p:cNvSpPr txBox="1"/>
            <p:nvPr/>
          </p:nvSpPr>
          <p:spPr>
            <a:xfrm>
              <a:off x="1581810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6" name="object 29"/>
            <p:cNvSpPr txBox="1"/>
            <p:nvPr/>
          </p:nvSpPr>
          <p:spPr>
            <a:xfrm>
              <a:off x="2010400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7" name="object 29"/>
            <p:cNvSpPr txBox="1"/>
            <p:nvPr/>
          </p:nvSpPr>
          <p:spPr>
            <a:xfrm>
              <a:off x="1645402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78" name="Group 577"/>
          <p:cNvGrpSpPr/>
          <p:nvPr/>
        </p:nvGrpSpPr>
        <p:grpSpPr>
          <a:xfrm>
            <a:off x="544650" y="5365235"/>
            <a:ext cx="1186902" cy="987555"/>
            <a:chOff x="380999" y="5386551"/>
            <a:chExt cx="1186902" cy="987555"/>
          </a:xfrm>
        </p:grpSpPr>
        <p:sp>
          <p:nvSpPr>
            <p:cNvPr id="579" name="Rectangle 578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0" name="TextBox 579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1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82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3" name="Group 582"/>
          <p:cNvGrpSpPr/>
          <p:nvPr/>
        </p:nvGrpSpPr>
        <p:grpSpPr>
          <a:xfrm>
            <a:off x="2938736" y="5365235"/>
            <a:ext cx="1186902" cy="987555"/>
            <a:chOff x="2775085" y="5386551"/>
            <a:chExt cx="1186902" cy="987555"/>
          </a:xfrm>
        </p:grpSpPr>
        <p:sp>
          <p:nvSpPr>
            <p:cNvPr id="584" name="Rectangle 583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5" name="TextBox 584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6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87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8" name="Group 587"/>
          <p:cNvGrpSpPr/>
          <p:nvPr/>
        </p:nvGrpSpPr>
        <p:grpSpPr>
          <a:xfrm>
            <a:off x="4135779" y="5365235"/>
            <a:ext cx="1186902" cy="987555"/>
            <a:chOff x="3972128" y="5565644"/>
            <a:chExt cx="1186902" cy="987555"/>
          </a:xfrm>
        </p:grpSpPr>
        <p:sp>
          <p:nvSpPr>
            <p:cNvPr id="589" name="Rectangle 588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 smtClean="0"/>
                <a:t>a</a:t>
              </a:r>
              <a:endParaRPr lang="en-IN" dirty="0"/>
            </a:p>
          </p:txBody>
        </p:sp>
        <p:sp>
          <p:nvSpPr>
            <p:cNvPr id="590" name="TextBox 589"/>
            <p:cNvSpPr txBox="1"/>
            <p:nvPr/>
          </p:nvSpPr>
          <p:spPr>
            <a:xfrm>
              <a:off x="3975615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1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92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93" name="Group 592"/>
          <p:cNvGrpSpPr/>
          <p:nvPr/>
        </p:nvGrpSpPr>
        <p:grpSpPr>
          <a:xfrm>
            <a:off x="7726909" y="5365235"/>
            <a:ext cx="1186902" cy="987555"/>
            <a:chOff x="7563258" y="5565644"/>
            <a:chExt cx="1186902" cy="987555"/>
          </a:xfrm>
        </p:grpSpPr>
        <p:sp>
          <p:nvSpPr>
            <p:cNvPr id="594" name="Rectangle 593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5" name="TextBox 594"/>
            <p:cNvSpPr txBox="1"/>
            <p:nvPr/>
          </p:nvSpPr>
          <p:spPr>
            <a:xfrm>
              <a:off x="7566326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6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97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598" name="TextBox 597"/>
          <p:cNvSpPr txBox="1"/>
          <p:nvPr/>
        </p:nvSpPr>
        <p:spPr>
          <a:xfrm>
            <a:off x="1816606" y="4109323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9" name="Group 598"/>
          <p:cNvGrpSpPr/>
          <p:nvPr/>
        </p:nvGrpSpPr>
        <p:grpSpPr>
          <a:xfrm>
            <a:off x="6529865" y="5365235"/>
            <a:ext cx="1186902" cy="987555"/>
            <a:chOff x="6366214" y="5565644"/>
            <a:chExt cx="1186902" cy="987555"/>
          </a:xfrm>
        </p:grpSpPr>
        <p:sp>
          <p:nvSpPr>
            <p:cNvPr id="600" name="Rectangle 599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1" name="TextBox 600"/>
            <p:cNvSpPr txBox="1"/>
            <p:nvPr/>
          </p:nvSpPr>
          <p:spPr>
            <a:xfrm>
              <a:off x="6369420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2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03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04" name="Group 603"/>
          <p:cNvGrpSpPr/>
          <p:nvPr/>
        </p:nvGrpSpPr>
        <p:grpSpPr>
          <a:xfrm>
            <a:off x="5332822" y="5365235"/>
            <a:ext cx="1186902" cy="987555"/>
            <a:chOff x="5169171" y="5565644"/>
            <a:chExt cx="1186902" cy="987555"/>
          </a:xfrm>
        </p:grpSpPr>
        <p:sp>
          <p:nvSpPr>
            <p:cNvPr id="605" name="Rectangle 604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6" name="TextBox 605"/>
            <p:cNvSpPr txBox="1"/>
            <p:nvPr/>
          </p:nvSpPr>
          <p:spPr>
            <a:xfrm>
              <a:off x="5172518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7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08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609" name="TextBox 608"/>
          <p:cNvSpPr txBox="1"/>
          <p:nvPr/>
        </p:nvSpPr>
        <p:spPr>
          <a:xfrm>
            <a:off x="5401333" y="5083357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0" name="TextBox 609"/>
          <p:cNvSpPr txBox="1"/>
          <p:nvPr/>
        </p:nvSpPr>
        <p:spPr>
          <a:xfrm>
            <a:off x="1810499" y="5083357"/>
            <a:ext cx="1042524" cy="18828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TextBox 610"/>
          <p:cNvSpPr txBox="1"/>
          <p:nvPr/>
        </p:nvSpPr>
        <p:spPr>
          <a:xfrm>
            <a:off x="6602101" y="2111267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21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June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July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359890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544650" y="1054925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00" name="Group 199"/>
          <p:cNvGrpSpPr/>
          <p:nvPr/>
        </p:nvGrpSpPr>
        <p:grpSpPr>
          <a:xfrm>
            <a:off x="544650" y="1064973"/>
            <a:ext cx="8369161" cy="312292"/>
            <a:chOff x="380999" y="1265382"/>
            <a:chExt cx="8369161" cy="312292"/>
          </a:xfrm>
        </p:grpSpPr>
        <p:sp>
          <p:nvSpPr>
            <p:cNvPr id="201" name="Rectangle 200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544650" y="1382223"/>
            <a:ext cx="1186902" cy="988206"/>
            <a:chOff x="380999" y="1403539"/>
            <a:chExt cx="1186902" cy="988206"/>
          </a:xfrm>
        </p:grpSpPr>
        <p:sp>
          <p:nvSpPr>
            <p:cNvPr id="209" name="Rectangle 208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10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1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1741693" y="1382223"/>
            <a:ext cx="1186902" cy="988206"/>
            <a:chOff x="1578042" y="1403539"/>
            <a:chExt cx="1186902" cy="988206"/>
          </a:xfrm>
        </p:grpSpPr>
        <p:sp>
          <p:nvSpPr>
            <p:cNvPr id="214" name="Rectangle 213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15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6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2938736" y="1382223"/>
            <a:ext cx="1186902" cy="988206"/>
            <a:chOff x="2775085" y="1403539"/>
            <a:chExt cx="1186902" cy="988206"/>
          </a:xfrm>
        </p:grpSpPr>
        <p:sp>
          <p:nvSpPr>
            <p:cNvPr id="219" name="Rectangle 218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0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1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4135779" y="1382223"/>
            <a:ext cx="1186902" cy="988206"/>
            <a:chOff x="3972128" y="1582632"/>
            <a:chExt cx="1186902" cy="988206"/>
          </a:xfrm>
        </p:grpSpPr>
        <p:sp>
          <p:nvSpPr>
            <p:cNvPr id="224" name="Rectangle 223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5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6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3975615" y="158263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5332822" y="1382223"/>
            <a:ext cx="1186902" cy="988206"/>
            <a:chOff x="5169171" y="1403539"/>
            <a:chExt cx="1186902" cy="988206"/>
          </a:xfrm>
        </p:grpSpPr>
        <p:sp>
          <p:nvSpPr>
            <p:cNvPr id="229" name="Rectangle 228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0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231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529865" y="1382223"/>
            <a:ext cx="1186902" cy="988206"/>
            <a:chOff x="6366214" y="1403539"/>
            <a:chExt cx="1186902" cy="988206"/>
          </a:xfrm>
        </p:grpSpPr>
        <p:sp>
          <p:nvSpPr>
            <p:cNvPr id="234" name="Rectangle 233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5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6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7726909" y="1382223"/>
            <a:ext cx="1186902" cy="988206"/>
            <a:chOff x="7563258" y="1403539"/>
            <a:chExt cx="1186902" cy="988206"/>
          </a:xfrm>
        </p:grpSpPr>
        <p:sp>
          <p:nvSpPr>
            <p:cNvPr id="239" name="Rectangle 238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0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41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3" name="Group 242"/>
          <p:cNvGrpSpPr/>
          <p:nvPr/>
        </p:nvGrpSpPr>
        <p:grpSpPr>
          <a:xfrm>
            <a:off x="544650" y="2378464"/>
            <a:ext cx="1186902" cy="987555"/>
            <a:chOff x="380999" y="2406453"/>
            <a:chExt cx="1186902" cy="987555"/>
          </a:xfrm>
        </p:grpSpPr>
        <p:sp>
          <p:nvSpPr>
            <p:cNvPr id="244" name="Rectangle 243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38490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47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48" name="Group 247"/>
          <p:cNvGrpSpPr/>
          <p:nvPr/>
        </p:nvGrpSpPr>
        <p:grpSpPr>
          <a:xfrm>
            <a:off x="1741693" y="2378464"/>
            <a:ext cx="1186902" cy="987555"/>
            <a:chOff x="1578042" y="2406453"/>
            <a:chExt cx="1186902" cy="987555"/>
          </a:xfrm>
        </p:grpSpPr>
        <p:sp>
          <p:nvSpPr>
            <p:cNvPr id="249" name="Rectangle 248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52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53" name="Group 252"/>
          <p:cNvGrpSpPr/>
          <p:nvPr/>
        </p:nvGrpSpPr>
        <p:grpSpPr>
          <a:xfrm>
            <a:off x="2938736" y="2378464"/>
            <a:ext cx="1186902" cy="987555"/>
            <a:chOff x="2775085" y="2406453"/>
            <a:chExt cx="1186902" cy="987555"/>
          </a:xfrm>
        </p:grpSpPr>
        <p:sp>
          <p:nvSpPr>
            <p:cNvPr id="254" name="Rectangle 253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57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4135779" y="2378464"/>
            <a:ext cx="1186902" cy="987555"/>
            <a:chOff x="3972128" y="2406453"/>
            <a:chExt cx="1186902" cy="987555"/>
          </a:xfrm>
        </p:grpSpPr>
        <p:sp>
          <p:nvSpPr>
            <p:cNvPr id="259" name="Rectangle 258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3975615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2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63" name="Group 262"/>
          <p:cNvGrpSpPr/>
          <p:nvPr/>
        </p:nvGrpSpPr>
        <p:grpSpPr>
          <a:xfrm>
            <a:off x="5332822" y="2378464"/>
            <a:ext cx="1186902" cy="987555"/>
            <a:chOff x="5169171" y="2406453"/>
            <a:chExt cx="1186902" cy="987555"/>
          </a:xfrm>
        </p:grpSpPr>
        <p:sp>
          <p:nvSpPr>
            <p:cNvPr id="264" name="Rectangle 263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517251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7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68" name="Group 267"/>
          <p:cNvGrpSpPr/>
          <p:nvPr/>
        </p:nvGrpSpPr>
        <p:grpSpPr>
          <a:xfrm>
            <a:off x="6529865" y="2378464"/>
            <a:ext cx="1186902" cy="987555"/>
            <a:chOff x="6366214" y="2406453"/>
            <a:chExt cx="1186902" cy="987555"/>
          </a:xfrm>
        </p:grpSpPr>
        <p:sp>
          <p:nvSpPr>
            <p:cNvPr id="269" name="Rectangle 268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636942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2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7726909" y="2378464"/>
            <a:ext cx="1186902" cy="987555"/>
            <a:chOff x="7563258" y="2578873"/>
            <a:chExt cx="1186902" cy="987555"/>
          </a:xfrm>
        </p:grpSpPr>
        <p:sp>
          <p:nvSpPr>
            <p:cNvPr id="274" name="Rectangle 273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7566326" y="257937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7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544650" y="3374054"/>
            <a:ext cx="1186902" cy="987555"/>
            <a:chOff x="380999" y="3400626"/>
            <a:chExt cx="1186902" cy="987555"/>
          </a:xfrm>
        </p:grpSpPr>
        <p:sp>
          <p:nvSpPr>
            <p:cNvPr id="279" name="Rectangle 278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384908" y="3410364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82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3" name="Group 282"/>
          <p:cNvGrpSpPr/>
          <p:nvPr/>
        </p:nvGrpSpPr>
        <p:grpSpPr>
          <a:xfrm>
            <a:off x="1741693" y="3374054"/>
            <a:ext cx="1186902" cy="987555"/>
            <a:chOff x="1578042" y="3400626"/>
            <a:chExt cx="1186902" cy="987555"/>
          </a:xfrm>
        </p:grpSpPr>
        <p:sp>
          <p:nvSpPr>
            <p:cNvPr id="284" name="Rectangle 283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5" name="TextBox 284"/>
            <p:cNvSpPr txBox="1"/>
            <p:nvPr/>
          </p:nvSpPr>
          <p:spPr>
            <a:xfrm>
              <a:off x="158181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87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2938736" y="3374054"/>
            <a:ext cx="1186902" cy="987555"/>
            <a:chOff x="2775085" y="3400626"/>
            <a:chExt cx="1186902" cy="987555"/>
          </a:xfrm>
        </p:grpSpPr>
        <p:sp>
          <p:nvSpPr>
            <p:cNvPr id="289" name="Rectangle 288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92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4135779" y="3374054"/>
            <a:ext cx="1186902" cy="987555"/>
            <a:chOff x="3972128" y="3400626"/>
            <a:chExt cx="1186902" cy="987555"/>
          </a:xfrm>
        </p:grpSpPr>
        <p:sp>
          <p:nvSpPr>
            <p:cNvPr id="294" name="Rectangle 293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5" name="TextBox 294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97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98" name="Group 297"/>
          <p:cNvGrpSpPr/>
          <p:nvPr/>
        </p:nvGrpSpPr>
        <p:grpSpPr>
          <a:xfrm>
            <a:off x="5332822" y="3374054"/>
            <a:ext cx="1186902" cy="987555"/>
            <a:chOff x="5169171" y="3574463"/>
            <a:chExt cx="1186902" cy="987555"/>
          </a:xfrm>
        </p:grpSpPr>
        <p:sp>
          <p:nvSpPr>
            <p:cNvPr id="299" name="Rectangle 298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5172518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02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03" name="Group 302"/>
          <p:cNvGrpSpPr/>
          <p:nvPr/>
        </p:nvGrpSpPr>
        <p:grpSpPr>
          <a:xfrm>
            <a:off x="6529865" y="3374054"/>
            <a:ext cx="1186902" cy="987555"/>
            <a:chOff x="6366214" y="3400626"/>
            <a:chExt cx="1186902" cy="987555"/>
          </a:xfrm>
        </p:grpSpPr>
        <p:sp>
          <p:nvSpPr>
            <p:cNvPr id="304" name="Rectangle 303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07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08" name="Group 307"/>
          <p:cNvGrpSpPr/>
          <p:nvPr/>
        </p:nvGrpSpPr>
        <p:grpSpPr>
          <a:xfrm>
            <a:off x="7726909" y="3374054"/>
            <a:ext cx="1186902" cy="987555"/>
            <a:chOff x="7563258" y="3574463"/>
            <a:chExt cx="1186902" cy="987555"/>
          </a:xfrm>
        </p:grpSpPr>
        <p:sp>
          <p:nvSpPr>
            <p:cNvPr id="309" name="Rectangle 308"/>
            <p:cNvSpPr/>
            <p:nvPr/>
          </p:nvSpPr>
          <p:spPr>
            <a:xfrm>
              <a:off x="7563258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7566326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object 29"/>
            <p:cNvSpPr txBox="1"/>
            <p:nvPr/>
          </p:nvSpPr>
          <p:spPr>
            <a:xfrm>
              <a:off x="7998507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2" name="object 29"/>
            <p:cNvSpPr txBox="1"/>
            <p:nvPr/>
          </p:nvSpPr>
          <p:spPr>
            <a:xfrm>
              <a:off x="7633509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13" name="Group 312"/>
          <p:cNvGrpSpPr/>
          <p:nvPr/>
        </p:nvGrpSpPr>
        <p:grpSpPr>
          <a:xfrm>
            <a:off x="544650" y="4369644"/>
            <a:ext cx="1186902" cy="987555"/>
            <a:chOff x="380999" y="4392380"/>
            <a:chExt cx="1186902" cy="987555"/>
          </a:xfrm>
        </p:grpSpPr>
        <p:sp>
          <p:nvSpPr>
            <p:cNvPr id="314" name="Rectangle 313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7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18" name="Group 317"/>
          <p:cNvGrpSpPr/>
          <p:nvPr/>
        </p:nvGrpSpPr>
        <p:grpSpPr>
          <a:xfrm>
            <a:off x="1741693" y="4369644"/>
            <a:ext cx="1186902" cy="987555"/>
            <a:chOff x="1578042" y="4392380"/>
            <a:chExt cx="1186902" cy="987555"/>
          </a:xfrm>
        </p:grpSpPr>
        <p:sp>
          <p:nvSpPr>
            <p:cNvPr id="319" name="Rectangle 318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2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23" name="Group 322"/>
          <p:cNvGrpSpPr/>
          <p:nvPr/>
        </p:nvGrpSpPr>
        <p:grpSpPr>
          <a:xfrm>
            <a:off x="2938736" y="4369644"/>
            <a:ext cx="1186902" cy="987555"/>
            <a:chOff x="2775085" y="4392380"/>
            <a:chExt cx="1186902" cy="987555"/>
          </a:xfrm>
        </p:grpSpPr>
        <p:sp>
          <p:nvSpPr>
            <p:cNvPr id="324" name="Rectangle 323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5" name="TextBox 324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7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4135779" y="4369644"/>
            <a:ext cx="1186902" cy="987555"/>
            <a:chOff x="3972128" y="4392380"/>
            <a:chExt cx="1186902" cy="987555"/>
          </a:xfrm>
        </p:grpSpPr>
        <p:sp>
          <p:nvSpPr>
            <p:cNvPr id="329" name="Rectangle 328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0" name="TextBox 329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2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33" name="Group 332"/>
          <p:cNvGrpSpPr/>
          <p:nvPr/>
        </p:nvGrpSpPr>
        <p:grpSpPr>
          <a:xfrm>
            <a:off x="5332822" y="4369644"/>
            <a:ext cx="1186902" cy="987555"/>
            <a:chOff x="5169171" y="4392380"/>
            <a:chExt cx="1186902" cy="987555"/>
          </a:xfrm>
        </p:grpSpPr>
        <p:sp>
          <p:nvSpPr>
            <p:cNvPr id="334" name="Rectangle 333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5" name="TextBox 334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7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38" name="Group 337"/>
          <p:cNvGrpSpPr/>
          <p:nvPr/>
        </p:nvGrpSpPr>
        <p:grpSpPr>
          <a:xfrm>
            <a:off x="6529865" y="4369644"/>
            <a:ext cx="1186902" cy="987555"/>
            <a:chOff x="6366214" y="4392380"/>
            <a:chExt cx="1186902" cy="987555"/>
          </a:xfrm>
        </p:grpSpPr>
        <p:sp>
          <p:nvSpPr>
            <p:cNvPr id="339" name="Rectangle 338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42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43" name="Group 342"/>
          <p:cNvGrpSpPr/>
          <p:nvPr/>
        </p:nvGrpSpPr>
        <p:grpSpPr>
          <a:xfrm>
            <a:off x="7726909" y="4369644"/>
            <a:ext cx="1186902" cy="987555"/>
            <a:chOff x="7563258" y="4392380"/>
            <a:chExt cx="1186902" cy="987555"/>
          </a:xfrm>
        </p:grpSpPr>
        <p:sp>
          <p:nvSpPr>
            <p:cNvPr id="344" name="Rectangle 343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5" name="TextBox 344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47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544650" y="5365235"/>
            <a:ext cx="1186902" cy="987555"/>
            <a:chOff x="380999" y="5386551"/>
            <a:chExt cx="1186902" cy="987555"/>
          </a:xfrm>
        </p:grpSpPr>
        <p:sp>
          <p:nvSpPr>
            <p:cNvPr id="349" name="Rectangle 348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0" name="TextBox 349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52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1741693" y="5365235"/>
            <a:ext cx="1186902" cy="987555"/>
            <a:chOff x="1578042" y="5386551"/>
            <a:chExt cx="1186902" cy="987555"/>
          </a:xfrm>
        </p:grpSpPr>
        <p:sp>
          <p:nvSpPr>
            <p:cNvPr id="354" name="Rectangle 353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5" name="TextBox 354"/>
            <p:cNvSpPr txBox="1"/>
            <p:nvPr/>
          </p:nvSpPr>
          <p:spPr>
            <a:xfrm>
              <a:off x="158181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57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58" name="Group 357"/>
          <p:cNvGrpSpPr/>
          <p:nvPr/>
        </p:nvGrpSpPr>
        <p:grpSpPr>
          <a:xfrm>
            <a:off x="2938736" y="5365235"/>
            <a:ext cx="1186902" cy="987555"/>
            <a:chOff x="2775085" y="5386551"/>
            <a:chExt cx="1186902" cy="987555"/>
          </a:xfrm>
        </p:grpSpPr>
        <p:sp>
          <p:nvSpPr>
            <p:cNvPr id="359" name="Rectangle 358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2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63" name="Group 362"/>
          <p:cNvGrpSpPr/>
          <p:nvPr/>
        </p:nvGrpSpPr>
        <p:grpSpPr>
          <a:xfrm>
            <a:off x="4135779" y="5365235"/>
            <a:ext cx="1186902" cy="987555"/>
            <a:chOff x="3972128" y="5565644"/>
            <a:chExt cx="1186902" cy="987555"/>
          </a:xfrm>
        </p:grpSpPr>
        <p:sp>
          <p:nvSpPr>
            <p:cNvPr id="364" name="Rectangle 363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5" name="TextBox 364"/>
            <p:cNvSpPr txBox="1"/>
            <p:nvPr/>
          </p:nvSpPr>
          <p:spPr>
            <a:xfrm>
              <a:off x="3975615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7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68" name="Group 367"/>
          <p:cNvGrpSpPr/>
          <p:nvPr/>
        </p:nvGrpSpPr>
        <p:grpSpPr>
          <a:xfrm>
            <a:off x="7726909" y="5365235"/>
            <a:ext cx="1186902" cy="987555"/>
            <a:chOff x="7563258" y="5565644"/>
            <a:chExt cx="1186902" cy="987555"/>
          </a:xfrm>
        </p:grpSpPr>
        <p:sp>
          <p:nvSpPr>
            <p:cNvPr id="369" name="Rectangle 368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0" name="TextBox 369"/>
            <p:cNvSpPr txBox="1"/>
            <p:nvPr/>
          </p:nvSpPr>
          <p:spPr>
            <a:xfrm>
              <a:off x="7566326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2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373" name="TextBox 372"/>
          <p:cNvSpPr txBox="1"/>
          <p:nvPr/>
        </p:nvSpPr>
        <p:spPr>
          <a:xfrm>
            <a:off x="1816606" y="3102455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4205830" y="5115671"/>
            <a:ext cx="1042524" cy="18828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5" name="Group 374"/>
          <p:cNvGrpSpPr/>
          <p:nvPr/>
        </p:nvGrpSpPr>
        <p:grpSpPr>
          <a:xfrm>
            <a:off x="6529865" y="5365235"/>
            <a:ext cx="1186902" cy="987555"/>
            <a:chOff x="6366214" y="5565644"/>
            <a:chExt cx="1186902" cy="987555"/>
          </a:xfrm>
        </p:grpSpPr>
        <p:sp>
          <p:nvSpPr>
            <p:cNvPr id="376" name="Rectangle 375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6369420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9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5332822" y="5365235"/>
            <a:ext cx="1186902" cy="987555"/>
            <a:chOff x="5169171" y="5565644"/>
            <a:chExt cx="1186902" cy="987555"/>
          </a:xfrm>
        </p:grpSpPr>
        <p:sp>
          <p:nvSpPr>
            <p:cNvPr id="381" name="Rectangle 380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2" name="TextBox 381"/>
            <p:cNvSpPr txBox="1"/>
            <p:nvPr/>
          </p:nvSpPr>
          <p:spPr>
            <a:xfrm>
              <a:off x="5172518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84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385" name="TextBox 384"/>
          <p:cNvSpPr txBox="1"/>
          <p:nvPr/>
        </p:nvSpPr>
        <p:spPr>
          <a:xfrm>
            <a:off x="6607895" y="5083357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5410175" y="6079951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7804054" y="3102456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1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July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</a:t>
            </a: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974893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4650" y="1054925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544650" y="1064973"/>
            <a:ext cx="8369161" cy="312292"/>
            <a:chOff x="380999" y="1265382"/>
            <a:chExt cx="8369161" cy="312292"/>
          </a:xfrm>
        </p:grpSpPr>
        <p:sp>
          <p:nvSpPr>
            <p:cNvPr id="11" name="Rectangle 10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4650" y="1382224"/>
            <a:ext cx="1186902" cy="822732"/>
            <a:chOff x="380999" y="1403539"/>
            <a:chExt cx="1186902" cy="988206"/>
          </a:xfrm>
        </p:grpSpPr>
        <p:sp>
          <p:nvSpPr>
            <p:cNvPr id="19" name="Rectangle 18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0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4908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41693" y="1382224"/>
            <a:ext cx="1186902" cy="822732"/>
            <a:chOff x="1578042" y="1403539"/>
            <a:chExt cx="1186902" cy="988206"/>
          </a:xfrm>
        </p:grpSpPr>
        <p:sp>
          <p:nvSpPr>
            <p:cNvPr id="24" name="Rectangle 23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5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81810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38736" y="1382224"/>
            <a:ext cx="1186902" cy="822732"/>
            <a:chOff x="2775085" y="1403539"/>
            <a:chExt cx="1186902" cy="988206"/>
          </a:xfrm>
        </p:grpSpPr>
        <p:sp>
          <p:nvSpPr>
            <p:cNvPr id="29" name="Rectangle 28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78713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135779" y="1382224"/>
            <a:ext cx="1186902" cy="822732"/>
            <a:chOff x="3972128" y="1582632"/>
            <a:chExt cx="1186902" cy="988206"/>
          </a:xfrm>
        </p:grpSpPr>
        <p:sp>
          <p:nvSpPr>
            <p:cNvPr id="34" name="Rectangle 33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75615" y="1582632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332822" y="1382224"/>
            <a:ext cx="1186902" cy="822732"/>
            <a:chOff x="5169171" y="1403539"/>
            <a:chExt cx="1186902" cy="988206"/>
          </a:xfrm>
        </p:grpSpPr>
        <p:sp>
          <p:nvSpPr>
            <p:cNvPr id="39" name="Rectangle 38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41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72518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29865" y="1382224"/>
            <a:ext cx="1186902" cy="822732"/>
            <a:chOff x="6366214" y="1403539"/>
            <a:chExt cx="1186902" cy="988206"/>
          </a:xfrm>
        </p:grpSpPr>
        <p:sp>
          <p:nvSpPr>
            <p:cNvPr id="44" name="Rectangle 43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369420" y="1403539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726909" y="1382224"/>
            <a:ext cx="1186902" cy="822732"/>
            <a:chOff x="7563258" y="1582633"/>
            <a:chExt cx="1186902" cy="822732"/>
          </a:xfrm>
        </p:grpSpPr>
        <p:sp>
          <p:nvSpPr>
            <p:cNvPr id="49" name="Rectangle 48"/>
            <p:cNvSpPr/>
            <p:nvPr/>
          </p:nvSpPr>
          <p:spPr>
            <a:xfrm>
              <a:off x="7563258" y="1583175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bject 29"/>
            <p:cNvSpPr txBox="1"/>
            <p:nvPr/>
          </p:nvSpPr>
          <p:spPr>
            <a:xfrm>
              <a:off x="7998507" y="1658955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" name="object 29"/>
            <p:cNvSpPr txBox="1"/>
            <p:nvPr/>
          </p:nvSpPr>
          <p:spPr>
            <a:xfrm>
              <a:off x="7633509" y="1932210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566326" y="158263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44650" y="2212247"/>
            <a:ext cx="1186902" cy="822190"/>
            <a:chOff x="380999" y="2406453"/>
            <a:chExt cx="1186902" cy="987555"/>
          </a:xfrm>
        </p:grpSpPr>
        <p:sp>
          <p:nvSpPr>
            <p:cNvPr id="54" name="Rectangle 53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4908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741693" y="2212247"/>
            <a:ext cx="1186902" cy="822190"/>
            <a:chOff x="1578042" y="2406453"/>
            <a:chExt cx="1186902" cy="987555"/>
          </a:xfrm>
        </p:grpSpPr>
        <p:sp>
          <p:nvSpPr>
            <p:cNvPr id="59" name="Rectangle 58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81810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938736" y="2212247"/>
            <a:ext cx="1186902" cy="822190"/>
            <a:chOff x="2775085" y="2406453"/>
            <a:chExt cx="1186902" cy="987555"/>
          </a:xfrm>
        </p:grpSpPr>
        <p:sp>
          <p:nvSpPr>
            <p:cNvPr id="64" name="Rectangle 63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78713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135779" y="2212247"/>
            <a:ext cx="1186902" cy="822190"/>
            <a:chOff x="3972128" y="2406453"/>
            <a:chExt cx="1186902" cy="987555"/>
          </a:xfrm>
        </p:grpSpPr>
        <p:sp>
          <p:nvSpPr>
            <p:cNvPr id="69" name="Rectangle 68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75615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</a:t>
              </a:r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332822" y="2212247"/>
            <a:ext cx="1186902" cy="822190"/>
            <a:chOff x="5169171" y="2406453"/>
            <a:chExt cx="1186902" cy="987555"/>
          </a:xfrm>
        </p:grpSpPr>
        <p:sp>
          <p:nvSpPr>
            <p:cNvPr id="74" name="Rectangle 73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172518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7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529865" y="2212247"/>
            <a:ext cx="1186902" cy="822190"/>
            <a:chOff x="6366214" y="2406453"/>
            <a:chExt cx="1186902" cy="987555"/>
          </a:xfrm>
        </p:grpSpPr>
        <p:sp>
          <p:nvSpPr>
            <p:cNvPr id="79" name="Rectangle 78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369420" y="240695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2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7726909" y="2212247"/>
            <a:ext cx="1186902" cy="822190"/>
            <a:chOff x="7563258" y="2578873"/>
            <a:chExt cx="1186902" cy="987555"/>
          </a:xfrm>
        </p:grpSpPr>
        <p:sp>
          <p:nvSpPr>
            <p:cNvPr id="84" name="Rectangle 83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566326" y="257937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7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44650" y="3041728"/>
            <a:ext cx="1186902" cy="822190"/>
            <a:chOff x="380999" y="3400626"/>
            <a:chExt cx="1186902" cy="987555"/>
          </a:xfrm>
        </p:grpSpPr>
        <p:sp>
          <p:nvSpPr>
            <p:cNvPr id="89" name="Rectangle 88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84908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2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1741693" y="3041728"/>
            <a:ext cx="1186902" cy="822190"/>
            <a:chOff x="1578042" y="3400626"/>
            <a:chExt cx="1186902" cy="987555"/>
          </a:xfrm>
        </p:grpSpPr>
        <p:sp>
          <p:nvSpPr>
            <p:cNvPr id="94" name="Rectangle 93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581810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7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938736" y="3041728"/>
            <a:ext cx="1186902" cy="822190"/>
            <a:chOff x="2775085" y="3400626"/>
            <a:chExt cx="1186902" cy="987555"/>
          </a:xfrm>
        </p:grpSpPr>
        <p:sp>
          <p:nvSpPr>
            <p:cNvPr id="99" name="Rectangle 98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778713" y="3410364"/>
              <a:ext cx="399490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02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4135779" y="3041728"/>
            <a:ext cx="1186902" cy="822190"/>
            <a:chOff x="3972128" y="3400626"/>
            <a:chExt cx="1186902" cy="987555"/>
          </a:xfrm>
        </p:grpSpPr>
        <p:sp>
          <p:nvSpPr>
            <p:cNvPr id="104" name="Rectangle 103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975615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07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332822" y="3041728"/>
            <a:ext cx="1186902" cy="822190"/>
            <a:chOff x="5169171" y="3574463"/>
            <a:chExt cx="1186902" cy="987555"/>
          </a:xfrm>
        </p:grpSpPr>
        <p:sp>
          <p:nvSpPr>
            <p:cNvPr id="109" name="Rectangle 108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172518" y="3584201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2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529865" y="3041728"/>
            <a:ext cx="1186902" cy="822190"/>
            <a:chOff x="6366214" y="3400626"/>
            <a:chExt cx="1186902" cy="987555"/>
          </a:xfrm>
        </p:grpSpPr>
        <p:sp>
          <p:nvSpPr>
            <p:cNvPr id="114" name="Rectangle 113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369420" y="341036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7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7726909" y="3041728"/>
            <a:ext cx="1186902" cy="822190"/>
            <a:chOff x="7563258" y="3242137"/>
            <a:chExt cx="1186902" cy="822190"/>
          </a:xfrm>
        </p:grpSpPr>
        <p:sp>
          <p:nvSpPr>
            <p:cNvPr id="119" name="Rectangle 118"/>
            <p:cNvSpPr/>
            <p:nvPr/>
          </p:nvSpPr>
          <p:spPr>
            <a:xfrm>
              <a:off x="7563258" y="3242137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66326" y="325024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object 29"/>
            <p:cNvSpPr txBox="1"/>
            <p:nvPr/>
          </p:nvSpPr>
          <p:spPr>
            <a:xfrm>
              <a:off x="7998507" y="3319830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22" name="object 29"/>
            <p:cNvSpPr txBox="1"/>
            <p:nvPr/>
          </p:nvSpPr>
          <p:spPr>
            <a:xfrm>
              <a:off x="7633509" y="3593085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1816606" y="2825804"/>
            <a:ext cx="1042524" cy="156755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544650" y="3871209"/>
            <a:ext cx="1186902" cy="822190"/>
            <a:chOff x="380999" y="4392380"/>
            <a:chExt cx="1186902" cy="987555"/>
          </a:xfrm>
        </p:grpSpPr>
        <p:sp>
          <p:nvSpPr>
            <p:cNvPr id="125" name="Rectangle 124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84908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28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1741693" y="3871209"/>
            <a:ext cx="1186902" cy="822190"/>
            <a:chOff x="1578042" y="4392380"/>
            <a:chExt cx="1186902" cy="987555"/>
          </a:xfrm>
        </p:grpSpPr>
        <p:sp>
          <p:nvSpPr>
            <p:cNvPr id="130" name="Rectangle 129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581810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3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938736" y="3871209"/>
            <a:ext cx="1186902" cy="822190"/>
            <a:chOff x="2775085" y="4392380"/>
            <a:chExt cx="1186902" cy="987555"/>
          </a:xfrm>
        </p:grpSpPr>
        <p:sp>
          <p:nvSpPr>
            <p:cNvPr id="135" name="Rectangle 134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2778713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8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4135779" y="3871209"/>
            <a:ext cx="1186902" cy="822190"/>
            <a:chOff x="3972128" y="4392380"/>
            <a:chExt cx="1186902" cy="987555"/>
          </a:xfrm>
        </p:grpSpPr>
        <p:sp>
          <p:nvSpPr>
            <p:cNvPr id="140" name="Rectangle 139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975615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3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332822" y="3871209"/>
            <a:ext cx="1186902" cy="822190"/>
            <a:chOff x="5169171" y="4392380"/>
            <a:chExt cx="1186902" cy="987555"/>
          </a:xfrm>
        </p:grpSpPr>
        <p:sp>
          <p:nvSpPr>
            <p:cNvPr id="145" name="Rectangle 144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172518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8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6529865" y="3871209"/>
            <a:ext cx="1186902" cy="822190"/>
            <a:chOff x="6366214" y="4392380"/>
            <a:chExt cx="1186902" cy="987555"/>
          </a:xfrm>
        </p:grpSpPr>
        <p:sp>
          <p:nvSpPr>
            <p:cNvPr id="150" name="Rectangle 149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6369420" y="4405684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53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7726909" y="3871209"/>
            <a:ext cx="1186902" cy="822190"/>
            <a:chOff x="7563258" y="4071618"/>
            <a:chExt cx="1186902" cy="822190"/>
          </a:xfrm>
        </p:grpSpPr>
        <p:sp>
          <p:nvSpPr>
            <p:cNvPr id="155" name="Rectangle 154"/>
            <p:cNvSpPr/>
            <p:nvPr/>
          </p:nvSpPr>
          <p:spPr>
            <a:xfrm>
              <a:off x="7563258" y="4071618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7566326" y="408269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object 29"/>
            <p:cNvSpPr txBox="1"/>
            <p:nvPr/>
          </p:nvSpPr>
          <p:spPr>
            <a:xfrm>
              <a:off x="7998507" y="4152281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58" name="object 29"/>
            <p:cNvSpPr txBox="1"/>
            <p:nvPr/>
          </p:nvSpPr>
          <p:spPr>
            <a:xfrm>
              <a:off x="7633509" y="4425535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544650" y="4700690"/>
            <a:ext cx="1186902" cy="822190"/>
            <a:chOff x="380999" y="5386551"/>
            <a:chExt cx="1186902" cy="987555"/>
          </a:xfrm>
        </p:grpSpPr>
        <p:sp>
          <p:nvSpPr>
            <p:cNvPr id="160" name="Rectangle 159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384908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3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741693" y="4700690"/>
            <a:ext cx="1186902" cy="822190"/>
            <a:chOff x="1578042" y="5386551"/>
            <a:chExt cx="1186902" cy="987555"/>
          </a:xfrm>
        </p:grpSpPr>
        <p:sp>
          <p:nvSpPr>
            <p:cNvPr id="165" name="Rectangle 164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581810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8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2938736" y="4700690"/>
            <a:ext cx="1186902" cy="822190"/>
            <a:chOff x="2775085" y="5386551"/>
            <a:chExt cx="1186902" cy="987555"/>
          </a:xfrm>
        </p:grpSpPr>
        <p:sp>
          <p:nvSpPr>
            <p:cNvPr id="170" name="Rectangle 169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2778713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3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4135779" y="4700690"/>
            <a:ext cx="1186902" cy="822190"/>
            <a:chOff x="3972128" y="5565644"/>
            <a:chExt cx="1186902" cy="987555"/>
          </a:xfrm>
        </p:grpSpPr>
        <p:sp>
          <p:nvSpPr>
            <p:cNvPr id="175" name="Rectangle 174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975615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8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6529865" y="4700690"/>
            <a:ext cx="1186902" cy="822190"/>
            <a:chOff x="6366214" y="5565644"/>
            <a:chExt cx="1186902" cy="987555"/>
          </a:xfrm>
        </p:grpSpPr>
        <p:sp>
          <p:nvSpPr>
            <p:cNvPr id="180" name="Rectangle 179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6369420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83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5332822" y="4700690"/>
            <a:ext cx="1186902" cy="822190"/>
            <a:chOff x="5169171" y="5565644"/>
            <a:chExt cx="1186902" cy="987555"/>
          </a:xfrm>
        </p:grpSpPr>
        <p:sp>
          <p:nvSpPr>
            <p:cNvPr id="185" name="Rectangle 184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5172518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88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89" name="TextBox 188"/>
          <p:cNvSpPr txBox="1"/>
          <p:nvPr/>
        </p:nvSpPr>
        <p:spPr>
          <a:xfrm>
            <a:off x="3016093" y="5301770"/>
            <a:ext cx="1042524" cy="156755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3" name="Group 192"/>
          <p:cNvGrpSpPr/>
          <p:nvPr/>
        </p:nvGrpSpPr>
        <p:grpSpPr>
          <a:xfrm>
            <a:off x="544650" y="5530172"/>
            <a:ext cx="1186902" cy="822190"/>
            <a:chOff x="380999" y="5386551"/>
            <a:chExt cx="1186902" cy="987555"/>
          </a:xfrm>
        </p:grpSpPr>
        <p:sp>
          <p:nvSpPr>
            <p:cNvPr id="194" name="Rectangle 193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384908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97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7726909" y="5530172"/>
            <a:ext cx="1186902" cy="822190"/>
            <a:chOff x="7563258" y="5565644"/>
            <a:chExt cx="1186902" cy="987555"/>
          </a:xfrm>
        </p:grpSpPr>
        <p:sp>
          <p:nvSpPr>
            <p:cNvPr id="199" name="Rectangle 198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566326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02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2938736" y="5530172"/>
            <a:ext cx="1186902" cy="822190"/>
            <a:chOff x="2775085" y="5386551"/>
            <a:chExt cx="1186902" cy="987555"/>
          </a:xfrm>
        </p:grpSpPr>
        <p:sp>
          <p:nvSpPr>
            <p:cNvPr id="204" name="Rectangle 203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778713" y="5392913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07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4135779" y="5530172"/>
            <a:ext cx="1186902" cy="822190"/>
            <a:chOff x="3972128" y="5565644"/>
            <a:chExt cx="1186902" cy="987555"/>
          </a:xfrm>
        </p:grpSpPr>
        <p:sp>
          <p:nvSpPr>
            <p:cNvPr id="209" name="Rectangle 208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3975615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2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6529865" y="5530172"/>
            <a:ext cx="1186902" cy="822190"/>
            <a:chOff x="6366214" y="5565644"/>
            <a:chExt cx="1186902" cy="987555"/>
          </a:xfrm>
        </p:grpSpPr>
        <p:sp>
          <p:nvSpPr>
            <p:cNvPr id="214" name="Rectangle 213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6369420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7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5332822" y="5530172"/>
            <a:ext cx="1186902" cy="822190"/>
            <a:chOff x="5169171" y="5565644"/>
            <a:chExt cx="1186902" cy="987555"/>
          </a:xfrm>
        </p:grpSpPr>
        <p:sp>
          <p:nvSpPr>
            <p:cNvPr id="219" name="Rectangle 218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5172518" y="5572006"/>
              <a:ext cx="410838" cy="514057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2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7726909" y="4700690"/>
            <a:ext cx="1186902" cy="822190"/>
            <a:chOff x="7563258" y="4901099"/>
            <a:chExt cx="1186902" cy="822190"/>
          </a:xfrm>
        </p:grpSpPr>
        <p:sp>
          <p:nvSpPr>
            <p:cNvPr id="224" name="Rectangle 223"/>
            <p:cNvSpPr/>
            <p:nvPr/>
          </p:nvSpPr>
          <p:spPr>
            <a:xfrm>
              <a:off x="7563258" y="4901099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7566326" y="490639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object 29"/>
            <p:cNvSpPr txBox="1"/>
            <p:nvPr/>
          </p:nvSpPr>
          <p:spPr>
            <a:xfrm>
              <a:off x="7998507" y="4975981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7" name="object 29"/>
            <p:cNvSpPr txBox="1"/>
            <p:nvPr/>
          </p:nvSpPr>
          <p:spPr>
            <a:xfrm>
              <a:off x="7633509" y="5249236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228" name="TextBox 227"/>
          <p:cNvSpPr txBox="1"/>
          <p:nvPr/>
        </p:nvSpPr>
        <p:spPr>
          <a:xfrm>
            <a:off x="7797160" y="3625479"/>
            <a:ext cx="1042524" cy="156755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9" name="Group 228"/>
          <p:cNvGrpSpPr/>
          <p:nvPr/>
        </p:nvGrpSpPr>
        <p:grpSpPr>
          <a:xfrm>
            <a:off x="1741693" y="5530172"/>
            <a:ext cx="1186902" cy="822190"/>
            <a:chOff x="1578042" y="5730581"/>
            <a:chExt cx="1186902" cy="822190"/>
          </a:xfrm>
        </p:grpSpPr>
        <p:sp>
          <p:nvSpPr>
            <p:cNvPr id="230" name="Rectangle 229"/>
            <p:cNvSpPr/>
            <p:nvPr/>
          </p:nvSpPr>
          <p:spPr>
            <a:xfrm>
              <a:off x="1578042" y="5730581"/>
              <a:ext cx="1186902" cy="82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1581810" y="5735878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object 29"/>
            <p:cNvSpPr txBox="1"/>
            <p:nvPr/>
          </p:nvSpPr>
          <p:spPr>
            <a:xfrm>
              <a:off x="2010400" y="5805463"/>
              <a:ext cx="686945" cy="230616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33" name="object 29"/>
            <p:cNvSpPr txBox="1"/>
            <p:nvPr/>
          </p:nvSpPr>
          <p:spPr>
            <a:xfrm>
              <a:off x="1645402" y="6078718"/>
              <a:ext cx="1060035" cy="27030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234" name="TextBox 233"/>
          <p:cNvSpPr txBox="1"/>
          <p:nvPr/>
        </p:nvSpPr>
        <p:spPr>
          <a:xfrm>
            <a:off x="1810525" y="4465411"/>
            <a:ext cx="1042524" cy="156755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5419428" y="4468725"/>
            <a:ext cx="1042524" cy="156755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809812" y="6119917"/>
            <a:ext cx="1042524" cy="156755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02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August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570659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4650" y="1054925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544650" y="1064973"/>
            <a:ext cx="8369161" cy="312292"/>
            <a:chOff x="380999" y="1265382"/>
            <a:chExt cx="8369161" cy="312292"/>
          </a:xfrm>
        </p:grpSpPr>
        <p:sp>
          <p:nvSpPr>
            <p:cNvPr id="11" name="Rectangle 10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4650" y="1382223"/>
            <a:ext cx="1186902" cy="988206"/>
            <a:chOff x="380999" y="1403539"/>
            <a:chExt cx="1186902" cy="988206"/>
          </a:xfrm>
        </p:grpSpPr>
        <p:sp>
          <p:nvSpPr>
            <p:cNvPr id="19" name="Rectangle 18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0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41693" y="1382223"/>
            <a:ext cx="1186902" cy="988206"/>
            <a:chOff x="1578042" y="1403539"/>
            <a:chExt cx="1186902" cy="988206"/>
          </a:xfrm>
        </p:grpSpPr>
        <p:sp>
          <p:nvSpPr>
            <p:cNvPr id="24" name="Rectangle 23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5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38736" y="1382223"/>
            <a:ext cx="1186902" cy="988206"/>
            <a:chOff x="2775085" y="1403539"/>
            <a:chExt cx="1186902" cy="988206"/>
          </a:xfrm>
        </p:grpSpPr>
        <p:sp>
          <p:nvSpPr>
            <p:cNvPr id="29" name="Rectangle 28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135779" y="1382223"/>
            <a:ext cx="1186902" cy="988206"/>
            <a:chOff x="3972128" y="1582632"/>
            <a:chExt cx="1186902" cy="988206"/>
          </a:xfrm>
        </p:grpSpPr>
        <p:sp>
          <p:nvSpPr>
            <p:cNvPr id="34" name="Rectangle 33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75615" y="158263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332822" y="1382223"/>
            <a:ext cx="1186902" cy="988206"/>
            <a:chOff x="5169171" y="1403539"/>
            <a:chExt cx="1186902" cy="988206"/>
          </a:xfrm>
        </p:grpSpPr>
        <p:sp>
          <p:nvSpPr>
            <p:cNvPr id="39" name="Rectangle 38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41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29865" y="1382223"/>
            <a:ext cx="1186902" cy="988206"/>
            <a:chOff x="6366214" y="1403539"/>
            <a:chExt cx="1186902" cy="988206"/>
          </a:xfrm>
        </p:grpSpPr>
        <p:sp>
          <p:nvSpPr>
            <p:cNvPr id="44" name="Rectangle 43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726909" y="1382223"/>
            <a:ext cx="1186902" cy="988206"/>
            <a:chOff x="7563258" y="1403539"/>
            <a:chExt cx="1186902" cy="988206"/>
          </a:xfrm>
        </p:grpSpPr>
        <p:sp>
          <p:nvSpPr>
            <p:cNvPr id="49" name="Rectangle 48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44650" y="2378464"/>
            <a:ext cx="1186902" cy="987555"/>
            <a:chOff x="380999" y="2406453"/>
            <a:chExt cx="1186902" cy="987555"/>
          </a:xfrm>
        </p:grpSpPr>
        <p:sp>
          <p:nvSpPr>
            <p:cNvPr id="54" name="Rectangle 53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490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741693" y="2378464"/>
            <a:ext cx="1186902" cy="987555"/>
            <a:chOff x="1578042" y="2406453"/>
            <a:chExt cx="1186902" cy="987555"/>
          </a:xfrm>
        </p:grpSpPr>
        <p:sp>
          <p:nvSpPr>
            <p:cNvPr id="59" name="Rectangle 58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938736" y="2378464"/>
            <a:ext cx="1186902" cy="987555"/>
            <a:chOff x="2775085" y="2406453"/>
            <a:chExt cx="1186902" cy="987555"/>
          </a:xfrm>
        </p:grpSpPr>
        <p:sp>
          <p:nvSpPr>
            <p:cNvPr id="64" name="Rectangle 63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</a:t>
              </a:r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135779" y="2378464"/>
            <a:ext cx="1186902" cy="987555"/>
            <a:chOff x="3972128" y="2406453"/>
            <a:chExt cx="1186902" cy="987555"/>
          </a:xfrm>
        </p:grpSpPr>
        <p:sp>
          <p:nvSpPr>
            <p:cNvPr id="69" name="Rectangle 68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75615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332822" y="2378464"/>
            <a:ext cx="1186902" cy="987555"/>
            <a:chOff x="5169171" y="2406453"/>
            <a:chExt cx="1186902" cy="987555"/>
          </a:xfrm>
        </p:grpSpPr>
        <p:sp>
          <p:nvSpPr>
            <p:cNvPr id="74" name="Rectangle 73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17251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7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529865" y="2378464"/>
            <a:ext cx="1186902" cy="987555"/>
            <a:chOff x="6366214" y="2406453"/>
            <a:chExt cx="1186902" cy="987555"/>
          </a:xfrm>
        </p:grpSpPr>
        <p:sp>
          <p:nvSpPr>
            <p:cNvPr id="79" name="Rectangle 78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369420" y="2406952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2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7726909" y="2378464"/>
            <a:ext cx="1186902" cy="987555"/>
            <a:chOff x="7563258" y="2578873"/>
            <a:chExt cx="1186902" cy="987555"/>
          </a:xfrm>
        </p:grpSpPr>
        <p:sp>
          <p:nvSpPr>
            <p:cNvPr id="84" name="Rectangle 83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566326" y="257937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7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44650" y="3374054"/>
            <a:ext cx="1186902" cy="987555"/>
            <a:chOff x="380999" y="3400626"/>
            <a:chExt cx="1186902" cy="987555"/>
          </a:xfrm>
        </p:grpSpPr>
        <p:sp>
          <p:nvSpPr>
            <p:cNvPr id="89" name="Rectangle 88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8490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2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1741693" y="3374054"/>
            <a:ext cx="1186902" cy="987555"/>
            <a:chOff x="1578042" y="3400626"/>
            <a:chExt cx="1186902" cy="987555"/>
          </a:xfrm>
        </p:grpSpPr>
        <p:sp>
          <p:nvSpPr>
            <p:cNvPr id="94" name="Rectangle 93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58181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7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938736" y="3374054"/>
            <a:ext cx="1186902" cy="987555"/>
            <a:chOff x="2775085" y="3400626"/>
            <a:chExt cx="1186902" cy="987555"/>
          </a:xfrm>
        </p:grpSpPr>
        <p:sp>
          <p:nvSpPr>
            <p:cNvPr id="99" name="Rectangle 98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02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4135779" y="3374054"/>
            <a:ext cx="1186902" cy="987555"/>
            <a:chOff x="3972128" y="3400626"/>
            <a:chExt cx="1186902" cy="987555"/>
          </a:xfrm>
        </p:grpSpPr>
        <p:sp>
          <p:nvSpPr>
            <p:cNvPr id="104" name="Rectangle 103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07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332822" y="3374054"/>
            <a:ext cx="1186902" cy="987555"/>
            <a:chOff x="5169171" y="3574463"/>
            <a:chExt cx="1186902" cy="987555"/>
          </a:xfrm>
        </p:grpSpPr>
        <p:sp>
          <p:nvSpPr>
            <p:cNvPr id="109" name="Rectangle 108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172518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2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529865" y="3374054"/>
            <a:ext cx="1186902" cy="987555"/>
            <a:chOff x="6366214" y="3400626"/>
            <a:chExt cx="1186902" cy="987555"/>
          </a:xfrm>
        </p:grpSpPr>
        <p:sp>
          <p:nvSpPr>
            <p:cNvPr id="114" name="Rectangle 113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7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7726909" y="3374054"/>
            <a:ext cx="1186902" cy="987555"/>
            <a:chOff x="7563258" y="3574463"/>
            <a:chExt cx="1186902" cy="987555"/>
          </a:xfrm>
        </p:grpSpPr>
        <p:sp>
          <p:nvSpPr>
            <p:cNvPr id="119" name="Rectangle 118"/>
            <p:cNvSpPr/>
            <p:nvPr/>
          </p:nvSpPr>
          <p:spPr>
            <a:xfrm>
              <a:off x="7563258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66326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object 29"/>
            <p:cNvSpPr txBox="1"/>
            <p:nvPr/>
          </p:nvSpPr>
          <p:spPr>
            <a:xfrm>
              <a:off x="7998507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22" name="object 29"/>
            <p:cNvSpPr txBox="1"/>
            <p:nvPr/>
          </p:nvSpPr>
          <p:spPr>
            <a:xfrm>
              <a:off x="7633509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44650" y="4369644"/>
            <a:ext cx="1186902" cy="987555"/>
            <a:chOff x="380999" y="4392380"/>
            <a:chExt cx="1186902" cy="987555"/>
          </a:xfrm>
        </p:grpSpPr>
        <p:sp>
          <p:nvSpPr>
            <p:cNvPr id="124" name="Rectangle 123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27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1741693" y="4369644"/>
            <a:ext cx="1186902" cy="987555"/>
            <a:chOff x="1578042" y="4392380"/>
            <a:chExt cx="1186902" cy="987555"/>
          </a:xfrm>
        </p:grpSpPr>
        <p:sp>
          <p:nvSpPr>
            <p:cNvPr id="129" name="Rectangle 128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2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938736" y="4369644"/>
            <a:ext cx="1186902" cy="987555"/>
            <a:chOff x="2775085" y="4392380"/>
            <a:chExt cx="1186902" cy="987555"/>
          </a:xfrm>
        </p:grpSpPr>
        <p:sp>
          <p:nvSpPr>
            <p:cNvPr id="134" name="Rectangle 133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7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4135779" y="4369644"/>
            <a:ext cx="1186902" cy="987555"/>
            <a:chOff x="3972128" y="4392380"/>
            <a:chExt cx="1186902" cy="987555"/>
          </a:xfrm>
        </p:grpSpPr>
        <p:sp>
          <p:nvSpPr>
            <p:cNvPr id="139" name="Rectangle 138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2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5332822" y="4369644"/>
            <a:ext cx="1186902" cy="987555"/>
            <a:chOff x="5169171" y="4392380"/>
            <a:chExt cx="1186902" cy="987555"/>
          </a:xfrm>
        </p:grpSpPr>
        <p:sp>
          <p:nvSpPr>
            <p:cNvPr id="144" name="Rectangle 143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7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6529865" y="4369644"/>
            <a:ext cx="1186902" cy="987555"/>
            <a:chOff x="6366214" y="4392380"/>
            <a:chExt cx="1186902" cy="987555"/>
          </a:xfrm>
        </p:grpSpPr>
        <p:sp>
          <p:nvSpPr>
            <p:cNvPr id="149" name="Rectangle 148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52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7726909" y="4369644"/>
            <a:ext cx="1186902" cy="987555"/>
            <a:chOff x="7563258" y="4392380"/>
            <a:chExt cx="1186902" cy="987555"/>
          </a:xfrm>
        </p:grpSpPr>
        <p:sp>
          <p:nvSpPr>
            <p:cNvPr id="154" name="Rectangle 153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57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544650" y="5365235"/>
            <a:ext cx="1186902" cy="987555"/>
            <a:chOff x="380999" y="5386551"/>
            <a:chExt cx="1186902" cy="987555"/>
          </a:xfrm>
        </p:grpSpPr>
        <p:sp>
          <p:nvSpPr>
            <p:cNvPr id="159" name="Rectangle 158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2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1741693" y="5365235"/>
            <a:ext cx="1186902" cy="987555"/>
            <a:chOff x="1578042" y="5386551"/>
            <a:chExt cx="1186902" cy="987555"/>
          </a:xfrm>
        </p:grpSpPr>
        <p:sp>
          <p:nvSpPr>
            <p:cNvPr id="164" name="Rectangle 163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58181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7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938736" y="5365235"/>
            <a:ext cx="1186902" cy="987555"/>
            <a:chOff x="2775085" y="5386551"/>
            <a:chExt cx="1186902" cy="987555"/>
          </a:xfrm>
        </p:grpSpPr>
        <p:sp>
          <p:nvSpPr>
            <p:cNvPr id="169" name="Rectangle 168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2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135779" y="5365235"/>
            <a:ext cx="1186902" cy="987555"/>
            <a:chOff x="3972128" y="5565644"/>
            <a:chExt cx="1186902" cy="987555"/>
          </a:xfrm>
        </p:grpSpPr>
        <p:sp>
          <p:nvSpPr>
            <p:cNvPr id="174" name="Rectangle 173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3975615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7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7726909" y="5365235"/>
            <a:ext cx="1186902" cy="987555"/>
            <a:chOff x="7563258" y="5565644"/>
            <a:chExt cx="1186902" cy="987555"/>
          </a:xfrm>
        </p:grpSpPr>
        <p:sp>
          <p:nvSpPr>
            <p:cNvPr id="179" name="Rectangle 178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7566326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82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83" name="TextBox 182"/>
          <p:cNvSpPr txBox="1"/>
          <p:nvPr/>
        </p:nvSpPr>
        <p:spPr>
          <a:xfrm>
            <a:off x="5401917" y="5105623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4" name="Group 183"/>
          <p:cNvGrpSpPr/>
          <p:nvPr/>
        </p:nvGrpSpPr>
        <p:grpSpPr>
          <a:xfrm>
            <a:off x="6529865" y="5365235"/>
            <a:ext cx="1186902" cy="987555"/>
            <a:chOff x="6366214" y="5565644"/>
            <a:chExt cx="1186902" cy="987555"/>
          </a:xfrm>
        </p:grpSpPr>
        <p:sp>
          <p:nvSpPr>
            <p:cNvPr id="185" name="Rectangle 184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369420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88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5332822" y="5365235"/>
            <a:ext cx="1186902" cy="987555"/>
            <a:chOff x="5169171" y="5565644"/>
            <a:chExt cx="1186902" cy="987555"/>
          </a:xfrm>
        </p:grpSpPr>
        <p:sp>
          <p:nvSpPr>
            <p:cNvPr id="193" name="Rectangle 192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5172518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96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97" name="TextBox 196"/>
          <p:cNvSpPr txBox="1"/>
          <p:nvPr/>
        </p:nvSpPr>
        <p:spPr>
          <a:xfrm>
            <a:off x="7804054" y="5105623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3006674" y="6079951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5411336" y="2117392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620853" y="3122552"/>
            <a:ext cx="1042524" cy="18828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53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66212" y="1066800"/>
            <a:ext cx="2590800" cy="52978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September </a:t>
            </a:r>
            <a:r>
              <a:rPr lang="en-US" altLang="en-US" dirty="0">
                <a:latin typeface="Arial" panose="020B0604020202020204" pitchFamily="34" charset="0"/>
              </a:rPr>
              <a:t>2017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9074688" y="533400"/>
            <a:ext cx="2590800" cy="3915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62000" tIns="36000" rIns="162000" bIns="36000" rtlCol="0" anchor="ctr" anchorCtr="0">
            <a:noAutofit/>
          </a:bodyPr>
          <a:lstStyle/>
          <a:p>
            <a:pPr marL="12699" marR="5080"/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68807"/>
              </p:ext>
            </p:extLst>
          </p:nvPr>
        </p:nvGraphicFramePr>
        <p:xfrm>
          <a:off x="9256711" y="1295399"/>
          <a:ext cx="2209802" cy="1743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86"/>
                <a:gridCol w="315686"/>
                <a:gridCol w="315686"/>
                <a:gridCol w="315686"/>
                <a:gridCol w="315686"/>
                <a:gridCol w="315686"/>
                <a:gridCol w="315686"/>
              </a:tblGrid>
              <a:tr h="280858"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IN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22"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9265188" y="3256407"/>
            <a:ext cx="22098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Insert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your desired text here. </a:t>
            </a:r>
            <a:r>
              <a:rPr 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4650" y="1054925"/>
            <a:ext cx="8369162" cy="52978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93700" sx="90000" sy="90000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544650" y="1064973"/>
            <a:ext cx="8369161" cy="312292"/>
            <a:chOff x="380999" y="1265382"/>
            <a:chExt cx="8369161" cy="312292"/>
          </a:xfrm>
        </p:grpSpPr>
        <p:sp>
          <p:nvSpPr>
            <p:cNvPr id="11" name="Rectangle 10"/>
            <p:cNvSpPr/>
            <p:nvPr/>
          </p:nvSpPr>
          <p:spPr>
            <a:xfrm>
              <a:off x="380999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dirty="0">
                  <a:latin typeface="Arial"/>
                  <a:cs typeface="Arial"/>
                </a:rPr>
                <a:t>Sun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78042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Mon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75085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20" dirty="0">
                  <a:latin typeface="Arial"/>
                  <a:cs typeface="Arial"/>
                </a:rPr>
                <a:t>Tue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7212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4" dirty="0">
                  <a:latin typeface="Arial"/>
                  <a:cs typeface="Arial"/>
                </a:rPr>
                <a:t>Wed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69171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Thu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66214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10" dirty="0">
                  <a:latin typeface="Arial"/>
                  <a:cs typeface="Arial"/>
                </a:rPr>
                <a:t>Fri</a:t>
              </a:r>
              <a:endParaRPr lang="en-IN" sz="1400" dirty="0">
                <a:latin typeface="Arial"/>
                <a:cs typeface="Arial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63258" y="1265382"/>
              <a:ext cx="1186902" cy="312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dist="38100" dir="54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699" algn="ctr"/>
              <a:r>
                <a:rPr lang="en-IN" sz="1400" spc="4" dirty="0">
                  <a:latin typeface="Arial"/>
                  <a:cs typeface="Arial"/>
                </a:rPr>
                <a:t>Sat</a:t>
              </a:r>
              <a:endParaRPr lang="en-IN" sz="1400" dirty="0">
                <a:latin typeface="Arial"/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4650" y="1382223"/>
            <a:ext cx="1186902" cy="988206"/>
            <a:chOff x="380999" y="1403539"/>
            <a:chExt cx="1186902" cy="988206"/>
          </a:xfrm>
        </p:grpSpPr>
        <p:sp>
          <p:nvSpPr>
            <p:cNvPr id="19" name="Rectangle 18"/>
            <p:cNvSpPr/>
            <p:nvPr/>
          </p:nvSpPr>
          <p:spPr>
            <a:xfrm>
              <a:off x="380999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0" name="object 29"/>
            <p:cNvSpPr txBox="1"/>
            <p:nvPr/>
          </p:nvSpPr>
          <p:spPr>
            <a:xfrm>
              <a:off x="812779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1" name="object 29"/>
            <p:cNvSpPr txBox="1"/>
            <p:nvPr/>
          </p:nvSpPr>
          <p:spPr>
            <a:xfrm>
              <a:off x="447781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490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41693" y="1382223"/>
            <a:ext cx="1186902" cy="988206"/>
            <a:chOff x="1578042" y="1403539"/>
            <a:chExt cx="1186902" cy="988206"/>
          </a:xfrm>
        </p:grpSpPr>
        <p:sp>
          <p:nvSpPr>
            <p:cNvPr id="24" name="Rectangle 23"/>
            <p:cNvSpPr/>
            <p:nvPr/>
          </p:nvSpPr>
          <p:spPr>
            <a:xfrm>
              <a:off x="1578042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5" name="object 29"/>
            <p:cNvSpPr txBox="1"/>
            <p:nvPr/>
          </p:nvSpPr>
          <p:spPr>
            <a:xfrm>
              <a:off x="2010400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" name="object 29"/>
            <p:cNvSpPr txBox="1"/>
            <p:nvPr/>
          </p:nvSpPr>
          <p:spPr>
            <a:xfrm>
              <a:off x="1645402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8181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38736" y="1382223"/>
            <a:ext cx="1186902" cy="988206"/>
            <a:chOff x="2775085" y="1403539"/>
            <a:chExt cx="1186902" cy="988206"/>
          </a:xfrm>
        </p:grpSpPr>
        <p:sp>
          <p:nvSpPr>
            <p:cNvPr id="29" name="Rectangle 28"/>
            <p:cNvSpPr/>
            <p:nvPr/>
          </p:nvSpPr>
          <p:spPr>
            <a:xfrm>
              <a:off x="2775085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bject 29"/>
            <p:cNvSpPr txBox="1"/>
            <p:nvPr/>
          </p:nvSpPr>
          <p:spPr>
            <a:xfrm>
              <a:off x="3208021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" name="object 29"/>
            <p:cNvSpPr txBox="1"/>
            <p:nvPr/>
          </p:nvSpPr>
          <p:spPr>
            <a:xfrm>
              <a:off x="2843023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78713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135779" y="1382223"/>
            <a:ext cx="1186902" cy="988206"/>
            <a:chOff x="3972128" y="1582632"/>
            <a:chExt cx="1186902" cy="988206"/>
          </a:xfrm>
        </p:grpSpPr>
        <p:sp>
          <p:nvSpPr>
            <p:cNvPr id="34" name="Rectangle 33"/>
            <p:cNvSpPr/>
            <p:nvPr/>
          </p:nvSpPr>
          <p:spPr>
            <a:xfrm>
              <a:off x="3972128" y="1583283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bject 29"/>
            <p:cNvSpPr txBox="1"/>
            <p:nvPr/>
          </p:nvSpPr>
          <p:spPr>
            <a:xfrm>
              <a:off x="4405642" y="167430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6" name="object 29"/>
            <p:cNvSpPr txBox="1"/>
            <p:nvPr/>
          </p:nvSpPr>
          <p:spPr>
            <a:xfrm>
              <a:off x="4040644" y="200251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75615" y="158263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332822" y="1382223"/>
            <a:ext cx="1186902" cy="988206"/>
            <a:chOff x="5169171" y="1403539"/>
            <a:chExt cx="1186902" cy="988206"/>
          </a:xfrm>
        </p:grpSpPr>
        <p:sp>
          <p:nvSpPr>
            <p:cNvPr id="39" name="Rectangle 38"/>
            <p:cNvSpPr/>
            <p:nvPr/>
          </p:nvSpPr>
          <p:spPr>
            <a:xfrm>
              <a:off x="5169171" y="1404190"/>
              <a:ext cx="1186902" cy="98755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bject 29"/>
            <p:cNvSpPr txBox="1"/>
            <p:nvPr/>
          </p:nvSpPr>
          <p:spPr>
            <a:xfrm>
              <a:off x="5603264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5"/>
                </a:solidFill>
                <a:latin typeface="Arial"/>
                <a:cs typeface="Arial"/>
              </a:endParaRPr>
            </a:p>
          </p:txBody>
        </p:sp>
        <p:sp>
          <p:nvSpPr>
            <p:cNvPr id="41" name="object 29"/>
            <p:cNvSpPr txBox="1"/>
            <p:nvPr/>
          </p:nvSpPr>
          <p:spPr>
            <a:xfrm>
              <a:off x="5238266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72518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IN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29865" y="1382223"/>
            <a:ext cx="1186902" cy="988206"/>
            <a:chOff x="6366214" y="1403539"/>
            <a:chExt cx="1186902" cy="988206"/>
          </a:xfrm>
        </p:grpSpPr>
        <p:sp>
          <p:nvSpPr>
            <p:cNvPr id="44" name="Rectangle 43"/>
            <p:cNvSpPr/>
            <p:nvPr/>
          </p:nvSpPr>
          <p:spPr>
            <a:xfrm>
              <a:off x="6366214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bject 29"/>
            <p:cNvSpPr txBox="1"/>
            <p:nvPr/>
          </p:nvSpPr>
          <p:spPr>
            <a:xfrm>
              <a:off x="6800885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6" name="object 29"/>
            <p:cNvSpPr txBox="1"/>
            <p:nvPr/>
          </p:nvSpPr>
          <p:spPr>
            <a:xfrm>
              <a:off x="6435887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369420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726909" y="1382223"/>
            <a:ext cx="1186902" cy="988206"/>
            <a:chOff x="7563258" y="1403539"/>
            <a:chExt cx="1186902" cy="988206"/>
          </a:xfrm>
        </p:grpSpPr>
        <p:sp>
          <p:nvSpPr>
            <p:cNvPr id="49" name="Rectangle 48"/>
            <p:cNvSpPr/>
            <p:nvPr/>
          </p:nvSpPr>
          <p:spPr>
            <a:xfrm>
              <a:off x="7563258" y="140419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bject 29"/>
            <p:cNvSpPr txBox="1"/>
            <p:nvPr/>
          </p:nvSpPr>
          <p:spPr>
            <a:xfrm>
              <a:off x="7998507" y="149521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1" name="object 29"/>
            <p:cNvSpPr txBox="1"/>
            <p:nvPr/>
          </p:nvSpPr>
          <p:spPr>
            <a:xfrm>
              <a:off x="7633509" y="182342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566326" y="1403539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44650" y="2378464"/>
            <a:ext cx="1186902" cy="987555"/>
            <a:chOff x="380999" y="2406453"/>
            <a:chExt cx="1186902" cy="987555"/>
          </a:xfrm>
        </p:grpSpPr>
        <p:sp>
          <p:nvSpPr>
            <p:cNvPr id="54" name="Rectangle 53"/>
            <p:cNvSpPr/>
            <p:nvPr/>
          </p:nvSpPr>
          <p:spPr>
            <a:xfrm>
              <a:off x="380999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490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bject 29"/>
            <p:cNvSpPr txBox="1"/>
            <p:nvPr/>
          </p:nvSpPr>
          <p:spPr>
            <a:xfrm>
              <a:off x="812779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7" name="object 29"/>
            <p:cNvSpPr txBox="1"/>
            <p:nvPr/>
          </p:nvSpPr>
          <p:spPr>
            <a:xfrm>
              <a:off x="447781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741693" y="2378464"/>
            <a:ext cx="1186902" cy="987555"/>
            <a:chOff x="1578042" y="2406453"/>
            <a:chExt cx="1186902" cy="987555"/>
          </a:xfrm>
        </p:grpSpPr>
        <p:sp>
          <p:nvSpPr>
            <p:cNvPr id="59" name="Rectangle 58"/>
            <p:cNvSpPr/>
            <p:nvPr/>
          </p:nvSpPr>
          <p:spPr>
            <a:xfrm>
              <a:off x="1578042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8181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object 29"/>
            <p:cNvSpPr txBox="1"/>
            <p:nvPr/>
          </p:nvSpPr>
          <p:spPr>
            <a:xfrm>
              <a:off x="2010400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" name="object 29"/>
            <p:cNvSpPr txBox="1"/>
            <p:nvPr/>
          </p:nvSpPr>
          <p:spPr>
            <a:xfrm>
              <a:off x="1645402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</a:t>
              </a:r>
              <a:r>
                <a:rPr lang="en-US" sz="800" spc="-1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938736" y="2378464"/>
            <a:ext cx="1186902" cy="987555"/>
            <a:chOff x="2775085" y="2406453"/>
            <a:chExt cx="1186902" cy="987555"/>
          </a:xfrm>
        </p:grpSpPr>
        <p:sp>
          <p:nvSpPr>
            <p:cNvPr id="64" name="Rectangle 63"/>
            <p:cNvSpPr/>
            <p:nvPr/>
          </p:nvSpPr>
          <p:spPr>
            <a:xfrm>
              <a:off x="2775085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78713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object 29"/>
            <p:cNvSpPr txBox="1"/>
            <p:nvPr/>
          </p:nvSpPr>
          <p:spPr>
            <a:xfrm>
              <a:off x="3208021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" name="object 29"/>
            <p:cNvSpPr txBox="1"/>
            <p:nvPr/>
          </p:nvSpPr>
          <p:spPr>
            <a:xfrm>
              <a:off x="2843023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135779" y="2378464"/>
            <a:ext cx="1186902" cy="987555"/>
            <a:chOff x="3972128" y="2406453"/>
            <a:chExt cx="1186902" cy="987555"/>
          </a:xfrm>
        </p:grpSpPr>
        <p:sp>
          <p:nvSpPr>
            <p:cNvPr id="69" name="Rectangle 68"/>
            <p:cNvSpPr/>
            <p:nvPr/>
          </p:nvSpPr>
          <p:spPr>
            <a:xfrm>
              <a:off x="3972128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75615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bject 29"/>
            <p:cNvSpPr txBox="1"/>
            <p:nvPr/>
          </p:nvSpPr>
          <p:spPr>
            <a:xfrm>
              <a:off x="4405642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2" name="date_description"/>
            <p:cNvSpPr txBox="1"/>
            <p:nvPr/>
          </p:nvSpPr>
          <p:spPr>
            <a:xfrm>
              <a:off x="4040644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332822" y="2378464"/>
            <a:ext cx="1186902" cy="987555"/>
            <a:chOff x="5169171" y="2406453"/>
            <a:chExt cx="1186902" cy="987555"/>
          </a:xfrm>
        </p:grpSpPr>
        <p:sp>
          <p:nvSpPr>
            <p:cNvPr id="74" name="Rectangle 73"/>
            <p:cNvSpPr/>
            <p:nvPr/>
          </p:nvSpPr>
          <p:spPr>
            <a:xfrm>
              <a:off x="5169171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172518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object 29"/>
            <p:cNvSpPr txBox="1"/>
            <p:nvPr/>
          </p:nvSpPr>
          <p:spPr>
            <a:xfrm>
              <a:off x="5603264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7" name="object 29"/>
            <p:cNvSpPr txBox="1"/>
            <p:nvPr/>
          </p:nvSpPr>
          <p:spPr>
            <a:xfrm>
              <a:off x="5238266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529865" y="2378464"/>
            <a:ext cx="1186902" cy="987555"/>
            <a:chOff x="6366214" y="2406453"/>
            <a:chExt cx="1186902" cy="987555"/>
          </a:xfrm>
        </p:grpSpPr>
        <p:sp>
          <p:nvSpPr>
            <p:cNvPr id="79" name="Rectangle 78"/>
            <p:cNvSpPr/>
            <p:nvPr/>
          </p:nvSpPr>
          <p:spPr>
            <a:xfrm>
              <a:off x="6366214" y="240645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369420" y="240695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bject 29"/>
            <p:cNvSpPr txBox="1"/>
            <p:nvPr/>
          </p:nvSpPr>
          <p:spPr>
            <a:xfrm>
              <a:off x="6800885" y="249053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2" name="object 29"/>
            <p:cNvSpPr txBox="1"/>
            <p:nvPr/>
          </p:nvSpPr>
          <p:spPr>
            <a:xfrm>
              <a:off x="6435887" y="281874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7726909" y="2378464"/>
            <a:ext cx="1186902" cy="987555"/>
            <a:chOff x="7563258" y="2578873"/>
            <a:chExt cx="1186902" cy="987555"/>
          </a:xfrm>
        </p:grpSpPr>
        <p:sp>
          <p:nvSpPr>
            <p:cNvPr id="84" name="Rectangle 83"/>
            <p:cNvSpPr/>
            <p:nvPr/>
          </p:nvSpPr>
          <p:spPr>
            <a:xfrm>
              <a:off x="7563258" y="257887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566326" y="2579372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object 29"/>
            <p:cNvSpPr txBox="1"/>
            <p:nvPr/>
          </p:nvSpPr>
          <p:spPr>
            <a:xfrm>
              <a:off x="7998507" y="266295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7" name="object 29"/>
            <p:cNvSpPr txBox="1"/>
            <p:nvPr/>
          </p:nvSpPr>
          <p:spPr>
            <a:xfrm>
              <a:off x="7633509" y="299116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44650" y="3374054"/>
            <a:ext cx="1186902" cy="987555"/>
            <a:chOff x="380999" y="3400626"/>
            <a:chExt cx="1186902" cy="987555"/>
          </a:xfrm>
        </p:grpSpPr>
        <p:sp>
          <p:nvSpPr>
            <p:cNvPr id="89" name="Rectangle 88"/>
            <p:cNvSpPr/>
            <p:nvPr/>
          </p:nvSpPr>
          <p:spPr>
            <a:xfrm>
              <a:off x="380999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84908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object 29"/>
            <p:cNvSpPr txBox="1"/>
            <p:nvPr/>
          </p:nvSpPr>
          <p:spPr>
            <a:xfrm>
              <a:off x="812779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2" name="object 29"/>
            <p:cNvSpPr txBox="1"/>
            <p:nvPr/>
          </p:nvSpPr>
          <p:spPr>
            <a:xfrm>
              <a:off x="447781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1741693" y="3374054"/>
            <a:ext cx="1186902" cy="987555"/>
            <a:chOff x="1578042" y="3400626"/>
            <a:chExt cx="1186902" cy="987555"/>
          </a:xfrm>
        </p:grpSpPr>
        <p:sp>
          <p:nvSpPr>
            <p:cNvPr id="94" name="Rectangle 93"/>
            <p:cNvSpPr/>
            <p:nvPr/>
          </p:nvSpPr>
          <p:spPr>
            <a:xfrm>
              <a:off x="1578042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581810" y="3410364"/>
              <a:ext cx="399490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object 29"/>
            <p:cNvSpPr txBox="1"/>
            <p:nvPr/>
          </p:nvSpPr>
          <p:spPr>
            <a:xfrm>
              <a:off x="2010400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7" name="object 29"/>
            <p:cNvSpPr txBox="1"/>
            <p:nvPr/>
          </p:nvSpPr>
          <p:spPr>
            <a:xfrm>
              <a:off x="1645402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938736" y="3374054"/>
            <a:ext cx="1186902" cy="987555"/>
            <a:chOff x="2775085" y="3400626"/>
            <a:chExt cx="1186902" cy="987555"/>
          </a:xfrm>
        </p:grpSpPr>
        <p:sp>
          <p:nvSpPr>
            <p:cNvPr id="99" name="Rectangle 98"/>
            <p:cNvSpPr/>
            <p:nvPr/>
          </p:nvSpPr>
          <p:spPr>
            <a:xfrm>
              <a:off x="2775085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778713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object 29"/>
            <p:cNvSpPr txBox="1"/>
            <p:nvPr/>
          </p:nvSpPr>
          <p:spPr>
            <a:xfrm>
              <a:off x="3208021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02" name="object 29"/>
            <p:cNvSpPr txBox="1"/>
            <p:nvPr/>
          </p:nvSpPr>
          <p:spPr>
            <a:xfrm>
              <a:off x="2843023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4135779" y="3374054"/>
            <a:ext cx="1186902" cy="987555"/>
            <a:chOff x="3972128" y="3400626"/>
            <a:chExt cx="1186902" cy="987555"/>
          </a:xfrm>
        </p:grpSpPr>
        <p:sp>
          <p:nvSpPr>
            <p:cNvPr id="104" name="Rectangle 103"/>
            <p:cNvSpPr/>
            <p:nvPr/>
          </p:nvSpPr>
          <p:spPr>
            <a:xfrm>
              <a:off x="3972128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975615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object 29"/>
            <p:cNvSpPr txBox="1"/>
            <p:nvPr/>
          </p:nvSpPr>
          <p:spPr>
            <a:xfrm>
              <a:off x="4405642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07" name="object 29"/>
            <p:cNvSpPr txBox="1"/>
            <p:nvPr/>
          </p:nvSpPr>
          <p:spPr>
            <a:xfrm>
              <a:off x="4040644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332822" y="3374054"/>
            <a:ext cx="1186902" cy="987555"/>
            <a:chOff x="5169171" y="3574463"/>
            <a:chExt cx="1186902" cy="987555"/>
          </a:xfrm>
        </p:grpSpPr>
        <p:sp>
          <p:nvSpPr>
            <p:cNvPr id="109" name="Rectangle 108"/>
            <p:cNvSpPr/>
            <p:nvPr/>
          </p:nvSpPr>
          <p:spPr>
            <a:xfrm>
              <a:off x="5169171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172518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object 29"/>
            <p:cNvSpPr txBox="1"/>
            <p:nvPr/>
          </p:nvSpPr>
          <p:spPr>
            <a:xfrm>
              <a:off x="5603264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2" name="object 29"/>
            <p:cNvSpPr txBox="1"/>
            <p:nvPr/>
          </p:nvSpPr>
          <p:spPr>
            <a:xfrm>
              <a:off x="5238266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529865" y="3374054"/>
            <a:ext cx="1186902" cy="987555"/>
            <a:chOff x="6366214" y="3400626"/>
            <a:chExt cx="1186902" cy="987555"/>
          </a:xfrm>
        </p:grpSpPr>
        <p:sp>
          <p:nvSpPr>
            <p:cNvPr id="114" name="Rectangle 113"/>
            <p:cNvSpPr/>
            <p:nvPr/>
          </p:nvSpPr>
          <p:spPr>
            <a:xfrm>
              <a:off x="6366214" y="3400626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369420" y="341036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object 29"/>
            <p:cNvSpPr txBox="1"/>
            <p:nvPr/>
          </p:nvSpPr>
          <p:spPr>
            <a:xfrm>
              <a:off x="6800885" y="3493945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7" name="object 29"/>
            <p:cNvSpPr txBox="1"/>
            <p:nvPr/>
          </p:nvSpPr>
          <p:spPr>
            <a:xfrm>
              <a:off x="6435887" y="3822159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7726909" y="3374054"/>
            <a:ext cx="1186902" cy="987555"/>
            <a:chOff x="7563258" y="3574463"/>
            <a:chExt cx="1186902" cy="987555"/>
          </a:xfrm>
        </p:grpSpPr>
        <p:sp>
          <p:nvSpPr>
            <p:cNvPr id="119" name="Rectangle 118"/>
            <p:cNvSpPr/>
            <p:nvPr/>
          </p:nvSpPr>
          <p:spPr>
            <a:xfrm>
              <a:off x="7563258" y="3574463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66326" y="3584201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object 29"/>
            <p:cNvSpPr txBox="1"/>
            <p:nvPr/>
          </p:nvSpPr>
          <p:spPr>
            <a:xfrm>
              <a:off x="7998507" y="3667782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22" name="object 29"/>
            <p:cNvSpPr txBox="1"/>
            <p:nvPr/>
          </p:nvSpPr>
          <p:spPr>
            <a:xfrm>
              <a:off x="7633509" y="3995996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44650" y="4369644"/>
            <a:ext cx="1186902" cy="987555"/>
            <a:chOff x="380999" y="4392380"/>
            <a:chExt cx="1186902" cy="987555"/>
          </a:xfrm>
        </p:grpSpPr>
        <p:sp>
          <p:nvSpPr>
            <p:cNvPr id="124" name="Rectangle 123"/>
            <p:cNvSpPr/>
            <p:nvPr/>
          </p:nvSpPr>
          <p:spPr>
            <a:xfrm>
              <a:off x="380999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8490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object 29"/>
            <p:cNvSpPr txBox="1"/>
            <p:nvPr/>
          </p:nvSpPr>
          <p:spPr>
            <a:xfrm>
              <a:off x="812779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27" name="object 29"/>
            <p:cNvSpPr txBox="1"/>
            <p:nvPr/>
          </p:nvSpPr>
          <p:spPr>
            <a:xfrm>
              <a:off x="447781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1741693" y="4369644"/>
            <a:ext cx="1186902" cy="987555"/>
            <a:chOff x="1578042" y="4392380"/>
            <a:chExt cx="1186902" cy="987555"/>
          </a:xfrm>
        </p:grpSpPr>
        <p:sp>
          <p:nvSpPr>
            <p:cNvPr id="129" name="Rectangle 128"/>
            <p:cNvSpPr/>
            <p:nvPr/>
          </p:nvSpPr>
          <p:spPr>
            <a:xfrm>
              <a:off x="1578042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58181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object 29"/>
            <p:cNvSpPr txBox="1"/>
            <p:nvPr/>
          </p:nvSpPr>
          <p:spPr>
            <a:xfrm>
              <a:off x="2010400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2" name="object 29"/>
            <p:cNvSpPr txBox="1"/>
            <p:nvPr/>
          </p:nvSpPr>
          <p:spPr>
            <a:xfrm>
              <a:off x="1645402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938736" y="4369644"/>
            <a:ext cx="1186902" cy="987555"/>
            <a:chOff x="2775085" y="4392380"/>
            <a:chExt cx="1186902" cy="987555"/>
          </a:xfrm>
        </p:grpSpPr>
        <p:sp>
          <p:nvSpPr>
            <p:cNvPr id="134" name="Rectangle 133"/>
            <p:cNvSpPr/>
            <p:nvPr/>
          </p:nvSpPr>
          <p:spPr>
            <a:xfrm>
              <a:off x="2775085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778713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object 29"/>
            <p:cNvSpPr txBox="1"/>
            <p:nvPr/>
          </p:nvSpPr>
          <p:spPr>
            <a:xfrm>
              <a:off x="3208021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7" name="object 29"/>
            <p:cNvSpPr txBox="1"/>
            <p:nvPr/>
          </p:nvSpPr>
          <p:spPr>
            <a:xfrm>
              <a:off x="2843023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4135779" y="4369644"/>
            <a:ext cx="1186902" cy="987555"/>
            <a:chOff x="3972128" y="4392380"/>
            <a:chExt cx="1186902" cy="987555"/>
          </a:xfrm>
        </p:grpSpPr>
        <p:sp>
          <p:nvSpPr>
            <p:cNvPr id="139" name="Rectangle 138"/>
            <p:cNvSpPr/>
            <p:nvPr/>
          </p:nvSpPr>
          <p:spPr>
            <a:xfrm>
              <a:off x="397212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3975615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object 29"/>
            <p:cNvSpPr txBox="1"/>
            <p:nvPr/>
          </p:nvSpPr>
          <p:spPr>
            <a:xfrm>
              <a:off x="4405642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2" name="object 29"/>
            <p:cNvSpPr txBox="1"/>
            <p:nvPr/>
          </p:nvSpPr>
          <p:spPr>
            <a:xfrm>
              <a:off x="4040644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5332822" y="4369644"/>
            <a:ext cx="1186902" cy="987555"/>
            <a:chOff x="5169171" y="4392380"/>
            <a:chExt cx="1186902" cy="987555"/>
          </a:xfrm>
        </p:grpSpPr>
        <p:sp>
          <p:nvSpPr>
            <p:cNvPr id="144" name="Rectangle 143"/>
            <p:cNvSpPr/>
            <p:nvPr/>
          </p:nvSpPr>
          <p:spPr>
            <a:xfrm>
              <a:off x="5169171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5172518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object 29"/>
            <p:cNvSpPr txBox="1"/>
            <p:nvPr/>
          </p:nvSpPr>
          <p:spPr>
            <a:xfrm>
              <a:off x="5603264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7" name="object 29"/>
            <p:cNvSpPr txBox="1"/>
            <p:nvPr/>
          </p:nvSpPr>
          <p:spPr>
            <a:xfrm>
              <a:off x="5238266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6529865" y="4369644"/>
            <a:ext cx="1186902" cy="987555"/>
            <a:chOff x="6366214" y="4392380"/>
            <a:chExt cx="1186902" cy="987555"/>
          </a:xfrm>
        </p:grpSpPr>
        <p:sp>
          <p:nvSpPr>
            <p:cNvPr id="149" name="Rectangle 148"/>
            <p:cNvSpPr/>
            <p:nvPr/>
          </p:nvSpPr>
          <p:spPr>
            <a:xfrm>
              <a:off x="6366214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369420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object 29"/>
            <p:cNvSpPr txBox="1"/>
            <p:nvPr/>
          </p:nvSpPr>
          <p:spPr>
            <a:xfrm>
              <a:off x="6800885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52" name="object 29"/>
            <p:cNvSpPr txBox="1"/>
            <p:nvPr/>
          </p:nvSpPr>
          <p:spPr>
            <a:xfrm>
              <a:off x="6435887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7726909" y="4369644"/>
            <a:ext cx="1186902" cy="987555"/>
            <a:chOff x="7563258" y="4392380"/>
            <a:chExt cx="1186902" cy="987555"/>
          </a:xfrm>
        </p:grpSpPr>
        <p:sp>
          <p:nvSpPr>
            <p:cNvPr id="154" name="Rectangle 153"/>
            <p:cNvSpPr/>
            <p:nvPr/>
          </p:nvSpPr>
          <p:spPr>
            <a:xfrm>
              <a:off x="7563258" y="4392380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7566326" y="4405684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object 29"/>
            <p:cNvSpPr txBox="1"/>
            <p:nvPr/>
          </p:nvSpPr>
          <p:spPr>
            <a:xfrm>
              <a:off x="7998507" y="4489266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57" name="object 29"/>
            <p:cNvSpPr txBox="1"/>
            <p:nvPr/>
          </p:nvSpPr>
          <p:spPr>
            <a:xfrm>
              <a:off x="7633509" y="4817480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544650" y="5365235"/>
            <a:ext cx="1186902" cy="987555"/>
            <a:chOff x="380999" y="5386551"/>
            <a:chExt cx="1186902" cy="987555"/>
          </a:xfrm>
        </p:grpSpPr>
        <p:sp>
          <p:nvSpPr>
            <p:cNvPr id="159" name="Rectangle 158"/>
            <p:cNvSpPr/>
            <p:nvPr/>
          </p:nvSpPr>
          <p:spPr>
            <a:xfrm>
              <a:off x="380999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84908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en-IN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object 29"/>
            <p:cNvSpPr txBox="1"/>
            <p:nvPr/>
          </p:nvSpPr>
          <p:spPr>
            <a:xfrm>
              <a:off x="812779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2" name="object 29"/>
            <p:cNvSpPr txBox="1"/>
            <p:nvPr/>
          </p:nvSpPr>
          <p:spPr>
            <a:xfrm>
              <a:off x="447781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1741693" y="5365235"/>
            <a:ext cx="1186902" cy="987555"/>
            <a:chOff x="1578042" y="5386551"/>
            <a:chExt cx="1186902" cy="987555"/>
          </a:xfrm>
        </p:grpSpPr>
        <p:sp>
          <p:nvSpPr>
            <p:cNvPr id="164" name="Rectangle 163"/>
            <p:cNvSpPr/>
            <p:nvPr/>
          </p:nvSpPr>
          <p:spPr>
            <a:xfrm>
              <a:off x="1578042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581810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object 29"/>
            <p:cNvSpPr txBox="1"/>
            <p:nvPr/>
          </p:nvSpPr>
          <p:spPr>
            <a:xfrm>
              <a:off x="2010400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7" name="object 29"/>
            <p:cNvSpPr txBox="1"/>
            <p:nvPr/>
          </p:nvSpPr>
          <p:spPr>
            <a:xfrm>
              <a:off x="1645402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938736" y="5365235"/>
            <a:ext cx="1186902" cy="987555"/>
            <a:chOff x="2775085" y="5386551"/>
            <a:chExt cx="1186902" cy="987555"/>
          </a:xfrm>
        </p:grpSpPr>
        <p:sp>
          <p:nvSpPr>
            <p:cNvPr id="169" name="Rectangle 168"/>
            <p:cNvSpPr/>
            <p:nvPr/>
          </p:nvSpPr>
          <p:spPr>
            <a:xfrm>
              <a:off x="2775085" y="5386551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778713" y="5392913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object 29"/>
            <p:cNvSpPr txBox="1"/>
            <p:nvPr/>
          </p:nvSpPr>
          <p:spPr>
            <a:xfrm>
              <a:off x="3208021" y="5476494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You can edit this text here.</a:t>
              </a:r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2" name="object 29"/>
            <p:cNvSpPr txBox="1"/>
            <p:nvPr/>
          </p:nvSpPr>
          <p:spPr>
            <a:xfrm>
              <a:off x="2843023" y="5804708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135779" y="5365235"/>
            <a:ext cx="1186902" cy="987555"/>
            <a:chOff x="3972128" y="5565644"/>
            <a:chExt cx="1186902" cy="987555"/>
          </a:xfrm>
        </p:grpSpPr>
        <p:sp>
          <p:nvSpPr>
            <p:cNvPr id="174" name="Rectangle 173"/>
            <p:cNvSpPr/>
            <p:nvPr/>
          </p:nvSpPr>
          <p:spPr>
            <a:xfrm>
              <a:off x="397212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3975615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object 29"/>
            <p:cNvSpPr txBox="1"/>
            <p:nvPr/>
          </p:nvSpPr>
          <p:spPr>
            <a:xfrm>
              <a:off x="4405642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7" name="object 29"/>
            <p:cNvSpPr txBox="1"/>
            <p:nvPr/>
          </p:nvSpPr>
          <p:spPr>
            <a:xfrm>
              <a:off x="4040644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r>
                <a:rPr lang="en-US" sz="800" spc="-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Description here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7726909" y="5365235"/>
            <a:ext cx="1186902" cy="987555"/>
            <a:chOff x="7563258" y="5565644"/>
            <a:chExt cx="1186902" cy="987555"/>
          </a:xfrm>
        </p:grpSpPr>
        <p:sp>
          <p:nvSpPr>
            <p:cNvPr id="179" name="Rectangle 178"/>
            <p:cNvSpPr/>
            <p:nvPr/>
          </p:nvSpPr>
          <p:spPr>
            <a:xfrm>
              <a:off x="7563258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7566326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object 29"/>
            <p:cNvSpPr txBox="1"/>
            <p:nvPr/>
          </p:nvSpPr>
          <p:spPr>
            <a:xfrm>
              <a:off x="7998507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82" name="object 29"/>
            <p:cNvSpPr txBox="1"/>
            <p:nvPr/>
          </p:nvSpPr>
          <p:spPr>
            <a:xfrm>
              <a:off x="7633509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83" name="TextBox 182"/>
          <p:cNvSpPr txBox="1"/>
          <p:nvPr/>
        </p:nvSpPr>
        <p:spPr>
          <a:xfrm>
            <a:off x="3016093" y="5105623"/>
            <a:ext cx="1042524" cy="18828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4" name="Group 183"/>
          <p:cNvGrpSpPr/>
          <p:nvPr/>
        </p:nvGrpSpPr>
        <p:grpSpPr>
          <a:xfrm>
            <a:off x="6529865" y="5365235"/>
            <a:ext cx="1186902" cy="987555"/>
            <a:chOff x="6366214" y="5565644"/>
            <a:chExt cx="1186902" cy="987555"/>
          </a:xfrm>
        </p:grpSpPr>
        <p:sp>
          <p:nvSpPr>
            <p:cNvPr id="185" name="Rectangle 184"/>
            <p:cNvSpPr/>
            <p:nvPr/>
          </p:nvSpPr>
          <p:spPr>
            <a:xfrm>
              <a:off x="6366214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369420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object 29"/>
            <p:cNvSpPr txBox="1"/>
            <p:nvPr/>
          </p:nvSpPr>
          <p:spPr>
            <a:xfrm>
              <a:off x="6800885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88" name="object 29"/>
            <p:cNvSpPr txBox="1"/>
            <p:nvPr/>
          </p:nvSpPr>
          <p:spPr>
            <a:xfrm>
              <a:off x="6435887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5332822" y="5365235"/>
            <a:ext cx="1186902" cy="987555"/>
            <a:chOff x="5169171" y="5565644"/>
            <a:chExt cx="1186902" cy="987555"/>
          </a:xfrm>
        </p:grpSpPr>
        <p:sp>
          <p:nvSpPr>
            <p:cNvPr id="193" name="Rectangle 192"/>
            <p:cNvSpPr/>
            <p:nvPr/>
          </p:nvSpPr>
          <p:spPr>
            <a:xfrm>
              <a:off x="5169171" y="5565644"/>
              <a:ext cx="1186902" cy="987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5172518" y="5572006"/>
              <a:ext cx="410838" cy="427979"/>
            </a:xfrm>
            <a:prstGeom prst="rect">
              <a:avLst/>
            </a:prstGeom>
            <a:noFill/>
          </p:spPr>
          <p:txBody>
            <a:bodyPr wrap="none" lIns="90000" tIns="90000" bIns="90000" rtlCol="0">
              <a:spAutoFit/>
            </a:bodyPr>
            <a:lstStyle/>
            <a:p>
              <a:r>
                <a:rPr lang="en-IN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object 29"/>
            <p:cNvSpPr txBox="1"/>
            <p:nvPr/>
          </p:nvSpPr>
          <p:spPr>
            <a:xfrm>
              <a:off x="5603264" y="5655587"/>
              <a:ext cx="686945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96" name="object 29"/>
            <p:cNvSpPr txBox="1"/>
            <p:nvPr/>
          </p:nvSpPr>
          <p:spPr>
            <a:xfrm>
              <a:off x="5238266" y="5983801"/>
              <a:ext cx="1060035" cy="32466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12699" marR="5080"/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97" name="TextBox 196"/>
          <p:cNvSpPr txBox="1"/>
          <p:nvPr/>
        </p:nvSpPr>
        <p:spPr>
          <a:xfrm>
            <a:off x="7804054" y="5105623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1809053" y="6079951"/>
            <a:ext cx="1042524" cy="18828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6604474" y="2117392"/>
            <a:ext cx="1042524" cy="18828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1817599" y="3109784"/>
            <a:ext cx="1042524" cy="18828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8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5450</TotalTime>
  <Words>2466</Words>
  <Application>Microsoft Macintosh PowerPoint</Application>
  <PresentationFormat>Custom</PresentationFormat>
  <Paragraphs>1390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Open Sans</vt:lpstr>
      <vt:lpstr>Segoe UI</vt:lpstr>
      <vt:lpstr>Office Theme</vt:lpstr>
      <vt:lpstr>January 2017</vt:lpstr>
      <vt:lpstr>February 2017</vt:lpstr>
      <vt:lpstr>March 2017</vt:lpstr>
      <vt:lpstr>April 2017</vt:lpstr>
      <vt:lpstr>May 2017</vt:lpstr>
      <vt:lpstr>June 2017</vt:lpstr>
      <vt:lpstr>July 2017</vt:lpstr>
      <vt:lpstr>August 2017</vt:lpstr>
      <vt:lpstr>September 2017</vt:lpstr>
      <vt:lpstr>October 2017</vt:lpstr>
      <vt:lpstr>November 2017</vt:lpstr>
      <vt:lpstr>December 2017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112</cp:revision>
  <dcterms:created xsi:type="dcterms:W3CDTF">2013-09-12T13:05:01Z</dcterms:created>
  <dcterms:modified xsi:type="dcterms:W3CDTF">2016-12-12T11:14:34Z</dcterms:modified>
</cp:coreProperties>
</file>