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2" r:id="rId2"/>
  </p:sldMasterIdLst>
  <p:notesMasterIdLst>
    <p:notesMasterId r:id="rId6"/>
  </p:notesMasterIdLst>
  <p:sldIdLst>
    <p:sldId id="276" r:id="rId3"/>
    <p:sldId id="290" r:id="rId4"/>
    <p:sldId id="268" r:id="rId5"/>
  </p:sldIdLst>
  <p:sldSz cx="12188825" cy="6858000"/>
  <p:notesSz cx="6858000" cy="9144000"/>
  <p:defaultTextStyle>
    <a:defPPr>
      <a:defRPr lang="en-US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3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45693"/>
    <a:srgbClr val="B94086"/>
    <a:srgbClr val="3BBD9A"/>
    <a:srgbClr val="3699D4"/>
    <a:srgbClr val="A35CA4"/>
    <a:srgbClr val="F05148"/>
    <a:srgbClr val="F59E32"/>
    <a:srgbClr val="CC6AA2"/>
    <a:srgbClr val="C35192"/>
    <a:srgbClr val="E8E8E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753"/>
    <p:restoredTop sz="94624"/>
  </p:normalViewPr>
  <p:slideViewPr>
    <p:cSldViewPr>
      <p:cViewPr varScale="1">
        <p:scale>
          <a:sx n="85" d="100"/>
          <a:sy n="85" d="100"/>
        </p:scale>
        <p:origin x="162" y="96"/>
      </p:cViewPr>
      <p:guideLst>
        <p:guide orient="horz" pos="2160"/>
        <p:guide pos="383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B488F7-1FAC-40D2-BB7E-BA3CE28D8950}" type="datetimeFigureOut">
              <a:rPr lang="en-US" smtClean="0"/>
              <a:pPr/>
              <a:t>11/10/2024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2D21D1-52E2-420B-B491-CFF6D7BB79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4786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" TargetMode="External"/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A2D21D1-52E2-420B-B491-CFF6D7BB79FB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62072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You can safely remove this slide. This slide</a:t>
            </a:r>
            <a:r>
              <a:rPr lang="en-US" baseline="0" dirty="0"/>
              <a:t> design was provided by SlideModel.com – You can download more templates, shapes and elements for PowerPoint from </a:t>
            </a:r>
            <a:r>
              <a:rPr lang="en-US" dirty="0">
                <a:hlinkClick r:id="rId3"/>
              </a:rPr>
              <a:t>http://slidemodel.com/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A2D21D1-52E2-420B-B491-CFF6D7BB79F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7210270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You can safely remove this slide. This slide</a:t>
            </a:r>
            <a:r>
              <a:rPr lang="en-US" baseline="0"/>
              <a:t> design was provided by SlideModel.com – You can download more templates, shapes and elements for PowerPoint from http://slidemodel.com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46254F-9338-4BA9-B7AC-A66622A3D013}" type="slidenum">
              <a:rPr lang="en-US" smtClean="0">
                <a:solidFill>
                  <a:prstClr val="black"/>
                </a:solidFill>
              </a:rPr>
              <a:pPr/>
              <a:t>3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76743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3887117"/>
            <a:ext cx="10360501" cy="610820"/>
          </a:xfrm>
        </p:spPr>
        <p:txBody>
          <a:bodyPr/>
          <a:lstStyle>
            <a:lvl1pPr algn="ctr">
              <a:defRPr lang="en-US" sz="40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4399020"/>
            <a:ext cx="8532178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400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94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8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3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8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2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7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11/10/2024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1541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095" y="4800600"/>
            <a:ext cx="7313295" cy="566739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095" y="612775"/>
            <a:ext cx="7313295" cy="4114800"/>
          </a:xfrm>
        </p:spPr>
        <p:txBody>
          <a:bodyPr/>
          <a:lstStyle>
            <a:lvl1pPr marL="0" indent="0">
              <a:buNone/>
              <a:defRPr sz="4300"/>
            </a:lvl1pPr>
            <a:lvl2pPr marL="609493" indent="0">
              <a:buNone/>
              <a:defRPr sz="3700"/>
            </a:lvl2pPr>
            <a:lvl3pPr marL="1218987" indent="0">
              <a:buNone/>
              <a:defRPr sz="3200"/>
            </a:lvl3pPr>
            <a:lvl4pPr marL="1828480" indent="0">
              <a:buNone/>
              <a:defRPr sz="2700"/>
            </a:lvl4pPr>
            <a:lvl5pPr marL="2437973" indent="0">
              <a:buNone/>
              <a:defRPr sz="2700"/>
            </a:lvl5pPr>
            <a:lvl6pPr marL="3047467" indent="0">
              <a:buNone/>
              <a:defRPr sz="2700"/>
            </a:lvl6pPr>
            <a:lvl7pPr marL="3656960" indent="0">
              <a:buNone/>
              <a:defRPr sz="2700"/>
            </a:lvl7pPr>
            <a:lvl8pPr marL="4266453" indent="0">
              <a:buNone/>
              <a:defRPr sz="2700"/>
            </a:lvl8pPr>
            <a:lvl9pPr marL="4875947" indent="0">
              <a:buNone/>
              <a:defRPr sz="27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095" y="5367338"/>
            <a:ext cx="7313295" cy="8048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11/10/2024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38142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11/10/2024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415806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274639"/>
            <a:ext cx="2742486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441" y="274639"/>
            <a:ext cx="802431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11/10/2024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502233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3"/>
            <a:ext cx="5930678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11/10/2024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97059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3886200"/>
            <a:ext cx="12188825" cy="2971800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65000"/>
                  <a:alpha val="53000"/>
                </a:schemeClr>
              </a:gs>
              <a:gs pos="0">
                <a:schemeClr val="bg1">
                  <a:lumMod val="9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88" tIns="45695" rIns="91388" bIns="45695" rtlCol="0" anchor="ctr"/>
          <a:lstStyle/>
          <a:p>
            <a:pPr algn="ctr"/>
            <a:endParaRPr lang="en-US" sz="1798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3" y="3887118"/>
            <a:ext cx="10360501" cy="610820"/>
          </a:xfrm>
        </p:spPr>
        <p:txBody>
          <a:bodyPr/>
          <a:lstStyle>
            <a:lvl1pPr algn="ctr">
              <a:defRPr lang="en-US" sz="3998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4399020"/>
            <a:ext cx="8532178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398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913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2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739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65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56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479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39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30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11/10/2024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100414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3" y="2130429"/>
            <a:ext cx="10360501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3886200"/>
            <a:ext cx="8532178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1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3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747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663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579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494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41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32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11/10/2024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391699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11/10/2024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047169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833" y="4406904"/>
            <a:ext cx="10360501" cy="1362075"/>
          </a:xfrm>
        </p:spPr>
        <p:txBody>
          <a:bodyPr anchor="t"/>
          <a:lstStyle>
            <a:lvl1pPr algn="l">
              <a:defRPr sz="5297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833" y="2906713"/>
            <a:ext cx="10360501" cy="1500187"/>
          </a:xfrm>
        </p:spPr>
        <p:txBody>
          <a:bodyPr anchor="b"/>
          <a:lstStyle>
            <a:lvl1pPr marL="0" indent="0">
              <a:buNone/>
              <a:defRPr sz="2698">
                <a:solidFill>
                  <a:schemeClr val="tx1">
                    <a:tint val="75000"/>
                  </a:schemeClr>
                </a:solidFill>
              </a:defRPr>
            </a:lvl1pPr>
            <a:lvl2pPr marL="609158" indent="0">
              <a:buNone/>
              <a:defRPr sz="2398">
                <a:solidFill>
                  <a:schemeClr val="tx1">
                    <a:tint val="75000"/>
                  </a:schemeClr>
                </a:solidFill>
              </a:defRPr>
            </a:lvl2pPr>
            <a:lvl3pPr marL="1218317" indent="0">
              <a:buNone/>
              <a:defRPr sz="2098">
                <a:solidFill>
                  <a:schemeClr val="tx1">
                    <a:tint val="75000"/>
                  </a:schemeClr>
                </a:solidFill>
              </a:defRPr>
            </a:lvl3pPr>
            <a:lvl4pPr marL="1827474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4pPr>
            <a:lvl5pPr marL="2436633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5pPr>
            <a:lvl6pPr marL="3045792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6pPr>
            <a:lvl7pPr marL="3654949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7pPr>
            <a:lvl8pPr marL="4264107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8pPr>
            <a:lvl9pPr marL="4873265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11/10/2024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555423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4"/>
            <a:ext cx="5383398" cy="4525963"/>
          </a:xfrm>
        </p:spPr>
        <p:txBody>
          <a:bodyPr/>
          <a:lstStyle>
            <a:lvl1pPr>
              <a:defRPr sz="3698"/>
            </a:lvl1pPr>
            <a:lvl2pPr>
              <a:defRPr sz="3198"/>
            </a:lvl2pPr>
            <a:lvl3pPr>
              <a:defRPr sz="2698"/>
            </a:lvl3pPr>
            <a:lvl4pPr>
              <a:defRPr sz="2398"/>
            </a:lvl4pPr>
            <a:lvl5pPr>
              <a:defRPr sz="2398"/>
            </a:lvl5pPr>
            <a:lvl6pPr>
              <a:defRPr sz="2398"/>
            </a:lvl6pPr>
            <a:lvl7pPr>
              <a:defRPr sz="2398"/>
            </a:lvl7pPr>
            <a:lvl8pPr>
              <a:defRPr sz="2398"/>
            </a:lvl8pPr>
            <a:lvl9pPr>
              <a:defRPr sz="23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4"/>
            <a:ext cx="5383398" cy="4525963"/>
          </a:xfrm>
        </p:spPr>
        <p:txBody>
          <a:bodyPr/>
          <a:lstStyle>
            <a:lvl1pPr>
              <a:defRPr sz="3698"/>
            </a:lvl1pPr>
            <a:lvl2pPr>
              <a:defRPr sz="3198"/>
            </a:lvl2pPr>
            <a:lvl3pPr>
              <a:defRPr sz="2698"/>
            </a:lvl3pPr>
            <a:lvl4pPr>
              <a:defRPr sz="2398"/>
            </a:lvl4pPr>
            <a:lvl5pPr>
              <a:defRPr sz="2398"/>
            </a:lvl5pPr>
            <a:lvl6pPr>
              <a:defRPr sz="2398"/>
            </a:lvl6pPr>
            <a:lvl7pPr>
              <a:defRPr sz="2398"/>
            </a:lvl7pPr>
            <a:lvl8pPr>
              <a:defRPr sz="2398"/>
            </a:lvl8pPr>
            <a:lvl9pPr>
              <a:defRPr sz="23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11/10/2024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741665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535116"/>
            <a:ext cx="5385514" cy="639763"/>
          </a:xfrm>
        </p:spPr>
        <p:txBody>
          <a:bodyPr anchor="b"/>
          <a:lstStyle>
            <a:lvl1pPr marL="0" indent="0">
              <a:buNone/>
              <a:defRPr sz="3198" b="1"/>
            </a:lvl1pPr>
            <a:lvl2pPr marL="609158" indent="0">
              <a:buNone/>
              <a:defRPr sz="2698" b="1"/>
            </a:lvl2pPr>
            <a:lvl3pPr marL="1218317" indent="0">
              <a:buNone/>
              <a:defRPr sz="2398" b="1"/>
            </a:lvl3pPr>
            <a:lvl4pPr marL="1827474" indent="0">
              <a:buNone/>
              <a:defRPr sz="2098" b="1"/>
            </a:lvl4pPr>
            <a:lvl5pPr marL="2436633" indent="0">
              <a:buNone/>
              <a:defRPr sz="2098" b="1"/>
            </a:lvl5pPr>
            <a:lvl6pPr marL="3045792" indent="0">
              <a:buNone/>
              <a:defRPr sz="2098" b="1"/>
            </a:lvl6pPr>
            <a:lvl7pPr marL="3654949" indent="0">
              <a:buNone/>
              <a:defRPr sz="2098" b="1"/>
            </a:lvl7pPr>
            <a:lvl8pPr marL="4264107" indent="0">
              <a:buNone/>
              <a:defRPr sz="2098" b="1"/>
            </a:lvl8pPr>
            <a:lvl9pPr marL="4873265" indent="0">
              <a:buNone/>
              <a:defRPr sz="2098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1" y="2174875"/>
            <a:ext cx="5385514" cy="3951288"/>
          </a:xfrm>
        </p:spPr>
        <p:txBody>
          <a:bodyPr/>
          <a:lstStyle>
            <a:lvl1pPr>
              <a:defRPr sz="3198"/>
            </a:lvl1pPr>
            <a:lvl2pPr>
              <a:defRPr sz="2698"/>
            </a:lvl2pPr>
            <a:lvl3pPr>
              <a:defRPr sz="2398"/>
            </a:lvl3pPr>
            <a:lvl4pPr>
              <a:defRPr sz="2098"/>
            </a:lvl4pPr>
            <a:lvl5pPr>
              <a:defRPr sz="2098"/>
            </a:lvl5pPr>
            <a:lvl6pPr>
              <a:defRPr sz="2098"/>
            </a:lvl6pPr>
            <a:lvl7pPr>
              <a:defRPr sz="2098"/>
            </a:lvl7pPr>
            <a:lvl8pPr>
              <a:defRPr sz="2098"/>
            </a:lvl8pPr>
            <a:lvl9pPr>
              <a:defRPr sz="20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7" y="1535116"/>
            <a:ext cx="5387630" cy="639763"/>
          </a:xfrm>
        </p:spPr>
        <p:txBody>
          <a:bodyPr anchor="b"/>
          <a:lstStyle>
            <a:lvl1pPr marL="0" indent="0">
              <a:buNone/>
              <a:defRPr sz="3198" b="1"/>
            </a:lvl1pPr>
            <a:lvl2pPr marL="609158" indent="0">
              <a:buNone/>
              <a:defRPr sz="2698" b="1"/>
            </a:lvl2pPr>
            <a:lvl3pPr marL="1218317" indent="0">
              <a:buNone/>
              <a:defRPr sz="2398" b="1"/>
            </a:lvl3pPr>
            <a:lvl4pPr marL="1827474" indent="0">
              <a:buNone/>
              <a:defRPr sz="2098" b="1"/>
            </a:lvl4pPr>
            <a:lvl5pPr marL="2436633" indent="0">
              <a:buNone/>
              <a:defRPr sz="2098" b="1"/>
            </a:lvl5pPr>
            <a:lvl6pPr marL="3045792" indent="0">
              <a:buNone/>
              <a:defRPr sz="2098" b="1"/>
            </a:lvl6pPr>
            <a:lvl7pPr marL="3654949" indent="0">
              <a:buNone/>
              <a:defRPr sz="2098" b="1"/>
            </a:lvl7pPr>
            <a:lvl8pPr marL="4264107" indent="0">
              <a:buNone/>
              <a:defRPr sz="2098" b="1"/>
            </a:lvl8pPr>
            <a:lvl9pPr marL="4873265" indent="0">
              <a:buNone/>
              <a:defRPr sz="2098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1757" y="2174875"/>
            <a:ext cx="5387630" cy="3951288"/>
          </a:xfrm>
        </p:spPr>
        <p:txBody>
          <a:bodyPr/>
          <a:lstStyle>
            <a:lvl1pPr>
              <a:defRPr sz="3198"/>
            </a:lvl1pPr>
            <a:lvl2pPr>
              <a:defRPr sz="2698"/>
            </a:lvl2pPr>
            <a:lvl3pPr>
              <a:defRPr sz="2398"/>
            </a:lvl3pPr>
            <a:lvl4pPr>
              <a:defRPr sz="2098"/>
            </a:lvl4pPr>
            <a:lvl5pPr>
              <a:defRPr sz="2098"/>
            </a:lvl5pPr>
            <a:lvl6pPr>
              <a:defRPr sz="2098"/>
            </a:lvl6pPr>
            <a:lvl7pPr>
              <a:defRPr sz="2098"/>
            </a:lvl7pPr>
            <a:lvl8pPr>
              <a:defRPr sz="2098"/>
            </a:lvl8pPr>
            <a:lvl9pPr>
              <a:defRPr sz="20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11/10/2024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90990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2130426"/>
            <a:ext cx="10360501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3886200"/>
            <a:ext cx="8532178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4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9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4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9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4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9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11/10/2024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771847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598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11/10/2024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49733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11/10/2024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586324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5" y="273052"/>
            <a:ext cx="4010039" cy="1162051"/>
          </a:xfrm>
        </p:spPr>
        <p:txBody>
          <a:bodyPr anchor="b"/>
          <a:lstStyle>
            <a:lvl1pPr algn="l">
              <a:defRPr sz="2698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492" y="273056"/>
            <a:ext cx="6813892" cy="5853113"/>
          </a:xfrm>
        </p:spPr>
        <p:txBody>
          <a:bodyPr/>
          <a:lstStyle>
            <a:lvl1pPr>
              <a:defRPr sz="4298"/>
            </a:lvl1pPr>
            <a:lvl2pPr>
              <a:defRPr sz="3698"/>
            </a:lvl2pPr>
            <a:lvl3pPr>
              <a:defRPr sz="3198"/>
            </a:lvl3pPr>
            <a:lvl4pPr>
              <a:defRPr sz="2698"/>
            </a:lvl4pPr>
            <a:lvl5pPr>
              <a:defRPr sz="2698"/>
            </a:lvl5pPr>
            <a:lvl6pPr>
              <a:defRPr sz="2698"/>
            </a:lvl6pPr>
            <a:lvl7pPr>
              <a:defRPr sz="2698"/>
            </a:lvl7pPr>
            <a:lvl8pPr>
              <a:defRPr sz="2698"/>
            </a:lvl8pPr>
            <a:lvl9pPr>
              <a:defRPr sz="26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5" y="1435104"/>
            <a:ext cx="4010039" cy="4691063"/>
          </a:xfrm>
        </p:spPr>
        <p:txBody>
          <a:bodyPr/>
          <a:lstStyle>
            <a:lvl1pPr marL="0" indent="0">
              <a:buNone/>
              <a:defRPr sz="1898"/>
            </a:lvl1pPr>
            <a:lvl2pPr marL="609158" indent="0">
              <a:buNone/>
              <a:defRPr sz="1600"/>
            </a:lvl2pPr>
            <a:lvl3pPr marL="1218317" indent="0">
              <a:buNone/>
              <a:defRPr sz="1300"/>
            </a:lvl3pPr>
            <a:lvl4pPr marL="1827474" indent="0">
              <a:buNone/>
              <a:defRPr sz="1200"/>
            </a:lvl4pPr>
            <a:lvl5pPr marL="2436633" indent="0">
              <a:buNone/>
              <a:defRPr sz="1200"/>
            </a:lvl5pPr>
            <a:lvl6pPr marL="3045792" indent="0">
              <a:buNone/>
              <a:defRPr sz="1200"/>
            </a:lvl6pPr>
            <a:lvl7pPr marL="3654949" indent="0">
              <a:buNone/>
              <a:defRPr sz="1200"/>
            </a:lvl7pPr>
            <a:lvl8pPr marL="4264107" indent="0">
              <a:buNone/>
              <a:defRPr sz="1200"/>
            </a:lvl8pPr>
            <a:lvl9pPr marL="4873265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11/10/2024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704909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096" y="4800603"/>
            <a:ext cx="7313295" cy="566739"/>
          </a:xfrm>
        </p:spPr>
        <p:txBody>
          <a:bodyPr anchor="b"/>
          <a:lstStyle>
            <a:lvl1pPr algn="l">
              <a:defRPr sz="2698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096" y="612775"/>
            <a:ext cx="7313295" cy="4114800"/>
          </a:xfrm>
        </p:spPr>
        <p:txBody>
          <a:bodyPr/>
          <a:lstStyle>
            <a:lvl1pPr marL="0" indent="0">
              <a:buNone/>
              <a:defRPr sz="4298"/>
            </a:lvl1pPr>
            <a:lvl2pPr marL="609158" indent="0">
              <a:buNone/>
              <a:defRPr sz="3698"/>
            </a:lvl2pPr>
            <a:lvl3pPr marL="1218317" indent="0">
              <a:buNone/>
              <a:defRPr sz="3198"/>
            </a:lvl3pPr>
            <a:lvl4pPr marL="1827474" indent="0">
              <a:buNone/>
              <a:defRPr sz="2698"/>
            </a:lvl4pPr>
            <a:lvl5pPr marL="2436633" indent="0">
              <a:buNone/>
              <a:defRPr sz="2698"/>
            </a:lvl5pPr>
            <a:lvl6pPr marL="3045792" indent="0">
              <a:buNone/>
              <a:defRPr sz="2698"/>
            </a:lvl6pPr>
            <a:lvl7pPr marL="3654949" indent="0">
              <a:buNone/>
              <a:defRPr sz="2698"/>
            </a:lvl7pPr>
            <a:lvl8pPr marL="4264107" indent="0">
              <a:buNone/>
              <a:defRPr sz="2698"/>
            </a:lvl8pPr>
            <a:lvl9pPr marL="4873265" indent="0">
              <a:buNone/>
              <a:defRPr sz="2698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096" y="5367342"/>
            <a:ext cx="7313295" cy="804863"/>
          </a:xfrm>
        </p:spPr>
        <p:txBody>
          <a:bodyPr/>
          <a:lstStyle>
            <a:lvl1pPr marL="0" indent="0">
              <a:buNone/>
              <a:defRPr sz="1898"/>
            </a:lvl1pPr>
            <a:lvl2pPr marL="609158" indent="0">
              <a:buNone/>
              <a:defRPr sz="1600"/>
            </a:lvl2pPr>
            <a:lvl3pPr marL="1218317" indent="0">
              <a:buNone/>
              <a:defRPr sz="1300"/>
            </a:lvl3pPr>
            <a:lvl4pPr marL="1827474" indent="0">
              <a:buNone/>
              <a:defRPr sz="1200"/>
            </a:lvl4pPr>
            <a:lvl5pPr marL="2436633" indent="0">
              <a:buNone/>
              <a:defRPr sz="1200"/>
            </a:lvl5pPr>
            <a:lvl6pPr marL="3045792" indent="0">
              <a:buNone/>
              <a:defRPr sz="1200"/>
            </a:lvl6pPr>
            <a:lvl7pPr marL="3654949" indent="0">
              <a:buNone/>
              <a:defRPr sz="1200"/>
            </a:lvl7pPr>
            <a:lvl8pPr marL="4264107" indent="0">
              <a:buNone/>
              <a:defRPr sz="1200"/>
            </a:lvl8pPr>
            <a:lvl9pPr marL="4873265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11/10/2024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688522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11/10/2024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972324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274642"/>
            <a:ext cx="2742486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441" y="274642"/>
            <a:ext cx="802431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11/10/2024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562423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7"/>
            <a:ext cx="5930678" cy="711081"/>
          </a:xfrm>
        </p:spPr>
        <p:txBody>
          <a:bodyPr>
            <a:normAutofit/>
          </a:bodyPr>
          <a:lstStyle>
            <a:lvl1pPr algn="ctr">
              <a:defRPr sz="3598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11/10/2024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33941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11/10/2024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236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833" y="4406901"/>
            <a:ext cx="10360501" cy="1362075"/>
          </a:xfrm>
        </p:spPr>
        <p:txBody>
          <a:bodyPr anchor="t"/>
          <a:lstStyle>
            <a:lvl1pPr algn="l">
              <a:defRPr sz="53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833" y="2906713"/>
            <a:ext cx="10360501" cy="1500187"/>
          </a:xfrm>
        </p:spPr>
        <p:txBody>
          <a:bodyPr anchor="b"/>
          <a:lstStyle>
            <a:lvl1pPr marL="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1pPr>
            <a:lvl2pPr marL="609493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8987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2848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3797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4746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5696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6645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7594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11/10/2024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1707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11/10/2024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186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535113"/>
            <a:ext cx="5385514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1" y="2174875"/>
            <a:ext cx="5385514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6" y="1535113"/>
            <a:ext cx="5387630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1756" y="2174875"/>
            <a:ext cx="5387630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11/10/2024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58990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11/10/2024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11/10/2024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2494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3" y="273049"/>
            <a:ext cx="4010039" cy="1162051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492" y="273052"/>
            <a:ext cx="6813892" cy="5853113"/>
          </a:xfrm>
        </p:spPr>
        <p:txBody>
          <a:bodyPr/>
          <a:lstStyle>
            <a:lvl1pPr>
              <a:defRPr sz="4300"/>
            </a:lvl1pPr>
            <a:lvl2pPr>
              <a:defRPr sz="37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3" y="1435102"/>
            <a:ext cx="4010039" cy="46910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11/10/2024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90817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slideLayout" Target="../slideLayouts/slideLayout26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5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Relationship Id="rId1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  <a:prstGeom prst="rect">
            <a:avLst/>
          </a:prstGeom>
        </p:spPr>
        <p:txBody>
          <a:bodyPr vert="horz" lIns="0" tIns="60949" rIns="0" bIns="60949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138425"/>
            <a:ext cx="10969943" cy="4987739"/>
          </a:xfrm>
          <a:prstGeom prst="rect">
            <a:avLst/>
          </a:prstGeom>
        </p:spPr>
        <p:txBody>
          <a:bodyPr vert="horz" lIns="0" tIns="60949" rIns="0" bIns="6094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</p:spPr>
        <p:txBody>
          <a:bodyPr vert="horz" lIns="0" tIns="60949" rIns="0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11/10/2024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 vert="horz" lIns="0" tIns="60949" rIns="0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5" y="6356351"/>
            <a:ext cx="2844059" cy="365125"/>
          </a:xfrm>
          <a:prstGeom prst="rect">
            <a:avLst/>
          </a:prstGeom>
        </p:spPr>
        <p:txBody>
          <a:bodyPr vert="horz" lIns="0" tIns="60949" rIns="0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508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txStyles>
    <p:titleStyle>
      <a:lvl1pPr algn="l" defTabSz="1218987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20" indent="-457120" algn="l" defTabSz="1218987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j-lt"/>
          <a:ea typeface="+mn-ea"/>
          <a:cs typeface="+mn-cs"/>
        </a:defRPr>
      </a:lvl1pPr>
      <a:lvl2pPr marL="990427" indent="-380933" algn="l" defTabSz="1218987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j-lt"/>
          <a:ea typeface="+mn-ea"/>
          <a:cs typeface="+mn-cs"/>
        </a:defRPr>
      </a:lvl2pPr>
      <a:lvl3pPr marL="152373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j-lt"/>
          <a:ea typeface="+mn-ea"/>
          <a:cs typeface="+mn-cs"/>
        </a:defRPr>
      </a:lvl3pPr>
      <a:lvl4pPr marL="2133227" indent="-304747" algn="l" defTabSz="1218987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j-lt"/>
          <a:ea typeface="+mn-ea"/>
          <a:cs typeface="+mn-cs"/>
        </a:defRPr>
      </a:lvl4pPr>
      <a:lvl5pPr marL="2742720" indent="-304747" algn="l" defTabSz="1218987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j-lt"/>
          <a:ea typeface="+mn-ea"/>
          <a:cs typeface="+mn-cs"/>
        </a:defRPr>
      </a:lvl5pPr>
      <a:lvl6pPr marL="335221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707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200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69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2" y="274642"/>
            <a:ext cx="10969943" cy="711081"/>
          </a:xfrm>
          <a:prstGeom prst="rect">
            <a:avLst/>
          </a:prstGeom>
        </p:spPr>
        <p:txBody>
          <a:bodyPr vert="horz" lIns="121899" tIns="60949" rIns="121899" bIns="60949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2" y="1138426"/>
            <a:ext cx="10969943" cy="4987739"/>
          </a:xfrm>
          <a:prstGeom prst="rect">
            <a:avLst/>
          </a:prstGeom>
        </p:spPr>
        <p:txBody>
          <a:bodyPr vert="horz" lIns="121899" tIns="60949" rIns="121899" bIns="6094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4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11/10/2024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6" y="6356354"/>
            <a:ext cx="3859795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6" y="6356354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02210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  <p:sldLayoutId id="2147483675" r:id="rId13"/>
  </p:sldLayoutIdLst>
  <p:txStyles>
    <p:titleStyle>
      <a:lvl1pPr algn="l" defTabSz="1218317" rtl="0" eaLnBrk="1" latinLnBrk="0" hangingPunct="1">
        <a:spcBef>
          <a:spcPct val="0"/>
        </a:spcBef>
        <a:buNone/>
        <a:defRPr sz="359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6868" indent="-456868" algn="l" defTabSz="1218317" rtl="0" eaLnBrk="1" latinLnBrk="0" hangingPunct="1">
        <a:spcBef>
          <a:spcPct val="20000"/>
        </a:spcBef>
        <a:buFont typeface="Arial" pitchFamily="34" charset="0"/>
        <a:buChar char="•"/>
        <a:defRPr sz="3598" kern="1200">
          <a:solidFill>
            <a:schemeClr val="tx1"/>
          </a:solidFill>
          <a:latin typeface="+mj-lt"/>
          <a:ea typeface="+mn-ea"/>
          <a:cs typeface="+mn-cs"/>
        </a:defRPr>
      </a:lvl1pPr>
      <a:lvl2pPr marL="989883" indent="-380723" algn="l" defTabSz="1218317" rtl="0" eaLnBrk="1" latinLnBrk="0" hangingPunct="1">
        <a:spcBef>
          <a:spcPct val="20000"/>
        </a:spcBef>
        <a:buFont typeface="Arial" pitchFamily="34" charset="0"/>
        <a:buChar char="–"/>
        <a:defRPr sz="3198" kern="1200">
          <a:solidFill>
            <a:schemeClr val="tx1"/>
          </a:solidFill>
          <a:latin typeface="+mj-lt"/>
          <a:ea typeface="+mn-ea"/>
          <a:cs typeface="+mn-cs"/>
        </a:defRPr>
      </a:lvl2pPr>
      <a:lvl3pPr marL="1522895" indent="-304580" algn="l" defTabSz="1218317" rtl="0" eaLnBrk="1" latinLnBrk="0" hangingPunct="1">
        <a:spcBef>
          <a:spcPct val="20000"/>
        </a:spcBef>
        <a:buFont typeface="Arial" pitchFamily="34" charset="0"/>
        <a:buChar char="•"/>
        <a:defRPr sz="2398" kern="1200">
          <a:solidFill>
            <a:schemeClr val="tx1"/>
          </a:solidFill>
          <a:latin typeface="+mj-lt"/>
          <a:ea typeface="+mn-ea"/>
          <a:cs typeface="+mn-cs"/>
        </a:defRPr>
      </a:lvl3pPr>
      <a:lvl4pPr marL="2132054" indent="-304580" algn="l" defTabSz="1218317" rtl="0" eaLnBrk="1" latinLnBrk="0" hangingPunct="1">
        <a:spcBef>
          <a:spcPct val="20000"/>
        </a:spcBef>
        <a:buFont typeface="Arial" pitchFamily="34" charset="0"/>
        <a:buChar char="–"/>
        <a:defRPr sz="1998" kern="1200">
          <a:solidFill>
            <a:schemeClr val="tx1"/>
          </a:solidFill>
          <a:latin typeface="+mj-lt"/>
          <a:ea typeface="+mn-ea"/>
          <a:cs typeface="+mn-cs"/>
        </a:defRPr>
      </a:lvl4pPr>
      <a:lvl5pPr marL="2741212" indent="-304580" algn="l" defTabSz="1218317" rtl="0" eaLnBrk="1" latinLnBrk="0" hangingPunct="1">
        <a:spcBef>
          <a:spcPct val="20000"/>
        </a:spcBef>
        <a:buFont typeface="Arial" pitchFamily="34" charset="0"/>
        <a:buChar char="»"/>
        <a:defRPr sz="1998" kern="1200">
          <a:solidFill>
            <a:schemeClr val="tx1"/>
          </a:solidFill>
          <a:latin typeface="+mj-lt"/>
          <a:ea typeface="+mn-ea"/>
          <a:cs typeface="+mn-cs"/>
        </a:defRPr>
      </a:lvl5pPr>
      <a:lvl6pPr marL="3350369" indent="-304580" algn="l" defTabSz="1218317" rtl="0" eaLnBrk="1" latinLnBrk="0" hangingPunct="1">
        <a:spcBef>
          <a:spcPct val="20000"/>
        </a:spcBef>
        <a:buFont typeface="Arial" pitchFamily="34" charset="0"/>
        <a:buChar char="•"/>
        <a:defRPr sz="2698" kern="1200">
          <a:solidFill>
            <a:schemeClr val="tx1"/>
          </a:solidFill>
          <a:latin typeface="+mn-lt"/>
          <a:ea typeface="+mn-ea"/>
          <a:cs typeface="+mn-cs"/>
        </a:defRPr>
      </a:lvl6pPr>
      <a:lvl7pPr marL="3959529" indent="-304580" algn="l" defTabSz="1218317" rtl="0" eaLnBrk="1" latinLnBrk="0" hangingPunct="1">
        <a:spcBef>
          <a:spcPct val="20000"/>
        </a:spcBef>
        <a:buFont typeface="Arial" pitchFamily="34" charset="0"/>
        <a:buChar char="•"/>
        <a:defRPr sz="2698" kern="1200">
          <a:solidFill>
            <a:schemeClr val="tx1"/>
          </a:solidFill>
          <a:latin typeface="+mn-lt"/>
          <a:ea typeface="+mn-ea"/>
          <a:cs typeface="+mn-cs"/>
        </a:defRPr>
      </a:lvl7pPr>
      <a:lvl8pPr marL="4568687" indent="-304580" algn="l" defTabSz="1218317" rtl="0" eaLnBrk="1" latinLnBrk="0" hangingPunct="1">
        <a:spcBef>
          <a:spcPct val="20000"/>
        </a:spcBef>
        <a:buFont typeface="Arial" pitchFamily="34" charset="0"/>
        <a:buChar char="•"/>
        <a:defRPr sz="2698" kern="1200">
          <a:solidFill>
            <a:schemeClr val="tx1"/>
          </a:solidFill>
          <a:latin typeface="+mn-lt"/>
          <a:ea typeface="+mn-ea"/>
          <a:cs typeface="+mn-cs"/>
        </a:defRPr>
      </a:lvl8pPr>
      <a:lvl9pPr marL="5177844" indent="-304580" algn="l" defTabSz="1218317" rtl="0" eaLnBrk="1" latinLnBrk="0" hangingPunct="1">
        <a:spcBef>
          <a:spcPct val="20000"/>
        </a:spcBef>
        <a:buFont typeface="Arial" pitchFamily="34" charset="0"/>
        <a:buChar char="•"/>
        <a:defRPr sz="269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317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1pPr>
      <a:lvl2pPr marL="609158" algn="l" defTabSz="1218317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2pPr>
      <a:lvl3pPr marL="1218317" algn="l" defTabSz="1218317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3pPr>
      <a:lvl4pPr marL="1827474" algn="l" defTabSz="1218317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4pPr>
      <a:lvl5pPr marL="2436633" algn="l" defTabSz="1218317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5pPr>
      <a:lvl6pPr marL="3045792" algn="l" defTabSz="1218317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6pPr>
      <a:lvl7pPr marL="3654949" algn="l" defTabSz="1218317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7pPr>
      <a:lvl8pPr marL="4264107" algn="l" defTabSz="1218317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8pPr>
      <a:lvl9pPr marL="4873265" algn="l" defTabSz="1218317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sv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12" Type="http://schemas.openxmlformats.org/officeDocument/2006/relationships/image" Target="../media/image10.sv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svg"/><Relationship Id="rId11" Type="http://schemas.openxmlformats.org/officeDocument/2006/relationships/image" Target="../media/image9.png"/><Relationship Id="rId5" Type="http://schemas.openxmlformats.org/officeDocument/2006/relationships/image" Target="../media/image3.png"/><Relationship Id="rId10" Type="http://schemas.openxmlformats.org/officeDocument/2006/relationships/image" Target="../media/image8.svg"/><Relationship Id="rId4" Type="http://schemas.openxmlformats.org/officeDocument/2006/relationships/image" Target="../media/image2.svg"/><Relationship Id="rId9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account/plans/?utm_source=free&amp;utm_medium=button&amp;utm_campaign=freetemplate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1.xml"/><Relationship Id="rId6" Type="http://schemas.openxmlformats.org/officeDocument/2006/relationships/image" Target="../media/image13.png"/><Relationship Id="rId5" Type="http://schemas.openxmlformats.org/officeDocument/2006/relationships/image" Target="../media/image12.jpg"/><Relationship Id="rId4" Type="http://schemas.openxmlformats.org/officeDocument/2006/relationships/image" Target="../media/image1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val 2">
            <a:extLst>
              <a:ext uri="{FF2B5EF4-FFF2-40B4-BE49-F238E27FC236}">
                <a16:creationId xmlns:a16="http://schemas.microsoft.com/office/drawing/2014/main" id="{43172B61-F371-D8F8-280C-E2FEF644CA4B}"/>
              </a:ext>
            </a:extLst>
          </p:cNvPr>
          <p:cNvSpPr/>
          <p:nvPr/>
        </p:nvSpPr>
        <p:spPr>
          <a:xfrm>
            <a:off x="2894098" y="6290536"/>
            <a:ext cx="6426190" cy="425334"/>
          </a:xfrm>
          <a:prstGeom prst="ellipse">
            <a:avLst/>
          </a:prstGeom>
          <a:gradFill flip="none" rotWithShape="1">
            <a:gsLst>
              <a:gs pos="100000">
                <a:schemeClr val="tx1">
                  <a:lumMod val="50000"/>
                  <a:lumOff val="50000"/>
                  <a:alpha val="0"/>
                </a:schemeClr>
              </a:gs>
              <a:gs pos="0">
                <a:schemeClr val="tx1">
                  <a:lumMod val="50000"/>
                  <a:lumOff val="50000"/>
                  <a:alpha val="5200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  <a:effectLst>
            <a:innerShdw dist="152400" dir="5400000">
              <a:prstClr val="black">
                <a:alpha val="13000"/>
              </a:prstClr>
            </a:inn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FBD42047-3280-2B75-E3CD-5419B0CA7547}"/>
              </a:ext>
            </a:extLst>
          </p:cNvPr>
          <p:cNvGrpSpPr/>
          <p:nvPr/>
        </p:nvGrpSpPr>
        <p:grpSpPr>
          <a:xfrm>
            <a:off x="3105471" y="2728452"/>
            <a:ext cx="5977884" cy="2988940"/>
            <a:chOff x="3079442" y="2723535"/>
            <a:chExt cx="6029939" cy="3014969"/>
          </a:xfrm>
        </p:grpSpPr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7003A067-6C16-AF77-C79B-8A028A298570}"/>
                </a:ext>
              </a:extLst>
            </p:cNvPr>
            <p:cNvSpPr/>
            <p:nvPr/>
          </p:nvSpPr>
          <p:spPr>
            <a:xfrm>
              <a:off x="6094412" y="2875459"/>
              <a:ext cx="2452035" cy="2863045"/>
            </a:xfrm>
            <a:custGeom>
              <a:avLst/>
              <a:gdLst>
                <a:gd name="connsiteX0" fmla="*/ 2452036 w 2452035"/>
                <a:gd name="connsiteY0" fmla="*/ 1108401 h 2863045"/>
                <a:gd name="connsiteX1" fmla="*/ 947406 w 2452035"/>
                <a:gd name="connsiteY1" fmla="*/ 0 h 2863045"/>
                <a:gd name="connsiteX2" fmla="*/ 0 w 2452035"/>
                <a:gd name="connsiteY2" fmla="*/ 2863046 h 2863045"/>
                <a:gd name="connsiteX3" fmla="*/ 2452036 w 2452035"/>
                <a:gd name="connsiteY3" fmla="*/ 1108401 h 28630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52035" h="2863045">
                  <a:moveTo>
                    <a:pt x="2452036" y="1108401"/>
                  </a:moveTo>
                  <a:cubicBezTo>
                    <a:pt x="2084108" y="595184"/>
                    <a:pt x="1559134" y="202314"/>
                    <a:pt x="947406" y="0"/>
                  </a:cubicBezTo>
                  <a:lnTo>
                    <a:pt x="0" y="2863046"/>
                  </a:lnTo>
                  <a:lnTo>
                    <a:pt x="2452036" y="1108401"/>
                  </a:lnTo>
                  <a:close/>
                </a:path>
              </a:pathLst>
            </a:custGeom>
            <a:gradFill>
              <a:gsLst>
                <a:gs pos="0">
                  <a:schemeClr val="accent2"/>
                </a:gs>
                <a:gs pos="77000">
                  <a:schemeClr val="accent6"/>
                </a:gs>
              </a:gsLst>
              <a:lin ang="1200000" scaled="0"/>
            </a:gradFill>
            <a:ln w="83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C0E87779-83F7-5A0B-FC0D-D204AA9CF062}"/>
                </a:ext>
              </a:extLst>
            </p:cNvPr>
            <p:cNvSpPr/>
            <p:nvPr/>
          </p:nvSpPr>
          <p:spPr>
            <a:xfrm>
              <a:off x="6094412" y="3983859"/>
              <a:ext cx="3014969" cy="1754645"/>
            </a:xfrm>
            <a:custGeom>
              <a:avLst/>
              <a:gdLst>
                <a:gd name="connsiteX0" fmla="*/ 0 w 3014969"/>
                <a:gd name="connsiteY0" fmla="*/ 1754645 h 1754645"/>
                <a:gd name="connsiteX1" fmla="*/ 3014970 w 3014969"/>
                <a:gd name="connsiteY1" fmla="*/ 1754645 h 1754645"/>
                <a:gd name="connsiteX2" fmla="*/ 2452036 w 3014969"/>
                <a:gd name="connsiteY2" fmla="*/ 0 h 1754645"/>
                <a:gd name="connsiteX3" fmla="*/ 0 w 3014969"/>
                <a:gd name="connsiteY3" fmla="*/ 1754645 h 1754645"/>
                <a:gd name="connsiteX4" fmla="*/ 0 w 3014969"/>
                <a:gd name="connsiteY4" fmla="*/ 1754645 h 17546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14969" h="1754645">
                  <a:moveTo>
                    <a:pt x="0" y="1754645"/>
                  </a:moveTo>
                  <a:lnTo>
                    <a:pt x="3014970" y="1754645"/>
                  </a:lnTo>
                  <a:cubicBezTo>
                    <a:pt x="3014970" y="1100086"/>
                    <a:pt x="2806357" y="494237"/>
                    <a:pt x="2452036" y="0"/>
                  </a:cubicBezTo>
                  <a:lnTo>
                    <a:pt x="0" y="1754645"/>
                  </a:lnTo>
                  <a:lnTo>
                    <a:pt x="0" y="1754645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 w="83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77C543F9-21B2-3B6A-D9A2-5941EA36E1BF}"/>
                </a:ext>
              </a:extLst>
            </p:cNvPr>
            <p:cNvSpPr/>
            <p:nvPr/>
          </p:nvSpPr>
          <p:spPr>
            <a:xfrm>
              <a:off x="5172788" y="2723535"/>
              <a:ext cx="1869029" cy="3014969"/>
            </a:xfrm>
            <a:custGeom>
              <a:avLst/>
              <a:gdLst>
                <a:gd name="connsiteX0" fmla="*/ 1869030 w 1869029"/>
                <a:gd name="connsiteY0" fmla="*/ 151924 h 3014969"/>
                <a:gd name="connsiteX1" fmla="*/ 921623 w 1869029"/>
                <a:gd name="connsiteY1" fmla="*/ 0 h 3014969"/>
                <a:gd name="connsiteX2" fmla="*/ 0 w 1869029"/>
                <a:gd name="connsiteY2" fmla="*/ 143526 h 3014969"/>
                <a:gd name="connsiteX3" fmla="*/ 921623 w 1869029"/>
                <a:gd name="connsiteY3" fmla="*/ 3014970 h 3014969"/>
                <a:gd name="connsiteX4" fmla="*/ 1869030 w 1869029"/>
                <a:gd name="connsiteY4" fmla="*/ 151924 h 30149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69029" h="3014969">
                  <a:moveTo>
                    <a:pt x="1869030" y="151924"/>
                  </a:moveTo>
                  <a:cubicBezTo>
                    <a:pt x="1571060" y="53413"/>
                    <a:pt x="1252598" y="0"/>
                    <a:pt x="921623" y="0"/>
                  </a:cubicBezTo>
                  <a:cubicBezTo>
                    <a:pt x="600223" y="0"/>
                    <a:pt x="290495" y="50305"/>
                    <a:pt x="0" y="143526"/>
                  </a:cubicBezTo>
                  <a:lnTo>
                    <a:pt x="921623" y="3014970"/>
                  </a:lnTo>
                  <a:lnTo>
                    <a:pt x="1869030" y="151924"/>
                  </a:lnTo>
                  <a:close/>
                </a:path>
              </a:pathLst>
            </a:custGeom>
            <a:gradFill>
              <a:gsLst>
                <a:gs pos="0">
                  <a:schemeClr val="accent2"/>
                </a:gs>
                <a:gs pos="100000">
                  <a:schemeClr val="accent2">
                    <a:lumMod val="75000"/>
                  </a:schemeClr>
                </a:gs>
              </a:gsLst>
              <a:lin ang="0" scaled="0"/>
            </a:gradFill>
            <a:ln w="83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12BF386C-6CEA-C186-5A22-4BA0EEE02CD2}"/>
                </a:ext>
              </a:extLst>
            </p:cNvPr>
            <p:cNvSpPr/>
            <p:nvPr/>
          </p:nvSpPr>
          <p:spPr>
            <a:xfrm>
              <a:off x="3658249" y="2867061"/>
              <a:ext cx="2436162" cy="2871443"/>
            </a:xfrm>
            <a:custGeom>
              <a:avLst/>
              <a:gdLst>
                <a:gd name="connsiteX0" fmla="*/ 1514540 w 2436162"/>
                <a:gd name="connsiteY0" fmla="*/ 0 h 2871443"/>
                <a:gd name="connsiteX1" fmla="*/ 0 w 2436162"/>
                <a:gd name="connsiteY1" fmla="*/ 1094795 h 2871443"/>
                <a:gd name="connsiteX2" fmla="*/ 2436163 w 2436162"/>
                <a:gd name="connsiteY2" fmla="*/ 2871444 h 2871443"/>
                <a:gd name="connsiteX3" fmla="*/ 1514540 w 2436162"/>
                <a:gd name="connsiteY3" fmla="*/ 0 h 28714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36162" h="2871443">
                  <a:moveTo>
                    <a:pt x="1514540" y="0"/>
                  </a:moveTo>
                  <a:cubicBezTo>
                    <a:pt x="900544" y="196855"/>
                    <a:pt x="372294" y="585190"/>
                    <a:pt x="0" y="1094795"/>
                  </a:cubicBezTo>
                  <a:lnTo>
                    <a:pt x="2436163" y="2871444"/>
                  </a:lnTo>
                  <a:lnTo>
                    <a:pt x="1514540" y="0"/>
                  </a:lnTo>
                  <a:close/>
                </a:path>
              </a:pathLst>
            </a:custGeom>
            <a:gradFill>
              <a:gsLst>
                <a:gs pos="0">
                  <a:schemeClr val="accent2"/>
                </a:gs>
                <a:gs pos="100000">
                  <a:schemeClr val="accent2">
                    <a:lumMod val="75000"/>
                  </a:schemeClr>
                </a:gs>
              </a:gsLst>
              <a:lin ang="0" scaled="0"/>
            </a:gradFill>
            <a:ln w="83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267185CB-1199-5676-05F1-7EF15662AAAB}"/>
                </a:ext>
              </a:extLst>
            </p:cNvPr>
            <p:cNvSpPr/>
            <p:nvPr/>
          </p:nvSpPr>
          <p:spPr>
            <a:xfrm>
              <a:off x="3079442" y="3961856"/>
              <a:ext cx="3014969" cy="1776648"/>
            </a:xfrm>
            <a:custGeom>
              <a:avLst/>
              <a:gdLst>
                <a:gd name="connsiteX0" fmla="*/ 3014970 w 3014969"/>
                <a:gd name="connsiteY0" fmla="*/ 1776649 h 1776648"/>
                <a:gd name="connsiteX1" fmla="*/ 578807 w 3014969"/>
                <a:gd name="connsiteY1" fmla="*/ 0 h 1776648"/>
                <a:gd name="connsiteX2" fmla="*/ 0 w 3014969"/>
                <a:gd name="connsiteY2" fmla="*/ 1776649 h 1776648"/>
                <a:gd name="connsiteX3" fmla="*/ 3014970 w 3014969"/>
                <a:gd name="connsiteY3" fmla="*/ 1776649 h 1776648"/>
                <a:gd name="connsiteX4" fmla="*/ 3014970 w 3014969"/>
                <a:gd name="connsiteY4" fmla="*/ 1776649 h 17766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14969" h="1776648">
                  <a:moveTo>
                    <a:pt x="3014970" y="1776649"/>
                  </a:moveTo>
                  <a:lnTo>
                    <a:pt x="578807" y="0"/>
                  </a:lnTo>
                  <a:cubicBezTo>
                    <a:pt x="214827" y="498268"/>
                    <a:pt x="0" y="1112348"/>
                    <a:pt x="0" y="1776649"/>
                  </a:cubicBezTo>
                  <a:lnTo>
                    <a:pt x="3014970" y="1776649"/>
                  </a:lnTo>
                  <a:lnTo>
                    <a:pt x="3014970" y="1776649"/>
                  </a:lnTo>
                  <a:close/>
                </a:path>
              </a:pathLst>
            </a:custGeom>
            <a:gradFill>
              <a:gsLst>
                <a:gs pos="100000">
                  <a:schemeClr val="accent2"/>
                </a:gs>
                <a:gs pos="0">
                  <a:schemeClr val="accent4"/>
                </a:gs>
              </a:gsLst>
              <a:lin ang="12000000" scaled="0"/>
            </a:gradFill>
            <a:ln w="83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7D8AB6D7-1CD6-D255-9684-4427BB4166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</p:spPr>
        <p:txBody>
          <a:bodyPr/>
          <a:lstStyle/>
          <a:p>
            <a:r>
              <a:rPr lang="en-US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</a:rPr>
              <a:t>Simple Adjustable Gauge PowerPoint Template</a:t>
            </a:r>
            <a:endParaRPr lang="en-US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27" name="Freeform: Shape 26">
            <a:extLst>
              <a:ext uri="{FF2B5EF4-FFF2-40B4-BE49-F238E27FC236}">
                <a16:creationId xmlns:a16="http://schemas.microsoft.com/office/drawing/2014/main" id="{921F2BA8-5194-FBAB-61E3-DEF803309AA6}"/>
              </a:ext>
            </a:extLst>
          </p:cNvPr>
          <p:cNvSpPr/>
          <p:nvPr/>
        </p:nvSpPr>
        <p:spPr>
          <a:xfrm>
            <a:off x="3111841" y="2737611"/>
            <a:ext cx="5968481" cy="2980456"/>
          </a:xfrm>
          <a:custGeom>
            <a:avLst/>
            <a:gdLst>
              <a:gd name="connsiteX0" fmla="*/ 3455670 w 6911339"/>
              <a:gd name="connsiteY0" fmla="*/ 403289 h 3451288"/>
              <a:gd name="connsiteX1" fmla="*/ 6507957 w 6911339"/>
              <a:gd name="connsiteY1" fmla="*/ 3451289 h 3451288"/>
              <a:gd name="connsiteX2" fmla="*/ 6911340 w 6911339"/>
              <a:gd name="connsiteY2" fmla="*/ 3451289 h 3451288"/>
              <a:gd name="connsiteX3" fmla="*/ 3455670 w 6911339"/>
              <a:gd name="connsiteY3" fmla="*/ 0 h 3451288"/>
              <a:gd name="connsiteX4" fmla="*/ 0 w 6911339"/>
              <a:gd name="connsiteY4" fmla="*/ 3451289 h 3451288"/>
              <a:gd name="connsiteX5" fmla="*/ 403289 w 6911339"/>
              <a:gd name="connsiteY5" fmla="*/ 3451289 h 3451288"/>
              <a:gd name="connsiteX6" fmla="*/ 3455670 w 6911339"/>
              <a:gd name="connsiteY6" fmla="*/ 403289 h 3451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911339" h="3451288">
                <a:moveTo>
                  <a:pt x="3455670" y="403289"/>
                </a:moveTo>
                <a:cubicBezTo>
                  <a:pt x="5139976" y="403289"/>
                  <a:pt x="6505670" y="1767554"/>
                  <a:pt x="6507957" y="3451289"/>
                </a:cubicBezTo>
                <a:lnTo>
                  <a:pt x="6911340" y="3451289"/>
                </a:lnTo>
                <a:cubicBezTo>
                  <a:pt x="6908959" y="1544765"/>
                  <a:pt x="5362766" y="0"/>
                  <a:pt x="3455670" y="0"/>
                </a:cubicBezTo>
                <a:cubicBezTo>
                  <a:pt x="1548575" y="0"/>
                  <a:pt x="2381" y="1544765"/>
                  <a:pt x="0" y="3451289"/>
                </a:cubicBezTo>
                <a:lnTo>
                  <a:pt x="403289" y="3451289"/>
                </a:lnTo>
                <a:cubicBezTo>
                  <a:pt x="405670" y="1767459"/>
                  <a:pt x="1771364" y="403289"/>
                  <a:pt x="3455670" y="403289"/>
                </a:cubicBezTo>
                <a:close/>
              </a:path>
            </a:pathLst>
          </a:custGeom>
          <a:solidFill>
            <a:schemeClr val="tx1">
              <a:alpha val="12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0" name="Freeform: Shape 99">
            <a:extLst>
              <a:ext uri="{FF2B5EF4-FFF2-40B4-BE49-F238E27FC236}">
                <a16:creationId xmlns:a16="http://schemas.microsoft.com/office/drawing/2014/main" id="{73EEC1BC-E012-3D03-17B5-A12F1D2DD1D4}"/>
              </a:ext>
            </a:extLst>
          </p:cNvPr>
          <p:cNvSpPr/>
          <p:nvPr/>
        </p:nvSpPr>
        <p:spPr>
          <a:xfrm>
            <a:off x="4708705" y="4336144"/>
            <a:ext cx="2771414" cy="1558770"/>
          </a:xfrm>
          <a:custGeom>
            <a:avLst/>
            <a:gdLst>
              <a:gd name="connsiteX0" fmla="*/ 1581150 w 3162300"/>
              <a:gd name="connsiteY0" fmla="*/ 0 h 1778622"/>
              <a:gd name="connsiteX1" fmla="*/ 3162300 w 3162300"/>
              <a:gd name="connsiteY1" fmla="*/ 1581150 h 1778622"/>
              <a:gd name="connsiteX2" fmla="*/ 3154137 w 3162300"/>
              <a:gd name="connsiteY2" fmla="*/ 1742813 h 1778622"/>
              <a:gd name="connsiteX3" fmla="*/ 3148672 w 3162300"/>
              <a:gd name="connsiteY3" fmla="*/ 1778622 h 1778622"/>
              <a:gd name="connsiteX4" fmla="*/ 13628 w 3162300"/>
              <a:gd name="connsiteY4" fmla="*/ 1778622 h 1778622"/>
              <a:gd name="connsiteX5" fmla="*/ 8163 w 3162300"/>
              <a:gd name="connsiteY5" fmla="*/ 1742813 h 1778622"/>
              <a:gd name="connsiteX6" fmla="*/ 0 w 3162300"/>
              <a:gd name="connsiteY6" fmla="*/ 1581150 h 1778622"/>
              <a:gd name="connsiteX7" fmla="*/ 1581150 w 3162300"/>
              <a:gd name="connsiteY7" fmla="*/ 0 h 17786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162300" h="1778622">
                <a:moveTo>
                  <a:pt x="1581150" y="0"/>
                </a:moveTo>
                <a:cubicBezTo>
                  <a:pt x="2454395" y="0"/>
                  <a:pt x="3162300" y="707905"/>
                  <a:pt x="3162300" y="1581150"/>
                </a:cubicBezTo>
                <a:cubicBezTo>
                  <a:pt x="3162300" y="1635728"/>
                  <a:pt x="3159535" y="1689660"/>
                  <a:pt x="3154137" y="1742813"/>
                </a:cubicBezTo>
                <a:lnTo>
                  <a:pt x="3148672" y="1778622"/>
                </a:lnTo>
                <a:lnTo>
                  <a:pt x="13628" y="1778622"/>
                </a:lnTo>
                <a:lnTo>
                  <a:pt x="8163" y="1742813"/>
                </a:lnTo>
                <a:cubicBezTo>
                  <a:pt x="2766" y="1689660"/>
                  <a:pt x="0" y="1635728"/>
                  <a:pt x="0" y="1581150"/>
                </a:cubicBezTo>
                <a:cubicBezTo>
                  <a:pt x="0" y="707905"/>
                  <a:pt x="707905" y="0"/>
                  <a:pt x="1581150" y="0"/>
                </a:cubicBezTo>
                <a:close/>
              </a:path>
            </a:pathLst>
          </a:custGeom>
          <a:gradFill>
            <a:gsLst>
              <a:gs pos="0">
                <a:schemeClr val="tx1">
                  <a:lumMod val="65000"/>
                  <a:lumOff val="35000"/>
                </a:schemeClr>
              </a:gs>
              <a:gs pos="100000">
                <a:schemeClr val="tx1">
                  <a:lumMod val="85000"/>
                  <a:lumOff val="15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84" name="Freeform: Shape 83">
            <a:extLst>
              <a:ext uri="{FF2B5EF4-FFF2-40B4-BE49-F238E27FC236}">
                <a16:creationId xmlns:a16="http://schemas.microsoft.com/office/drawing/2014/main" id="{E66C1847-D23E-17FD-51C2-EF56E398E63A}"/>
              </a:ext>
            </a:extLst>
          </p:cNvPr>
          <p:cNvSpPr/>
          <p:nvPr/>
        </p:nvSpPr>
        <p:spPr>
          <a:xfrm>
            <a:off x="2881317" y="5705592"/>
            <a:ext cx="6426190" cy="425334"/>
          </a:xfrm>
          <a:custGeom>
            <a:avLst/>
            <a:gdLst>
              <a:gd name="connsiteX0" fmla="*/ 282015 w 7332552"/>
              <a:gd name="connsiteY0" fmla="*/ 0 h 485324"/>
              <a:gd name="connsiteX1" fmla="*/ 7050537 w 7332552"/>
              <a:gd name="connsiteY1" fmla="*/ 0 h 485324"/>
              <a:gd name="connsiteX2" fmla="*/ 7332552 w 7332552"/>
              <a:gd name="connsiteY2" fmla="*/ 282015 h 485324"/>
              <a:gd name="connsiteX3" fmla="*/ 7332552 w 7332552"/>
              <a:gd name="connsiteY3" fmla="*/ 485324 h 485324"/>
              <a:gd name="connsiteX4" fmla="*/ 0 w 7332552"/>
              <a:gd name="connsiteY4" fmla="*/ 485324 h 485324"/>
              <a:gd name="connsiteX5" fmla="*/ 0 w 7332552"/>
              <a:gd name="connsiteY5" fmla="*/ 282015 h 485324"/>
              <a:gd name="connsiteX6" fmla="*/ 282015 w 7332552"/>
              <a:gd name="connsiteY6" fmla="*/ 0 h 4853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332552" h="485324">
                <a:moveTo>
                  <a:pt x="282015" y="0"/>
                </a:moveTo>
                <a:lnTo>
                  <a:pt x="7050537" y="0"/>
                </a:lnTo>
                <a:cubicBezTo>
                  <a:pt x="7206290" y="0"/>
                  <a:pt x="7332552" y="126262"/>
                  <a:pt x="7332552" y="282015"/>
                </a:cubicBezTo>
                <a:lnTo>
                  <a:pt x="7332552" y="485324"/>
                </a:lnTo>
                <a:lnTo>
                  <a:pt x="0" y="485324"/>
                </a:lnTo>
                <a:lnTo>
                  <a:pt x="0" y="282015"/>
                </a:lnTo>
                <a:cubicBezTo>
                  <a:pt x="0" y="126262"/>
                  <a:pt x="126262" y="0"/>
                  <a:pt x="282015" y="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  <a:effectLst>
            <a:innerShdw dist="152400" dir="5400000">
              <a:prstClr val="black">
                <a:alpha val="13000"/>
              </a:prstClr>
            </a:inn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grpSp>
        <p:nvGrpSpPr>
          <p:cNvPr id="103" name="Group 102">
            <a:extLst>
              <a:ext uri="{FF2B5EF4-FFF2-40B4-BE49-F238E27FC236}">
                <a16:creationId xmlns:a16="http://schemas.microsoft.com/office/drawing/2014/main" id="{7FEFB6E0-4128-9F7A-858B-1B8BA57FEFB5}"/>
              </a:ext>
            </a:extLst>
          </p:cNvPr>
          <p:cNvGrpSpPr/>
          <p:nvPr/>
        </p:nvGrpSpPr>
        <p:grpSpPr>
          <a:xfrm rot="8003515">
            <a:off x="3716622" y="3344062"/>
            <a:ext cx="4755580" cy="4755579"/>
            <a:chOff x="3381254" y="2678610"/>
            <a:chExt cx="5426316" cy="5426316"/>
          </a:xfrm>
        </p:grpSpPr>
        <p:sp>
          <p:nvSpPr>
            <p:cNvPr id="94" name="Freeform: Shape 93">
              <a:extLst>
                <a:ext uri="{FF2B5EF4-FFF2-40B4-BE49-F238E27FC236}">
                  <a16:creationId xmlns:a16="http://schemas.microsoft.com/office/drawing/2014/main" id="{41C64E54-3696-58FC-D172-3F368F2BA58B}"/>
                </a:ext>
              </a:extLst>
            </p:cNvPr>
            <p:cNvSpPr/>
            <p:nvPr/>
          </p:nvSpPr>
          <p:spPr>
            <a:xfrm>
              <a:off x="3381254" y="2678610"/>
              <a:ext cx="5426316" cy="5426316"/>
            </a:xfrm>
            <a:custGeom>
              <a:avLst/>
              <a:gdLst>
                <a:gd name="connsiteX0" fmla="*/ 3162300 w 3162300"/>
                <a:gd name="connsiteY0" fmla="*/ 1581150 h 3162300"/>
                <a:gd name="connsiteX1" fmla="*/ 1581150 w 3162300"/>
                <a:gd name="connsiteY1" fmla="*/ 3162300 h 3162300"/>
                <a:gd name="connsiteX2" fmla="*/ 0 w 3162300"/>
                <a:gd name="connsiteY2" fmla="*/ 1581150 h 3162300"/>
                <a:gd name="connsiteX3" fmla="*/ 1581150 w 3162300"/>
                <a:gd name="connsiteY3" fmla="*/ 0 h 3162300"/>
                <a:gd name="connsiteX4" fmla="*/ 3162300 w 3162300"/>
                <a:gd name="connsiteY4" fmla="*/ 1581150 h 3162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62300" h="3162300">
                  <a:moveTo>
                    <a:pt x="3162300" y="1581150"/>
                  </a:moveTo>
                  <a:cubicBezTo>
                    <a:pt x="3162300" y="2454395"/>
                    <a:pt x="2454395" y="3162300"/>
                    <a:pt x="1581150" y="3162300"/>
                  </a:cubicBezTo>
                  <a:cubicBezTo>
                    <a:pt x="707905" y="3162300"/>
                    <a:pt x="0" y="2454395"/>
                    <a:pt x="0" y="1581150"/>
                  </a:cubicBezTo>
                  <a:cubicBezTo>
                    <a:pt x="0" y="707905"/>
                    <a:pt x="707905" y="0"/>
                    <a:pt x="1581150" y="0"/>
                  </a:cubicBezTo>
                  <a:cubicBezTo>
                    <a:pt x="2454395" y="0"/>
                    <a:pt x="3162300" y="707905"/>
                    <a:pt x="3162300" y="1581150"/>
                  </a:cubicBezTo>
                  <a:close/>
                </a:path>
              </a:pathLst>
            </a:custGeom>
            <a:no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95" name="Group 94">
              <a:extLst>
                <a:ext uri="{FF2B5EF4-FFF2-40B4-BE49-F238E27FC236}">
                  <a16:creationId xmlns:a16="http://schemas.microsoft.com/office/drawing/2014/main" id="{809AF69A-6B3B-DA44-CDDA-3A0B1B51AD85}"/>
                </a:ext>
              </a:extLst>
            </p:cNvPr>
            <p:cNvGrpSpPr/>
            <p:nvPr/>
          </p:nvGrpSpPr>
          <p:grpSpPr>
            <a:xfrm>
              <a:off x="3484562" y="5244662"/>
              <a:ext cx="2609850" cy="294210"/>
              <a:chOff x="3484562" y="5244662"/>
              <a:chExt cx="2609850" cy="294210"/>
            </a:xfrm>
          </p:grpSpPr>
          <p:sp>
            <p:nvSpPr>
              <p:cNvPr id="28" name="Freeform: Shape 27">
                <a:extLst>
                  <a:ext uri="{FF2B5EF4-FFF2-40B4-BE49-F238E27FC236}">
                    <a16:creationId xmlns:a16="http://schemas.microsoft.com/office/drawing/2014/main" id="{B7FEDA2E-B27B-DA7F-ECBB-B75FF48BB93E}"/>
                  </a:ext>
                </a:extLst>
              </p:cNvPr>
              <p:cNvSpPr/>
              <p:nvPr/>
            </p:nvSpPr>
            <p:spPr>
              <a:xfrm>
                <a:off x="3484562" y="5353667"/>
                <a:ext cx="2609850" cy="76200"/>
              </a:xfrm>
              <a:custGeom>
                <a:avLst/>
                <a:gdLst>
                  <a:gd name="connsiteX0" fmla="*/ 2571750 w 2609850"/>
                  <a:gd name="connsiteY0" fmla="*/ 76200 h 76200"/>
                  <a:gd name="connsiteX1" fmla="*/ 38100 w 2609850"/>
                  <a:gd name="connsiteY1" fmla="*/ 76200 h 76200"/>
                  <a:gd name="connsiteX2" fmla="*/ 0 w 2609850"/>
                  <a:gd name="connsiteY2" fmla="*/ 38100 h 76200"/>
                  <a:gd name="connsiteX3" fmla="*/ 0 w 2609850"/>
                  <a:gd name="connsiteY3" fmla="*/ 38100 h 76200"/>
                  <a:gd name="connsiteX4" fmla="*/ 38100 w 2609850"/>
                  <a:gd name="connsiteY4" fmla="*/ 0 h 76200"/>
                  <a:gd name="connsiteX5" fmla="*/ 2571750 w 2609850"/>
                  <a:gd name="connsiteY5" fmla="*/ 0 h 76200"/>
                  <a:gd name="connsiteX6" fmla="*/ 2609850 w 2609850"/>
                  <a:gd name="connsiteY6" fmla="*/ 38100 h 76200"/>
                  <a:gd name="connsiteX7" fmla="*/ 2609850 w 2609850"/>
                  <a:gd name="connsiteY7" fmla="*/ 38100 h 76200"/>
                  <a:gd name="connsiteX8" fmla="*/ 2571750 w 2609850"/>
                  <a:gd name="connsiteY8" fmla="*/ 76200 h 76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609850" h="76200">
                    <a:moveTo>
                      <a:pt x="2571750" y="76200"/>
                    </a:moveTo>
                    <a:lnTo>
                      <a:pt x="38100" y="76200"/>
                    </a:lnTo>
                    <a:cubicBezTo>
                      <a:pt x="17145" y="76200"/>
                      <a:pt x="0" y="59055"/>
                      <a:pt x="0" y="38100"/>
                    </a:cubicBezTo>
                    <a:lnTo>
                      <a:pt x="0" y="38100"/>
                    </a:lnTo>
                    <a:cubicBezTo>
                      <a:pt x="0" y="17145"/>
                      <a:pt x="17145" y="0"/>
                      <a:pt x="38100" y="0"/>
                    </a:cubicBezTo>
                    <a:lnTo>
                      <a:pt x="2571750" y="0"/>
                    </a:lnTo>
                    <a:cubicBezTo>
                      <a:pt x="2592705" y="0"/>
                      <a:pt x="2609850" y="17145"/>
                      <a:pt x="2609850" y="38100"/>
                    </a:cubicBezTo>
                    <a:lnTo>
                      <a:pt x="2609850" y="38100"/>
                    </a:lnTo>
                    <a:cubicBezTo>
                      <a:pt x="2609850" y="59055"/>
                      <a:pt x="2592705" y="76200"/>
                      <a:pt x="2571750" y="76200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grpSp>
            <p:nvGrpSpPr>
              <p:cNvPr id="89" name="Group 88">
                <a:extLst>
                  <a:ext uri="{FF2B5EF4-FFF2-40B4-BE49-F238E27FC236}">
                    <a16:creationId xmlns:a16="http://schemas.microsoft.com/office/drawing/2014/main" id="{857BEF66-74DC-964E-7EE4-8FB6035B874F}"/>
                  </a:ext>
                </a:extLst>
              </p:cNvPr>
              <p:cNvGrpSpPr/>
              <p:nvPr/>
            </p:nvGrpSpPr>
            <p:grpSpPr>
              <a:xfrm>
                <a:off x="3800280" y="5244662"/>
                <a:ext cx="294210" cy="294210"/>
                <a:chOff x="5071214" y="5143996"/>
                <a:chExt cx="495542" cy="495542"/>
              </a:xfrm>
            </p:grpSpPr>
            <p:sp>
              <p:nvSpPr>
                <p:cNvPr id="88" name="Oval 87">
                  <a:extLst>
                    <a:ext uri="{FF2B5EF4-FFF2-40B4-BE49-F238E27FC236}">
                      <a16:creationId xmlns:a16="http://schemas.microsoft.com/office/drawing/2014/main" id="{19005AA1-2AA8-E762-AAE5-BD65DB91C28E}"/>
                    </a:ext>
                  </a:extLst>
                </p:cNvPr>
                <p:cNvSpPr/>
                <p:nvPr/>
              </p:nvSpPr>
              <p:spPr>
                <a:xfrm>
                  <a:off x="5071214" y="5143996"/>
                  <a:ext cx="495542" cy="495542"/>
                </a:xfrm>
                <a:prstGeom prst="ellipse">
                  <a:avLst/>
                </a:prstGeom>
                <a:solidFill>
                  <a:schemeClr val="tx1">
                    <a:alpha val="20000"/>
                  </a:schemeClr>
                </a:solidFill>
                <a:ln w="76200"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7" name="Oval 86">
                  <a:extLst>
                    <a:ext uri="{FF2B5EF4-FFF2-40B4-BE49-F238E27FC236}">
                      <a16:creationId xmlns:a16="http://schemas.microsoft.com/office/drawing/2014/main" id="{76186664-7852-0384-D85F-45E0BFB2B36E}"/>
                    </a:ext>
                  </a:extLst>
                </p:cNvPr>
                <p:cNvSpPr/>
                <p:nvPr/>
              </p:nvSpPr>
              <p:spPr>
                <a:xfrm>
                  <a:off x="5169227" y="5242009"/>
                  <a:ext cx="299516" cy="299516"/>
                </a:xfrm>
                <a:prstGeom prst="ellipse">
                  <a:avLst/>
                </a:prstGeom>
                <a:solidFill>
                  <a:schemeClr val="bg1"/>
                </a:solidFill>
                <a:ln w="76200"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72EBADA1-07EE-2A1B-9BD8-ADC0BA573C44}"/>
                </a:ext>
              </a:extLst>
            </p:cNvPr>
            <p:cNvSpPr/>
            <p:nvPr/>
          </p:nvSpPr>
          <p:spPr>
            <a:xfrm>
              <a:off x="6096317" y="5391768"/>
              <a:ext cx="9525" cy="9525"/>
            </a:xfrm>
            <a:custGeom>
              <a:avLst/>
              <a:gdLst>
                <a:gd name="connsiteX0" fmla="*/ 0 w 9525"/>
                <a:gd name="connsiteY0" fmla="*/ 0 h 9525"/>
                <a:gd name="connsiteX1" fmla="*/ 0 w 9525"/>
                <a:gd name="connsiteY1" fmla="*/ 0 h 9525"/>
                <a:gd name="connsiteX2" fmla="*/ 0 w 9525"/>
                <a:gd name="connsiteY2" fmla="*/ 0 h 9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9525" h="9525"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C869B16A-899E-97CF-D569-3372427973D1}"/>
                </a:ext>
              </a:extLst>
            </p:cNvPr>
            <p:cNvSpPr/>
            <p:nvPr/>
          </p:nvSpPr>
          <p:spPr>
            <a:xfrm>
              <a:off x="6096317" y="5391768"/>
              <a:ext cx="9525" cy="9525"/>
            </a:xfrm>
            <a:custGeom>
              <a:avLst/>
              <a:gdLst>
                <a:gd name="connsiteX0" fmla="*/ 0 w 9525"/>
                <a:gd name="connsiteY0" fmla="*/ 0 h 9525"/>
                <a:gd name="connsiteX1" fmla="*/ 0 w 9525"/>
                <a:gd name="connsiteY1" fmla="*/ 0 h 9525"/>
                <a:gd name="connsiteX2" fmla="*/ 0 w 9525"/>
                <a:gd name="connsiteY2" fmla="*/ 0 h 9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9525" h="9525"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2268A0B7-0FB9-C351-9187-0D0E82C2CCBC}"/>
                </a:ext>
              </a:extLst>
            </p:cNvPr>
            <p:cNvSpPr/>
            <p:nvPr/>
          </p:nvSpPr>
          <p:spPr>
            <a:xfrm>
              <a:off x="6096317" y="5391768"/>
              <a:ext cx="9525" cy="9525"/>
            </a:xfrm>
            <a:custGeom>
              <a:avLst/>
              <a:gdLst>
                <a:gd name="connsiteX0" fmla="*/ 0 w 9525"/>
                <a:gd name="connsiteY0" fmla="*/ 0 h 9525"/>
                <a:gd name="connsiteX1" fmla="*/ 0 w 9525"/>
                <a:gd name="connsiteY1" fmla="*/ 0 h 9525"/>
                <a:gd name="connsiteX2" fmla="*/ 0 w 9525"/>
                <a:gd name="connsiteY2" fmla="*/ 0 h 9525"/>
                <a:gd name="connsiteX3" fmla="*/ 0 w 9525"/>
                <a:gd name="connsiteY3" fmla="*/ 0 h 9525"/>
                <a:gd name="connsiteX4" fmla="*/ 0 w 9525"/>
                <a:gd name="connsiteY4" fmla="*/ 0 h 9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525" h="9525"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89052418-C35C-01F7-91DB-FC174E18ACC9}"/>
                </a:ext>
              </a:extLst>
            </p:cNvPr>
            <p:cNvSpPr/>
            <p:nvPr/>
          </p:nvSpPr>
          <p:spPr>
            <a:xfrm>
              <a:off x="6096317" y="5391768"/>
              <a:ext cx="9525" cy="9525"/>
            </a:xfrm>
            <a:custGeom>
              <a:avLst/>
              <a:gdLst>
                <a:gd name="connsiteX0" fmla="*/ 0 w 9525"/>
                <a:gd name="connsiteY0" fmla="*/ 0 h 9525"/>
                <a:gd name="connsiteX1" fmla="*/ 0 w 9525"/>
                <a:gd name="connsiteY1" fmla="*/ 0 h 9525"/>
                <a:gd name="connsiteX2" fmla="*/ 0 w 9525"/>
                <a:gd name="connsiteY2" fmla="*/ 0 h 9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9525" h="9525"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394841B6-1CB3-DFCA-96EE-685DC7A02913}"/>
                </a:ext>
              </a:extLst>
            </p:cNvPr>
            <p:cNvSpPr/>
            <p:nvPr/>
          </p:nvSpPr>
          <p:spPr>
            <a:xfrm>
              <a:off x="6096317" y="5391768"/>
              <a:ext cx="9525" cy="9525"/>
            </a:xfrm>
            <a:custGeom>
              <a:avLst/>
              <a:gdLst>
                <a:gd name="connsiteX0" fmla="*/ 0 w 9525"/>
                <a:gd name="connsiteY0" fmla="*/ 0 h 9525"/>
                <a:gd name="connsiteX1" fmla="*/ 0 w 9525"/>
                <a:gd name="connsiteY1" fmla="*/ 0 h 9525"/>
                <a:gd name="connsiteX2" fmla="*/ 0 w 9525"/>
                <a:gd name="connsiteY2" fmla="*/ 0 h 9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9525" h="9525"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1C280FB8-D4DF-B7CB-ED91-BB88871397BF}"/>
              </a:ext>
            </a:extLst>
          </p:cNvPr>
          <p:cNvSpPr/>
          <p:nvPr/>
        </p:nvSpPr>
        <p:spPr>
          <a:xfrm>
            <a:off x="6096082" y="5721851"/>
            <a:ext cx="8348" cy="8348"/>
          </a:xfrm>
          <a:custGeom>
            <a:avLst/>
            <a:gdLst>
              <a:gd name="connsiteX0" fmla="*/ 0 w 9525"/>
              <a:gd name="connsiteY0" fmla="*/ 0 h 9525"/>
              <a:gd name="connsiteX1" fmla="*/ 0 w 9525"/>
              <a:gd name="connsiteY1" fmla="*/ 0 h 9525"/>
              <a:gd name="connsiteX2" fmla="*/ 0 w 9525"/>
              <a:gd name="connsiteY2" fmla="*/ 0 h 9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525" h="9525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BFB89861-EA93-3947-93B2-4843282CB536}"/>
              </a:ext>
            </a:extLst>
          </p:cNvPr>
          <p:cNvSpPr/>
          <p:nvPr/>
        </p:nvSpPr>
        <p:spPr>
          <a:xfrm>
            <a:off x="6096082" y="5721851"/>
            <a:ext cx="8348" cy="8348"/>
          </a:xfrm>
          <a:custGeom>
            <a:avLst/>
            <a:gdLst>
              <a:gd name="connsiteX0" fmla="*/ 0 w 9525"/>
              <a:gd name="connsiteY0" fmla="*/ 0 h 9525"/>
              <a:gd name="connsiteX1" fmla="*/ 0 w 9525"/>
              <a:gd name="connsiteY1" fmla="*/ 0 h 9525"/>
              <a:gd name="connsiteX2" fmla="*/ 0 w 9525"/>
              <a:gd name="connsiteY2" fmla="*/ 0 h 9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525" h="9525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89E56AEC-D9F7-6176-0B76-045F4FFB2CE5}"/>
              </a:ext>
            </a:extLst>
          </p:cNvPr>
          <p:cNvSpPr/>
          <p:nvPr/>
        </p:nvSpPr>
        <p:spPr>
          <a:xfrm>
            <a:off x="5777368" y="5403138"/>
            <a:ext cx="637425" cy="637425"/>
          </a:xfrm>
          <a:custGeom>
            <a:avLst/>
            <a:gdLst>
              <a:gd name="connsiteX0" fmla="*/ 727329 w 727329"/>
              <a:gd name="connsiteY0" fmla="*/ 363664 h 727329"/>
              <a:gd name="connsiteX1" fmla="*/ 363665 w 727329"/>
              <a:gd name="connsiteY1" fmla="*/ 727329 h 727329"/>
              <a:gd name="connsiteX2" fmla="*/ 0 w 727329"/>
              <a:gd name="connsiteY2" fmla="*/ 363664 h 727329"/>
              <a:gd name="connsiteX3" fmla="*/ 363665 w 727329"/>
              <a:gd name="connsiteY3" fmla="*/ 0 h 727329"/>
              <a:gd name="connsiteX4" fmla="*/ 727329 w 727329"/>
              <a:gd name="connsiteY4" fmla="*/ 363664 h 727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7329" h="727329">
                <a:moveTo>
                  <a:pt x="727329" y="363664"/>
                </a:moveTo>
                <a:cubicBezTo>
                  <a:pt x="727329" y="564511"/>
                  <a:pt x="564511" y="727329"/>
                  <a:pt x="363665" y="727329"/>
                </a:cubicBezTo>
                <a:cubicBezTo>
                  <a:pt x="162818" y="727329"/>
                  <a:pt x="0" y="564511"/>
                  <a:pt x="0" y="363664"/>
                </a:cubicBezTo>
                <a:cubicBezTo>
                  <a:pt x="0" y="162818"/>
                  <a:pt x="162818" y="0"/>
                  <a:pt x="363665" y="0"/>
                </a:cubicBezTo>
                <a:cubicBezTo>
                  <a:pt x="564511" y="0"/>
                  <a:pt x="727329" y="162818"/>
                  <a:pt x="727329" y="363664"/>
                </a:cubicBezTo>
                <a:close/>
              </a:path>
            </a:pathLst>
          </a:custGeom>
          <a:solidFill>
            <a:schemeClr val="bg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grpSp>
        <p:nvGrpSpPr>
          <p:cNvPr id="116" name="Group 115">
            <a:extLst>
              <a:ext uri="{FF2B5EF4-FFF2-40B4-BE49-F238E27FC236}">
                <a16:creationId xmlns:a16="http://schemas.microsoft.com/office/drawing/2014/main" id="{254130BC-5A57-0571-4A1E-8AB589265D0E}"/>
              </a:ext>
            </a:extLst>
          </p:cNvPr>
          <p:cNvGrpSpPr/>
          <p:nvPr/>
        </p:nvGrpSpPr>
        <p:grpSpPr>
          <a:xfrm>
            <a:off x="5196482" y="1412776"/>
            <a:ext cx="1795860" cy="823027"/>
            <a:chOff x="6598468" y="2658806"/>
            <a:chExt cx="2443932" cy="823027"/>
          </a:xfrm>
        </p:grpSpPr>
        <p:sp>
          <p:nvSpPr>
            <p:cNvPr id="117" name="Rectangle 116">
              <a:extLst>
                <a:ext uri="{FF2B5EF4-FFF2-40B4-BE49-F238E27FC236}">
                  <a16:creationId xmlns:a16="http://schemas.microsoft.com/office/drawing/2014/main" id="{9C6E3DB4-7893-87C6-2C80-D68C54006F62}"/>
                </a:ext>
              </a:extLst>
            </p:cNvPr>
            <p:cNvSpPr/>
            <p:nvPr/>
          </p:nvSpPr>
          <p:spPr>
            <a:xfrm>
              <a:off x="6598468" y="2996952"/>
              <a:ext cx="2443932" cy="484881"/>
            </a:xfrm>
            <a:prstGeom prst="rect">
              <a:avLst/>
            </a:prstGeom>
          </p:spPr>
          <p:txBody>
            <a:bodyPr wrap="square" lIns="0" tIns="0" rIns="0" bIns="0" anchor="t">
              <a:noAutofit/>
            </a:bodyPr>
            <a:lstStyle/>
            <a:p>
              <a:pPr algn="ctr"/>
              <a:r>
                <a:rPr lang="en-IN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Segoe UI" panose="020B0502040204020203" pitchFamily="34" charset="0"/>
                  <a:ea typeface="Open Sans" panose="020B0606030504020204" pitchFamily="34" charset="0"/>
                  <a:cs typeface="Segoe UI" panose="020B0502040204020203" pitchFamily="34" charset="0"/>
                </a:rPr>
                <a:t>Insert your desired text here.</a:t>
              </a:r>
            </a:p>
          </p:txBody>
        </p:sp>
        <p:sp>
          <p:nvSpPr>
            <p:cNvPr id="118" name="Rectangle 117">
              <a:extLst>
                <a:ext uri="{FF2B5EF4-FFF2-40B4-BE49-F238E27FC236}">
                  <a16:creationId xmlns:a16="http://schemas.microsoft.com/office/drawing/2014/main" id="{C7F36A9C-0FEC-04C3-34BA-41BF9C8FC9D2}"/>
                </a:ext>
              </a:extLst>
            </p:cNvPr>
            <p:cNvSpPr/>
            <p:nvPr/>
          </p:nvSpPr>
          <p:spPr>
            <a:xfrm>
              <a:off x="6598468" y="2658806"/>
              <a:ext cx="2443932" cy="248184"/>
            </a:xfrm>
            <a:prstGeom prst="rect">
              <a:avLst/>
            </a:prstGeom>
          </p:spPr>
          <p:txBody>
            <a:bodyPr wrap="square" lIns="0" tIns="0" rIns="0" bIns="0" anchor="ctr">
              <a:noAutofit/>
            </a:bodyPr>
            <a:lstStyle/>
            <a:p>
              <a:pPr algn="ctr"/>
              <a:r>
                <a:rPr lang="en-IN" sz="1800" b="1" dirty="0">
                  <a:solidFill>
                    <a:schemeClr val="accent2"/>
                  </a:solidFill>
                  <a:latin typeface="Segoe UI" panose="020B0502040204020203" pitchFamily="34" charset="0"/>
                  <a:ea typeface="Open Sans" panose="020B0606030504020204" pitchFamily="34" charset="0"/>
                  <a:cs typeface="Segoe UI" panose="020B0502040204020203" pitchFamily="34" charset="0"/>
                </a:rPr>
                <a:t>Placeholder</a:t>
              </a:r>
            </a:p>
          </p:txBody>
        </p:sp>
      </p:grpSp>
      <p:grpSp>
        <p:nvGrpSpPr>
          <p:cNvPr id="110" name="Group 109">
            <a:extLst>
              <a:ext uri="{FF2B5EF4-FFF2-40B4-BE49-F238E27FC236}">
                <a16:creationId xmlns:a16="http://schemas.microsoft.com/office/drawing/2014/main" id="{F1A946E9-216C-CA57-8929-AE563FEE479E}"/>
              </a:ext>
            </a:extLst>
          </p:cNvPr>
          <p:cNvGrpSpPr/>
          <p:nvPr/>
        </p:nvGrpSpPr>
        <p:grpSpPr>
          <a:xfrm>
            <a:off x="1789785" y="2490639"/>
            <a:ext cx="1795860" cy="823027"/>
            <a:chOff x="6598468" y="2658806"/>
            <a:chExt cx="2443932" cy="823027"/>
          </a:xfrm>
        </p:grpSpPr>
        <p:sp>
          <p:nvSpPr>
            <p:cNvPr id="111" name="Rectangle 110">
              <a:extLst>
                <a:ext uri="{FF2B5EF4-FFF2-40B4-BE49-F238E27FC236}">
                  <a16:creationId xmlns:a16="http://schemas.microsoft.com/office/drawing/2014/main" id="{86431698-4C4E-B8D2-BDD4-6F48CC4F09D1}"/>
                </a:ext>
              </a:extLst>
            </p:cNvPr>
            <p:cNvSpPr/>
            <p:nvPr/>
          </p:nvSpPr>
          <p:spPr>
            <a:xfrm>
              <a:off x="6598468" y="2996952"/>
              <a:ext cx="2443932" cy="484881"/>
            </a:xfrm>
            <a:prstGeom prst="rect">
              <a:avLst/>
            </a:prstGeom>
          </p:spPr>
          <p:txBody>
            <a:bodyPr wrap="square" lIns="0" tIns="0" rIns="0" bIns="0" anchor="t">
              <a:noAutofit/>
            </a:bodyPr>
            <a:lstStyle/>
            <a:p>
              <a:pPr algn="r"/>
              <a:r>
                <a:rPr lang="en-IN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Segoe UI" panose="020B0502040204020203" pitchFamily="34" charset="0"/>
                  <a:ea typeface="Open Sans" panose="020B0606030504020204" pitchFamily="34" charset="0"/>
                  <a:cs typeface="Segoe UI" panose="020B0502040204020203" pitchFamily="34" charset="0"/>
                </a:rPr>
                <a:t>Insert your desired text here.</a:t>
              </a:r>
            </a:p>
          </p:txBody>
        </p:sp>
        <p:sp>
          <p:nvSpPr>
            <p:cNvPr id="112" name="Rectangle 111">
              <a:extLst>
                <a:ext uri="{FF2B5EF4-FFF2-40B4-BE49-F238E27FC236}">
                  <a16:creationId xmlns:a16="http://schemas.microsoft.com/office/drawing/2014/main" id="{8B91ACAE-5D81-DDE2-6EDF-197C65E113BE}"/>
                </a:ext>
              </a:extLst>
            </p:cNvPr>
            <p:cNvSpPr/>
            <p:nvPr/>
          </p:nvSpPr>
          <p:spPr>
            <a:xfrm>
              <a:off x="6598468" y="2658806"/>
              <a:ext cx="2443932" cy="248184"/>
            </a:xfrm>
            <a:prstGeom prst="rect">
              <a:avLst/>
            </a:prstGeom>
          </p:spPr>
          <p:txBody>
            <a:bodyPr wrap="square" lIns="0" tIns="0" rIns="0" bIns="0" anchor="ctr">
              <a:noAutofit/>
            </a:bodyPr>
            <a:lstStyle/>
            <a:p>
              <a:pPr algn="r"/>
              <a:r>
                <a:rPr lang="en-IN" sz="1800" b="1" dirty="0">
                  <a:solidFill>
                    <a:schemeClr val="accent2"/>
                  </a:solidFill>
                  <a:latin typeface="Segoe UI" panose="020B0502040204020203" pitchFamily="34" charset="0"/>
                  <a:ea typeface="Open Sans" panose="020B0606030504020204" pitchFamily="34" charset="0"/>
                  <a:cs typeface="Segoe UI" panose="020B0502040204020203" pitchFamily="34" charset="0"/>
                </a:rPr>
                <a:t>Placeholder</a:t>
              </a:r>
            </a:p>
          </p:txBody>
        </p:sp>
      </p:grpSp>
      <p:grpSp>
        <p:nvGrpSpPr>
          <p:cNvPr id="119" name="Group 118">
            <a:extLst>
              <a:ext uri="{FF2B5EF4-FFF2-40B4-BE49-F238E27FC236}">
                <a16:creationId xmlns:a16="http://schemas.microsoft.com/office/drawing/2014/main" id="{C0462640-05B4-FCFB-7FD1-8EC0DAB5C9F9}"/>
              </a:ext>
            </a:extLst>
          </p:cNvPr>
          <p:cNvGrpSpPr/>
          <p:nvPr/>
        </p:nvGrpSpPr>
        <p:grpSpPr>
          <a:xfrm>
            <a:off x="8603180" y="2490639"/>
            <a:ext cx="1795860" cy="823027"/>
            <a:chOff x="6598468" y="2658806"/>
            <a:chExt cx="2443932" cy="823027"/>
          </a:xfrm>
        </p:grpSpPr>
        <p:sp>
          <p:nvSpPr>
            <p:cNvPr id="120" name="Rectangle 119">
              <a:extLst>
                <a:ext uri="{FF2B5EF4-FFF2-40B4-BE49-F238E27FC236}">
                  <a16:creationId xmlns:a16="http://schemas.microsoft.com/office/drawing/2014/main" id="{7E44DEA7-D37D-8B7D-FA7C-317CAA299A6D}"/>
                </a:ext>
              </a:extLst>
            </p:cNvPr>
            <p:cNvSpPr/>
            <p:nvPr/>
          </p:nvSpPr>
          <p:spPr>
            <a:xfrm>
              <a:off x="6598468" y="2996952"/>
              <a:ext cx="2443932" cy="484881"/>
            </a:xfrm>
            <a:prstGeom prst="rect">
              <a:avLst/>
            </a:prstGeom>
          </p:spPr>
          <p:txBody>
            <a:bodyPr wrap="square" lIns="0" tIns="0" rIns="0" bIns="0" anchor="t">
              <a:noAutofit/>
            </a:bodyPr>
            <a:lstStyle/>
            <a:p>
              <a:r>
                <a:rPr lang="en-IN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Segoe UI" panose="020B0502040204020203" pitchFamily="34" charset="0"/>
                  <a:ea typeface="Open Sans" panose="020B0606030504020204" pitchFamily="34" charset="0"/>
                  <a:cs typeface="Segoe UI" panose="020B0502040204020203" pitchFamily="34" charset="0"/>
                </a:rPr>
                <a:t>Insert your desired text here.</a:t>
              </a:r>
            </a:p>
          </p:txBody>
        </p:sp>
        <p:sp>
          <p:nvSpPr>
            <p:cNvPr id="121" name="Rectangle 120">
              <a:extLst>
                <a:ext uri="{FF2B5EF4-FFF2-40B4-BE49-F238E27FC236}">
                  <a16:creationId xmlns:a16="http://schemas.microsoft.com/office/drawing/2014/main" id="{57255AD8-3030-D74A-FB7B-882C23F89ABE}"/>
                </a:ext>
              </a:extLst>
            </p:cNvPr>
            <p:cNvSpPr/>
            <p:nvPr/>
          </p:nvSpPr>
          <p:spPr>
            <a:xfrm>
              <a:off x="6598468" y="2658806"/>
              <a:ext cx="2443932" cy="248184"/>
            </a:xfrm>
            <a:prstGeom prst="rect">
              <a:avLst/>
            </a:prstGeom>
          </p:spPr>
          <p:txBody>
            <a:bodyPr wrap="square" lIns="0" tIns="0" rIns="0" bIns="0" anchor="ctr">
              <a:noAutofit/>
            </a:bodyPr>
            <a:lstStyle/>
            <a:p>
              <a:r>
                <a:rPr lang="en-IN" sz="1800" b="1" dirty="0">
                  <a:solidFill>
                    <a:schemeClr val="accent6"/>
                  </a:solidFill>
                  <a:latin typeface="Segoe UI" panose="020B0502040204020203" pitchFamily="34" charset="0"/>
                  <a:ea typeface="Open Sans" panose="020B0606030504020204" pitchFamily="34" charset="0"/>
                  <a:cs typeface="Segoe UI" panose="020B0502040204020203" pitchFamily="34" charset="0"/>
                </a:rPr>
                <a:t>Placeholder</a:t>
              </a:r>
            </a:p>
          </p:txBody>
        </p:sp>
      </p:grpSp>
      <p:grpSp>
        <p:nvGrpSpPr>
          <p:cNvPr id="106" name="Group 105">
            <a:extLst>
              <a:ext uri="{FF2B5EF4-FFF2-40B4-BE49-F238E27FC236}">
                <a16:creationId xmlns:a16="http://schemas.microsoft.com/office/drawing/2014/main" id="{5A9D6C80-1C74-D8A1-2AB7-06F4F9D88CB8}"/>
              </a:ext>
            </a:extLst>
          </p:cNvPr>
          <p:cNvGrpSpPr/>
          <p:nvPr/>
        </p:nvGrpSpPr>
        <p:grpSpPr>
          <a:xfrm>
            <a:off x="735994" y="4338449"/>
            <a:ext cx="1795860" cy="823027"/>
            <a:chOff x="6598468" y="2658806"/>
            <a:chExt cx="2443932" cy="823027"/>
          </a:xfrm>
        </p:grpSpPr>
        <p:sp>
          <p:nvSpPr>
            <p:cNvPr id="107" name="Rectangle 106">
              <a:extLst>
                <a:ext uri="{FF2B5EF4-FFF2-40B4-BE49-F238E27FC236}">
                  <a16:creationId xmlns:a16="http://schemas.microsoft.com/office/drawing/2014/main" id="{73DAB73D-5E1E-B05E-7FCD-E7F0617CD98B}"/>
                </a:ext>
              </a:extLst>
            </p:cNvPr>
            <p:cNvSpPr/>
            <p:nvPr/>
          </p:nvSpPr>
          <p:spPr>
            <a:xfrm>
              <a:off x="6598468" y="2996952"/>
              <a:ext cx="2443932" cy="484881"/>
            </a:xfrm>
            <a:prstGeom prst="rect">
              <a:avLst/>
            </a:prstGeom>
          </p:spPr>
          <p:txBody>
            <a:bodyPr wrap="square" lIns="0" tIns="0" rIns="0" bIns="0" anchor="t">
              <a:noAutofit/>
            </a:bodyPr>
            <a:lstStyle/>
            <a:p>
              <a:pPr algn="r"/>
              <a:r>
                <a:rPr lang="en-IN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Segoe UI" panose="020B0502040204020203" pitchFamily="34" charset="0"/>
                  <a:ea typeface="Open Sans" panose="020B0606030504020204" pitchFamily="34" charset="0"/>
                  <a:cs typeface="Segoe UI" panose="020B0502040204020203" pitchFamily="34" charset="0"/>
                </a:rPr>
                <a:t>Insert your desired text here.</a:t>
              </a:r>
            </a:p>
          </p:txBody>
        </p:sp>
        <p:sp>
          <p:nvSpPr>
            <p:cNvPr id="108" name="Rectangle 107">
              <a:extLst>
                <a:ext uri="{FF2B5EF4-FFF2-40B4-BE49-F238E27FC236}">
                  <a16:creationId xmlns:a16="http://schemas.microsoft.com/office/drawing/2014/main" id="{0D04E9BE-2220-B78E-431F-89EA6A294D9F}"/>
                </a:ext>
              </a:extLst>
            </p:cNvPr>
            <p:cNvSpPr/>
            <p:nvPr/>
          </p:nvSpPr>
          <p:spPr>
            <a:xfrm>
              <a:off x="6598468" y="2658806"/>
              <a:ext cx="2443932" cy="248184"/>
            </a:xfrm>
            <a:prstGeom prst="rect">
              <a:avLst/>
            </a:prstGeom>
          </p:spPr>
          <p:txBody>
            <a:bodyPr wrap="square" lIns="0" tIns="0" rIns="0" bIns="0" anchor="ctr">
              <a:noAutofit/>
            </a:bodyPr>
            <a:lstStyle/>
            <a:p>
              <a:pPr algn="r"/>
              <a:r>
                <a:rPr lang="en-IN" sz="1800" b="1" dirty="0">
                  <a:solidFill>
                    <a:schemeClr val="accent4"/>
                  </a:solidFill>
                  <a:latin typeface="Segoe UI" panose="020B0502040204020203" pitchFamily="34" charset="0"/>
                  <a:ea typeface="Open Sans" panose="020B0606030504020204" pitchFamily="34" charset="0"/>
                  <a:cs typeface="Segoe UI" panose="020B0502040204020203" pitchFamily="34" charset="0"/>
                </a:rPr>
                <a:t>Placeholder</a:t>
              </a:r>
            </a:p>
          </p:txBody>
        </p:sp>
      </p:grpSp>
      <p:grpSp>
        <p:nvGrpSpPr>
          <p:cNvPr id="122" name="Group 121">
            <a:extLst>
              <a:ext uri="{FF2B5EF4-FFF2-40B4-BE49-F238E27FC236}">
                <a16:creationId xmlns:a16="http://schemas.microsoft.com/office/drawing/2014/main" id="{963D4B98-AB79-5975-AC84-F7D0CBD8B35A}"/>
              </a:ext>
            </a:extLst>
          </p:cNvPr>
          <p:cNvGrpSpPr/>
          <p:nvPr/>
        </p:nvGrpSpPr>
        <p:grpSpPr>
          <a:xfrm>
            <a:off x="9656970" y="4338449"/>
            <a:ext cx="1795860" cy="823027"/>
            <a:chOff x="6598468" y="2658806"/>
            <a:chExt cx="2443932" cy="823027"/>
          </a:xfrm>
        </p:grpSpPr>
        <p:sp>
          <p:nvSpPr>
            <p:cNvPr id="123" name="Rectangle 122">
              <a:extLst>
                <a:ext uri="{FF2B5EF4-FFF2-40B4-BE49-F238E27FC236}">
                  <a16:creationId xmlns:a16="http://schemas.microsoft.com/office/drawing/2014/main" id="{5E9010BE-0E29-35B4-03D1-819A1E3FDC38}"/>
                </a:ext>
              </a:extLst>
            </p:cNvPr>
            <p:cNvSpPr/>
            <p:nvPr/>
          </p:nvSpPr>
          <p:spPr>
            <a:xfrm>
              <a:off x="6598468" y="2996952"/>
              <a:ext cx="2443932" cy="484881"/>
            </a:xfrm>
            <a:prstGeom prst="rect">
              <a:avLst/>
            </a:prstGeom>
          </p:spPr>
          <p:txBody>
            <a:bodyPr wrap="square" lIns="0" tIns="0" rIns="0" bIns="0" anchor="t">
              <a:noAutofit/>
            </a:bodyPr>
            <a:lstStyle/>
            <a:p>
              <a:r>
                <a:rPr lang="en-IN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Segoe UI" panose="020B0502040204020203" pitchFamily="34" charset="0"/>
                  <a:ea typeface="Open Sans" panose="020B0606030504020204" pitchFamily="34" charset="0"/>
                  <a:cs typeface="Segoe UI" panose="020B0502040204020203" pitchFamily="34" charset="0"/>
                </a:rPr>
                <a:t>Insert your desired text here.</a:t>
              </a:r>
            </a:p>
          </p:txBody>
        </p:sp>
        <p:sp>
          <p:nvSpPr>
            <p:cNvPr id="124" name="Rectangle 123">
              <a:extLst>
                <a:ext uri="{FF2B5EF4-FFF2-40B4-BE49-F238E27FC236}">
                  <a16:creationId xmlns:a16="http://schemas.microsoft.com/office/drawing/2014/main" id="{D68D9BB0-A67B-7224-4AC7-A18F63435870}"/>
                </a:ext>
              </a:extLst>
            </p:cNvPr>
            <p:cNvSpPr/>
            <p:nvPr/>
          </p:nvSpPr>
          <p:spPr>
            <a:xfrm>
              <a:off x="6598468" y="2658806"/>
              <a:ext cx="2443932" cy="248184"/>
            </a:xfrm>
            <a:prstGeom prst="rect">
              <a:avLst/>
            </a:prstGeom>
          </p:spPr>
          <p:txBody>
            <a:bodyPr wrap="square" lIns="0" tIns="0" rIns="0" bIns="0" anchor="ctr">
              <a:noAutofit/>
            </a:bodyPr>
            <a:lstStyle/>
            <a:p>
              <a:r>
                <a:rPr lang="en-IN" sz="1800" b="1" dirty="0">
                  <a:solidFill>
                    <a:schemeClr val="accent6">
                      <a:lumMod val="75000"/>
                    </a:schemeClr>
                  </a:solidFill>
                  <a:latin typeface="Segoe UI" panose="020B0502040204020203" pitchFamily="34" charset="0"/>
                  <a:ea typeface="Open Sans" panose="020B0606030504020204" pitchFamily="34" charset="0"/>
                  <a:cs typeface="Segoe UI" panose="020B0502040204020203" pitchFamily="34" charset="0"/>
                </a:rPr>
                <a:t>Placeholder</a:t>
              </a:r>
            </a:p>
          </p:txBody>
        </p:sp>
      </p:grpSp>
      <p:pic>
        <p:nvPicPr>
          <p:cNvPr id="129" name="Graphic 128" descr="Magnifying glass outline">
            <a:extLst>
              <a:ext uri="{FF2B5EF4-FFF2-40B4-BE49-F238E27FC236}">
                <a16:creationId xmlns:a16="http://schemas.microsoft.com/office/drawing/2014/main" id="{0548B391-76E1-4E2A-DD94-B3CDB298FA9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838379" y="3452208"/>
            <a:ext cx="468234" cy="468234"/>
          </a:xfrm>
          <a:prstGeom prst="rect">
            <a:avLst/>
          </a:prstGeom>
        </p:spPr>
      </p:pic>
      <p:pic>
        <p:nvPicPr>
          <p:cNvPr id="133" name="Graphic 132" descr="Gears outline">
            <a:extLst>
              <a:ext uri="{FF2B5EF4-FFF2-40B4-BE49-F238E27FC236}">
                <a16:creationId xmlns:a16="http://schemas.microsoft.com/office/drawing/2014/main" id="{9E2A78A8-A50A-2B32-640D-BE114EA0247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7056336" y="3855469"/>
            <a:ext cx="468234" cy="468234"/>
          </a:xfrm>
          <a:prstGeom prst="rect">
            <a:avLst/>
          </a:prstGeom>
        </p:spPr>
      </p:pic>
      <p:pic>
        <p:nvPicPr>
          <p:cNvPr id="135" name="Graphic 134" descr="Lights On outline">
            <a:extLst>
              <a:ext uri="{FF2B5EF4-FFF2-40B4-BE49-F238E27FC236}">
                <a16:creationId xmlns:a16="http://schemas.microsoft.com/office/drawing/2014/main" id="{23D8398A-E40E-B603-39FA-FFB12823E85F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3899527" y="4850736"/>
            <a:ext cx="468234" cy="468234"/>
          </a:xfrm>
          <a:prstGeom prst="rect">
            <a:avLst/>
          </a:prstGeom>
        </p:spPr>
      </p:pic>
      <p:pic>
        <p:nvPicPr>
          <p:cNvPr id="137" name="Graphic 136" descr="Advertising outline">
            <a:extLst>
              <a:ext uri="{FF2B5EF4-FFF2-40B4-BE49-F238E27FC236}">
                <a16:creationId xmlns:a16="http://schemas.microsoft.com/office/drawing/2014/main" id="{0D24D2BE-4056-A111-0CDE-E1E1191A391A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4621211" y="3843724"/>
            <a:ext cx="468234" cy="468234"/>
          </a:xfrm>
          <a:prstGeom prst="rect">
            <a:avLst/>
          </a:prstGeom>
        </p:spPr>
      </p:pic>
      <p:pic>
        <p:nvPicPr>
          <p:cNvPr id="139" name="Graphic 138" descr="Bank outline">
            <a:extLst>
              <a:ext uri="{FF2B5EF4-FFF2-40B4-BE49-F238E27FC236}">
                <a16:creationId xmlns:a16="http://schemas.microsoft.com/office/drawing/2014/main" id="{19ADB9E8-B258-1854-0EDB-62432F730B7F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7812834" y="4876586"/>
            <a:ext cx="468234" cy="468234"/>
          </a:xfrm>
          <a:prstGeom prst="rect">
            <a:avLst/>
          </a:prstGeom>
        </p:spPr>
      </p:pic>
      <p:grpSp>
        <p:nvGrpSpPr>
          <p:cNvPr id="161" name="Group 160">
            <a:extLst>
              <a:ext uri="{FF2B5EF4-FFF2-40B4-BE49-F238E27FC236}">
                <a16:creationId xmlns:a16="http://schemas.microsoft.com/office/drawing/2014/main" id="{CFC7BA35-5A5B-9A2E-FB5B-C69C6FC5BECB}"/>
              </a:ext>
            </a:extLst>
          </p:cNvPr>
          <p:cNvGrpSpPr/>
          <p:nvPr/>
        </p:nvGrpSpPr>
        <p:grpSpPr>
          <a:xfrm>
            <a:off x="3139656" y="2741831"/>
            <a:ext cx="5908809" cy="2646494"/>
            <a:chOff x="3139656" y="2741831"/>
            <a:chExt cx="5908809" cy="2646494"/>
          </a:xfrm>
        </p:grpSpPr>
        <p:grpSp>
          <p:nvGrpSpPr>
            <p:cNvPr id="125" name="Graphic 41">
              <a:extLst>
                <a:ext uri="{FF2B5EF4-FFF2-40B4-BE49-F238E27FC236}">
                  <a16:creationId xmlns:a16="http://schemas.microsoft.com/office/drawing/2014/main" id="{70203BAD-B018-D94F-2A79-DAA55C823078}"/>
                </a:ext>
              </a:extLst>
            </p:cNvPr>
            <p:cNvGrpSpPr/>
            <p:nvPr/>
          </p:nvGrpSpPr>
          <p:grpSpPr>
            <a:xfrm>
              <a:off x="3139656" y="4278230"/>
              <a:ext cx="546624" cy="1087659"/>
              <a:chOff x="2875807" y="1864015"/>
              <a:chExt cx="595464" cy="1184840"/>
            </a:xfrm>
          </p:grpSpPr>
          <p:sp>
            <p:nvSpPr>
              <p:cNvPr id="157" name="Freeform: Shape 156">
                <a:extLst>
                  <a:ext uri="{FF2B5EF4-FFF2-40B4-BE49-F238E27FC236}">
                    <a16:creationId xmlns:a16="http://schemas.microsoft.com/office/drawing/2014/main" id="{B0BD19D0-046E-F6B0-8218-94094B945034}"/>
                  </a:ext>
                </a:extLst>
              </p:cNvPr>
              <p:cNvSpPr/>
              <p:nvPr/>
            </p:nvSpPr>
            <p:spPr>
              <a:xfrm>
                <a:off x="2875807" y="3017430"/>
                <a:ext cx="248714" cy="31425"/>
              </a:xfrm>
              <a:custGeom>
                <a:avLst/>
                <a:gdLst>
                  <a:gd name="connsiteX0" fmla="*/ 0 w 248714"/>
                  <a:gd name="connsiteY0" fmla="*/ 0 h 31425"/>
                  <a:gd name="connsiteX1" fmla="*/ 248714 w 248714"/>
                  <a:gd name="connsiteY1" fmla="*/ 31425 h 31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48714" h="31425">
                    <a:moveTo>
                      <a:pt x="0" y="0"/>
                    </a:moveTo>
                    <a:lnTo>
                      <a:pt x="248714" y="31425"/>
                    </a:lnTo>
                  </a:path>
                </a:pathLst>
              </a:custGeom>
              <a:ln w="3175" cap="flat">
                <a:solidFill>
                  <a:schemeClr val="bg1">
                    <a:alpha val="97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58" name="Freeform: Shape 157">
                <a:extLst>
                  <a:ext uri="{FF2B5EF4-FFF2-40B4-BE49-F238E27FC236}">
                    <a16:creationId xmlns:a16="http://schemas.microsoft.com/office/drawing/2014/main" id="{58492105-F909-43B8-E3CA-9AB643829C74}"/>
                  </a:ext>
                </a:extLst>
              </p:cNvPr>
              <p:cNvSpPr/>
              <p:nvPr/>
            </p:nvSpPr>
            <p:spPr>
              <a:xfrm>
                <a:off x="2952355" y="2618216"/>
                <a:ext cx="242805" cy="62223"/>
              </a:xfrm>
              <a:custGeom>
                <a:avLst/>
                <a:gdLst>
                  <a:gd name="connsiteX0" fmla="*/ 0 w 242805"/>
                  <a:gd name="connsiteY0" fmla="*/ 0 h 62223"/>
                  <a:gd name="connsiteX1" fmla="*/ 242805 w 242805"/>
                  <a:gd name="connsiteY1" fmla="*/ 62224 h 622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42805" h="62223">
                    <a:moveTo>
                      <a:pt x="0" y="0"/>
                    </a:moveTo>
                    <a:lnTo>
                      <a:pt x="242805" y="62224"/>
                    </a:lnTo>
                  </a:path>
                </a:pathLst>
              </a:custGeom>
              <a:ln w="3175" cap="flat">
                <a:solidFill>
                  <a:schemeClr val="bg1">
                    <a:alpha val="97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59" name="Freeform: Shape 158">
                <a:extLst>
                  <a:ext uri="{FF2B5EF4-FFF2-40B4-BE49-F238E27FC236}">
                    <a16:creationId xmlns:a16="http://schemas.microsoft.com/office/drawing/2014/main" id="{8BC88841-338F-5E91-1CF1-1344D8618446}"/>
                  </a:ext>
                </a:extLst>
              </p:cNvPr>
              <p:cNvSpPr/>
              <p:nvPr/>
            </p:nvSpPr>
            <p:spPr>
              <a:xfrm>
                <a:off x="3078234" y="2231804"/>
                <a:ext cx="233136" cy="92036"/>
              </a:xfrm>
              <a:custGeom>
                <a:avLst/>
                <a:gdLst>
                  <a:gd name="connsiteX0" fmla="*/ 0 w 233136"/>
                  <a:gd name="connsiteY0" fmla="*/ 0 h 92036"/>
                  <a:gd name="connsiteX1" fmla="*/ 233136 w 233136"/>
                  <a:gd name="connsiteY1" fmla="*/ 92037 h 920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33136" h="92036">
                    <a:moveTo>
                      <a:pt x="0" y="0"/>
                    </a:moveTo>
                    <a:lnTo>
                      <a:pt x="233136" y="92037"/>
                    </a:lnTo>
                  </a:path>
                </a:pathLst>
              </a:custGeom>
              <a:ln w="3175" cap="flat">
                <a:solidFill>
                  <a:schemeClr val="bg1">
                    <a:alpha val="97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60" name="Freeform: Shape 159">
                <a:extLst>
                  <a:ext uri="{FF2B5EF4-FFF2-40B4-BE49-F238E27FC236}">
                    <a16:creationId xmlns:a16="http://schemas.microsoft.com/office/drawing/2014/main" id="{12C2FB23-80BA-295D-DD59-14DB72278C91}"/>
                  </a:ext>
                </a:extLst>
              </p:cNvPr>
              <p:cNvSpPr/>
              <p:nvPr/>
            </p:nvSpPr>
            <p:spPr>
              <a:xfrm>
                <a:off x="3251475" y="1864015"/>
                <a:ext cx="219796" cy="120596"/>
              </a:xfrm>
              <a:custGeom>
                <a:avLst/>
                <a:gdLst>
                  <a:gd name="connsiteX0" fmla="*/ 0 w 219796"/>
                  <a:gd name="connsiteY0" fmla="*/ 0 h 120596"/>
                  <a:gd name="connsiteX1" fmla="*/ 219796 w 219796"/>
                  <a:gd name="connsiteY1" fmla="*/ 120597 h 1205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19796" h="120596">
                    <a:moveTo>
                      <a:pt x="0" y="0"/>
                    </a:moveTo>
                    <a:lnTo>
                      <a:pt x="219796" y="120597"/>
                    </a:lnTo>
                  </a:path>
                </a:pathLst>
              </a:custGeom>
              <a:ln w="3175" cap="flat">
                <a:solidFill>
                  <a:schemeClr val="bg1">
                    <a:alpha val="97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126" name="Graphic 41">
              <a:extLst>
                <a:ext uri="{FF2B5EF4-FFF2-40B4-BE49-F238E27FC236}">
                  <a16:creationId xmlns:a16="http://schemas.microsoft.com/office/drawing/2014/main" id="{FFEE6E4E-CCEA-4C0E-C74A-EAFF68475CB7}"/>
                </a:ext>
              </a:extLst>
            </p:cNvPr>
            <p:cNvGrpSpPr/>
            <p:nvPr/>
          </p:nvGrpSpPr>
          <p:grpSpPr>
            <a:xfrm>
              <a:off x="3926344" y="3018307"/>
              <a:ext cx="999802" cy="810854"/>
              <a:chOff x="3732788" y="491519"/>
              <a:chExt cx="1089133" cy="883303"/>
            </a:xfrm>
          </p:grpSpPr>
          <p:sp>
            <p:nvSpPr>
              <p:cNvPr id="152" name="Freeform: Shape 151">
                <a:extLst>
                  <a:ext uri="{FF2B5EF4-FFF2-40B4-BE49-F238E27FC236}">
                    <a16:creationId xmlns:a16="http://schemas.microsoft.com/office/drawing/2014/main" id="{AE25A217-1B7B-9AFC-8086-440F6A7A9D68}"/>
                  </a:ext>
                </a:extLst>
              </p:cNvPr>
              <p:cNvSpPr/>
              <p:nvPr/>
            </p:nvSpPr>
            <p:spPr>
              <a:xfrm>
                <a:off x="3732788" y="1203104"/>
                <a:ext cx="182641" cy="171718"/>
              </a:xfrm>
              <a:custGeom>
                <a:avLst/>
                <a:gdLst>
                  <a:gd name="connsiteX0" fmla="*/ 0 w 182641"/>
                  <a:gd name="connsiteY0" fmla="*/ 0 h 171718"/>
                  <a:gd name="connsiteX1" fmla="*/ 182641 w 182641"/>
                  <a:gd name="connsiteY1" fmla="*/ 171719 h 171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82641" h="171718">
                    <a:moveTo>
                      <a:pt x="0" y="0"/>
                    </a:moveTo>
                    <a:lnTo>
                      <a:pt x="182641" y="171719"/>
                    </a:lnTo>
                  </a:path>
                </a:pathLst>
              </a:custGeom>
              <a:ln w="3175" cap="flat">
                <a:solidFill>
                  <a:schemeClr val="bg1">
                    <a:alpha val="97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53" name="Freeform: Shape 152">
                <a:extLst>
                  <a:ext uri="{FF2B5EF4-FFF2-40B4-BE49-F238E27FC236}">
                    <a16:creationId xmlns:a16="http://schemas.microsoft.com/office/drawing/2014/main" id="{5DDBC9B1-4F8E-A1AD-A913-32BBDC6F0A96}"/>
                  </a:ext>
                </a:extLst>
              </p:cNvPr>
              <p:cNvSpPr/>
              <p:nvPr/>
            </p:nvSpPr>
            <p:spPr>
              <a:xfrm>
                <a:off x="4029491" y="925382"/>
                <a:ext cx="159811" cy="193205"/>
              </a:xfrm>
              <a:custGeom>
                <a:avLst/>
                <a:gdLst>
                  <a:gd name="connsiteX0" fmla="*/ 0 w 159811"/>
                  <a:gd name="connsiteY0" fmla="*/ 0 h 193205"/>
                  <a:gd name="connsiteX1" fmla="*/ 159811 w 159811"/>
                  <a:gd name="connsiteY1" fmla="*/ 193206 h 1932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59811" h="193205">
                    <a:moveTo>
                      <a:pt x="0" y="0"/>
                    </a:moveTo>
                    <a:lnTo>
                      <a:pt x="159811" y="193206"/>
                    </a:lnTo>
                  </a:path>
                </a:pathLst>
              </a:custGeom>
              <a:ln w="3175" cap="flat">
                <a:solidFill>
                  <a:schemeClr val="bg1">
                    <a:alpha val="97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54" name="Freeform: Shape 153">
                <a:extLst>
                  <a:ext uri="{FF2B5EF4-FFF2-40B4-BE49-F238E27FC236}">
                    <a16:creationId xmlns:a16="http://schemas.microsoft.com/office/drawing/2014/main" id="{9B62BCCE-DD81-780A-2E8C-CEE408A6ADF5}"/>
                  </a:ext>
                </a:extLst>
              </p:cNvPr>
              <p:cNvSpPr/>
              <p:nvPr/>
            </p:nvSpPr>
            <p:spPr>
              <a:xfrm>
                <a:off x="4358693" y="686874"/>
                <a:ext cx="134384" cy="211738"/>
              </a:xfrm>
              <a:custGeom>
                <a:avLst/>
                <a:gdLst>
                  <a:gd name="connsiteX0" fmla="*/ 0 w 134384"/>
                  <a:gd name="connsiteY0" fmla="*/ 0 h 211738"/>
                  <a:gd name="connsiteX1" fmla="*/ 134385 w 134384"/>
                  <a:gd name="connsiteY1" fmla="*/ 211739 h 2117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34384" h="211738">
                    <a:moveTo>
                      <a:pt x="0" y="0"/>
                    </a:moveTo>
                    <a:lnTo>
                      <a:pt x="134385" y="211739"/>
                    </a:lnTo>
                  </a:path>
                </a:pathLst>
              </a:custGeom>
              <a:ln w="3175" cap="flat">
                <a:solidFill>
                  <a:schemeClr val="bg1">
                    <a:alpha val="97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55" name="Freeform: Shape 154">
                <a:extLst>
                  <a:ext uri="{FF2B5EF4-FFF2-40B4-BE49-F238E27FC236}">
                    <a16:creationId xmlns:a16="http://schemas.microsoft.com/office/drawing/2014/main" id="{C887FC9B-E5EA-8851-D132-F64EA531361D}"/>
                  </a:ext>
                </a:extLst>
              </p:cNvPr>
              <p:cNvSpPr/>
              <p:nvPr/>
            </p:nvSpPr>
            <p:spPr>
              <a:xfrm>
                <a:off x="4715112" y="491519"/>
                <a:ext cx="106809" cy="226779"/>
              </a:xfrm>
              <a:custGeom>
                <a:avLst/>
                <a:gdLst>
                  <a:gd name="connsiteX0" fmla="*/ 0 w 106809"/>
                  <a:gd name="connsiteY0" fmla="*/ 0 h 226779"/>
                  <a:gd name="connsiteX1" fmla="*/ 106809 w 106809"/>
                  <a:gd name="connsiteY1" fmla="*/ 226780 h 2267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06809" h="226779">
                    <a:moveTo>
                      <a:pt x="0" y="0"/>
                    </a:moveTo>
                    <a:lnTo>
                      <a:pt x="106809" y="226780"/>
                    </a:lnTo>
                  </a:path>
                </a:pathLst>
              </a:custGeom>
              <a:ln w="3175" cap="flat">
                <a:solidFill>
                  <a:schemeClr val="bg1">
                    <a:alpha val="97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127" name="Graphic 41">
              <a:extLst>
                <a:ext uri="{FF2B5EF4-FFF2-40B4-BE49-F238E27FC236}">
                  <a16:creationId xmlns:a16="http://schemas.microsoft.com/office/drawing/2014/main" id="{6CC82F47-F305-619F-DD33-553E25D6F0CC}"/>
                </a:ext>
              </a:extLst>
            </p:cNvPr>
            <p:cNvGrpSpPr/>
            <p:nvPr/>
          </p:nvGrpSpPr>
          <p:grpSpPr>
            <a:xfrm>
              <a:off x="5542382" y="2741831"/>
              <a:ext cx="1113548" cy="274339"/>
              <a:chOff x="5493217" y="190340"/>
              <a:chExt cx="1213042" cy="298851"/>
            </a:xfrm>
          </p:grpSpPr>
          <p:sp>
            <p:nvSpPr>
              <p:cNvPr id="147" name="Freeform: Shape 146">
                <a:extLst>
                  <a:ext uri="{FF2B5EF4-FFF2-40B4-BE49-F238E27FC236}">
                    <a16:creationId xmlns:a16="http://schemas.microsoft.com/office/drawing/2014/main" id="{4F1F21E3-A70E-7987-88D7-C2484F0152A7}"/>
                  </a:ext>
                </a:extLst>
              </p:cNvPr>
              <p:cNvSpPr/>
              <p:nvPr/>
            </p:nvSpPr>
            <p:spPr>
              <a:xfrm>
                <a:off x="5493217" y="240298"/>
                <a:ext cx="46645" cy="246297"/>
              </a:xfrm>
              <a:custGeom>
                <a:avLst/>
                <a:gdLst>
                  <a:gd name="connsiteX0" fmla="*/ 0 w 46645"/>
                  <a:gd name="connsiteY0" fmla="*/ 0 h 246297"/>
                  <a:gd name="connsiteX1" fmla="*/ 46645 w 46645"/>
                  <a:gd name="connsiteY1" fmla="*/ 246297 h 2462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46645" h="246297">
                    <a:moveTo>
                      <a:pt x="0" y="0"/>
                    </a:moveTo>
                    <a:lnTo>
                      <a:pt x="46645" y="246297"/>
                    </a:lnTo>
                  </a:path>
                </a:pathLst>
              </a:custGeom>
              <a:ln w="3175" cap="flat">
                <a:solidFill>
                  <a:schemeClr val="bg1">
                    <a:alpha val="97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8" name="Freeform: Shape 147">
                <a:extLst>
                  <a:ext uri="{FF2B5EF4-FFF2-40B4-BE49-F238E27FC236}">
                    <a16:creationId xmlns:a16="http://schemas.microsoft.com/office/drawing/2014/main" id="{623CD0A4-E13A-579D-6A51-1D5B70698990}"/>
                  </a:ext>
                </a:extLst>
              </p:cNvPr>
              <p:cNvSpPr/>
              <p:nvPr/>
            </p:nvSpPr>
            <p:spPr>
              <a:xfrm>
                <a:off x="5896640" y="190340"/>
                <a:ext cx="15488" cy="250236"/>
              </a:xfrm>
              <a:custGeom>
                <a:avLst/>
                <a:gdLst>
                  <a:gd name="connsiteX0" fmla="*/ 0 w 15488"/>
                  <a:gd name="connsiteY0" fmla="*/ 0 h 250236"/>
                  <a:gd name="connsiteX1" fmla="*/ 15489 w 15488"/>
                  <a:gd name="connsiteY1" fmla="*/ 250236 h 2502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5488" h="250236">
                    <a:moveTo>
                      <a:pt x="0" y="0"/>
                    </a:moveTo>
                    <a:lnTo>
                      <a:pt x="15489" y="250236"/>
                    </a:lnTo>
                  </a:path>
                </a:pathLst>
              </a:custGeom>
              <a:ln w="3175" cap="flat">
                <a:solidFill>
                  <a:schemeClr val="bg1">
                    <a:alpha val="97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9" name="Freeform: Shape 148">
                <a:extLst>
                  <a:ext uri="{FF2B5EF4-FFF2-40B4-BE49-F238E27FC236}">
                    <a16:creationId xmlns:a16="http://schemas.microsoft.com/office/drawing/2014/main" id="{46843D09-2497-0088-5138-9AD070CF7BBF}"/>
                  </a:ext>
                </a:extLst>
              </p:cNvPr>
              <p:cNvSpPr/>
              <p:nvPr/>
            </p:nvSpPr>
            <p:spPr>
              <a:xfrm>
                <a:off x="6287170" y="191236"/>
                <a:ext cx="15936" cy="250236"/>
              </a:xfrm>
              <a:custGeom>
                <a:avLst/>
                <a:gdLst>
                  <a:gd name="connsiteX0" fmla="*/ 15936 w 15936"/>
                  <a:gd name="connsiteY0" fmla="*/ 0 h 250236"/>
                  <a:gd name="connsiteX1" fmla="*/ 0 w 15936"/>
                  <a:gd name="connsiteY1" fmla="*/ 250236 h 2502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5936" h="250236">
                    <a:moveTo>
                      <a:pt x="15936" y="0"/>
                    </a:moveTo>
                    <a:lnTo>
                      <a:pt x="0" y="250236"/>
                    </a:lnTo>
                  </a:path>
                </a:pathLst>
              </a:custGeom>
              <a:ln w="3175" cap="flat">
                <a:solidFill>
                  <a:schemeClr val="bg1">
                    <a:alpha val="97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50" name="Freeform: Shape 149">
                <a:extLst>
                  <a:ext uri="{FF2B5EF4-FFF2-40B4-BE49-F238E27FC236}">
                    <a16:creationId xmlns:a16="http://schemas.microsoft.com/office/drawing/2014/main" id="{7BF3DB11-6916-78A1-89AC-C455D8F6404F}"/>
                  </a:ext>
                </a:extLst>
              </p:cNvPr>
              <p:cNvSpPr/>
              <p:nvPr/>
            </p:nvSpPr>
            <p:spPr>
              <a:xfrm>
                <a:off x="6659167" y="242984"/>
                <a:ext cx="47092" cy="246207"/>
              </a:xfrm>
              <a:custGeom>
                <a:avLst/>
                <a:gdLst>
                  <a:gd name="connsiteX0" fmla="*/ 47093 w 47092"/>
                  <a:gd name="connsiteY0" fmla="*/ 0 h 246207"/>
                  <a:gd name="connsiteX1" fmla="*/ 0 w 47092"/>
                  <a:gd name="connsiteY1" fmla="*/ 246208 h 2462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47092" h="246207">
                    <a:moveTo>
                      <a:pt x="47093" y="0"/>
                    </a:moveTo>
                    <a:lnTo>
                      <a:pt x="0" y="246208"/>
                    </a:lnTo>
                  </a:path>
                </a:pathLst>
              </a:custGeom>
              <a:ln w="3175" cap="flat">
                <a:solidFill>
                  <a:schemeClr val="bg1">
                    <a:alpha val="97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128" name="Graphic 41">
              <a:extLst>
                <a:ext uri="{FF2B5EF4-FFF2-40B4-BE49-F238E27FC236}">
                  <a16:creationId xmlns:a16="http://schemas.microsoft.com/office/drawing/2014/main" id="{651EE30E-5768-F035-FCFD-54253C220ECA}"/>
                </a:ext>
              </a:extLst>
            </p:cNvPr>
            <p:cNvGrpSpPr/>
            <p:nvPr/>
          </p:nvGrpSpPr>
          <p:grpSpPr>
            <a:xfrm>
              <a:off x="7270682" y="3023978"/>
              <a:ext cx="997336" cy="814553"/>
              <a:chOff x="7375944" y="497697"/>
              <a:chExt cx="1086447" cy="887332"/>
            </a:xfrm>
          </p:grpSpPr>
          <p:sp>
            <p:nvSpPr>
              <p:cNvPr id="142" name="Freeform: Shape 141">
                <a:extLst>
                  <a:ext uri="{FF2B5EF4-FFF2-40B4-BE49-F238E27FC236}">
                    <a16:creationId xmlns:a16="http://schemas.microsoft.com/office/drawing/2014/main" id="{9B79D139-B3E3-CF56-4D36-9B863A3AB239}"/>
                  </a:ext>
                </a:extLst>
              </p:cNvPr>
              <p:cNvSpPr/>
              <p:nvPr/>
            </p:nvSpPr>
            <p:spPr>
              <a:xfrm>
                <a:off x="7375944" y="497697"/>
                <a:ext cx="107256" cy="226600"/>
              </a:xfrm>
              <a:custGeom>
                <a:avLst/>
                <a:gdLst>
                  <a:gd name="connsiteX0" fmla="*/ 107257 w 107256"/>
                  <a:gd name="connsiteY0" fmla="*/ 0 h 226600"/>
                  <a:gd name="connsiteX1" fmla="*/ 0 w 107256"/>
                  <a:gd name="connsiteY1" fmla="*/ 226601 h 226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07256" h="226600">
                    <a:moveTo>
                      <a:pt x="107257" y="0"/>
                    </a:moveTo>
                    <a:lnTo>
                      <a:pt x="0" y="226601"/>
                    </a:lnTo>
                  </a:path>
                </a:pathLst>
              </a:custGeom>
              <a:ln w="3175" cap="flat">
                <a:solidFill>
                  <a:schemeClr val="bg1">
                    <a:alpha val="97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3" name="Freeform: Shape 142">
                <a:extLst>
                  <a:ext uri="{FF2B5EF4-FFF2-40B4-BE49-F238E27FC236}">
                    <a16:creationId xmlns:a16="http://schemas.microsoft.com/office/drawing/2014/main" id="{B4DFAD04-D58D-773C-085F-3CE3F6B75A35}"/>
                  </a:ext>
                </a:extLst>
              </p:cNvPr>
              <p:cNvSpPr/>
              <p:nvPr/>
            </p:nvSpPr>
            <p:spPr>
              <a:xfrm>
                <a:off x="7704072" y="694663"/>
                <a:ext cx="134653" cy="211469"/>
              </a:xfrm>
              <a:custGeom>
                <a:avLst/>
                <a:gdLst>
                  <a:gd name="connsiteX0" fmla="*/ 134653 w 134653"/>
                  <a:gd name="connsiteY0" fmla="*/ 0 h 211469"/>
                  <a:gd name="connsiteX1" fmla="*/ 0 w 134653"/>
                  <a:gd name="connsiteY1" fmla="*/ 211470 h 2114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34653" h="211469">
                    <a:moveTo>
                      <a:pt x="134653" y="0"/>
                    </a:moveTo>
                    <a:lnTo>
                      <a:pt x="0" y="211470"/>
                    </a:lnTo>
                  </a:path>
                </a:pathLst>
              </a:custGeom>
              <a:ln w="3175" cap="flat">
                <a:solidFill>
                  <a:schemeClr val="bg1">
                    <a:alpha val="97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4" name="Freeform: Shape 143">
                <a:extLst>
                  <a:ext uri="{FF2B5EF4-FFF2-40B4-BE49-F238E27FC236}">
                    <a16:creationId xmlns:a16="http://schemas.microsoft.com/office/drawing/2014/main" id="{FD02F949-060F-B52A-D685-C3E86AFF7A5F}"/>
                  </a:ext>
                </a:extLst>
              </p:cNvPr>
              <p:cNvSpPr/>
              <p:nvPr/>
            </p:nvSpPr>
            <p:spPr>
              <a:xfrm>
                <a:off x="8006773" y="934603"/>
                <a:ext cx="160079" cy="192847"/>
              </a:xfrm>
              <a:custGeom>
                <a:avLst/>
                <a:gdLst>
                  <a:gd name="connsiteX0" fmla="*/ 160080 w 160079"/>
                  <a:gd name="connsiteY0" fmla="*/ 0 h 192847"/>
                  <a:gd name="connsiteX1" fmla="*/ 0 w 160079"/>
                  <a:gd name="connsiteY1" fmla="*/ 192848 h 1928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60079" h="192847">
                    <a:moveTo>
                      <a:pt x="160080" y="0"/>
                    </a:moveTo>
                    <a:lnTo>
                      <a:pt x="0" y="192848"/>
                    </a:lnTo>
                  </a:path>
                </a:pathLst>
              </a:custGeom>
              <a:ln w="3175" cap="flat">
                <a:solidFill>
                  <a:schemeClr val="bg1">
                    <a:alpha val="97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5" name="Freeform: Shape 144">
                <a:extLst>
                  <a:ext uri="{FF2B5EF4-FFF2-40B4-BE49-F238E27FC236}">
                    <a16:creationId xmlns:a16="http://schemas.microsoft.com/office/drawing/2014/main" id="{8C710B4A-C5A4-CCCE-0472-8C8CD1DCC562}"/>
                  </a:ext>
                </a:extLst>
              </p:cNvPr>
              <p:cNvSpPr/>
              <p:nvPr/>
            </p:nvSpPr>
            <p:spPr>
              <a:xfrm>
                <a:off x="8279392" y="1213669"/>
                <a:ext cx="182999" cy="171360"/>
              </a:xfrm>
              <a:custGeom>
                <a:avLst/>
                <a:gdLst>
                  <a:gd name="connsiteX0" fmla="*/ 182999 w 182999"/>
                  <a:gd name="connsiteY0" fmla="*/ 0 h 171360"/>
                  <a:gd name="connsiteX1" fmla="*/ 0 w 182999"/>
                  <a:gd name="connsiteY1" fmla="*/ 171360 h 1713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82999" h="171360">
                    <a:moveTo>
                      <a:pt x="182999" y="0"/>
                    </a:moveTo>
                    <a:lnTo>
                      <a:pt x="0" y="171360"/>
                    </a:lnTo>
                  </a:path>
                </a:pathLst>
              </a:custGeom>
              <a:ln w="3175" cap="flat">
                <a:solidFill>
                  <a:schemeClr val="bg1">
                    <a:alpha val="97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130" name="Graphic 41">
              <a:extLst>
                <a:ext uri="{FF2B5EF4-FFF2-40B4-BE49-F238E27FC236}">
                  <a16:creationId xmlns:a16="http://schemas.microsoft.com/office/drawing/2014/main" id="{EA62F042-D135-CCEC-C247-436E236A44D5}"/>
                </a:ext>
              </a:extLst>
            </p:cNvPr>
            <p:cNvGrpSpPr/>
            <p:nvPr/>
          </p:nvGrpSpPr>
          <p:grpSpPr>
            <a:xfrm>
              <a:off x="8509813" y="4299269"/>
              <a:ext cx="538652" cy="1089056"/>
              <a:chOff x="8725788" y="1886934"/>
              <a:chExt cx="586780" cy="1186362"/>
            </a:xfrm>
          </p:grpSpPr>
          <p:sp>
            <p:nvSpPr>
              <p:cNvPr id="134" name="Freeform: Shape 133">
                <a:extLst>
                  <a:ext uri="{FF2B5EF4-FFF2-40B4-BE49-F238E27FC236}">
                    <a16:creationId xmlns:a16="http://schemas.microsoft.com/office/drawing/2014/main" id="{461CFE01-9C79-A0E7-0126-B5069D898817}"/>
                  </a:ext>
                </a:extLst>
              </p:cNvPr>
              <p:cNvSpPr/>
              <p:nvPr/>
            </p:nvSpPr>
            <p:spPr>
              <a:xfrm>
                <a:off x="8725788" y="1886934"/>
                <a:ext cx="220422" cy="119343"/>
              </a:xfrm>
              <a:custGeom>
                <a:avLst/>
                <a:gdLst>
                  <a:gd name="connsiteX0" fmla="*/ 220423 w 220422"/>
                  <a:gd name="connsiteY0" fmla="*/ 0 h 119343"/>
                  <a:gd name="connsiteX1" fmla="*/ 0 w 220422"/>
                  <a:gd name="connsiteY1" fmla="*/ 119343 h 1193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20422" h="119343">
                    <a:moveTo>
                      <a:pt x="220423" y="0"/>
                    </a:moveTo>
                    <a:lnTo>
                      <a:pt x="0" y="119343"/>
                    </a:lnTo>
                  </a:path>
                </a:pathLst>
              </a:custGeom>
              <a:ln w="3175" cap="flat">
                <a:solidFill>
                  <a:schemeClr val="bg1">
                    <a:alpha val="97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6" name="Freeform: Shape 135">
                <a:extLst>
                  <a:ext uri="{FF2B5EF4-FFF2-40B4-BE49-F238E27FC236}">
                    <a16:creationId xmlns:a16="http://schemas.microsoft.com/office/drawing/2014/main" id="{DC7FB31C-660E-47FE-306D-484D045C893C}"/>
                  </a:ext>
                </a:extLst>
              </p:cNvPr>
              <p:cNvSpPr/>
              <p:nvPr/>
            </p:nvSpPr>
            <p:spPr>
              <a:xfrm>
                <a:off x="8882824" y="2255977"/>
                <a:ext cx="233673" cy="90872"/>
              </a:xfrm>
              <a:custGeom>
                <a:avLst/>
                <a:gdLst>
                  <a:gd name="connsiteX0" fmla="*/ 233673 w 233673"/>
                  <a:gd name="connsiteY0" fmla="*/ 0 h 90872"/>
                  <a:gd name="connsiteX1" fmla="*/ 0 w 233673"/>
                  <a:gd name="connsiteY1" fmla="*/ 90873 h 908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33673" h="90872">
                    <a:moveTo>
                      <a:pt x="233673" y="0"/>
                    </a:moveTo>
                    <a:lnTo>
                      <a:pt x="0" y="90873"/>
                    </a:lnTo>
                  </a:path>
                </a:pathLst>
              </a:custGeom>
              <a:ln w="3175" cap="flat">
                <a:solidFill>
                  <a:schemeClr val="bg1">
                    <a:alpha val="97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8" name="Freeform: Shape 137">
                <a:extLst>
                  <a:ext uri="{FF2B5EF4-FFF2-40B4-BE49-F238E27FC236}">
                    <a16:creationId xmlns:a16="http://schemas.microsoft.com/office/drawing/2014/main" id="{66ED3F8B-F861-5BEF-7C59-75465F9B594E}"/>
                  </a:ext>
                </a:extLst>
              </p:cNvPr>
              <p:cNvSpPr/>
              <p:nvPr/>
            </p:nvSpPr>
            <p:spPr>
              <a:xfrm>
                <a:off x="8996080" y="2643463"/>
                <a:ext cx="243163" cy="60969"/>
              </a:xfrm>
              <a:custGeom>
                <a:avLst/>
                <a:gdLst>
                  <a:gd name="connsiteX0" fmla="*/ 243164 w 243163"/>
                  <a:gd name="connsiteY0" fmla="*/ 0 h 60969"/>
                  <a:gd name="connsiteX1" fmla="*/ 0 w 243163"/>
                  <a:gd name="connsiteY1" fmla="*/ 60970 h 609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43163" h="60969">
                    <a:moveTo>
                      <a:pt x="243164" y="0"/>
                    </a:moveTo>
                    <a:lnTo>
                      <a:pt x="0" y="60970"/>
                    </a:lnTo>
                  </a:path>
                </a:pathLst>
              </a:custGeom>
              <a:ln w="3175" cap="flat">
                <a:solidFill>
                  <a:schemeClr val="bg1">
                    <a:alpha val="97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0" name="Freeform: Shape 139">
                <a:extLst>
                  <a:ext uri="{FF2B5EF4-FFF2-40B4-BE49-F238E27FC236}">
                    <a16:creationId xmlns:a16="http://schemas.microsoft.com/office/drawing/2014/main" id="{AD026957-5BD3-75A6-B7F8-1BD45AFDE74F}"/>
                  </a:ext>
                </a:extLst>
              </p:cNvPr>
              <p:cNvSpPr/>
              <p:nvPr/>
            </p:nvSpPr>
            <p:spPr>
              <a:xfrm>
                <a:off x="9063675" y="3043304"/>
                <a:ext cx="248893" cy="29992"/>
              </a:xfrm>
              <a:custGeom>
                <a:avLst/>
                <a:gdLst>
                  <a:gd name="connsiteX0" fmla="*/ 248894 w 248893"/>
                  <a:gd name="connsiteY0" fmla="*/ 0 h 29992"/>
                  <a:gd name="connsiteX1" fmla="*/ 0 w 248893"/>
                  <a:gd name="connsiteY1" fmla="*/ 29992 h 299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48893" h="29992">
                    <a:moveTo>
                      <a:pt x="248894" y="0"/>
                    </a:moveTo>
                    <a:lnTo>
                      <a:pt x="0" y="29992"/>
                    </a:lnTo>
                  </a:path>
                </a:pathLst>
              </a:custGeom>
              <a:ln w="3175" cap="flat">
                <a:solidFill>
                  <a:schemeClr val="bg1">
                    <a:alpha val="97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6864161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175" y="1787"/>
            <a:ext cx="12182477" cy="6866226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83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UY" sz="2398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0" name="Up Ribbon 19"/>
          <p:cNvSpPr/>
          <p:nvPr/>
        </p:nvSpPr>
        <p:spPr>
          <a:xfrm>
            <a:off x="6169988" y="1842319"/>
            <a:ext cx="5586781" cy="1367866"/>
          </a:xfrm>
          <a:prstGeom prst="ribbon2">
            <a:avLst>
              <a:gd name="adj1" fmla="val 16667"/>
              <a:gd name="adj2" fmla="val 75000"/>
            </a:avLst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83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UY" sz="2398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4" name="Rounded Rectangle 13">
            <a:hlinkClick r:id="rId3"/>
          </p:cNvPr>
          <p:cNvSpPr/>
          <p:nvPr/>
        </p:nvSpPr>
        <p:spPr>
          <a:xfrm>
            <a:off x="7464942" y="4650095"/>
            <a:ext cx="2837604" cy="609124"/>
          </a:xfrm>
          <a:prstGeom prst="round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83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398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SUBSCRIBE NOW</a:t>
            </a:r>
            <a:endParaRPr kumimoji="0" lang="es-UY" sz="2398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1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5061" y="763392"/>
            <a:ext cx="2789664" cy="5280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Freeform 19"/>
          <p:cNvSpPr>
            <a:spLocks noChangeAspect="1" noEditPoints="1"/>
          </p:cNvSpPr>
          <p:nvPr/>
        </p:nvSpPr>
        <p:spPr bwMode="auto">
          <a:xfrm rot="7401880">
            <a:off x="10475237" y="4034527"/>
            <a:ext cx="1843235" cy="742371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368" tIns="45684" rIns="91368" bIns="45684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83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398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7152231" y="2004907"/>
            <a:ext cx="3622303" cy="83067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12183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Coupon Code:</a:t>
            </a:r>
          </a:p>
          <a:p>
            <a:pPr marL="0" marR="0" lvl="0" indent="0" algn="ctr" defTabSz="12183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198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FREEBUNDLE15</a:t>
            </a:r>
            <a:endParaRPr kumimoji="0" lang="es-UY" sz="2398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450742" y="1372770"/>
            <a:ext cx="5025274" cy="33855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12183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Get </a:t>
            </a: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15% discount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 from regular price</a:t>
            </a:r>
            <a:endParaRPr kumimoji="0" lang="es-UY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886818" y="3362319"/>
            <a:ext cx="4153118" cy="33855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12183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Apply this coupon code during sign up</a:t>
            </a:r>
            <a:endParaRPr kumimoji="0" lang="es-UY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grpSp>
        <p:nvGrpSpPr>
          <p:cNvPr id="22" name="Group 21"/>
          <p:cNvGrpSpPr>
            <a:grpSpLocks noChangeAspect="1"/>
          </p:cNvGrpSpPr>
          <p:nvPr/>
        </p:nvGrpSpPr>
        <p:grpSpPr bwMode="auto">
          <a:xfrm>
            <a:off x="831777" y="710489"/>
            <a:ext cx="4321169" cy="3576042"/>
            <a:chOff x="507" y="1182"/>
            <a:chExt cx="3091" cy="2558"/>
          </a:xfrm>
        </p:grpSpPr>
        <p:sp>
          <p:nvSpPr>
            <p:cNvPr id="23" name="AutoShape 3"/>
            <p:cNvSpPr>
              <a:spLocks noChangeAspect="1" noChangeArrowheads="1" noTextEdit="1"/>
            </p:cNvSpPr>
            <p:nvPr/>
          </p:nvSpPr>
          <p:spPr bwMode="auto">
            <a:xfrm>
              <a:off x="507" y="1183"/>
              <a:ext cx="3044" cy="25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368" tIns="45684" rIns="91368" bIns="4568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3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4" name="Freeform 5"/>
            <p:cNvSpPr>
              <a:spLocks/>
            </p:cNvSpPr>
            <p:nvPr/>
          </p:nvSpPr>
          <p:spPr bwMode="auto">
            <a:xfrm>
              <a:off x="1700" y="3289"/>
              <a:ext cx="669" cy="364"/>
            </a:xfrm>
            <a:custGeom>
              <a:avLst/>
              <a:gdLst>
                <a:gd name="T0" fmla="*/ 659 w 659"/>
                <a:gd name="T1" fmla="*/ 364 h 364"/>
                <a:gd name="T2" fmla="*/ 0 w 659"/>
                <a:gd name="T3" fmla="*/ 364 h 364"/>
                <a:gd name="T4" fmla="*/ 51 w 659"/>
                <a:gd name="T5" fmla="*/ 0 h 364"/>
                <a:gd name="T6" fmla="*/ 612 w 659"/>
                <a:gd name="T7" fmla="*/ 0 h 364"/>
                <a:gd name="T8" fmla="*/ 659 w 659"/>
                <a:gd name="T9" fmla="*/ 364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364">
                  <a:moveTo>
                    <a:pt x="659" y="364"/>
                  </a:moveTo>
                  <a:lnTo>
                    <a:pt x="0" y="364"/>
                  </a:lnTo>
                  <a:lnTo>
                    <a:pt x="51" y="0"/>
                  </a:lnTo>
                  <a:lnTo>
                    <a:pt x="612" y="0"/>
                  </a:lnTo>
                  <a:lnTo>
                    <a:pt x="659" y="364"/>
                  </a:lnTo>
                  <a:close/>
                </a:path>
              </a:pathLst>
            </a:custGeom>
            <a:solidFill>
              <a:srgbClr val="D3D0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68" tIns="45684" rIns="91368" bIns="4568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3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5" name="Freeform 6"/>
            <p:cNvSpPr>
              <a:spLocks/>
            </p:cNvSpPr>
            <p:nvPr/>
          </p:nvSpPr>
          <p:spPr bwMode="auto">
            <a:xfrm>
              <a:off x="1652" y="3645"/>
              <a:ext cx="765" cy="94"/>
            </a:xfrm>
            <a:custGeom>
              <a:avLst/>
              <a:gdLst>
                <a:gd name="T0" fmla="*/ 758 w 772"/>
                <a:gd name="T1" fmla="*/ 96 h 96"/>
                <a:gd name="T2" fmla="*/ 12 w 772"/>
                <a:gd name="T3" fmla="*/ 96 h 96"/>
                <a:gd name="T4" fmla="*/ 0 w 772"/>
                <a:gd name="T5" fmla="*/ 84 h 96"/>
                <a:gd name="T6" fmla="*/ 2 w 772"/>
                <a:gd name="T7" fmla="*/ 78 h 96"/>
                <a:gd name="T8" fmla="*/ 48 w 772"/>
                <a:gd name="T9" fmla="*/ 5 h 96"/>
                <a:gd name="T10" fmla="*/ 58 w 772"/>
                <a:gd name="T11" fmla="*/ 0 h 96"/>
                <a:gd name="T12" fmla="*/ 715 w 772"/>
                <a:gd name="T13" fmla="*/ 0 h 96"/>
                <a:gd name="T14" fmla="*/ 725 w 772"/>
                <a:gd name="T15" fmla="*/ 6 h 96"/>
                <a:gd name="T16" fmla="*/ 768 w 772"/>
                <a:gd name="T17" fmla="*/ 78 h 96"/>
                <a:gd name="T18" fmla="*/ 764 w 772"/>
                <a:gd name="T19" fmla="*/ 95 h 96"/>
                <a:gd name="T20" fmla="*/ 758 w 772"/>
                <a:gd name="T21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2" h="96">
                  <a:moveTo>
                    <a:pt x="758" y="96"/>
                  </a:moveTo>
                  <a:cubicBezTo>
                    <a:pt x="12" y="96"/>
                    <a:pt x="12" y="96"/>
                    <a:pt x="12" y="96"/>
                  </a:cubicBezTo>
                  <a:cubicBezTo>
                    <a:pt x="5" y="96"/>
                    <a:pt x="0" y="91"/>
                    <a:pt x="0" y="84"/>
                  </a:cubicBezTo>
                  <a:cubicBezTo>
                    <a:pt x="0" y="82"/>
                    <a:pt x="0" y="80"/>
                    <a:pt x="2" y="78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50" y="2"/>
                    <a:pt x="54" y="0"/>
                    <a:pt x="58" y="0"/>
                  </a:cubicBezTo>
                  <a:cubicBezTo>
                    <a:pt x="715" y="0"/>
                    <a:pt x="715" y="0"/>
                    <a:pt x="715" y="0"/>
                  </a:cubicBezTo>
                  <a:cubicBezTo>
                    <a:pt x="719" y="0"/>
                    <a:pt x="723" y="2"/>
                    <a:pt x="725" y="6"/>
                  </a:cubicBezTo>
                  <a:cubicBezTo>
                    <a:pt x="768" y="78"/>
                    <a:pt x="768" y="78"/>
                    <a:pt x="768" y="78"/>
                  </a:cubicBezTo>
                  <a:cubicBezTo>
                    <a:pt x="772" y="84"/>
                    <a:pt x="770" y="91"/>
                    <a:pt x="764" y="95"/>
                  </a:cubicBezTo>
                  <a:cubicBezTo>
                    <a:pt x="762" y="96"/>
                    <a:pt x="760" y="96"/>
                    <a:pt x="758" y="96"/>
                  </a:cubicBezTo>
                  <a:close/>
                </a:path>
              </a:pathLst>
            </a:custGeom>
            <a:solidFill>
              <a:srgbClr val="BFBD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68" tIns="45684" rIns="91368" bIns="4568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3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6" name="Freeform 7"/>
            <p:cNvSpPr>
              <a:spLocks/>
            </p:cNvSpPr>
            <p:nvPr/>
          </p:nvSpPr>
          <p:spPr bwMode="auto">
            <a:xfrm>
              <a:off x="507" y="1182"/>
              <a:ext cx="3090" cy="1885"/>
            </a:xfrm>
            <a:custGeom>
              <a:avLst/>
              <a:gdLst>
                <a:gd name="T0" fmla="*/ 3056 w 3114"/>
                <a:gd name="T1" fmla="*/ 0 h 1928"/>
                <a:gd name="T2" fmla="*/ 56 w 3114"/>
                <a:gd name="T3" fmla="*/ 0 h 1928"/>
                <a:gd name="T4" fmla="*/ 0 w 3114"/>
                <a:gd name="T5" fmla="*/ 56 h 1928"/>
                <a:gd name="T6" fmla="*/ 0 w 3114"/>
                <a:gd name="T7" fmla="*/ 1928 h 1928"/>
                <a:gd name="T8" fmla="*/ 3114 w 3114"/>
                <a:gd name="T9" fmla="*/ 1928 h 1928"/>
                <a:gd name="T10" fmla="*/ 3112 w 3114"/>
                <a:gd name="T11" fmla="*/ 56 h 1928"/>
                <a:gd name="T12" fmla="*/ 3056 w 3114"/>
                <a:gd name="T13" fmla="*/ 0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1928">
                  <a:moveTo>
                    <a:pt x="3056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25" y="0"/>
                    <a:pt x="0" y="26"/>
                    <a:pt x="0" y="56"/>
                  </a:cubicBezTo>
                  <a:cubicBezTo>
                    <a:pt x="0" y="56"/>
                    <a:pt x="0" y="1910"/>
                    <a:pt x="0" y="1928"/>
                  </a:cubicBezTo>
                  <a:cubicBezTo>
                    <a:pt x="3114" y="1928"/>
                    <a:pt x="3114" y="1928"/>
                    <a:pt x="3114" y="1928"/>
                  </a:cubicBezTo>
                  <a:cubicBezTo>
                    <a:pt x="3114" y="1896"/>
                    <a:pt x="3112" y="56"/>
                    <a:pt x="3112" y="56"/>
                  </a:cubicBezTo>
                  <a:cubicBezTo>
                    <a:pt x="3112" y="26"/>
                    <a:pt x="3087" y="0"/>
                    <a:pt x="3056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68" tIns="45684" rIns="91368" bIns="4568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3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7" name="Freeform 8"/>
            <p:cNvSpPr>
              <a:spLocks/>
            </p:cNvSpPr>
            <p:nvPr/>
          </p:nvSpPr>
          <p:spPr bwMode="auto">
            <a:xfrm>
              <a:off x="670" y="1338"/>
              <a:ext cx="2718" cy="1552"/>
            </a:xfrm>
            <a:custGeom>
              <a:avLst/>
              <a:gdLst>
                <a:gd name="T0" fmla="*/ 2776 w 2780"/>
                <a:gd name="T1" fmla="*/ 0 h 1588"/>
                <a:gd name="T2" fmla="*/ 4 w 2780"/>
                <a:gd name="T3" fmla="*/ 0 h 1588"/>
                <a:gd name="T4" fmla="*/ 0 w 2780"/>
                <a:gd name="T5" fmla="*/ 4 h 1588"/>
                <a:gd name="T6" fmla="*/ 0 w 2780"/>
                <a:gd name="T7" fmla="*/ 1583 h 1588"/>
                <a:gd name="T8" fmla="*/ 4 w 2780"/>
                <a:gd name="T9" fmla="*/ 1588 h 1588"/>
                <a:gd name="T10" fmla="*/ 2776 w 2780"/>
                <a:gd name="T11" fmla="*/ 1588 h 1588"/>
                <a:gd name="T12" fmla="*/ 2780 w 2780"/>
                <a:gd name="T13" fmla="*/ 1583 h 1588"/>
                <a:gd name="T14" fmla="*/ 2780 w 2780"/>
                <a:gd name="T15" fmla="*/ 4 h 1588"/>
                <a:gd name="T16" fmla="*/ 2776 w 2780"/>
                <a:gd name="T17" fmla="*/ 0 h 15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80" h="1588">
                  <a:moveTo>
                    <a:pt x="2776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1583"/>
                    <a:pt x="0" y="1583"/>
                    <a:pt x="0" y="1583"/>
                  </a:cubicBezTo>
                  <a:cubicBezTo>
                    <a:pt x="0" y="1586"/>
                    <a:pt x="2" y="1588"/>
                    <a:pt x="4" y="1588"/>
                  </a:cubicBezTo>
                  <a:cubicBezTo>
                    <a:pt x="2776" y="1588"/>
                    <a:pt x="2776" y="1588"/>
                    <a:pt x="2776" y="1588"/>
                  </a:cubicBezTo>
                  <a:cubicBezTo>
                    <a:pt x="2778" y="1588"/>
                    <a:pt x="2780" y="1586"/>
                    <a:pt x="2780" y="1583"/>
                  </a:cubicBezTo>
                  <a:cubicBezTo>
                    <a:pt x="2780" y="4"/>
                    <a:pt x="2780" y="4"/>
                    <a:pt x="2780" y="4"/>
                  </a:cubicBezTo>
                  <a:cubicBezTo>
                    <a:pt x="2780" y="2"/>
                    <a:pt x="2778" y="0"/>
                    <a:pt x="2776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68" tIns="45684" rIns="91368" bIns="4568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3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12183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12183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12183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12183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12183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Put Your Screenshot</a:t>
              </a:r>
            </a:p>
            <a:p>
              <a:pPr marL="0" marR="0" lvl="0" indent="0" algn="ctr" defTabSz="12183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Here</a:t>
              </a:r>
            </a:p>
            <a:p>
              <a:pPr marL="0" marR="0" lvl="0" indent="0" algn="ctr" defTabSz="12183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8" name="Freeform 9"/>
            <p:cNvSpPr>
              <a:spLocks/>
            </p:cNvSpPr>
            <p:nvPr/>
          </p:nvSpPr>
          <p:spPr bwMode="auto">
            <a:xfrm>
              <a:off x="508" y="3067"/>
              <a:ext cx="3090" cy="240"/>
            </a:xfrm>
            <a:custGeom>
              <a:avLst/>
              <a:gdLst>
                <a:gd name="T0" fmla="*/ 3061 w 3114"/>
                <a:gd name="T1" fmla="*/ 246 h 246"/>
                <a:gd name="T2" fmla="*/ 56 w 3114"/>
                <a:gd name="T3" fmla="*/ 246 h 246"/>
                <a:gd name="T4" fmla="*/ 0 w 3114"/>
                <a:gd name="T5" fmla="*/ 190 h 246"/>
                <a:gd name="T6" fmla="*/ 0 w 3114"/>
                <a:gd name="T7" fmla="*/ 0 h 246"/>
                <a:gd name="T8" fmla="*/ 3114 w 3114"/>
                <a:gd name="T9" fmla="*/ 0 h 246"/>
                <a:gd name="T10" fmla="*/ 3114 w 3114"/>
                <a:gd name="T11" fmla="*/ 190 h 246"/>
                <a:gd name="T12" fmla="*/ 3061 w 3114"/>
                <a:gd name="T13" fmla="*/ 24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246">
                  <a:moveTo>
                    <a:pt x="3061" y="246"/>
                  </a:moveTo>
                  <a:cubicBezTo>
                    <a:pt x="56" y="246"/>
                    <a:pt x="56" y="246"/>
                    <a:pt x="56" y="246"/>
                  </a:cubicBezTo>
                  <a:cubicBezTo>
                    <a:pt x="25" y="246"/>
                    <a:pt x="0" y="221"/>
                    <a:pt x="0" y="190"/>
                  </a:cubicBezTo>
                  <a:cubicBezTo>
                    <a:pt x="0" y="190"/>
                    <a:pt x="0" y="6"/>
                    <a:pt x="0" y="0"/>
                  </a:cubicBezTo>
                  <a:cubicBezTo>
                    <a:pt x="3114" y="0"/>
                    <a:pt x="3114" y="0"/>
                    <a:pt x="3114" y="0"/>
                  </a:cubicBezTo>
                  <a:cubicBezTo>
                    <a:pt x="3114" y="3"/>
                    <a:pt x="3114" y="190"/>
                    <a:pt x="3114" y="190"/>
                  </a:cubicBezTo>
                  <a:cubicBezTo>
                    <a:pt x="3114" y="221"/>
                    <a:pt x="3092" y="246"/>
                    <a:pt x="3061" y="246"/>
                  </a:cubicBezTo>
                  <a:close/>
                </a:path>
              </a:pathLst>
            </a:custGeom>
            <a:solidFill>
              <a:srgbClr val="EBE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68" tIns="45684" rIns="91368" bIns="4568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3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9" name="Oval 10"/>
            <p:cNvSpPr>
              <a:spLocks noChangeArrowheads="1"/>
            </p:cNvSpPr>
            <p:nvPr/>
          </p:nvSpPr>
          <p:spPr bwMode="auto">
            <a:xfrm>
              <a:off x="1983" y="3140"/>
              <a:ext cx="94" cy="94"/>
            </a:xfrm>
            <a:prstGeom prst="ellipse">
              <a:avLst/>
            </a:prstGeom>
            <a:solidFill>
              <a:srgbClr val="D5D3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68" tIns="45684" rIns="91368" bIns="4568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3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30" name="Oval 11"/>
            <p:cNvSpPr>
              <a:spLocks noChangeArrowheads="1"/>
            </p:cNvSpPr>
            <p:nvPr/>
          </p:nvSpPr>
          <p:spPr bwMode="auto">
            <a:xfrm>
              <a:off x="2011" y="1243"/>
              <a:ext cx="38" cy="37"/>
            </a:xfrm>
            <a:prstGeom prst="ellipse">
              <a:avLst/>
            </a:prstGeom>
            <a:solidFill>
              <a:srgbClr val="6262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68" tIns="45684" rIns="91368" bIns="4568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3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7617620" y="5342419"/>
            <a:ext cx="2547206" cy="30384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83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Visit slidemodel.com</a:t>
            </a:r>
          </a:p>
        </p:txBody>
      </p:sp>
      <p:sp>
        <p:nvSpPr>
          <p:cNvPr id="35" name="Rectangle 34"/>
          <p:cNvSpPr/>
          <p:nvPr/>
        </p:nvSpPr>
        <p:spPr>
          <a:xfrm>
            <a:off x="538553" y="4850540"/>
            <a:ext cx="4718096" cy="9079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9770" marR="0" lvl="0" indent="-169770" algn="l" defTabSz="12183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Easy to use</a:t>
            </a:r>
          </a:p>
          <a:p>
            <a:pPr marL="169770" marR="0" lvl="0" indent="-169770" algn="l" defTabSz="12183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Fully customizable</a:t>
            </a:r>
          </a:p>
          <a:p>
            <a:pPr marL="169770" marR="0" lvl="0" indent="-169770" algn="l" defTabSz="12183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Cutting edge designs</a:t>
            </a:r>
          </a:p>
        </p:txBody>
      </p:sp>
      <p:sp>
        <p:nvSpPr>
          <p:cNvPr id="36" name="Rectangle 35"/>
          <p:cNvSpPr/>
          <p:nvPr/>
        </p:nvSpPr>
        <p:spPr>
          <a:xfrm>
            <a:off x="538556" y="4468474"/>
            <a:ext cx="5912189" cy="3690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12183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798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Download PowerPoint templates and save hours of work.</a:t>
            </a: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5" y="6121899"/>
            <a:ext cx="12182477" cy="675397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5A2F2259-6B9E-47C3-872A-225FEAE2AE7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46601" y="932395"/>
            <a:ext cx="3841191" cy="2165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119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8491" y="3164751"/>
            <a:ext cx="2791845" cy="528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61613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2013 - 2022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slidemodel">
      <a:majorFont>
        <a:latin typeface="Calibri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Office Theme">
  <a:themeElements>
    <a:clrScheme name="SlideModelTheme-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779B7"/>
      </a:accent1>
      <a:accent2>
        <a:srgbClr val="019ADD"/>
      </a:accent2>
      <a:accent3>
        <a:srgbClr val="6BC2ED"/>
      </a:accent3>
      <a:accent4>
        <a:srgbClr val="A7CCDF"/>
      </a:accent4>
      <a:accent5>
        <a:srgbClr val="595959"/>
      </a:accent5>
      <a:accent6>
        <a:srgbClr val="3F3F3F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5903</TotalTime>
  <Words>157</Words>
  <Application>Microsoft Office PowerPoint</Application>
  <PresentationFormat>Custom</PresentationFormat>
  <Paragraphs>33</Paragraphs>
  <Slides>3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3</vt:i4>
      </vt:variant>
    </vt:vector>
  </HeadingPairs>
  <TitlesOfParts>
    <vt:vector size="9" baseType="lpstr">
      <vt:lpstr>Arial</vt:lpstr>
      <vt:lpstr>Calibri</vt:lpstr>
      <vt:lpstr>Open Sans</vt:lpstr>
      <vt:lpstr>Segoe UI</vt:lpstr>
      <vt:lpstr>Office Theme</vt:lpstr>
      <vt:lpstr>2_Office Theme</vt:lpstr>
      <vt:lpstr>Simple Adjustable Gauge PowerPoint Template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5-Step Adjustable Gauge PowerPoint Template</dc:title>
  <dc:creator>Julian</dc:creator>
  <cp:lastModifiedBy>lenovo</cp:lastModifiedBy>
  <cp:revision>120</cp:revision>
  <dcterms:created xsi:type="dcterms:W3CDTF">2013-09-12T13:05:01Z</dcterms:created>
  <dcterms:modified xsi:type="dcterms:W3CDTF">2024-11-10T08:47:00Z</dcterms:modified>
</cp:coreProperties>
</file>