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2" r:id="rId10"/>
    <p:sldId id="273" r:id="rId11"/>
    <p:sldId id="265" r:id="rId12"/>
    <p:sldId id="266" r:id="rId13"/>
    <p:sldId id="267" r:id="rId14"/>
    <p:sldId id="275" r:id="rId15"/>
    <p:sldId id="268" r:id="rId16"/>
    <p:sldId id="270" r:id="rId17"/>
    <p:sldId id="269" r:id="rId18"/>
    <p:sldId id="271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2" userDrawn="1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8" autoAdjust="0"/>
    <p:restoredTop sz="94532" autoAdjust="0"/>
  </p:normalViewPr>
  <p:slideViewPr>
    <p:cSldViewPr snapToGrid="0" showGuides="1">
      <p:cViewPr varScale="1">
        <p:scale>
          <a:sx n="104" d="100"/>
          <a:sy n="104" d="100"/>
        </p:scale>
        <p:origin x="660" y="114"/>
      </p:cViewPr>
      <p:guideLst>
        <p:guide orient="horz" pos="3432"/>
        <p:guide pos="3839"/>
      </p:guideLst>
    </p:cSldViewPr>
  </p:slideViewPr>
  <p:outlineViewPr>
    <p:cViewPr>
      <p:scale>
        <a:sx n="33" d="100"/>
        <a:sy n="33" d="100"/>
      </p:scale>
      <p:origin x="0" y="-3686"/>
    </p:cViewPr>
  </p:outlin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E6224-46C8-4A1D-99DE-80646325E8BB}" type="datetimeFigureOut">
              <a:rPr lang="en-US" smtClean="0"/>
              <a:t>8/16/2024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63561-F700-4AC2-9813-F9A9F89186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5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63561-F700-4AC2-9813-F9A9F89186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1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https://pixabay.com/photos/iocenters-conference-room-2673328/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63561-F700-4AC2-9813-F9A9F89186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10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https://unsplash.com/photos/man-holding-paper-infront-by-wall-FIM--j1B_Rc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63561-F700-4AC2-9813-F9A9F89186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94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http://pixabay.com/en/tie-necktie-adjust-adjusting-man-690084/</a:t>
            </a:r>
          </a:p>
          <a:p>
            <a:r>
              <a:rPr lang="en-US" dirty="0"/>
              <a:t>http://pixabay.com/en/stock-iphone-business-mobile-phone-624712/</a:t>
            </a:r>
          </a:p>
          <a:p>
            <a:r>
              <a:rPr lang="en-US" dirty="0"/>
              <a:t>http://pixabay.com/en/woman-working-business-woman-690036/</a:t>
            </a:r>
          </a:p>
          <a:p>
            <a:r>
              <a:rPr lang="en-US" dirty="0"/>
              <a:t>http://pixabay.com/en/waiting-appointment-schedule-time-410328/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63561-F700-4AC2-9813-F9A9F89186B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86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https://pixabay.com/photos/entrepreneur-start-up-man-planning-593358/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63561-F700-4AC2-9813-F9A9F89186B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48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6254F-9338-4BA9-B7AC-A66622A3D0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3887117"/>
            <a:ext cx="10360501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66293" y="392782"/>
            <a:ext cx="7568507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867D65B-BB5F-4C76-A6BD-54E1B84D9C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970486" y="-5168"/>
            <a:ext cx="5136779" cy="6863664"/>
          </a:xfrm>
          <a:custGeom>
            <a:avLst/>
            <a:gdLst>
              <a:gd name="connsiteX0" fmla="*/ 0 w 5136779"/>
              <a:gd name="connsiteY0" fmla="*/ 0 h 6863664"/>
              <a:gd name="connsiteX1" fmla="*/ 3982137 w 5136779"/>
              <a:gd name="connsiteY1" fmla="*/ 5168 h 6863664"/>
              <a:gd name="connsiteX2" fmla="*/ 5049165 w 5136779"/>
              <a:gd name="connsiteY2" fmla="*/ 2874111 h 6863664"/>
              <a:gd name="connsiteX3" fmla="*/ 4869581 w 5136779"/>
              <a:gd name="connsiteY3" fmla="*/ 4177495 h 6863664"/>
              <a:gd name="connsiteX4" fmla="*/ 2910620 w 5136779"/>
              <a:gd name="connsiteY4" fmla="*/ 6863664 h 6863664"/>
              <a:gd name="connsiteX5" fmla="*/ 34730 w 5136779"/>
              <a:gd name="connsiteY5" fmla="*/ 6863664 h 686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6779" h="6863664">
                <a:moveTo>
                  <a:pt x="0" y="0"/>
                </a:moveTo>
                <a:lnTo>
                  <a:pt x="3982137" y="5168"/>
                </a:lnTo>
                <a:lnTo>
                  <a:pt x="5049165" y="2874111"/>
                </a:lnTo>
                <a:cubicBezTo>
                  <a:pt x="5212288" y="3311568"/>
                  <a:pt x="5144944" y="3799963"/>
                  <a:pt x="4869581" y="4177495"/>
                </a:cubicBezTo>
                <a:lnTo>
                  <a:pt x="2910620" y="6863664"/>
                </a:lnTo>
                <a:lnTo>
                  <a:pt x="34730" y="6863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46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5233A6-B55C-4391-0588-BC525BD032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88825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4D036-FB76-754A-3B83-A26ACBF696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3170" y="1743888"/>
            <a:ext cx="2945718" cy="2670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ED729ECD-1F71-DD87-623D-0E36E1AB59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23481" y="1743889"/>
            <a:ext cx="2945718" cy="2670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548C4790-0E60-2BFA-B6E8-4A6B84AA1B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9937" y="1743888"/>
            <a:ext cx="2945718" cy="2670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solidFill>
                  <a:schemeClr val="bg1"/>
                </a:solidFill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314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AD5DC4-8E62-35C9-E7AA-30A6327603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88825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30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335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A7F58F2-1FEA-D8E7-9D0F-C77CDA96E6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54182" y="1558834"/>
            <a:ext cx="3212234" cy="448413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3B167C-4FE0-9D33-CB39-2DA91685D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vert="horz" lIns="121899" tIns="60949" rIns="121899" bIns="60949" rtlCol="0" anchor="ctr">
            <a:normAutofit/>
          </a:bodyPr>
          <a:lstStyle>
            <a:lvl1pPr marL="0" indent="0" algn="l">
              <a:buNone/>
              <a:defRPr lang="en-US" b="0" dirty="0">
                <a:latin typeface="+mj-lt"/>
                <a:ea typeface="+mj-ea"/>
                <a:cs typeface="Segoe UI" panose="020B0502040204020203" pitchFamily="34" charset="0"/>
              </a:defRPr>
            </a:lvl1pPr>
          </a:lstStyle>
          <a:p>
            <a:pPr marL="114380" lvl="0" indent="-571500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415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C1CE068-523A-0E33-4CF7-9C1BAAD44B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6390862" cy="6545849"/>
          </a:xfrm>
          <a:custGeom>
            <a:avLst/>
            <a:gdLst>
              <a:gd name="connsiteX0" fmla="*/ 0 w 6390862"/>
              <a:gd name="connsiteY0" fmla="*/ 0 h 6545849"/>
              <a:gd name="connsiteX1" fmla="*/ 5097152 w 6390862"/>
              <a:gd name="connsiteY1" fmla="*/ 0 h 6545849"/>
              <a:gd name="connsiteX2" fmla="*/ 6212442 w 6390862"/>
              <a:gd name="connsiteY2" fmla="*/ 970892 h 6545849"/>
              <a:gd name="connsiteX3" fmla="*/ 6264673 w 6390862"/>
              <a:gd name="connsiteY3" fmla="*/ 1699061 h 6545849"/>
              <a:gd name="connsiteX4" fmla="*/ 2399564 w 6390862"/>
              <a:gd name="connsiteY4" fmla="*/ 6141813 h 6545849"/>
              <a:gd name="connsiteX5" fmla="*/ 2199856 w 6390862"/>
              <a:gd name="connsiteY5" fmla="*/ 6369174 h 6545849"/>
              <a:gd name="connsiteX6" fmla="*/ 1471691 w 6390862"/>
              <a:gd name="connsiteY6" fmla="*/ 6418333 h 6545849"/>
              <a:gd name="connsiteX7" fmla="*/ 0 w 6390862"/>
              <a:gd name="connsiteY7" fmla="*/ 5137125 h 6545849"/>
              <a:gd name="connsiteX8" fmla="*/ 0 w 6390862"/>
              <a:gd name="connsiteY8" fmla="*/ 0 h 65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0862" h="6545849">
                <a:moveTo>
                  <a:pt x="0" y="0"/>
                </a:moveTo>
                <a:cubicBezTo>
                  <a:pt x="5097152" y="0"/>
                  <a:pt x="5097152" y="0"/>
                  <a:pt x="5097152" y="0"/>
                </a:cubicBezTo>
                <a:cubicBezTo>
                  <a:pt x="6212442" y="970892"/>
                  <a:pt x="6212442" y="970892"/>
                  <a:pt x="6212442" y="970892"/>
                </a:cubicBezTo>
                <a:cubicBezTo>
                  <a:pt x="6427512" y="1158311"/>
                  <a:pt x="6452091" y="1483990"/>
                  <a:pt x="6264673" y="1699061"/>
                </a:cubicBezTo>
                <a:cubicBezTo>
                  <a:pt x="2399564" y="6141813"/>
                  <a:pt x="2399564" y="6141813"/>
                  <a:pt x="2399564" y="6141813"/>
                </a:cubicBezTo>
                <a:cubicBezTo>
                  <a:pt x="2199856" y="6369174"/>
                  <a:pt x="2199856" y="6369174"/>
                  <a:pt x="2199856" y="6369174"/>
                </a:cubicBezTo>
                <a:cubicBezTo>
                  <a:pt x="2012438" y="6584245"/>
                  <a:pt x="1686761" y="6605752"/>
                  <a:pt x="1471691" y="6418333"/>
                </a:cubicBezTo>
                <a:cubicBezTo>
                  <a:pt x="0" y="5137125"/>
                  <a:pt x="0" y="5137125"/>
                  <a:pt x="0" y="513712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49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8492" y="3164753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616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71" r:id="rId3"/>
    <p:sldLayoutId id="2147483672" r:id="rId4"/>
    <p:sldLayoutId id="2147483674" r:id="rId5"/>
    <p:sldLayoutId id="2147483675" r:id="rId6"/>
    <p:sldLayoutId id="2147483678" r:id="rId7"/>
    <p:sldLayoutId id="2147483679" r:id="rId8"/>
    <p:sldLayoutId id="2147483703" r:id="rId9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FC7EF758-F2A7-B31D-20CA-4612EA629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4 Steps Agenda Slide PowerPoint Templates</a:t>
            </a:r>
          </a:p>
        </p:txBody>
      </p:sp>
      <p:sp>
        <p:nvSpPr>
          <p:cNvPr id="21" name="SlideModel shp1">
            <a:extLst>
              <a:ext uri="{FF2B5EF4-FFF2-40B4-BE49-F238E27FC236}">
                <a16:creationId xmlns:a16="http://schemas.microsoft.com/office/drawing/2014/main" id="{E7F47575-1D1D-FB29-55F0-11F0EC7A2EF7}"/>
              </a:ext>
            </a:extLst>
          </p:cNvPr>
          <p:cNvSpPr/>
          <p:nvPr/>
        </p:nvSpPr>
        <p:spPr>
          <a:xfrm>
            <a:off x="2815281" y="1516248"/>
            <a:ext cx="864973" cy="86497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2" name="SlideModel shp2">
            <a:extLst>
              <a:ext uri="{FF2B5EF4-FFF2-40B4-BE49-F238E27FC236}">
                <a16:creationId xmlns:a16="http://schemas.microsoft.com/office/drawing/2014/main" id="{36DF843D-D164-F648-573D-03EF91912DB2}"/>
              </a:ext>
            </a:extLst>
          </p:cNvPr>
          <p:cNvSpPr txBox="1"/>
          <p:nvPr/>
        </p:nvSpPr>
        <p:spPr>
          <a:xfrm>
            <a:off x="2919792" y="1656347"/>
            <a:ext cx="65595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23" name="SlideModel shp3">
            <a:extLst>
              <a:ext uri="{FF2B5EF4-FFF2-40B4-BE49-F238E27FC236}">
                <a16:creationId xmlns:a16="http://schemas.microsoft.com/office/drawing/2014/main" id="{885DF77E-BC94-3FD7-08FD-C896FAA16367}"/>
              </a:ext>
            </a:extLst>
          </p:cNvPr>
          <p:cNvSpPr txBox="1"/>
          <p:nvPr/>
        </p:nvSpPr>
        <p:spPr>
          <a:xfrm>
            <a:off x="3994078" y="1577797"/>
            <a:ext cx="1573892" cy="246221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24" name="SlideModel shp4">
            <a:extLst>
              <a:ext uri="{FF2B5EF4-FFF2-40B4-BE49-F238E27FC236}">
                <a16:creationId xmlns:a16="http://schemas.microsoft.com/office/drawing/2014/main" id="{23C4AE9E-3972-3C14-D7EE-07DDED23CC98}"/>
              </a:ext>
            </a:extLst>
          </p:cNvPr>
          <p:cNvSpPr txBox="1">
            <a:spLocks/>
          </p:cNvSpPr>
          <p:nvPr/>
        </p:nvSpPr>
        <p:spPr>
          <a:xfrm>
            <a:off x="3994077" y="1888784"/>
            <a:ext cx="5382643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SlideModel shp5">
            <a:extLst>
              <a:ext uri="{FF2B5EF4-FFF2-40B4-BE49-F238E27FC236}">
                <a16:creationId xmlns:a16="http://schemas.microsoft.com/office/drawing/2014/main" id="{E09C890C-EB02-9B00-A944-3E585133A28B}"/>
              </a:ext>
            </a:extLst>
          </p:cNvPr>
          <p:cNvSpPr/>
          <p:nvPr/>
        </p:nvSpPr>
        <p:spPr>
          <a:xfrm>
            <a:off x="2815281" y="2834124"/>
            <a:ext cx="864973" cy="8649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6" name="SlideModel shp6">
            <a:extLst>
              <a:ext uri="{FF2B5EF4-FFF2-40B4-BE49-F238E27FC236}">
                <a16:creationId xmlns:a16="http://schemas.microsoft.com/office/drawing/2014/main" id="{C0D83337-FA91-5797-5102-3C52A279A9DC}"/>
              </a:ext>
            </a:extLst>
          </p:cNvPr>
          <p:cNvSpPr txBox="1"/>
          <p:nvPr/>
        </p:nvSpPr>
        <p:spPr>
          <a:xfrm>
            <a:off x="2919792" y="2974223"/>
            <a:ext cx="65595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27" name="SlideModel shp7">
            <a:extLst>
              <a:ext uri="{FF2B5EF4-FFF2-40B4-BE49-F238E27FC236}">
                <a16:creationId xmlns:a16="http://schemas.microsoft.com/office/drawing/2014/main" id="{EBD4C664-1062-5CA8-2F52-8C462F71E29E}"/>
              </a:ext>
            </a:extLst>
          </p:cNvPr>
          <p:cNvSpPr txBox="1"/>
          <p:nvPr/>
        </p:nvSpPr>
        <p:spPr>
          <a:xfrm>
            <a:off x="3994078" y="2895674"/>
            <a:ext cx="1573892" cy="246221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8" name="SlideModel shp8">
            <a:extLst>
              <a:ext uri="{FF2B5EF4-FFF2-40B4-BE49-F238E27FC236}">
                <a16:creationId xmlns:a16="http://schemas.microsoft.com/office/drawing/2014/main" id="{32A3EE47-4956-C52E-6A19-CF44B34877E8}"/>
              </a:ext>
            </a:extLst>
          </p:cNvPr>
          <p:cNvSpPr txBox="1">
            <a:spLocks/>
          </p:cNvSpPr>
          <p:nvPr/>
        </p:nvSpPr>
        <p:spPr>
          <a:xfrm>
            <a:off x="3994077" y="3206660"/>
            <a:ext cx="5382643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SlideModel shp9">
            <a:extLst>
              <a:ext uri="{FF2B5EF4-FFF2-40B4-BE49-F238E27FC236}">
                <a16:creationId xmlns:a16="http://schemas.microsoft.com/office/drawing/2014/main" id="{FCA7C758-361E-6053-622A-7B555FFD079C}"/>
              </a:ext>
            </a:extLst>
          </p:cNvPr>
          <p:cNvSpPr/>
          <p:nvPr/>
        </p:nvSpPr>
        <p:spPr>
          <a:xfrm>
            <a:off x="2815281" y="4152000"/>
            <a:ext cx="864973" cy="86497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SlideModel shp10">
            <a:extLst>
              <a:ext uri="{FF2B5EF4-FFF2-40B4-BE49-F238E27FC236}">
                <a16:creationId xmlns:a16="http://schemas.microsoft.com/office/drawing/2014/main" id="{CA08F15B-64D6-5C82-CD0D-5A85C1C2C8C9}"/>
              </a:ext>
            </a:extLst>
          </p:cNvPr>
          <p:cNvSpPr txBox="1"/>
          <p:nvPr/>
        </p:nvSpPr>
        <p:spPr>
          <a:xfrm>
            <a:off x="2919792" y="4292099"/>
            <a:ext cx="65595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31" name="SlideModel shp11">
            <a:extLst>
              <a:ext uri="{FF2B5EF4-FFF2-40B4-BE49-F238E27FC236}">
                <a16:creationId xmlns:a16="http://schemas.microsoft.com/office/drawing/2014/main" id="{14562734-BF1C-89C9-06E4-F226808711E2}"/>
              </a:ext>
            </a:extLst>
          </p:cNvPr>
          <p:cNvSpPr txBox="1"/>
          <p:nvPr/>
        </p:nvSpPr>
        <p:spPr>
          <a:xfrm>
            <a:off x="3994078" y="4213549"/>
            <a:ext cx="1573892" cy="246221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2" name="SlideModel shp12">
            <a:extLst>
              <a:ext uri="{FF2B5EF4-FFF2-40B4-BE49-F238E27FC236}">
                <a16:creationId xmlns:a16="http://schemas.microsoft.com/office/drawing/2014/main" id="{B24C18C1-B904-87D5-045F-C662A1EB7A37}"/>
              </a:ext>
            </a:extLst>
          </p:cNvPr>
          <p:cNvSpPr txBox="1">
            <a:spLocks/>
          </p:cNvSpPr>
          <p:nvPr/>
        </p:nvSpPr>
        <p:spPr>
          <a:xfrm>
            <a:off x="3994077" y="4524536"/>
            <a:ext cx="5382643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SlideModel shp13">
            <a:extLst>
              <a:ext uri="{FF2B5EF4-FFF2-40B4-BE49-F238E27FC236}">
                <a16:creationId xmlns:a16="http://schemas.microsoft.com/office/drawing/2014/main" id="{4E10902D-586A-2A6D-3F32-E78A0E29A393}"/>
              </a:ext>
            </a:extLst>
          </p:cNvPr>
          <p:cNvSpPr/>
          <p:nvPr/>
        </p:nvSpPr>
        <p:spPr>
          <a:xfrm>
            <a:off x="2815281" y="5469877"/>
            <a:ext cx="864973" cy="8649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4" name="SlideModel shp14">
            <a:extLst>
              <a:ext uri="{FF2B5EF4-FFF2-40B4-BE49-F238E27FC236}">
                <a16:creationId xmlns:a16="http://schemas.microsoft.com/office/drawing/2014/main" id="{DA6BB6EB-DDF4-5706-09BA-D3DF645C0EE8}"/>
              </a:ext>
            </a:extLst>
          </p:cNvPr>
          <p:cNvSpPr txBox="1"/>
          <p:nvPr/>
        </p:nvSpPr>
        <p:spPr>
          <a:xfrm>
            <a:off x="2919792" y="5609976"/>
            <a:ext cx="65595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35" name="SlideModel shp15">
            <a:extLst>
              <a:ext uri="{FF2B5EF4-FFF2-40B4-BE49-F238E27FC236}">
                <a16:creationId xmlns:a16="http://schemas.microsoft.com/office/drawing/2014/main" id="{F9A95289-B9CD-9033-3DE3-ACD4C54C8BD9}"/>
              </a:ext>
            </a:extLst>
          </p:cNvPr>
          <p:cNvSpPr txBox="1"/>
          <p:nvPr/>
        </p:nvSpPr>
        <p:spPr>
          <a:xfrm>
            <a:off x="3994078" y="5531426"/>
            <a:ext cx="1573892" cy="246221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6" name="SlideModel shp16">
            <a:extLst>
              <a:ext uri="{FF2B5EF4-FFF2-40B4-BE49-F238E27FC236}">
                <a16:creationId xmlns:a16="http://schemas.microsoft.com/office/drawing/2014/main" id="{0285737C-520D-19DA-EAB7-D788E19B831F}"/>
              </a:ext>
            </a:extLst>
          </p:cNvPr>
          <p:cNvSpPr txBox="1">
            <a:spLocks/>
          </p:cNvSpPr>
          <p:nvPr/>
        </p:nvSpPr>
        <p:spPr>
          <a:xfrm>
            <a:off x="3994077" y="5842413"/>
            <a:ext cx="5382643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58778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72CC53-B178-9E8E-82D3-0EF7B4A132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97F830-F1C8-497E-D783-57E99B1CD367}"/>
              </a:ext>
            </a:extLst>
          </p:cNvPr>
          <p:cNvSpPr/>
          <p:nvPr/>
        </p:nvSpPr>
        <p:spPr>
          <a:xfrm>
            <a:off x="0" y="1397691"/>
            <a:ext cx="8402638" cy="1590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B6F5D7DB-6B56-8D8A-5C55-C55866B5737C}"/>
              </a:ext>
            </a:extLst>
          </p:cNvPr>
          <p:cNvSpPr>
            <a:spLocks/>
          </p:cNvSpPr>
          <p:nvPr/>
        </p:nvSpPr>
        <p:spPr bwMode="auto">
          <a:xfrm>
            <a:off x="6653046" y="1397691"/>
            <a:ext cx="1748004" cy="1590675"/>
          </a:xfrm>
          <a:custGeom>
            <a:avLst/>
            <a:gdLst>
              <a:gd name="T0" fmla="*/ 1510 w 1524"/>
              <a:gd name="T1" fmla="*/ 0 h 1002"/>
              <a:gd name="T2" fmla="*/ 1524 w 1524"/>
              <a:gd name="T3" fmla="*/ 1002 h 1002"/>
              <a:gd name="T4" fmla="*/ 0 w 1524"/>
              <a:gd name="T5" fmla="*/ 901 h 1002"/>
              <a:gd name="T6" fmla="*/ 269 w 1524"/>
              <a:gd name="T7" fmla="*/ 366 h 1002"/>
              <a:gd name="T8" fmla="*/ 399 w 1524"/>
              <a:gd name="T9" fmla="*/ 86 h 1002"/>
              <a:gd name="T10" fmla="*/ 1510 w 1524"/>
              <a:gd name="T11" fmla="*/ 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4" h="1002">
                <a:moveTo>
                  <a:pt x="1510" y="0"/>
                </a:moveTo>
                <a:lnTo>
                  <a:pt x="1524" y="1002"/>
                </a:lnTo>
                <a:lnTo>
                  <a:pt x="0" y="901"/>
                </a:lnTo>
                <a:lnTo>
                  <a:pt x="269" y="366"/>
                </a:lnTo>
                <a:lnTo>
                  <a:pt x="399" y="86"/>
                </a:lnTo>
                <a:lnTo>
                  <a:pt x="151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E4E9F9E8-B7A6-21DB-E5A6-B5DBEE3245E9}"/>
              </a:ext>
            </a:extLst>
          </p:cNvPr>
          <p:cNvSpPr>
            <a:spLocks/>
          </p:cNvSpPr>
          <p:nvPr/>
        </p:nvSpPr>
        <p:spPr bwMode="auto">
          <a:xfrm>
            <a:off x="6627812" y="1337366"/>
            <a:ext cx="1352295" cy="1493837"/>
          </a:xfrm>
          <a:custGeom>
            <a:avLst/>
            <a:gdLst>
              <a:gd name="T0" fmla="*/ 779 w 1179"/>
              <a:gd name="T1" fmla="*/ 0 h 941"/>
              <a:gd name="T2" fmla="*/ 883 w 1179"/>
              <a:gd name="T3" fmla="*/ 126 h 941"/>
              <a:gd name="T4" fmla="*/ 1179 w 1179"/>
              <a:gd name="T5" fmla="*/ 892 h 941"/>
              <a:gd name="T6" fmla="*/ 0 w 1179"/>
              <a:gd name="T7" fmla="*/ 941 h 941"/>
              <a:gd name="T8" fmla="*/ 127 w 1179"/>
              <a:gd name="T9" fmla="*/ 55 h 941"/>
              <a:gd name="T10" fmla="*/ 779 w 1179"/>
              <a:gd name="T11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9" h="941">
                <a:moveTo>
                  <a:pt x="779" y="0"/>
                </a:moveTo>
                <a:lnTo>
                  <a:pt x="883" y="126"/>
                </a:lnTo>
                <a:lnTo>
                  <a:pt x="1179" y="892"/>
                </a:lnTo>
                <a:lnTo>
                  <a:pt x="0" y="941"/>
                </a:lnTo>
                <a:lnTo>
                  <a:pt x="127" y="55"/>
                </a:lnTo>
                <a:lnTo>
                  <a:pt x="779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C0EFB837-BB78-BCAC-2782-15DD5AF9ED43}"/>
              </a:ext>
            </a:extLst>
          </p:cNvPr>
          <p:cNvSpPr>
            <a:spLocks/>
          </p:cNvSpPr>
          <p:nvPr/>
        </p:nvSpPr>
        <p:spPr bwMode="auto">
          <a:xfrm>
            <a:off x="6766597" y="1140516"/>
            <a:ext cx="1233009" cy="1630362"/>
          </a:xfrm>
          <a:custGeom>
            <a:avLst/>
            <a:gdLst>
              <a:gd name="T0" fmla="*/ 278 w 1075"/>
              <a:gd name="T1" fmla="*/ 0 h 1027"/>
              <a:gd name="T2" fmla="*/ 852 w 1075"/>
              <a:gd name="T3" fmla="*/ 33 h 1027"/>
              <a:gd name="T4" fmla="*/ 1075 w 1075"/>
              <a:gd name="T5" fmla="*/ 1027 h 1027"/>
              <a:gd name="T6" fmla="*/ 0 w 1075"/>
              <a:gd name="T7" fmla="*/ 939 h 1027"/>
              <a:gd name="T8" fmla="*/ 278 w 1075"/>
              <a:gd name="T9" fmla="*/ 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5" h="1027">
                <a:moveTo>
                  <a:pt x="278" y="0"/>
                </a:moveTo>
                <a:lnTo>
                  <a:pt x="852" y="33"/>
                </a:lnTo>
                <a:lnTo>
                  <a:pt x="1075" y="1027"/>
                </a:lnTo>
                <a:lnTo>
                  <a:pt x="0" y="939"/>
                </a:lnTo>
                <a:lnTo>
                  <a:pt x="278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274320" rIns="18288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24556A-E530-B19C-3EBD-BDD3E30DF8E6}"/>
              </a:ext>
            </a:extLst>
          </p:cNvPr>
          <p:cNvSpPr/>
          <p:nvPr/>
        </p:nvSpPr>
        <p:spPr>
          <a:xfrm flipH="1">
            <a:off x="3395662" y="3060412"/>
            <a:ext cx="8793163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860E660F-89FC-D376-7AEB-B6B79EC5CC1E}"/>
              </a:ext>
            </a:extLst>
          </p:cNvPr>
          <p:cNvSpPr>
            <a:spLocks/>
          </p:cNvSpPr>
          <p:nvPr/>
        </p:nvSpPr>
        <p:spPr bwMode="auto">
          <a:xfrm flipH="1">
            <a:off x="3395662" y="3068790"/>
            <a:ext cx="1392881" cy="1588206"/>
          </a:xfrm>
          <a:custGeom>
            <a:avLst/>
            <a:gdLst>
              <a:gd name="T0" fmla="*/ 1077 w 1077"/>
              <a:gd name="T1" fmla="*/ 0 h 950"/>
              <a:gd name="T2" fmla="*/ 1077 w 1077"/>
              <a:gd name="T3" fmla="*/ 950 h 950"/>
              <a:gd name="T4" fmla="*/ 0 w 1077"/>
              <a:gd name="T5" fmla="*/ 897 h 950"/>
              <a:gd name="T6" fmla="*/ 212 w 1077"/>
              <a:gd name="T7" fmla="*/ 229 h 950"/>
              <a:gd name="T8" fmla="*/ 333 w 1077"/>
              <a:gd name="T9" fmla="*/ 17 h 950"/>
              <a:gd name="T10" fmla="*/ 1077 w 1077"/>
              <a:gd name="T11" fmla="*/ 0 h 950"/>
              <a:gd name="connsiteX0" fmla="*/ 10000 w 10000"/>
              <a:gd name="connsiteY0" fmla="*/ 0 h 10239"/>
              <a:gd name="connsiteX1" fmla="*/ 9971 w 10000"/>
              <a:gd name="connsiteY1" fmla="*/ 10239 h 10239"/>
              <a:gd name="connsiteX2" fmla="*/ 0 w 10000"/>
              <a:gd name="connsiteY2" fmla="*/ 9442 h 10239"/>
              <a:gd name="connsiteX3" fmla="*/ 1968 w 10000"/>
              <a:gd name="connsiteY3" fmla="*/ 2411 h 10239"/>
              <a:gd name="connsiteX4" fmla="*/ 3092 w 10000"/>
              <a:gd name="connsiteY4" fmla="*/ 179 h 10239"/>
              <a:gd name="connsiteX5" fmla="*/ 10000 w 10000"/>
              <a:gd name="connsiteY5" fmla="*/ 0 h 10239"/>
              <a:gd name="connsiteX0" fmla="*/ 10000 w 10000"/>
              <a:gd name="connsiteY0" fmla="*/ 0 h 10345"/>
              <a:gd name="connsiteX1" fmla="*/ 9971 w 10000"/>
              <a:gd name="connsiteY1" fmla="*/ 10345 h 10345"/>
              <a:gd name="connsiteX2" fmla="*/ 0 w 10000"/>
              <a:gd name="connsiteY2" fmla="*/ 9442 h 10345"/>
              <a:gd name="connsiteX3" fmla="*/ 1968 w 10000"/>
              <a:gd name="connsiteY3" fmla="*/ 2411 h 10345"/>
              <a:gd name="connsiteX4" fmla="*/ 3092 w 10000"/>
              <a:gd name="connsiteY4" fmla="*/ 179 h 10345"/>
              <a:gd name="connsiteX5" fmla="*/ 10000 w 10000"/>
              <a:gd name="connsiteY5" fmla="*/ 0 h 10345"/>
              <a:gd name="connsiteX0" fmla="*/ 10000 w 10000"/>
              <a:gd name="connsiteY0" fmla="*/ 0 h 10531"/>
              <a:gd name="connsiteX1" fmla="*/ 9971 w 10000"/>
              <a:gd name="connsiteY1" fmla="*/ 10531 h 10531"/>
              <a:gd name="connsiteX2" fmla="*/ 0 w 10000"/>
              <a:gd name="connsiteY2" fmla="*/ 9442 h 10531"/>
              <a:gd name="connsiteX3" fmla="*/ 1968 w 10000"/>
              <a:gd name="connsiteY3" fmla="*/ 2411 h 10531"/>
              <a:gd name="connsiteX4" fmla="*/ 3092 w 10000"/>
              <a:gd name="connsiteY4" fmla="*/ 179 h 10531"/>
              <a:gd name="connsiteX5" fmla="*/ 10000 w 10000"/>
              <a:gd name="connsiteY5" fmla="*/ 0 h 1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531">
                <a:moveTo>
                  <a:pt x="10000" y="0"/>
                </a:moveTo>
                <a:cubicBezTo>
                  <a:pt x="9990" y="3413"/>
                  <a:pt x="9981" y="7118"/>
                  <a:pt x="9971" y="10531"/>
                </a:cubicBezTo>
                <a:lnTo>
                  <a:pt x="0" y="9442"/>
                </a:lnTo>
                <a:lnTo>
                  <a:pt x="1968" y="2411"/>
                </a:lnTo>
                <a:lnTo>
                  <a:pt x="3092" y="179"/>
                </a:lnTo>
                <a:lnTo>
                  <a:pt x="1000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68AFEB58-8FA7-6541-15F2-FEE3BF5C5008}"/>
              </a:ext>
            </a:extLst>
          </p:cNvPr>
          <p:cNvSpPr>
            <a:spLocks/>
          </p:cNvSpPr>
          <p:nvPr/>
        </p:nvSpPr>
        <p:spPr bwMode="auto">
          <a:xfrm flipH="1">
            <a:off x="3446100" y="2906864"/>
            <a:ext cx="1659300" cy="1589087"/>
          </a:xfrm>
          <a:custGeom>
            <a:avLst/>
            <a:gdLst>
              <a:gd name="T0" fmla="*/ 1069 w 1283"/>
              <a:gd name="T1" fmla="*/ 0 h 1001"/>
              <a:gd name="T2" fmla="*/ 1283 w 1283"/>
              <a:gd name="T3" fmla="*/ 848 h 1001"/>
              <a:gd name="T4" fmla="*/ 236 w 1283"/>
              <a:gd name="T5" fmla="*/ 1001 h 1001"/>
              <a:gd name="T6" fmla="*/ 0 w 1283"/>
              <a:gd name="T7" fmla="*/ 155 h 1001"/>
              <a:gd name="T8" fmla="*/ 1069 w 1283"/>
              <a:gd name="T9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3" h="1001">
                <a:moveTo>
                  <a:pt x="1069" y="0"/>
                </a:moveTo>
                <a:lnTo>
                  <a:pt x="1283" y="848"/>
                </a:lnTo>
                <a:lnTo>
                  <a:pt x="236" y="1001"/>
                </a:lnTo>
                <a:lnTo>
                  <a:pt x="0" y="155"/>
                </a:lnTo>
                <a:lnTo>
                  <a:pt x="106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C6A6D25B-297D-E9CC-CBE1-AC13831EA4FC}"/>
              </a:ext>
            </a:extLst>
          </p:cNvPr>
          <p:cNvSpPr>
            <a:spLocks/>
          </p:cNvSpPr>
          <p:nvPr/>
        </p:nvSpPr>
        <p:spPr bwMode="auto">
          <a:xfrm flipH="1">
            <a:off x="3446100" y="2906864"/>
            <a:ext cx="1237685" cy="1346200"/>
          </a:xfrm>
          <a:custGeom>
            <a:avLst/>
            <a:gdLst>
              <a:gd name="T0" fmla="*/ 743 w 957"/>
              <a:gd name="T1" fmla="*/ 0 h 848"/>
              <a:gd name="T2" fmla="*/ 957 w 957"/>
              <a:gd name="T3" fmla="*/ 848 h 848"/>
              <a:gd name="T4" fmla="*/ 0 w 957"/>
              <a:gd name="T5" fmla="*/ 813 h 848"/>
              <a:gd name="T6" fmla="*/ 23 w 957"/>
              <a:gd name="T7" fmla="*/ 208 h 848"/>
              <a:gd name="T8" fmla="*/ 743 w 957"/>
              <a:gd name="T9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7" h="848">
                <a:moveTo>
                  <a:pt x="743" y="0"/>
                </a:moveTo>
                <a:lnTo>
                  <a:pt x="957" y="848"/>
                </a:lnTo>
                <a:lnTo>
                  <a:pt x="0" y="813"/>
                </a:lnTo>
                <a:lnTo>
                  <a:pt x="23" y="208"/>
                </a:lnTo>
                <a:lnTo>
                  <a:pt x="7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365760" rIns="27432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E63228-7529-4C0E-73F5-B0F7738D37D7}"/>
              </a:ext>
            </a:extLst>
          </p:cNvPr>
          <p:cNvSpPr txBox="1"/>
          <p:nvPr/>
        </p:nvSpPr>
        <p:spPr>
          <a:xfrm>
            <a:off x="5797133" y="3781999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117E3A-4F64-5CD6-312B-1B4A92BAFF1C}"/>
              </a:ext>
            </a:extLst>
          </p:cNvPr>
          <p:cNvSpPr txBox="1"/>
          <p:nvPr/>
        </p:nvSpPr>
        <p:spPr>
          <a:xfrm>
            <a:off x="5797809" y="3375501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2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1F8D2BB2-11FF-1467-2D7A-5CCCEDA9D63C}"/>
              </a:ext>
            </a:extLst>
          </p:cNvPr>
          <p:cNvSpPr/>
          <p:nvPr/>
        </p:nvSpPr>
        <p:spPr>
          <a:xfrm>
            <a:off x="0" y="4726018"/>
            <a:ext cx="8753158" cy="1594485"/>
          </a:xfrm>
          <a:custGeom>
            <a:avLst/>
            <a:gdLst>
              <a:gd name="connsiteX0" fmla="*/ 0 w 8402638"/>
              <a:gd name="connsiteY0" fmla="*/ 0 h 1590675"/>
              <a:gd name="connsiteX1" fmla="*/ 8402638 w 8402638"/>
              <a:gd name="connsiteY1" fmla="*/ 0 h 1590675"/>
              <a:gd name="connsiteX2" fmla="*/ 8402638 w 8402638"/>
              <a:gd name="connsiteY2" fmla="*/ 1590675 h 1590675"/>
              <a:gd name="connsiteX3" fmla="*/ 0 w 8402638"/>
              <a:gd name="connsiteY3" fmla="*/ 1590675 h 1590675"/>
              <a:gd name="connsiteX4" fmla="*/ 0 w 8402638"/>
              <a:gd name="connsiteY4" fmla="*/ 0 h 1590675"/>
              <a:gd name="connsiteX0" fmla="*/ 0 w 8421688"/>
              <a:gd name="connsiteY0" fmla="*/ 0 h 1590675"/>
              <a:gd name="connsiteX1" fmla="*/ 8402638 w 8421688"/>
              <a:gd name="connsiteY1" fmla="*/ 0 h 1590675"/>
              <a:gd name="connsiteX2" fmla="*/ 8421688 w 8421688"/>
              <a:gd name="connsiteY2" fmla="*/ 1590675 h 1590675"/>
              <a:gd name="connsiteX3" fmla="*/ 0 w 8421688"/>
              <a:gd name="connsiteY3" fmla="*/ 1590675 h 1590675"/>
              <a:gd name="connsiteX4" fmla="*/ 0 w 8421688"/>
              <a:gd name="connsiteY4" fmla="*/ 0 h 1590675"/>
              <a:gd name="connsiteX0" fmla="*/ 0 w 8450263"/>
              <a:gd name="connsiteY0" fmla="*/ 0 h 1590675"/>
              <a:gd name="connsiteX1" fmla="*/ 8402638 w 8450263"/>
              <a:gd name="connsiteY1" fmla="*/ 0 h 1590675"/>
              <a:gd name="connsiteX2" fmla="*/ 8450263 w 8450263"/>
              <a:gd name="connsiteY2" fmla="*/ 1590675 h 1590675"/>
              <a:gd name="connsiteX3" fmla="*/ 0 w 8450263"/>
              <a:gd name="connsiteY3" fmla="*/ 1590675 h 1590675"/>
              <a:gd name="connsiteX4" fmla="*/ 0 w 8450263"/>
              <a:gd name="connsiteY4" fmla="*/ 0 h 1590675"/>
              <a:gd name="connsiteX0" fmla="*/ 0 w 8526463"/>
              <a:gd name="connsiteY0" fmla="*/ 0 h 1590675"/>
              <a:gd name="connsiteX1" fmla="*/ 8402638 w 8526463"/>
              <a:gd name="connsiteY1" fmla="*/ 0 h 1590675"/>
              <a:gd name="connsiteX2" fmla="*/ 8526463 w 8526463"/>
              <a:gd name="connsiteY2" fmla="*/ 1590675 h 1590675"/>
              <a:gd name="connsiteX3" fmla="*/ 0 w 8526463"/>
              <a:gd name="connsiteY3" fmla="*/ 1590675 h 1590675"/>
              <a:gd name="connsiteX4" fmla="*/ 0 w 8526463"/>
              <a:gd name="connsiteY4" fmla="*/ 0 h 1590675"/>
              <a:gd name="connsiteX0" fmla="*/ 0 w 8650288"/>
              <a:gd name="connsiteY0" fmla="*/ 0 h 1590675"/>
              <a:gd name="connsiteX1" fmla="*/ 8402638 w 8650288"/>
              <a:gd name="connsiteY1" fmla="*/ 0 h 1590675"/>
              <a:gd name="connsiteX2" fmla="*/ 8650288 w 8650288"/>
              <a:gd name="connsiteY2" fmla="*/ 1590675 h 1590675"/>
              <a:gd name="connsiteX3" fmla="*/ 0 w 8650288"/>
              <a:gd name="connsiteY3" fmla="*/ 1590675 h 1590675"/>
              <a:gd name="connsiteX4" fmla="*/ 0 w 8650288"/>
              <a:gd name="connsiteY4" fmla="*/ 0 h 1590675"/>
              <a:gd name="connsiteX0" fmla="*/ 0 w 8749348"/>
              <a:gd name="connsiteY0" fmla="*/ 3810 h 1590675"/>
              <a:gd name="connsiteX1" fmla="*/ 8501698 w 8749348"/>
              <a:gd name="connsiteY1" fmla="*/ 0 h 1590675"/>
              <a:gd name="connsiteX2" fmla="*/ 8749348 w 8749348"/>
              <a:gd name="connsiteY2" fmla="*/ 1590675 h 1590675"/>
              <a:gd name="connsiteX3" fmla="*/ 99060 w 8749348"/>
              <a:gd name="connsiteY3" fmla="*/ 1590675 h 1590675"/>
              <a:gd name="connsiteX4" fmla="*/ 0 w 8749348"/>
              <a:gd name="connsiteY4" fmla="*/ 3810 h 1590675"/>
              <a:gd name="connsiteX0" fmla="*/ 3810 w 8753158"/>
              <a:gd name="connsiteY0" fmla="*/ 3810 h 1594485"/>
              <a:gd name="connsiteX1" fmla="*/ 8505508 w 8753158"/>
              <a:gd name="connsiteY1" fmla="*/ 0 h 1594485"/>
              <a:gd name="connsiteX2" fmla="*/ 8753158 w 8753158"/>
              <a:gd name="connsiteY2" fmla="*/ 1590675 h 1594485"/>
              <a:gd name="connsiteX3" fmla="*/ 0 w 8753158"/>
              <a:gd name="connsiteY3" fmla="*/ 1594485 h 1594485"/>
              <a:gd name="connsiteX4" fmla="*/ 3810 w 8753158"/>
              <a:gd name="connsiteY4" fmla="*/ 3810 h 159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3158" h="1594485">
                <a:moveTo>
                  <a:pt x="3810" y="3810"/>
                </a:moveTo>
                <a:lnTo>
                  <a:pt x="8505508" y="0"/>
                </a:lnTo>
                <a:lnTo>
                  <a:pt x="8753158" y="1590675"/>
                </a:lnTo>
                <a:lnTo>
                  <a:pt x="0" y="1594485"/>
                </a:lnTo>
                <a:lnTo>
                  <a:pt x="3810" y="38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E1EAAB08-3E1F-589B-8129-A2EEA05BD7D7}"/>
              </a:ext>
            </a:extLst>
          </p:cNvPr>
          <p:cNvSpPr>
            <a:spLocks/>
          </p:cNvSpPr>
          <p:nvPr/>
        </p:nvSpPr>
        <p:spPr bwMode="auto">
          <a:xfrm>
            <a:off x="7347061" y="4718741"/>
            <a:ext cx="1431736" cy="1596753"/>
          </a:xfrm>
          <a:custGeom>
            <a:avLst/>
            <a:gdLst>
              <a:gd name="T0" fmla="*/ 987 w 1202"/>
              <a:gd name="T1" fmla="*/ 0 h 994"/>
              <a:gd name="T2" fmla="*/ 1202 w 1202"/>
              <a:gd name="T3" fmla="*/ 994 h 994"/>
              <a:gd name="T4" fmla="*/ 0 w 1202"/>
              <a:gd name="T5" fmla="*/ 901 h 994"/>
              <a:gd name="T6" fmla="*/ 298 w 1202"/>
              <a:gd name="T7" fmla="*/ 216 h 994"/>
              <a:gd name="T8" fmla="*/ 416 w 1202"/>
              <a:gd name="T9" fmla="*/ 26 h 994"/>
              <a:gd name="T10" fmla="*/ 987 w 1202"/>
              <a:gd name="T11" fmla="*/ 0 h 994"/>
              <a:gd name="connsiteX0" fmla="*/ 8211 w 10044"/>
              <a:gd name="connsiteY0" fmla="*/ 0 h 10119"/>
              <a:gd name="connsiteX1" fmla="*/ 10044 w 10044"/>
              <a:gd name="connsiteY1" fmla="*/ 10119 h 10119"/>
              <a:gd name="connsiteX2" fmla="*/ 0 w 10044"/>
              <a:gd name="connsiteY2" fmla="*/ 9064 h 10119"/>
              <a:gd name="connsiteX3" fmla="*/ 2479 w 10044"/>
              <a:gd name="connsiteY3" fmla="*/ 2173 h 10119"/>
              <a:gd name="connsiteX4" fmla="*/ 3461 w 10044"/>
              <a:gd name="connsiteY4" fmla="*/ 262 h 10119"/>
              <a:gd name="connsiteX5" fmla="*/ 8211 w 10044"/>
              <a:gd name="connsiteY5" fmla="*/ 0 h 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44" h="10119">
                <a:moveTo>
                  <a:pt x="8211" y="0"/>
                </a:moveTo>
                <a:lnTo>
                  <a:pt x="10044" y="10119"/>
                </a:lnTo>
                <a:lnTo>
                  <a:pt x="0" y="9064"/>
                </a:lnTo>
                <a:lnTo>
                  <a:pt x="2479" y="2173"/>
                </a:lnTo>
                <a:lnTo>
                  <a:pt x="3461" y="262"/>
                </a:lnTo>
                <a:lnTo>
                  <a:pt x="82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8275EFE1-DC79-0942-617C-43F21A2A9EFA}"/>
              </a:ext>
            </a:extLst>
          </p:cNvPr>
          <p:cNvSpPr>
            <a:spLocks/>
          </p:cNvSpPr>
          <p:nvPr/>
        </p:nvSpPr>
        <p:spPr bwMode="auto">
          <a:xfrm>
            <a:off x="7075487" y="4588566"/>
            <a:ext cx="1578447" cy="1563687"/>
          </a:xfrm>
          <a:custGeom>
            <a:avLst/>
            <a:gdLst>
              <a:gd name="T0" fmla="*/ 958 w 1331"/>
              <a:gd name="T1" fmla="*/ 0 h 985"/>
              <a:gd name="T2" fmla="*/ 1331 w 1331"/>
              <a:gd name="T3" fmla="*/ 852 h 985"/>
              <a:gd name="T4" fmla="*/ 233 w 1331"/>
              <a:gd name="T5" fmla="*/ 985 h 985"/>
              <a:gd name="T6" fmla="*/ 0 w 1331"/>
              <a:gd name="T7" fmla="*/ 197 h 985"/>
              <a:gd name="T8" fmla="*/ 958 w 1331"/>
              <a:gd name="T9" fmla="*/ 0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985">
                <a:moveTo>
                  <a:pt x="958" y="0"/>
                </a:moveTo>
                <a:lnTo>
                  <a:pt x="1331" y="852"/>
                </a:lnTo>
                <a:lnTo>
                  <a:pt x="233" y="985"/>
                </a:lnTo>
                <a:lnTo>
                  <a:pt x="0" y="197"/>
                </a:lnTo>
                <a:lnTo>
                  <a:pt x="958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45E9275C-1CA8-B51F-2AFC-EE4C446AF9E9}"/>
              </a:ext>
            </a:extLst>
          </p:cNvPr>
          <p:cNvSpPr>
            <a:spLocks/>
          </p:cNvSpPr>
          <p:nvPr/>
        </p:nvSpPr>
        <p:spPr bwMode="auto">
          <a:xfrm>
            <a:off x="7310297" y="4588566"/>
            <a:ext cx="1343637" cy="1360487"/>
          </a:xfrm>
          <a:custGeom>
            <a:avLst/>
            <a:gdLst>
              <a:gd name="T0" fmla="*/ 760 w 1133"/>
              <a:gd name="T1" fmla="*/ 0 h 857"/>
              <a:gd name="T2" fmla="*/ 1133 w 1133"/>
              <a:gd name="T3" fmla="*/ 852 h 857"/>
              <a:gd name="T4" fmla="*/ 44 w 1133"/>
              <a:gd name="T5" fmla="*/ 857 h 857"/>
              <a:gd name="T6" fmla="*/ 0 w 1133"/>
              <a:gd name="T7" fmla="*/ 309 h 857"/>
              <a:gd name="T8" fmla="*/ 760 w 1133"/>
              <a:gd name="T9" fmla="*/ 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3" h="857">
                <a:moveTo>
                  <a:pt x="760" y="0"/>
                </a:moveTo>
                <a:lnTo>
                  <a:pt x="1133" y="852"/>
                </a:lnTo>
                <a:lnTo>
                  <a:pt x="44" y="857"/>
                </a:lnTo>
                <a:lnTo>
                  <a:pt x="0" y="309"/>
                </a:lnTo>
                <a:lnTo>
                  <a:pt x="76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548640" rIns="45720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F42778-8895-4B48-8692-9170D56A500A}"/>
              </a:ext>
            </a:extLst>
          </p:cNvPr>
          <p:cNvSpPr txBox="1"/>
          <p:nvPr/>
        </p:nvSpPr>
        <p:spPr>
          <a:xfrm>
            <a:off x="760357" y="2111658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E2CAF0D-3AF3-86A1-6BDD-A26806E6607A}"/>
              </a:ext>
            </a:extLst>
          </p:cNvPr>
          <p:cNvSpPr txBox="1"/>
          <p:nvPr/>
        </p:nvSpPr>
        <p:spPr>
          <a:xfrm>
            <a:off x="760357" y="1720400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1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6F3E72-4ECA-CDA0-7771-DF749C75F9B6}"/>
              </a:ext>
            </a:extLst>
          </p:cNvPr>
          <p:cNvSpPr txBox="1"/>
          <p:nvPr/>
        </p:nvSpPr>
        <p:spPr>
          <a:xfrm>
            <a:off x="760357" y="5441890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161EE22-07A2-5661-AAF3-79F3DA2AD95A}"/>
              </a:ext>
            </a:extLst>
          </p:cNvPr>
          <p:cNvSpPr txBox="1"/>
          <p:nvPr/>
        </p:nvSpPr>
        <p:spPr>
          <a:xfrm>
            <a:off x="760357" y="5050632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3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249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EB031A-86DA-994A-0BA7-22B19106E5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97B648-CFF9-F8A2-A3E0-4D5A0DA9B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263" y="1619250"/>
            <a:ext cx="2747962" cy="1122363"/>
          </a:xfrm>
          <a:prstGeom prst="rect">
            <a:avLst/>
          </a:prstGeom>
          <a:solidFill>
            <a:schemeClr val="tx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902F85A-3F8E-10F8-AD4F-9D63D515C1B4}"/>
              </a:ext>
            </a:extLst>
          </p:cNvPr>
          <p:cNvSpPr>
            <a:spLocks noEditPoints="1"/>
          </p:cNvSpPr>
          <p:nvPr/>
        </p:nvSpPr>
        <p:spPr bwMode="auto">
          <a:xfrm>
            <a:off x="3021013" y="1295400"/>
            <a:ext cx="1152525" cy="1571625"/>
          </a:xfrm>
          <a:custGeom>
            <a:avLst/>
            <a:gdLst>
              <a:gd name="T0" fmla="*/ 256 w 726"/>
              <a:gd name="T1" fmla="*/ 110 h 990"/>
              <a:gd name="T2" fmla="*/ 242 w 726"/>
              <a:gd name="T3" fmla="*/ 141 h 990"/>
              <a:gd name="T4" fmla="*/ 222 w 726"/>
              <a:gd name="T5" fmla="*/ 169 h 990"/>
              <a:gd name="T6" fmla="*/ 194 w 726"/>
              <a:gd name="T7" fmla="*/ 191 h 990"/>
              <a:gd name="T8" fmla="*/ 156 w 726"/>
              <a:gd name="T9" fmla="*/ 204 h 990"/>
              <a:gd name="T10" fmla="*/ 102 w 726"/>
              <a:gd name="T11" fmla="*/ 209 h 990"/>
              <a:gd name="T12" fmla="*/ 215 w 726"/>
              <a:gd name="T13" fmla="*/ 313 h 990"/>
              <a:gd name="T14" fmla="*/ 360 w 726"/>
              <a:gd name="T15" fmla="*/ 911 h 990"/>
              <a:gd name="T16" fmla="*/ 262 w 726"/>
              <a:gd name="T17" fmla="*/ 93 h 990"/>
              <a:gd name="T18" fmla="*/ 421 w 726"/>
              <a:gd name="T19" fmla="*/ 1 h 990"/>
              <a:gd name="T20" fmla="*/ 442 w 726"/>
              <a:gd name="T21" fmla="*/ 7 h 990"/>
              <a:gd name="T22" fmla="*/ 452 w 726"/>
              <a:gd name="T23" fmla="*/ 17 h 990"/>
              <a:gd name="T24" fmla="*/ 454 w 726"/>
              <a:gd name="T25" fmla="*/ 23 h 990"/>
              <a:gd name="T26" fmla="*/ 455 w 726"/>
              <a:gd name="T27" fmla="*/ 284 h 990"/>
              <a:gd name="T28" fmla="*/ 726 w 726"/>
              <a:gd name="T29" fmla="*/ 988 h 990"/>
              <a:gd name="T30" fmla="*/ 413 w 726"/>
              <a:gd name="T31" fmla="*/ 989 h 990"/>
              <a:gd name="T32" fmla="*/ 413 w 726"/>
              <a:gd name="T33" fmla="*/ 989 h 990"/>
              <a:gd name="T34" fmla="*/ 361 w 726"/>
              <a:gd name="T35" fmla="*/ 990 h 990"/>
              <a:gd name="T36" fmla="*/ 299 w 726"/>
              <a:gd name="T37" fmla="*/ 990 h 990"/>
              <a:gd name="T38" fmla="*/ 234 w 726"/>
              <a:gd name="T39" fmla="*/ 990 h 990"/>
              <a:gd name="T40" fmla="*/ 190 w 726"/>
              <a:gd name="T41" fmla="*/ 988 h 990"/>
              <a:gd name="T42" fmla="*/ 165 w 726"/>
              <a:gd name="T43" fmla="*/ 979 h 990"/>
              <a:gd name="T44" fmla="*/ 152 w 726"/>
              <a:gd name="T45" fmla="*/ 966 h 990"/>
              <a:gd name="T46" fmla="*/ 145 w 726"/>
              <a:gd name="T47" fmla="*/ 952 h 990"/>
              <a:gd name="T48" fmla="*/ 143 w 726"/>
              <a:gd name="T49" fmla="*/ 943 h 990"/>
              <a:gd name="T50" fmla="*/ 141 w 726"/>
              <a:gd name="T51" fmla="*/ 394 h 990"/>
              <a:gd name="T52" fmla="*/ 48 w 726"/>
              <a:gd name="T53" fmla="*/ 393 h 990"/>
              <a:gd name="T54" fmla="*/ 22 w 726"/>
              <a:gd name="T55" fmla="*/ 386 h 990"/>
              <a:gd name="T56" fmla="*/ 9 w 726"/>
              <a:gd name="T57" fmla="*/ 373 h 990"/>
              <a:gd name="T58" fmla="*/ 2 w 726"/>
              <a:gd name="T59" fmla="*/ 360 h 990"/>
              <a:gd name="T60" fmla="*/ 0 w 726"/>
              <a:gd name="T61" fmla="*/ 351 h 990"/>
              <a:gd name="T62" fmla="*/ 0 w 726"/>
              <a:gd name="T63" fmla="*/ 161 h 990"/>
              <a:gd name="T64" fmla="*/ 8 w 726"/>
              <a:gd name="T65" fmla="*/ 132 h 990"/>
              <a:gd name="T66" fmla="*/ 23 w 726"/>
              <a:gd name="T67" fmla="*/ 114 h 990"/>
              <a:gd name="T68" fmla="*/ 41 w 726"/>
              <a:gd name="T69" fmla="*/ 105 h 990"/>
              <a:gd name="T70" fmla="*/ 53 w 726"/>
              <a:gd name="T71" fmla="*/ 102 h 990"/>
              <a:gd name="T72" fmla="*/ 88 w 726"/>
              <a:gd name="T73" fmla="*/ 91 h 990"/>
              <a:gd name="T74" fmla="*/ 144 w 726"/>
              <a:gd name="T75" fmla="*/ 66 h 990"/>
              <a:gd name="T76" fmla="*/ 183 w 726"/>
              <a:gd name="T77" fmla="*/ 39 h 990"/>
              <a:gd name="T78" fmla="*/ 205 w 726"/>
              <a:gd name="T79" fmla="*/ 17 h 990"/>
              <a:gd name="T80" fmla="*/ 217 w 726"/>
              <a:gd name="T81" fmla="*/ 2 h 990"/>
              <a:gd name="T82" fmla="*/ 223 w 726"/>
              <a:gd name="T83" fmla="*/ 0 h 990"/>
              <a:gd name="T84" fmla="*/ 249 w 726"/>
              <a:gd name="T85" fmla="*/ 0 h 990"/>
              <a:gd name="T86" fmla="*/ 290 w 726"/>
              <a:gd name="T87" fmla="*/ 0 h 990"/>
              <a:gd name="T88" fmla="*/ 335 w 726"/>
              <a:gd name="T89" fmla="*/ 0 h 990"/>
              <a:gd name="T90" fmla="*/ 375 w 726"/>
              <a:gd name="T91" fmla="*/ 0 h 990"/>
              <a:gd name="T92" fmla="*/ 400 w 726"/>
              <a:gd name="T93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26" h="990">
                <a:moveTo>
                  <a:pt x="262" y="93"/>
                </a:moveTo>
                <a:lnTo>
                  <a:pt x="256" y="110"/>
                </a:lnTo>
                <a:lnTo>
                  <a:pt x="249" y="126"/>
                </a:lnTo>
                <a:lnTo>
                  <a:pt x="242" y="141"/>
                </a:lnTo>
                <a:lnTo>
                  <a:pt x="232" y="155"/>
                </a:lnTo>
                <a:lnTo>
                  <a:pt x="222" y="169"/>
                </a:lnTo>
                <a:lnTo>
                  <a:pt x="210" y="180"/>
                </a:lnTo>
                <a:lnTo>
                  <a:pt x="194" y="191"/>
                </a:lnTo>
                <a:lnTo>
                  <a:pt x="176" y="198"/>
                </a:lnTo>
                <a:lnTo>
                  <a:pt x="156" y="204"/>
                </a:lnTo>
                <a:lnTo>
                  <a:pt x="131" y="208"/>
                </a:lnTo>
                <a:lnTo>
                  <a:pt x="102" y="209"/>
                </a:lnTo>
                <a:lnTo>
                  <a:pt x="102" y="313"/>
                </a:lnTo>
                <a:lnTo>
                  <a:pt x="215" y="313"/>
                </a:lnTo>
                <a:lnTo>
                  <a:pt x="215" y="911"/>
                </a:lnTo>
                <a:lnTo>
                  <a:pt x="360" y="911"/>
                </a:lnTo>
                <a:lnTo>
                  <a:pt x="360" y="93"/>
                </a:lnTo>
                <a:lnTo>
                  <a:pt x="262" y="93"/>
                </a:lnTo>
                <a:close/>
                <a:moveTo>
                  <a:pt x="403" y="0"/>
                </a:moveTo>
                <a:lnTo>
                  <a:pt x="421" y="1"/>
                </a:lnTo>
                <a:lnTo>
                  <a:pt x="433" y="3"/>
                </a:lnTo>
                <a:lnTo>
                  <a:pt x="442" y="7"/>
                </a:lnTo>
                <a:lnTo>
                  <a:pt x="448" y="11"/>
                </a:lnTo>
                <a:lnTo>
                  <a:pt x="452" y="17"/>
                </a:lnTo>
                <a:lnTo>
                  <a:pt x="453" y="21"/>
                </a:lnTo>
                <a:lnTo>
                  <a:pt x="454" y="23"/>
                </a:lnTo>
                <a:lnTo>
                  <a:pt x="454" y="24"/>
                </a:lnTo>
                <a:lnTo>
                  <a:pt x="455" y="284"/>
                </a:lnTo>
                <a:lnTo>
                  <a:pt x="726" y="284"/>
                </a:lnTo>
                <a:lnTo>
                  <a:pt x="726" y="988"/>
                </a:lnTo>
                <a:lnTo>
                  <a:pt x="414" y="989"/>
                </a:lnTo>
                <a:lnTo>
                  <a:pt x="413" y="989"/>
                </a:lnTo>
                <a:lnTo>
                  <a:pt x="413" y="989"/>
                </a:lnTo>
                <a:lnTo>
                  <a:pt x="413" y="989"/>
                </a:lnTo>
                <a:lnTo>
                  <a:pt x="361" y="990"/>
                </a:lnTo>
                <a:lnTo>
                  <a:pt x="361" y="990"/>
                </a:lnTo>
                <a:lnTo>
                  <a:pt x="331" y="990"/>
                </a:lnTo>
                <a:lnTo>
                  <a:pt x="299" y="990"/>
                </a:lnTo>
                <a:lnTo>
                  <a:pt x="266" y="990"/>
                </a:lnTo>
                <a:lnTo>
                  <a:pt x="234" y="990"/>
                </a:lnTo>
                <a:lnTo>
                  <a:pt x="209" y="990"/>
                </a:lnTo>
                <a:lnTo>
                  <a:pt x="190" y="988"/>
                </a:lnTo>
                <a:lnTo>
                  <a:pt x="176" y="985"/>
                </a:lnTo>
                <a:lnTo>
                  <a:pt x="165" y="979"/>
                </a:lnTo>
                <a:lnTo>
                  <a:pt x="157" y="973"/>
                </a:lnTo>
                <a:lnTo>
                  <a:pt x="152" y="966"/>
                </a:lnTo>
                <a:lnTo>
                  <a:pt x="147" y="959"/>
                </a:lnTo>
                <a:lnTo>
                  <a:pt x="145" y="952"/>
                </a:lnTo>
                <a:lnTo>
                  <a:pt x="144" y="947"/>
                </a:lnTo>
                <a:lnTo>
                  <a:pt x="143" y="943"/>
                </a:lnTo>
                <a:lnTo>
                  <a:pt x="143" y="942"/>
                </a:lnTo>
                <a:lnTo>
                  <a:pt x="141" y="394"/>
                </a:lnTo>
                <a:lnTo>
                  <a:pt x="66" y="394"/>
                </a:lnTo>
                <a:lnTo>
                  <a:pt x="48" y="393"/>
                </a:lnTo>
                <a:lnTo>
                  <a:pt x="33" y="390"/>
                </a:lnTo>
                <a:lnTo>
                  <a:pt x="22" y="386"/>
                </a:lnTo>
                <a:lnTo>
                  <a:pt x="14" y="379"/>
                </a:lnTo>
                <a:lnTo>
                  <a:pt x="9" y="373"/>
                </a:lnTo>
                <a:lnTo>
                  <a:pt x="4" y="366"/>
                </a:lnTo>
                <a:lnTo>
                  <a:pt x="2" y="360"/>
                </a:lnTo>
                <a:lnTo>
                  <a:pt x="0" y="354"/>
                </a:lnTo>
                <a:lnTo>
                  <a:pt x="0" y="351"/>
                </a:lnTo>
                <a:lnTo>
                  <a:pt x="0" y="350"/>
                </a:lnTo>
                <a:lnTo>
                  <a:pt x="0" y="161"/>
                </a:lnTo>
                <a:lnTo>
                  <a:pt x="2" y="144"/>
                </a:lnTo>
                <a:lnTo>
                  <a:pt x="8" y="132"/>
                </a:lnTo>
                <a:lnTo>
                  <a:pt x="15" y="121"/>
                </a:lnTo>
                <a:lnTo>
                  <a:pt x="23" y="114"/>
                </a:lnTo>
                <a:lnTo>
                  <a:pt x="32" y="109"/>
                </a:lnTo>
                <a:lnTo>
                  <a:pt x="41" y="105"/>
                </a:lnTo>
                <a:lnTo>
                  <a:pt x="48" y="103"/>
                </a:lnTo>
                <a:lnTo>
                  <a:pt x="53" y="102"/>
                </a:lnTo>
                <a:lnTo>
                  <a:pt x="54" y="102"/>
                </a:lnTo>
                <a:lnTo>
                  <a:pt x="88" y="91"/>
                </a:lnTo>
                <a:lnTo>
                  <a:pt x="118" y="79"/>
                </a:lnTo>
                <a:lnTo>
                  <a:pt x="144" y="66"/>
                </a:lnTo>
                <a:lnTo>
                  <a:pt x="165" y="53"/>
                </a:lnTo>
                <a:lnTo>
                  <a:pt x="183" y="39"/>
                </a:lnTo>
                <a:lnTo>
                  <a:pt x="196" y="27"/>
                </a:lnTo>
                <a:lnTo>
                  <a:pt x="205" y="17"/>
                </a:lnTo>
                <a:lnTo>
                  <a:pt x="213" y="7"/>
                </a:lnTo>
                <a:lnTo>
                  <a:pt x="217" y="2"/>
                </a:lnTo>
                <a:lnTo>
                  <a:pt x="218" y="0"/>
                </a:lnTo>
                <a:lnTo>
                  <a:pt x="223" y="0"/>
                </a:lnTo>
                <a:lnTo>
                  <a:pt x="233" y="0"/>
                </a:lnTo>
                <a:lnTo>
                  <a:pt x="249" y="0"/>
                </a:lnTo>
                <a:lnTo>
                  <a:pt x="269" y="0"/>
                </a:lnTo>
                <a:lnTo>
                  <a:pt x="290" y="0"/>
                </a:lnTo>
                <a:lnTo>
                  <a:pt x="313" y="0"/>
                </a:lnTo>
                <a:lnTo>
                  <a:pt x="335" y="0"/>
                </a:lnTo>
                <a:lnTo>
                  <a:pt x="357" y="0"/>
                </a:lnTo>
                <a:lnTo>
                  <a:pt x="375" y="0"/>
                </a:lnTo>
                <a:lnTo>
                  <a:pt x="390" y="0"/>
                </a:lnTo>
                <a:lnTo>
                  <a:pt x="400" y="0"/>
                </a:lnTo>
                <a:lnTo>
                  <a:pt x="40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8E2452E2-03A3-ACF6-FA40-27096D28B26A}"/>
              </a:ext>
            </a:extLst>
          </p:cNvPr>
          <p:cNvSpPr>
            <a:spLocks/>
          </p:cNvSpPr>
          <p:nvPr/>
        </p:nvSpPr>
        <p:spPr bwMode="auto">
          <a:xfrm>
            <a:off x="4173538" y="1619250"/>
            <a:ext cx="466725" cy="1244600"/>
          </a:xfrm>
          <a:custGeom>
            <a:avLst/>
            <a:gdLst>
              <a:gd name="T0" fmla="*/ 294 w 294"/>
              <a:gd name="T1" fmla="*/ 0 h 784"/>
              <a:gd name="T2" fmla="*/ 294 w 294"/>
              <a:gd name="T3" fmla="*/ 707 h 784"/>
              <a:gd name="T4" fmla="*/ 0 w 294"/>
              <a:gd name="T5" fmla="*/ 784 h 784"/>
              <a:gd name="T6" fmla="*/ 0 w 294"/>
              <a:gd name="T7" fmla="*/ 80 h 784"/>
              <a:gd name="T8" fmla="*/ 294 w 294"/>
              <a:gd name="T9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784">
                <a:moveTo>
                  <a:pt x="294" y="0"/>
                </a:moveTo>
                <a:lnTo>
                  <a:pt x="294" y="707"/>
                </a:lnTo>
                <a:lnTo>
                  <a:pt x="0" y="784"/>
                </a:lnTo>
                <a:lnTo>
                  <a:pt x="0" y="80"/>
                </a:lnTo>
                <a:lnTo>
                  <a:pt x="294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487B244E-EEAD-BE9A-99AC-AB57FC00F7A1}"/>
              </a:ext>
            </a:extLst>
          </p:cNvPr>
          <p:cNvSpPr>
            <a:spLocks/>
          </p:cNvSpPr>
          <p:nvPr/>
        </p:nvSpPr>
        <p:spPr bwMode="auto">
          <a:xfrm>
            <a:off x="7388225" y="1619250"/>
            <a:ext cx="474662" cy="1241425"/>
          </a:xfrm>
          <a:custGeom>
            <a:avLst/>
            <a:gdLst>
              <a:gd name="T0" fmla="*/ 0 w 299"/>
              <a:gd name="T1" fmla="*/ 0 h 782"/>
              <a:gd name="T2" fmla="*/ 299 w 299"/>
              <a:gd name="T3" fmla="*/ 80 h 782"/>
              <a:gd name="T4" fmla="*/ 299 w 299"/>
              <a:gd name="T5" fmla="*/ 782 h 782"/>
              <a:gd name="T6" fmla="*/ 0 w 299"/>
              <a:gd name="T7" fmla="*/ 707 h 782"/>
              <a:gd name="T8" fmla="*/ 0 w 299"/>
              <a:gd name="T9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782">
                <a:moveTo>
                  <a:pt x="0" y="0"/>
                </a:moveTo>
                <a:lnTo>
                  <a:pt x="299" y="80"/>
                </a:lnTo>
                <a:lnTo>
                  <a:pt x="299" y="782"/>
                </a:lnTo>
                <a:lnTo>
                  <a:pt x="0" y="707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652EF1-1DDA-A2FD-FA40-1D2BBD5F3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2888" y="1746250"/>
            <a:ext cx="1317624" cy="1114425"/>
          </a:xfrm>
          <a:prstGeom prst="rect">
            <a:avLst/>
          </a:prstGeom>
          <a:solidFill>
            <a:schemeClr val="tx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C31B08B7-724C-4C3F-94C3-23C67307B19C}"/>
              </a:ext>
            </a:extLst>
          </p:cNvPr>
          <p:cNvSpPr>
            <a:spLocks/>
          </p:cNvSpPr>
          <p:nvPr/>
        </p:nvSpPr>
        <p:spPr bwMode="auto">
          <a:xfrm>
            <a:off x="4173538" y="3328987"/>
            <a:ext cx="466725" cy="1246188"/>
          </a:xfrm>
          <a:custGeom>
            <a:avLst/>
            <a:gdLst>
              <a:gd name="T0" fmla="*/ 294 w 294"/>
              <a:gd name="T1" fmla="*/ 0 h 785"/>
              <a:gd name="T2" fmla="*/ 294 w 294"/>
              <a:gd name="T3" fmla="*/ 707 h 785"/>
              <a:gd name="T4" fmla="*/ 0 w 294"/>
              <a:gd name="T5" fmla="*/ 785 h 785"/>
              <a:gd name="T6" fmla="*/ 0 w 294"/>
              <a:gd name="T7" fmla="*/ 80 h 785"/>
              <a:gd name="T8" fmla="*/ 294 w 294"/>
              <a:gd name="T9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785">
                <a:moveTo>
                  <a:pt x="294" y="0"/>
                </a:moveTo>
                <a:lnTo>
                  <a:pt x="294" y="707"/>
                </a:lnTo>
                <a:lnTo>
                  <a:pt x="0" y="785"/>
                </a:lnTo>
                <a:lnTo>
                  <a:pt x="0" y="80"/>
                </a:lnTo>
                <a:lnTo>
                  <a:pt x="29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376425-C047-B989-1A70-FDBDB0376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263" y="3328987"/>
            <a:ext cx="2747962" cy="1122363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89945101-94A4-B500-994D-67F328409EFD}"/>
              </a:ext>
            </a:extLst>
          </p:cNvPr>
          <p:cNvSpPr>
            <a:spLocks/>
          </p:cNvSpPr>
          <p:nvPr/>
        </p:nvSpPr>
        <p:spPr bwMode="auto">
          <a:xfrm>
            <a:off x="7388225" y="3328987"/>
            <a:ext cx="474662" cy="1246188"/>
          </a:xfrm>
          <a:custGeom>
            <a:avLst/>
            <a:gdLst>
              <a:gd name="T0" fmla="*/ 0 w 299"/>
              <a:gd name="T1" fmla="*/ 0 h 785"/>
              <a:gd name="T2" fmla="*/ 299 w 299"/>
              <a:gd name="T3" fmla="*/ 80 h 785"/>
              <a:gd name="T4" fmla="*/ 299 w 299"/>
              <a:gd name="T5" fmla="*/ 80 h 785"/>
              <a:gd name="T6" fmla="*/ 299 w 299"/>
              <a:gd name="T7" fmla="*/ 785 h 785"/>
              <a:gd name="T8" fmla="*/ 0 w 299"/>
              <a:gd name="T9" fmla="*/ 707 h 785"/>
              <a:gd name="T10" fmla="*/ 0 w 299"/>
              <a:gd name="T11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9" h="785">
                <a:moveTo>
                  <a:pt x="0" y="0"/>
                </a:moveTo>
                <a:lnTo>
                  <a:pt x="299" y="80"/>
                </a:lnTo>
                <a:lnTo>
                  <a:pt x="299" y="80"/>
                </a:lnTo>
                <a:lnTo>
                  <a:pt x="299" y="785"/>
                </a:lnTo>
                <a:lnTo>
                  <a:pt x="0" y="7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72C6E8-7D1B-E8FF-5FCA-0C61381D9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2888" y="3455987"/>
            <a:ext cx="1317624" cy="1119188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6AB4D4C0-22A8-DB49-5CE8-C7609316747B}"/>
              </a:ext>
            </a:extLst>
          </p:cNvPr>
          <p:cNvSpPr>
            <a:spLocks noEditPoints="1"/>
          </p:cNvSpPr>
          <p:nvPr/>
        </p:nvSpPr>
        <p:spPr bwMode="auto">
          <a:xfrm>
            <a:off x="3008313" y="3019425"/>
            <a:ext cx="1165225" cy="1562100"/>
          </a:xfrm>
          <a:custGeom>
            <a:avLst/>
            <a:gdLst>
              <a:gd name="T0" fmla="*/ 232 w 734"/>
              <a:gd name="T1" fmla="*/ 109 h 984"/>
              <a:gd name="T2" fmla="*/ 157 w 734"/>
              <a:gd name="T3" fmla="*/ 152 h 984"/>
              <a:gd name="T4" fmla="*/ 118 w 734"/>
              <a:gd name="T5" fmla="*/ 229 h 984"/>
              <a:gd name="T6" fmla="*/ 110 w 734"/>
              <a:gd name="T7" fmla="*/ 373 h 984"/>
              <a:gd name="T8" fmla="*/ 231 w 734"/>
              <a:gd name="T9" fmla="*/ 267 h 984"/>
              <a:gd name="T10" fmla="*/ 253 w 734"/>
              <a:gd name="T11" fmla="*/ 225 h 984"/>
              <a:gd name="T12" fmla="*/ 295 w 734"/>
              <a:gd name="T13" fmla="*/ 213 h 984"/>
              <a:gd name="T14" fmla="*/ 335 w 734"/>
              <a:gd name="T15" fmla="*/ 222 h 984"/>
              <a:gd name="T16" fmla="*/ 356 w 734"/>
              <a:gd name="T17" fmla="*/ 258 h 984"/>
              <a:gd name="T18" fmla="*/ 360 w 734"/>
              <a:gd name="T19" fmla="*/ 338 h 984"/>
              <a:gd name="T20" fmla="*/ 329 w 734"/>
              <a:gd name="T21" fmla="*/ 428 h 984"/>
              <a:gd name="T22" fmla="*/ 277 w 734"/>
              <a:gd name="T23" fmla="*/ 502 h 984"/>
              <a:gd name="T24" fmla="*/ 214 w 734"/>
              <a:gd name="T25" fmla="*/ 569 h 984"/>
              <a:gd name="T26" fmla="*/ 157 w 734"/>
              <a:gd name="T27" fmla="*/ 639 h 984"/>
              <a:gd name="T28" fmla="*/ 119 w 734"/>
              <a:gd name="T29" fmla="*/ 724 h 984"/>
              <a:gd name="T30" fmla="*/ 110 w 734"/>
              <a:gd name="T31" fmla="*/ 890 h 984"/>
              <a:gd name="T32" fmla="*/ 237 w 734"/>
              <a:gd name="T33" fmla="*/ 779 h 984"/>
              <a:gd name="T34" fmla="*/ 248 w 734"/>
              <a:gd name="T35" fmla="*/ 713 h 984"/>
              <a:gd name="T36" fmla="*/ 291 w 734"/>
              <a:gd name="T37" fmla="*/ 650 h 984"/>
              <a:gd name="T38" fmla="*/ 353 w 734"/>
              <a:gd name="T39" fmla="*/ 582 h 984"/>
              <a:gd name="T40" fmla="*/ 418 w 734"/>
              <a:gd name="T41" fmla="*/ 506 h 984"/>
              <a:gd name="T42" fmla="*/ 468 w 734"/>
              <a:gd name="T43" fmla="*/ 413 h 984"/>
              <a:gd name="T44" fmla="*/ 488 w 734"/>
              <a:gd name="T45" fmla="*/ 298 h 984"/>
              <a:gd name="T46" fmla="*/ 471 w 734"/>
              <a:gd name="T47" fmla="*/ 199 h 984"/>
              <a:gd name="T48" fmla="*/ 420 w 734"/>
              <a:gd name="T49" fmla="*/ 134 h 984"/>
              <a:gd name="T50" fmla="*/ 335 w 734"/>
              <a:gd name="T51" fmla="*/ 103 h 984"/>
              <a:gd name="T52" fmla="*/ 288 w 734"/>
              <a:gd name="T53" fmla="*/ 0 h 984"/>
              <a:gd name="T54" fmla="*/ 373 w 734"/>
              <a:gd name="T55" fmla="*/ 6 h 984"/>
              <a:gd name="T56" fmla="*/ 468 w 734"/>
              <a:gd name="T57" fmla="*/ 36 h 984"/>
              <a:gd name="T58" fmla="*/ 533 w 734"/>
              <a:gd name="T59" fmla="*/ 83 h 984"/>
              <a:gd name="T60" fmla="*/ 572 w 734"/>
              <a:gd name="T61" fmla="*/ 138 h 984"/>
              <a:gd name="T62" fmla="*/ 593 w 734"/>
              <a:gd name="T63" fmla="*/ 192 h 984"/>
              <a:gd name="T64" fmla="*/ 600 w 734"/>
              <a:gd name="T65" fmla="*/ 238 h 984"/>
              <a:gd name="T66" fmla="*/ 601 w 734"/>
              <a:gd name="T67" fmla="*/ 267 h 984"/>
              <a:gd name="T68" fmla="*/ 600 w 734"/>
              <a:gd name="T69" fmla="*/ 275 h 984"/>
              <a:gd name="T70" fmla="*/ 572 w 734"/>
              <a:gd name="T71" fmla="*/ 980 h 984"/>
              <a:gd name="T72" fmla="*/ 104 w 734"/>
              <a:gd name="T73" fmla="*/ 978 h 984"/>
              <a:gd name="T74" fmla="*/ 46 w 734"/>
              <a:gd name="T75" fmla="*/ 958 h 984"/>
              <a:gd name="T76" fmla="*/ 17 w 734"/>
              <a:gd name="T77" fmla="*/ 931 h 984"/>
              <a:gd name="T78" fmla="*/ 5 w 734"/>
              <a:gd name="T79" fmla="*/ 906 h 984"/>
              <a:gd name="T80" fmla="*/ 3 w 734"/>
              <a:gd name="T81" fmla="*/ 895 h 984"/>
              <a:gd name="T82" fmla="*/ 9 w 734"/>
              <a:gd name="T83" fmla="*/ 673 h 984"/>
              <a:gd name="T84" fmla="*/ 33 w 734"/>
              <a:gd name="T85" fmla="*/ 600 h 984"/>
              <a:gd name="T86" fmla="*/ 62 w 734"/>
              <a:gd name="T87" fmla="*/ 545 h 984"/>
              <a:gd name="T88" fmla="*/ 81 w 734"/>
              <a:gd name="T89" fmla="*/ 517 h 984"/>
              <a:gd name="T90" fmla="*/ 45 w 734"/>
              <a:gd name="T91" fmla="*/ 494 h 984"/>
              <a:gd name="T92" fmla="*/ 13 w 734"/>
              <a:gd name="T93" fmla="*/ 454 h 984"/>
              <a:gd name="T94" fmla="*/ 4 w 734"/>
              <a:gd name="T95" fmla="*/ 426 h 984"/>
              <a:gd name="T96" fmla="*/ 0 w 734"/>
              <a:gd name="T97" fmla="*/ 325 h 984"/>
              <a:gd name="T98" fmla="*/ 17 w 734"/>
              <a:gd name="T99" fmla="*/ 207 h 984"/>
              <a:gd name="T100" fmla="*/ 54 w 734"/>
              <a:gd name="T101" fmla="*/ 122 h 984"/>
              <a:gd name="T102" fmla="*/ 103 w 734"/>
              <a:gd name="T103" fmla="*/ 64 h 984"/>
              <a:gd name="T104" fmla="*/ 159 w 734"/>
              <a:gd name="T105" fmla="*/ 28 h 984"/>
              <a:gd name="T106" fmla="*/ 211 w 734"/>
              <a:gd name="T107" fmla="*/ 9 h 984"/>
              <a:gd name="T108" fmla="*/ 256 w 734"/>
              <a:gd name="T109" fmla="*/ 1 h 984"/>
              <a:gd name="T110" fmla="*/ 284 w 734"/>
              <a:gd name="T111" fmla="*/ 0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4" h="984">
                <a:moveTo>
                  <a:pt x="299" y="101"/>
                </a:moveTo>
                <a:lnTo>
                  <a:pt x="263" y="103"/>
                </a:lnTo>
                <a:lnTo>
                  <a:pt x="232" y="109"/>
                </a:lnTo>
                <a:lnTo>
                  <a:pt x="203" y="119"/>
                </a:lnTo>
                <a:lnTo>
                  <a:pt x="179" y="134"/>
                </a:lnTo>
                <a:lnTo>
                  <a:pt x="157" y="152"/>
                </a:lnTo>
                <a:lnTo>
                  <a:pt x="141" y="174"/>
                </a:lnTo>
                <a:lnTo>
                  <a:pt x="127" y="199"/>
                </a:lnTo>
                <a:lnTo>
                  <a:pt x="118" y="229"/>
                </a:lnTo>
                <a:lnTo>
                  <a:pt x="112" y="261"/>
                </a:lnTo>
                <a:lnTo>
                  <a:pt x="110" y="298"/>
                </a:lnTo>
                <a:lnTo>
                  <a:pt x="110" y="373"/>
                </a:lnTo>
                <a:lnTo>
                  <a:pt x="230" y="373"/>
                </a:lnTo>
                <a:lnTo>
                  <a:pt x="230" y="289"/>
                </a:lnTo>
                <a:lnTo>
                  <a:pt x="231" y="267"/>
                </a:lnTo>
                <a:lnTo>
                  <a:pt x="236" y="250"/>
                </a:lnTo>
                <a:lnTo>
                  <a:pt x="243" y="235"/>
                </a:lnTo>
                <a:lnTo>
                  <a:pt x="253" y="225"/>
                </a:lnTo>
                <a:lnTo>
                  <a:pt x="265" y="218"/>
                </a:lnTo>
                <a:lnTo>
                  <a:pt x="280" y="214"/>
                </a:lnTo>
                <a:lnTo>
                  <a:pt x="295" y="213"/>
                </a:lnTo>
                <a:lnTo>
                  <a:pt x="310" y="214"/>
                </a:lnTo>
                <a:lnTo>
                  <a:pt x="323" y="217"/>
                </a:lnTo>
                <a:lnTo>
                  <a:pt x="335" y="222"/>
                </a:lnTo>
                <a:lnTo>
                  <a:pt x="344" y="230"/>
                </a:lnTo>
                <a:lnTo>
                  <a:pt x="351" y="243"/>
                </a:lnTo>
                <a:lnTo>
                  <a:pt x="356" y="258"/>
                </a:lnTo>
                <a:lnTo>
                  <a:pt x="361" y="278"/>
                </a:lnTo>
                <a:lnTo>
                  <a:pt x="362" y="302"/>
                </a:lnTo>
                <a:lnTo>
                  <a:pt x="360" y="338"/>
                </a:lnTo>
                <a:lnTo>
                  <a:pt x="353" y="370"/>
                </a:lnTo>
                <a:lnTo>
                  <a:pt x="343" y="400"/>
                </a:lnTo>
                <a:lnTo>
                  <a:pt x="329" y="428"/>
                </a:lnTo>
                <a:lnTo>
                  <a:pt x="314" y="454"/>
                </a:lnTo>
                <a:lnTo>
                  <a:pt x="296" y="479"/>
                </a:lnTo>
                <a:lnTo>
                  <a:pt x="277" y="502"/>
                </a:lnTo>
                <a:lnTo>
                  <a:pt x="257" y="524"/>
                </a:lnTo>
                <a:lnTo>
                  <a:pt x="236" y="546"/>
                </a:lnTo>
                <a:lnTo>
                  <a:pt x="214" y="569"/>
                </a:lnTo>
                <a:lnTo>
                  <a:pt x="195" y="592"/>
                </a:lnTo>
                <a:lnTo>
                  <a:pt x="175" y="615"/>
                </a:lnTo>
                <a:lnTo>
                  <a:pt x="157" y="639"/>
                </a:lnTo>
                <a:lnTo>
                  <a:pt x="142" y="665"/>
                </a:lnTo>
                <a:lnTo>
                  <a:pt x="128" y="694"/>
                </a:lnTo>
                <a:lnTo>
                  <a:pt x="119" y="724"/>
                </a:lnTo>
                <a:lnTo>
                  <a:pt x="112" y="758"/>
                </a:lnTo>
                <a:lnTo>
                  <a:pt x="110" y="795"/>
                </a:lnTo>
                <a:lnTo>
                  <a:pt x="110" y="890"/>
                </a:lnTo>
                <a:lnTo>
                  <a:pt x="477" y="890"/>
                </a:lnTo>
                <a:lnTo>
                  <a:pt x="477" y="779"/>
                </a:lnTo>
                <a:lnTo>
                  <a:pt x="237" y="779"/>
                </a:lnTo>
                <a:lnTo>
                  <a:pt x="235" y="757"/>
                </a:lnTo>
                <a:lnTo>
                  <a:pt x="239" y="735"/>
                </a:lnTo>
                <a:lnTo>
                  <a:pt x="248" y="713"/>
                </a:lnTo>
                <a:lnTo>
                  <a:pt x="259" y="692"/>
                </a:lnTo>
                <a:lnTo>
                  <a:pt x="274" y="672"/>
                </a:lnTo>
                <a:lnTo>
                  <a:pt x="291" y="650"/>
                </a:lnTo>
                <a:lnTo>
                  <a:pt x="311" y="628"/>
                </a:lnTo>
                <a:lnTo>
                  <a:pt x="332" y="606"/>
                </a:lnTo>
                <a:lnTo>
                  <a:pt x="353" y="582"/>
                </a:lnTo>
                <a:lnTo>
                  <a:pt x="375" y="559"/>
                </a:lnTo>
                <a:lnTo>
                  <a:pt x="397" y="533"/>
                </a:lnTo>
                <a:lnTo>
                  <a:pt x="418" y="506"/>
                </a:lnTo>
                <a:lnTo>
                  <a:pt x="437" y="477"/>
                </a:lnTo>
                <a:lnTo>
                  <a:pt x="454" y="446"/>
                </a:lnTo>
                <a:lnTo>
                  <a:pt x="468" y="413"/>
                </a:lnTo>
                <a:lnTo>
                  <a:pt x="479" y="376"/>
                </a:lnTo>
                <a:lnTo>
                  <a:pt x="486" y="338"/>
                </a:lnTo>
                <a:lnTo>
                  <a:pt x="488" y="298"/>
                </a:lnTo>
                <a:lnTo>
                  <a:pt x="486" y="261"/>
                </a:lnTo>
                <a:lnTo>
                  <a:pt x="481" y="229"/>
                </a:lnTo>
                <a:lnTo>
                  <a:pt x="471" y="199"/>
                </a:lnTo>
                <a:lnTo>
                  <a:pt x="458" y="174"/>
                </a:lnTo>
                <a:lnTo>
                  <a:pt x="440" y="152"/>
                </a:lnTo>
                <a:lnTo>
                  <a:pt x="420" y="134"/>
                </a:lnTo>
                <a:lnTo>
                  <a:pt x="395" y="119"/>
                </a:lnTo>
                <a:lnTo>
                  <a:pt x="367" y="109"/>
                </a:lnTo>
                <a:lnTo>
                  <a:pt x="335" y="103"/>
                </a:lnTo>
                <a:lnTo>
                  <a:pt x="299" y="101"/>
                </a:lnTo>
                <a:close/>
                <a:moveTo>
                  <a:pt x="284" y="0"/>
                </a:moveTo>
                <a:lnTo>
                  <a:pt x="288" y="0"/>
                </a:lnTo>
                <a:lnTo>
                  <a:pt x="290" y="0"/>
                </a:lnTo>
                <a:lnTo>
                  <a:pt x="334" y="2"/>
                </a:lnTo>
                <a:lnTo>
                  <a:pt x="373" y="6"/>
                </a:lnTo>
                <a:lnTo>
                  <a:pt x="409" y="15"/>
                </a:lnTo>
                <a:lnTo>
                  <a:pt x="440" y="25"/>
                </a:lnTo>
                <a:lnTo>
                  <a:pt x="468" y="36"/>
                </a:lnTo>
                <a:lnTo>
                  <a:pt x="493" y="51"/>
                </a:lnTo>
                <a:lnTo>
                  <a:pt x="515" y="66"/>
                </a:lnTo>
                <a:lnTo>
                  <a:pt x="533" y="83"/>
                </a:lnTo>
                <a:lnTo>
                  <a:pt x="548" y="101"/>
                </a:lnTo>
                <a:lnTo>
                  <a:pt x="562" y="119"/>
                </a:lnTo>
                <a:lnTo>
                  <a:pt x="572" y="138"/>
                </a:lnTo>
                <a:lnTo>
                  <a:pt x="580" y="157"/>
                </a:lnTo>
                <a:lnTo>
                  <a:pt x="587" y="174"/>
                </a:lnTo>
                <a:lnTo>
                  <a:pt x="593" y="192"/>
                </a:lnTo>
                <a:lnTo>
                  <a:pt x="596" y="208"/>
                </a:lnTo>
                <a:lnTo>
                  <a:pt x="599" y="224"/>
                </a:lnTo>
                <a:lnTo>
                  <a:pt x="600" y="238"/>
                </a:lnTo>
                <a:lnTo>
                  <a:pt x="601" y="250"/>
                </a:lnTo>
                <a:lnTo>
                  <a:pt x="601" y="260"/>
                </a:lnTo>
                <a:lnTo>
                  <a:pt x="601" y="267"/>
                </a:lnTo>
                <a:lnTo>
                  <a:pt x="601" y="273"/>
                </a:lnTo>
                <a:lnTo>
                  <a:pt x="600" y="274"/>
                </a:lnTo>
                <a:lnTo>
                  <a:pt x="600" y="275"/>
                </a:lnTo>
                <a:lnTo>
                  <a:pt x="734" y="275"/>
                </a:lnTo>
                <a:lnTo>
                  <a:pt x="734" y="980"/>
                </a:lnTo>
                <a:lnTo>
                  <a:pt x="572" y="980"/>
                </a:lnTo>
                <a:lnTo>
                  <a:pt x="162" y="984"/>
                </a:lnTo>
                <a:lnTo>
                  <a:pt x="131" y="983"/>
                </a:lnTo>
                <a:lnTo>
                  <a:pt x="104" y="978"/>
                </a:lnTo>
                <a:lnTo>
                  <a:pt x="81" y="973"/>
                </a:lnTo>
                <a:lnTo>
                  <a:pt x="61" y="966"/>
                </a:lnTo>
                <a:lnTo>
                  <a:pt x="46" y="958"/>
                </a:lnTo>
                <a:lnTo>
                  <a:pt x="33" y="949"/>
                </a:lnTo>
                <a:lnTo>
                  <a:pt x="24" y="940"/>
                </a:lnTo>
                <a:lnTo>
                  <a:pt x="17" y="931"/>
                </a:lnTo>
                <a:lnTo>
                  <a:pt x="11" y="921"/>
                </a:lnTo>
                <a:lnTo>
                  <a:pt x="7" y="913"/>
                </a:lnTo>
                <a:lnTo>
                  <a:pt x="5" y="906"/>
                </a:lnTo>
                <a:lnTo>
                  <a:pt x="4" y="901"/>
                </a:lnTo>
                <a:lnTo>
                  <a:pt x="4" y="896"/>
                </a:lnTo>
                <a:lnTo>
                  <a:pt x="3" y="895"/>
                </a:lnTo>
                <a:lnTo>
                  <a:pt x="3" y="728"/>
                </a:lnTo>
                <a:lnTo>
                  <a:pt x="5" y="700"/>
                </a:lnTo>
                <a:lnTo>
                  <a:pt x="9" y="673"/>
                </a:lnTo>
                <a:lnTo>
                  <a:pt x="16" y="648"/>
                </a:lnTo>
                <a:lnTo>
                  <a:pt x="24" y="623"/>
                </a:lnTo>
                <a:lnTo>
                  <a:pt x="33" y="600"/>
                </a:lnTo>
                <a:lnTo>
                  <a:pt x="44" y="579"/>
                </a:lnTo>
                <a:lnTo>
                  <a:pt x="53" y="562"/>
                </a:lnTo>
                <a:lnTo>
                  <a:pt x="62" y="545"/>
                </a:lnTo>
                <a:lnTo>
                  <a:pt x="70" y="533"/>
                </a:lnTo>
                <a:lnTo>
                  <a:pt x="77" y="523"/>
                </a:lnTo>
                <a:lnTo>
                  <a:pt x="81" y="517"/>
                </a:lnTo>
                <a:lnTo>
                  <a:pt x="83" y="515"/>
                </a:lnTo>
                <a:lnTo>
                  <a:pt x="61" y="506"/>
                </a:lnTo>
                <a:lnTo>
                  <a:pt x="45" y="494"/>
                </a:lnTo>
                <a:lnTo>
                  <a:pt x="31" y="481"/>
                </a:lnTo>
                <a:lnTo>
                  <a:pt x="21" y="467"/>
                </a:lnTo>
                <a:lnTo>
                  <a:pt x="13" y="454"/>
                </a:lnTo>
                <a:lnTo>
                  <a:pt x="9" y="443"/>
                </a:lnTo>
                <a:lnTo>
                  <a:pt x="6" y="432"/>
                </a:lnTo>
                <a:lnTo>
                  <a:pt x="4" y="426"/>
                </a:lnTo>
                <a:lnTo>
                  <a:pt x="4" y="424"/>
                </a:lnTo>
                <a:lnTo>
                  <a:pt x="0" y="372"/>
                </a:lnTo>
                <a:lnTo>
                  <a:pt x="0" y="325"/>
                </a:lnTo>
                <a:lnTo>
                  <a:pt x="3" y="282"/>
                </a:lnTo>
                <a:lnTo>
                  <a:pt x="8" y="243"/>
                </a:lnTo>
                <a:lnTo>
                  <a:pt x="17" y="207"/>
                </a:lnTo>
                <a:lnTo>
                  <a:pt x="27" y="176"/>
                </a:lnTo>
                <a:lnTo>
                  <a:pt x="39" y="148"/>
                </a:lnTo>
                <a:lnTo>
                  <a:pt x="54" y="122"/>
                </a:lnTo>
                <a:lnTo>
                  <a:pt x="69" y="101"/>
                </a:lnTo>
                <a:lnTo>
                  <a:pt x="86" y="81"/>
                </a:lnTo>
                <a:lnTo>
                  <a:pt x="103" y="64"/>
                </a:lnTo>
                <a:lnTo>
                  <a:pt x="121" y="51"/>
                </a:lnTo>
                <a:lnTo>
                  <a:pt x="140" y="38"/>
                </a:lnTo>
                <a:lnTo>
                  <a:pt x="159" y="28"/>
                </a:lnTo>
                <a:lnTo>
                  <a:pt x="176" y="21"/>
                </a:lnTo>
                <a:lnTo>
                  <a:pt x="195" y="14"/>
                </a:lnTo>
                <a:lnTo>
                  <a:pt x="211" y="9"/>
                </a:lnTo>
                <a:lnTo>
                  <a:pt x="228" y="5"/>
                </a:lnTo>
                <a:lnTo>
                  <a:pt x="242" y="3"/>
                </a:lnTo>
                <a:lnTo>
                  <a:pt x="256" y="1"/>
                </a:lnTo>
                <a:lnTo>
                  <a:pt x="267" y="0"/>
                </a:lnTo>
                <a:lnTo>
                  <a:pt x="277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01F61FCC-AEFB-C74B-1BD6-8183D69C08AD}"/>
              </a:ext>
            </a:extLst>
          </p:cNvPr>
          <p:cNvSpPr>
            <a:spLocks/>
          </p:cNvSpPr>
          <p:nvPr/>
        </p:nvSpPr>
        <p:spPr bwMode="auto">
          <a:xfrm>
            <a:off x="4157663" y="5081587"/>
            <a:ext cx="482600" cy="1239838"/>
          </a:xfrm>
          <a:custGeom>
            <a:avLst/>
            <a:gdLst>
              <a:gd name="T0" fmla="*/ 304 w 304"/>
              <a:gd name="T1" fmla="*/ 0 h 781"/>
              <a:gd name="T2" fmla="*/ 304 w 304"/>
              <a:gd name="T3" fmla="*/ 702 h 781"/>
              <a:gd name="T4" fmla="*/ 0 w 304"/>
              <a:gd name="T5" fmla="*/ 781 h 781"/>
              <a:gd name="T6" fmla="*/ 0 w 304"/>
              <a:gd name="T7" fmla="*/ 82 h 781"/>
              <a:gd name="T8" fmla="*/ 304 w 304"/>
              <a:gd name="T9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781">
                <a:moveTo>
                  <a:pt x="304" y="0"/>
                </a:moveTo>
                <a:lnTo>
                  <a:pt x="304" y="702"/>
                </a:lnTo>
                <a:lnTo>
                  <a:pt x="0" y="781"/>
                </a:lnTo>
                <a:lnTo>
                  <a:pt x="0" y="82"/>
                </a:lnTo>
                <a:lnTo>
                  <a:pt x="30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C4CF4B28-40EB-7C1A-1746-22DC4F408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263" y="5081587"/>
            <a:ext cx="2747962" cy="1114425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Freeform 18">
            <a:extLst>
              <a:ext uri="{FF2B5EF4-FFF2-40B4-BE49-F238E27FC236}">
                <a16:creationId xmlns:a16="http://schemas.microsoft.com/office/drawing/2014/main" id="{D1F79263-65D3-10D6-4BD5-E4AC8F070402}"/>
              </a:ext>
            </a:extLst>
          </p:cNvPr>
          <p:cNvSpPr>
            <a:spLocks/>
          </p:cNvSpPr>
          <p:nvPr/>
        </p:nvSpPr>
        <p:spPr bwMode="auto">
          <a:xfrm>
            <a:off x="7388225" y="5081587"/>
            <a:ext cx="476250" cy="1239838"/>
          </a:xfrm>
          <a:custGeom>
            <a:avLst/>
            <a:gdLst>
              <a:gd name="T0" fmla="*/ 0 w 300"/>
              <a:gd name="T1" fmla="*/ 0 h 781"/>
              <a:gd name="T2" fmla="*/ 300 w 300"/>
              <a:gd name="T3" fmla="*/ 75 h 781"/>
              <a:gd name="T4" fmla="*/ 299 w 300"/>
              <a:gd name="T5" fmla="*/ 75 h 781"/>
              <a:gd name="T6" fmla="*/ 299 w 300"/>
              <a:gd name="T7" fmla="*/ 781 h 781"/>
              <a:gd name="T8" fmla="*/ 0 w 300"/>
              <a:gd name="T9" fmla="*/ 702 h 781"/>
              <a:gd name="T10" fmla="*/ 0 w 300"/>
              <a:gd name="T11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0" h="781">
                <a:moveTo>
                  <a:pt x="0" y="0"/>
                </a:moveTo>
                <a:lnTo>
                  <a:pt x="300" y="75"/>
                </a:lnTo>
                <a:lnTo>
                  <a:pt x="299" y="75"/>
                </a:lnTo>
                <a:lnTo>
                  <a:pt x="299" y="781"/>
                </a:lnTo>
                <a:lnTo>
                  <a:pt x="0" y="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66409BE0-201B-C573-86FA-91444844A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2888" y="5200650"/>
            <a:ext cx="1317624" cy="1120775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00945BA8-EF29-0631-DBC0-65E480650DCD}"/>
              </a:ext>
            </a:extLst>
          </p:cNvPr>
          <p:cNvSpPr>
            <a:spLocks noEditPoints="1"/>
          </p:cNvSpPr>
          <p:nvPr/>
        </p:nvSpPr>
        <p:spPr bwMode="auto">
          <a:xfrm>
            <a:off x="3009900" y="4738687"/>
            <a:ext cx="1147762" cy="1582738"/>
          </a:xfrm>
          <a:custGeom>
            <a:avLst/>
            <a:gdLst>
              <a:gd name="T0" fmla="*/ 196 w 723"/>
              <a:gd name="T1" fmla="*/ 121 h 997"/>
              <a:gd name="T2" fmla="*/ 121 w 723"/>
              <a:gd name="T3" fmla="*/ 203 h 997"/>
              <a:gd name="T4" fmla="*/ 104 w 723"/>
              <a:gd name="T5" fmla="*/ 346 h 997"/>
              <a:gd name="T6" fmla="*/ 228 w 723"/>
              <a:gd name="T7" fmla="*/ 254 h 997"/>
              <a:gd name="T8" fmla="*/ 271 w 723"/>
              <a:gd name="T9" fmla="*/ 218 h 997"/>
              <a:gd name="T10" fmla="*/ 325 w 723"/>
              <a:gd name="T11" fmla="*/ 226 h 997"/>
              <a:gd name="T12" fmla="*/ 351 w 723"/>
              <a:gd name="T13" fmla="*/ 283 h 997"/>
              <a:gd name="T14" fmla="*/ 347 w 723"/>
              <a:gd name="T15" fmla="*/ 392 h 997"/>
              <a:gd name="T16" fmla="*/ 309 w 723"/>
              <a:gd name="T17" fmla="*/ 432 h 997"/>
              <a:gd name="T18" fmla="*/ 228 w 723"/>
              <a:gd name="T19" fmla="*/ 550 h 997"/>
              <a:gd name="T20" fmla="*/ 321 w 723"/>
              <a:gd name="T21" fmla="*/ 563 h 997"/>
              <a:gd name="T22" fmla="*/ 351 w 723"/>
              <a:gd name="T23" fmla="*/ 626 h 997"/>
              <a:gd name="T24" fmla="*/ 348 w 723"/>
              <a:gd name="T25" fmla="*/ 759 h 997"/>
              <a:gd name="T26" fmla="*/ 314 w 723"/>
              <a:gd name="T27" fmla="*/ 801 h 997"/>
              <a:gd name="T28" fmla="*/ 257 w 723"/>
              <a:gd name="T29" fmla="*/ 799 h 997"/>
              <a:gd name="T30" fmla="*/ 224 w 723"/>
              <a:gd name="T31" fmla="*/ 748 h 997"/>
              <a:gd name="T32" fmla="*/ 104 w 723"/>
              <a:gd name="T33" fmla="*/ 718 h 997"/>
              <a:gd name="T34" fmla="*/ 134 w 723"/>
              <a:gd name="T35" fmla="*/ 844 h 997"/>
              <a:gd name="T36" fmla="*/ 224 w 723"/>
              <a:gd name="T37" fmla="*/ 911 h 997"/>
              <a:gd name="T38" fmla="*/ 357 w 723"/>
              <a:gd name="T39" fmla="*/ 911 h 997"/>
              <a:gd name="T40" fmla="*/ 448 w 723"/>
              <a:gd name="T41" fmla="*/ 844 h 997"/>
              <a:gd name="T42" fmla="*/ 478 w 723"/>
              <a:gd name="T43" fmla="*/ 718 h 997"/>
              <a:gd name="T44" fmla="*/ 466 w 723"/>
              <a:gd name="T45" fmla="*/ 574 h 997"/>
              <a:gd name="T46" fmla="*/ 412 w 723"/>
              <a:gd name="T47" fmla="*/ 500 h 997"/>
              <a:gd name="T48" fmla="*/ 450 w 723"/>
              <a:gd name="T49" fmla="*/ 439 h 997"/>
              <a:gd name="T50" fmla="*/ 478 w 723"/>
              <a:gd name="T51" fmla="*/ 323 h 997"/>
              <a:gd name="T52" fmla="*/ 461 w 723"/>
              <a:gd name="T53" fmla="*/ 203 h 997"/>
              <a:gd name="T54" fmla="*/ 385 w 723"/>
              <a:gd name="T55" fmla="*/ 121 h 997"/>
              <a:gd name="T56" fmla="*/ 284 w 723"/>
              <a:gd name="T57" fmla="*/ 0 h 997"/>
              <a:gd name="T58" fmla="*/ 373 w 723"/>
              <a:gd name="T59" fmla="*/ 6 h 997"/>
              <a:gd name="T60" fmla="*/ 492 w 723"/>
              <a:gd name="T61" fmla="*/ 50 h 997"/>
              <a:gd name="T62" fmla="*/ 560 w 723"/>
              <a:gd name="T63" fmla="*/ 118 h 997"/>
              <a:gd name="T64" fmla="*/ 591 w 723"/>
              <a:gd name="T65" fmla="*/ 193 h 997"/>
              <a:gd name="T66" fmla="*/ 599 w 723"/>
              <a:gd name="T67" fmla="*/ 256 h 997"/>
              <a:gd name="T68" fmla="*/ 597 w 723"/>
              <a:gd name="T69" fmla="*/ 290 h 997"/>
              <a:gd name="T70" fmla="*/ 250 w 723"/>
              <a:gd name="T71" fmla="*/ 997 h 997"/>
              <a:gd name="T72" fmla="*/ 115 w 723"/>
              <a:gd name="T73" fmla="*/ 982 h 997"/>
              <a:gd name="T74" fmla="*/ 40 w 723"/>
              <a:gd name="T75" fmla="*/ 936 h 997"/>
              <a:gd name="T76" fmla="*/ 8 w 723"/>
              <a:gd name="T77" fmla="*/ 872 h 997"/>
              <a:gd name="T78" fmla="*/ 2 w 723"/>
              <a:gd name="T79" fmla="*/ 804 h 997"/>
              <a:gd name="T80" fmla="*/ 2 w 723"/>
              <a:gd name="T81" fmla="*/ 617 h 997"/>
              <a:gd name="T82" fmla="*/ 5 w 723"/>
              <a:gd name="T83" fmla="*/ 566 h 997"/>
              <a:gd name="T84" fmla="*/ 41 w 723"/>
              <a:gd name="T85" fmla="*/ 505 h 997"/>
              <a:gd name="T86" fmla="*/ 69 w 723"/>
              <a:gd name="T87" fmla="*/ 486 h 997"/>
              <a:gd name="T88" fmla="*/ 16 w 723"/>
              <a:gd name="T89" fmla="*/ 403 h 997"/>
              <a:gd name="T90" fmla="*/ 1 w 723"/>
              <a:gd name="T91" fmla="*/ 319 h 997"/>
              <a:gd name="T92" fmla="*/ 5 w 723"/>
              <a:gd name="T93" fmla="*/ 251 h 997"/>
              <a:gd name="T94" fmla="*/ 52 w 723"/>
              <a:gd name="T95" fmla="*/ 122 h 997"/>
              <a:gd name="T96" fmla="*/ 124 w 723"/>
              <a:gd name="T97" fmla="*/ 48 h 997"/>
              <a:gd name="T98" fmla="*/ 202 w 723"/>
              <a:gd name="T99" fmla="*/ 11 h 997"/>
              <a:gd name="T100" fmla="*/ 264 w 723"/>
              <a:gd name="T101" fmla="*/ 1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3" h="997">
                <a:moveTo>
                  <a:pt x="291" y="102"/>
                </a:moveTo>
                <a:lnTo>
                  <a:pt x="256" y="104"/>
                </a:lnTo>
                <a:lnTo>
                  <a:pt x="224" y="110"/>
                </a:lnTo>
                <a:lnTo>
                  <a:pt x="196" y="121"/>
                </a:lnTo>
                <a:lnTo>
                  <a:pt x="172" y="136"/>
                </a:lnTo>
                <a:lnTo>
                  <a:pt x="151" y="154"/>
                </a:lnTo>
                <a:lnTo>
                  <a:pt x="134" y="176"/>
                </a:lnTo>
                <a:lnTo>
                  <a:pt x="121" y="203"/>
                </a:lnTo>
                <a:lnTo>
                  <a:pt x="111" y="232"/>
                </a:lnTo>
                <a:lnTo>
                  <a:pt x="106" y="266"/>
                </a:lnTo>
                <a:lnTo>
                  <a:pt x="104" y="303"/>
                </a:lnTo>
                <a:lnTo>
                  <a:pt x="104" y="346"/>
                </a:lnTo>
                <a:lnTo>
                  <a:pt x="223" y="346"/>
                </a:lnTo>
                <a:lnTo>
                  <a:pt x="223" y="294"/>
                </a:lnTo>
                <a:lnTo>
                  <a:pt x="224" y="273"/>
                </a:lnTo>
                <a:lnTo>
                  <a:pt x="228" y="254"/>
                </a:lnTo>
                <a:lnTo>
                  <a:pt x="235" y="239"/>
                </a:lnTo>
                <a:lnTo>
                  <a:pt x="245" y="229"/>
                </a:lnTo>
                <a:lnTo>
                  <a:pt x="257" y="222"/>
                </a:lnTo>
                <a:lnTo>
                  <a:pt x="271" y="218"/>
                </a:lnTo>
                <a:lnTo>
                  <a:pt x="287" y="216"/>
                </a:lnTo>
                <a:lnTo>
                  <a:pt x="302" y="217"/>
                </a:lnTo>
                <a:lnTo>
                  <a:pt x="314" y="220"/>
                </a:lnTo>
                <a:lnTo>
                  <a:pt x="325" y="226"/>
                </a:lnTo>
                <a:lnTo>
                  <a:pt x="335" y="234"/>
                </a:lnTo>
                <a:lnTo>
                  <a:pt x="342" y="247"/>
                </a:lnTo>
                <a:lnTo>
                  <a:pt x="348" y="262"/>
                </a:lnTo>
                <a:lnTo>
                  <a:pt x="351" y="283"/>
                </a:lnTo>
                <a:lnTo>
                  <a:pt x="352" y="307"/>
                </a:lnTo>
                <a:lnTo>
                  <a:pt x="352" y="351"/>
                </a:lnTo>
                <a:lnTo>
                  <a:pt x="351" y="374"/>
                </a:lnTo>
                <a:lnTo>
                  <a:pt x="347" y="392"/>
                </a:lnTo>
                <a:lnTo>
                  <a:pt x="341" y="406"/>
                </a:lnTo>
                <a:lnTo>
                  <a:pt x="333" y="418"/>
                </a:lnTo>
                <a:lnTo>
                  <a:pt x="321" y="426"/>
                </a:lnTo>
                <a:lnTo>
                  <a:pt x="309" y="432"/>
                </a:lnTo>
                <a:lnTo>
                  <a:pt x="294" y="435"/>
                </a:lnTo>
                <a:lnTo>
                  <a:pt x="277" y="436"/>
                </a:lnTo>
                <a:lnTo>
                  <a:pt x="228" y="436"/>
                </a:lnTo>
                <a:lnTo>
                  <a:pt x="228" y="550"/>
                </a:lnTo>
                <a:lnTo>
                  <a:pt x="270" y="550"/>
                </a:lnTo>
                <a:lnTo>
                  <a:pt x="290" y="551"/>
                </a:lnTo>
                <a:lnTo>
                  <a:pt x="307" y="555"/>
                </a:lnTo>
                <a:lnTo>
                  <a:pt x="321" y="563"/>
                </a:lnTo>
                <a:lnTo>
                  <a:pt x="333" y="573"/>
                </a:lnTo>
                <a:lnTo>
                  <a:pt x="342" y="588"/>
                </a:lnTo>
                <a:lnTo>
                  <a:pt x="347" y="605"/>
                </a:lnTo>
                <a:lnTo>
                  <a:pt x="351" y="626"/>
                </a:lnTo>
                <a:lnTo>
                  <a:pt x="352" y="652"/>
                </a:lnTo>
                <a:lnTo>
                  <a:pt x="352" y="715"/>
                </a:lnTo>
                <a:lnTo>
                  <a:pt x="351" y="739"/>
                </a:lnTo>
                <a:lnTo>
                  <a:pt x="348" y="759"/>
                </a:lnTo>
                <a:lnTo>
                  <a:pt x="342" y="774"/>
                </a:lnTo>
                <a:lnTo>
                  <a:pt x="335" y="787"/>
                </a:lnTo>
                <a:lnTo>
                  <a:pt x="325" y="795"/>
                </a:lnTo>
                <a:lnTo>
                  <a:pt x="314" y="801"/>
                </a:lnTo>
                <a:lnTo>
                  <a:pt x="302" y="804"/>
                </a:lnTo>
                <a:lnTo>
                  <a:pt x="287" y="805"/>
                </a:lnTo>
                <a:lnTo>
                  <a:pt x="271" y="803"/>
                </a:lnTo>
                <a:lnTo>
                  <a:pt x="257" y="799"/>
                </a:lnTo>
                <a:lnTo>
                  <a:pt x="245" y="792"/>
                </a:lnTo>
                <a:lnTo>
                  <a:pt x="235" y="781"/>
                </a:lnTo>
                <a:lnTo>
                  <a:pt x="228" y="767"/>
                </a:lnTo>
                <a:lnTo>
                  <a:pt x="224" y="748"/>
                </a:lnTo>
                <a:lnTo>
                  <a:pt x="223" y="726"/>
                </a:lnTo>
                <a:lnTo>
                  <a:pt x="223" y="652"/>
                </a:lnTo>
                <a:lnTo>
                  <a:pt x="104" y="652"/>
                </a:lnTo>
                <a:lnTo>
                  <a:pt x="104" y="718"/>
                </a:lnTo>
                <a:lnTo>
                  <a:pt x="106" y="754"/>
                </a:lnTo>
                <a:lnTo>
                  <a:pt x="111" y="788"/>
                </a:lnTo>
                <a:lnTo>
                  <a:pt x="121" y="818"/>
                </a:lnTo>
                <a:lnTo>
                  <a:pt x="134" y="844"/>
                </a:lnTo>
                <a:lnTo>
                  <a:pt x="151" y="866"/>
                </a:lnTo>
                <a:lnTo>
                  <a:pt x="172" y="885"/>
                </a:lnTo>
                <a:lnTo>
                  <a:pt x="196" y="900"/>
                </a:lnTo>
                <a:lnTo>
                  <a:pt x="224" y="911"/>
                </a:lnTo>
                <a:lnTo>
                  <a:pt x="256" y="917"/>
                </a:lnTo>
                <a:lnTo>
                  <a:pt x="291" y="919"/>
                </a:lnTo>
                <a:lnTo>
                  <a:pt x="326" y="917"/>
                </a:lnTo>
                <a:lnTo>
                  <a:pt x="357" y="911"/>
                </a:lnTo>
                <a:lnTo>
                  <a:pt x="385" y="900"/>
                </a:lnTo>
                <a:lnTo>
                  <a:pt x="410" y="885"/>
                </a:lnTo>
                <a:lnTo>
                  <a:pt x="431" y="866"/>
                </a:lnTo>
                <a:lnTo>
                  <a:pt x="448" y="844"/>
                </a:lnTo>
                <a:lnTo>
                  <a:pt x="461" y="818"/>
                </a:lnTo>
                <a:lnTo>
                  <a:pt x="470" y="788"/>
                </a:lnTo>
                <a:lnTo>
                  <a:pt x="476" y="754"/>
                </a:lnTo>
                <a:lnTo>
                  <a:pt x="478" y="718"/>
                </a:lnTo>
                <a:lnTo>
                  <a:pt x="478" y="655"/>
                </a:lnTo>
                <a:lnTo>
                  <a:pt x="477" y="626"/>
                </a:lnTo>
                <a:lnTo>
                  <a:pt x="474" y="599"/>
                </a:lnTo>
                <a:lnTo>
                  <a:pt x="466" y="574"/>
                </a:lnTo>
                <a:lnTo>
                  <a:pt x="458" y="551"/>
                </a:lnTo>
                <a:lnTo>
                  <a:pt x="446" y="532"/>
                </a:lnTo>
                <a:lnTo>
                  <a:pt x="430" y="514"/>
                </a:lnTo>
                <a:lnTo>
                  <a:pt x="412" y="500"/>
                </a:lnTo>
                <a:lnTo>
                  <a:pt x="391" y="487"/>
                </a:lnTo>
                <a:lnTo>
                  <a:pt x="414" y="475"/>
                </a:lnTo>
                <a:lnTo>
                  <a:pt x="434" y="459"/>
                </a:lnTo>
                <a:lnTo>
                  <a:pt x="450" y="439"/>
                </a:lnTo>
                <a:lnTo>
                  <a:pt x="462" y="416"/>
                </a:lnTo>
                <a:lnTo>
                  <a:pt x="471" y="389"/>
                </a:lnTo>
                <a:lnTo>
                  <a:pt x="477" y="358"/>
                </a:lnTo>
                <a:lnTo>
                  <a:pt x="478" y="323"/>
                </a:lnTo>
                <a:lnTo>
                  <a:pt x="478" y="303"/>
                </a:lnTo>
                <a:lnTo>
                  <a:pt x="476" y="266"/>
                </a:lnTo>
                <a:lnTo>
                  <a:pt x="470" y="232"/>
                </a:lnTo>
                <a:lnTo>
                  <a:pt x="461" y="203"/>
                </a:lnTo>
                <a:lnTo>
                  <a:pt x="448" y="176"/>
                </a:lnTo>
                <a:lnTo>
                  <a:pt x="431" y="154"/>
                </a:lnTo>
                <a:lnTo>
                  <a:pt x="410" y="136"/>
                </a:lnTo>
                <a:lnTo>
                  <a:pt x="385" y="121"/>
                </a:lnTo>
                <a:lnTo>
                  <a:pt x="357" y="110"/>
                </a:lnTo>
                <a:lnTo>
                  <a:pt x="326" y="104"/>
                </a:lnTo>
                <a:lnTo>
                  <a:pt x="291" y="102"/>
                </a:lnTo>
                <a:close/>
                <a:moveTo>
                  <a:pt x="284" y="0"/>
                </a:moveTo>
                <a:lnTo>
                  <a:pt x="288" y="0"/>
                </a:lnTo>
                <a:lnTo>
                  <a:pt x="290" y="0"/>
                </a:lnTo>
                <a:lnTo>
                  <a:pt x="334" y="2"/>
                </a:lnTo>
                <a:lnTo>
                  <a:pt x="373" y="6"/>
                </a:lnTo>
                <a:lnTo>
                  <a:pt x="408" y="14"/>
                </a:lnTo>
                <a:lnTo>
                  <a:pt x="439" y="24"/>
                </a:lnTo>
                <a:lnTo>
                  <a:pt x="467" y="35"/>
                </a:lnTo>
                <a:lnTo>
                  <a:pt x="492" y="50"/>
                </a:lnTo>
                <a:lnTo>
                  <a:pt x="513" y="65"/>
                </a:lnTo>
                <a:lnTo>
                  <a:pt x="532" y="82"/>
                </a:lnTo>
                <a:lnTo>
                  <a:pt x="547" y="100"/>
                </a:lnTo>
                <a:lnTo>
                  <a:pt x="560" y="118"/>
                </a:lnTo>
                <a:lnTo>
                  <a:pt x="571" y="137"/>
                </a:lnTo>
                <a:lnTo>
                  <a:pt x="579" y="155"/>
                </a:lnTo>
                <a:lnTo>
                  <a:pt x="585" y="174"/>
                </a:lnTo>
                <a:lnTo>
                  <a:pt x="591" y="193"/>
                </a:lnTo>
                <a:lnTo>
                  <a:pt x="595" y="210"/>
                </a:lnTo>
                <a:lnTo>
                  <a:pt x="597" y="227"/>
                </a:lnTo>
                <a:lnTo>
                  <a:pt x="598" y="243"/>
                </a:lnTo>
                <a:lnTo>
                  <a:pt x="599" y="256"/>
                </a:lnTo>
                <a:lnTo>
                  <a:pt x="599" y="268"/>
                </a:lnTo>
                <a:lnTo>
                  <a:pt x="598" y="278"/>
                </a:lnTo>
                <a:lnTo>
                  <a:pt x="598" y="285"/>
                </a:lnTo>
                <a:lnTo>
                  <a:pt x="597" y="290"/>
                </a:lnTo>
                <a:lnTo>
                  <a:pt x="597" y="291"/>
                </a:lnTo>
                <a:lnTo>
                  <a:pt x="723" y="298"/>
                </a:lnTo>
                <a:lnTo>
                  <a:pt x="723" y="997"/>
                </a:lnTo>
                <a:lnTo>
                  <a:pt x="250" y="997"/>
                </a:lnTo>
                <a:lnTo>
                  <a:pt x="209" y="997"/>
                </a:lnTo>
                <a:lnTo>
                  <a:pt x="174" y="995"/>
                </a:lnTo>
                <a:lnTo>
                  <a:pt x="142" y="990"/>
                </a:lnTo>
                <a:lnTo>
                  <a:pt x="115" y="982"/>
                </a:lnTo>
                <a:lnTo>
                  <a:pt x="91" y="973"/>
                </a:lnTo>
                <a:lnTo>
                  <a:pt x="72" y="963"/>
                </a:lnTo>
                <a:lnTo>
                  <a:pt x="55" y="949"/>
                </a:lnTo>
                <a:lnTo>
                  <a:pt x="40" y="936"/>
                </a:lnTo>
                <a:lnTo>
                  <a:pt x="29" y="921"/>
                </a:lnTo>
                <a:lnTo>
                  <a:pt x="21" y="905"/>
                </a:lnTo>
                <a:lnTo>
                  <a:pt x="14" y="888"/>
                </a:lnTo>
                <a:lnTo>
                  <a:pt x="8" y="872"/>
                </a:lnTo>
                <a:lnTo>
                  <a:pt x="5" y="854"/>
                </a:lnTo>
                <a:lnTo>
                  <a:pt x="3" y="837"/>
                </a:lnTo>
                <a:lnTo>
                  <a:pt x="2" y="821"/>
                </a:lnTo>
                <a:lnTo>
                  <a:pt x="2" y="804"/>
                </a:lnTo>
                <a:lnTo>
                  <a:pt x="2" y="789"/>
                </a:lnTo>
                <a:lnTo>
                  <a:pt x="2" y="774"/>
                </a:lnTo>
                <a:lnTo>
                  <a:pt x="2" y="761"/>
                </a:lnTo>
                <a:lnTo>
                  <a:pt x="2" y="617"/>
                </a:lnTo>
                <a:lnTo>
                  <a:pt x="2" y="601"/>
                </a:lnTo>
                <a:lnTo>
                  <a:pt x="2" y="591"/>
                </a:lnTo>
                <a:lnTo>
                  <a:pt x="2" y="588"/>
                </a:lnTo>
                <a:lnTo>
                  <a:pt x="5" y="566"/>
                </a:lnTo>
                <a:lnTo>
                  <a:pt x="11" y="546"/>
                </a:lnTo>
                <a:lnTo>
                  <a:pt x="20" y="530"/>
                </a:lnTo>
                <a:lnTo>
                  <a:pt x="30" y="516"/>
                </a:lnTo>
                <a:lnTo>
                  <a:pt x="41" y="505"/>
                </a:lnTo>
                <a:lnTo>
                  <a:pt x="52" y="496"/>
                </a:lnTo>
                <a:lnTo>
                  <a:pt x="61" y="490"/>
                </a:lnTo>
                <a:lnTo>
                  <a:pt x="67" y="487"/>
                </a:lnTo>
                <a:lnTo>
                  <a:pt x="69" y="486"/>
                </a:lnTo>
                <a:lnTo>
                  <a:pt x="51" y="468"/>
                </a:lnTo>
                <a:lnTo>
                  <a:pt x="36" y="449"/>
                </a:lnTo>
                <a:lnTo>
                  <a:pt x="24" y="426"/>
                </a:lnTo>
                <a:lnTo>
                  <a:pt x="16" y="403"/>
                </a:lnTo>
                <a:lnTo>
                  <a:pt x="9" y="379"/>
                </a:lnTo>
                <a:lnTo>
                  <a:pt x="4" y="358"/>
                </a:lnTo>
                <a:lnTo>
                  <a:pt x="2" y="337"/>
                </a:lnTo>
                <a:lnTo>
                  <a:pt x="1" y="319"/>
                </a:lnTo>
                <a:lnTo>
                  <a:pt x="0" y="306"/>
                </a:lnTo>
                <a:lnTo>
                  <a:pt x="1" y="296"/>
                </a:lnTo>
                <a:lnTo>
                  <a:pt x="1" y="293"/>
                </a:lnTo>
                <a:lnTo>
                  <a:pt x="5" y="251"/>
                </a:lnTo>
                <a:lnTo>
                  <a:pt x="14" y="214"/>
                </a:lnTo>
                <a:lnTo>
                  <a:pt x="24" y="179"/>
                </a:lnTo>
                <a:lnTo>
                  <a:pt x="36" y="149"/>
                </a:lnTo>
                <a:lnTo>
                  <a:pt x="52" y="122"/>
                </a:lnTo>
                <a:lnTo>
                  <a:pt x="68" y="100"/>
                </a:lnTo>
                <a:lnTo>
                  <a:pt x="86" y="79"/>
                </a:lnTo>
                <a:lnTo>
                  <a:pt x="105" y="62"/>
                </a:lnTo>
                <a:lnTo>
                  <a:pt x="124" y="48"/>
                </a:lnTo>
                <a:lnTo>
                  <a:pt x="144" y="35"/>
                </a:lnTo>
                <a:lnTo>
                  <a:pt x="164" y="26"/>
                </a:lnTo>
                <a:lnTo>
                  <a:pt x="183" y="18"/>
                </a:lnTo>
                <a:lnTo>
                  <a:pt x="202" y="11"/>
                </a:lnTo>
                <a:lnTo>
                  <a:pt x="221" y="7"/>
                </a:lnTo>
                <a:lnTo>
                  <a:pt x="237" y="4"/>
                </a:lnTo>
                <a:lnTo>
                  <a:pt x="252" y="2"/>
                </a:lnTo>
                <a:lnTo>
                  <a:pt x="264" y="1"/>
                </a:lnTo>
                <a:lnTo>
                  <a:pt x="276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5B3C0C-EBE8-D0E6-EAF0-52FEC6E891F6}"/>
              </a:ext>
            </a:extLst>
          </p:cNvPr>
          <p:cNvSpPr txBox="1"/>
          <p:nvPr/>
        </p:nvSpPr>
        <p:spPr>
          <a:xfrm>
            <a:off x="4708478" y="2095839"/>
            <a:ext cx="2552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3FD3FF-0320-84C0-EB09-DBA7453DF49B}"/>
              </a:ext>
            </a:extLst>
          </p:cNvPr>
          <p:cNvSpPr txBox="1"/>
          <p:nvPr/>
        </p:nvSpPr>
        <p:spPr>
          <a:xfrm>
            <a:off x="4708478" y="1721193"/>
            <a:ext cx="2544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F63FC-16F8-F039-7C07-A5E4CC739AA9}"/>
              </a:ext>
            </a:extLst>
          </p:cNvPr>
          <p:cNvSpPr txBox="1"/>
          <p:nvPr/>
        </p:nvSpPr>
        <p:spPr>
          <a:xfrm>
            <a:off x="4708478" y="3791927"/>
            <a:ext cx="251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C39982-8DC2-0EC5-6898-1CB84668BCDE}"/>
              </a:ext>
            </a:extLst>
          </p:cNvPr>
          <p:cNvSpPr txBox="1"/>
          <p:nvPr/>
        </p:nvSpPr>
        <p:spPr>
          <a:xfrm>
            <a:off x="4708478" y="3430929"/>
            <a:ext cx="2536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EF9E70-CB73-A9D7-B5D2-5744B2B689B5}"/>
              </a:ext>
            </a:extLst>
          </p:cNvPr>
          <p:cNvSpPr txBox="1"/>
          <p:nvPr/>
        </p:nvSpPr>
        <p:spPr>
          <a:xfrm>
            <a:off x="4708478" y="5540558"/>
            <a:ext cx="2524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70148A-FA3C-3190-C5D1-CF7C70F32335}"/>
              </a:ext>
            </a:extLst>
          </p:cNvPr>
          <p:cNvSpPr txBox="1"/>
          <p:nvPr/>
        </p:nvSpPr>
        <p:spPr>
          <a:xfrm>
            <a:off x="4708478" y="5179560"/>
            <a:ext cx="253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3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264E7BD-4E7F-65E0-7098-2B92AD81470D}"/>
              </a:ext>
            </a:extLst>
          </p:cNvPr>
          <p:cNvGrpSpPr/>
          <p:nvPr/>
        </p:nvGrpSpPr>
        <p:grpSpPr>
          <a:xfrm>
            <a:off x="8196323" y="1945967"/>
            <a:ext cx="650754" cy="714990"/>
            <a:chOff x="2171700" y="1574800"/>
            <a:chExt cx="739776" cy="812800"/>
          </a:xfrm>
          <a:solidFill>
            <a:schemeClr val="bg1"/>
          </a:solidFill>
        </p:grpSpPr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6ECEBB3D-F64D-D891-9F12-7DD90E1ED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2350" y="1700213"/>
              <a:ext cx="498475" cy="687387"/>
            </a:xfrm>
            <a:custGeom>
              <a:avLst/>
              <a:gdLst>
                <a:gd name="T0" fmla="*/ 813 w 2197"/>
                <a:gd name="T1" fmla="*/ 324 h 3032"/>
                <a:gd name="T2" fmla="*/ 519 w 2197"/>
                <a:gd name="T3" fmla="*/ 505 h 3032"/>
                <a:gd name="T4" fmla="*/ 329 w 2197"/>
                <a:gd name="T5" fmla="*/ 783 h 3032"/>
                <a:gd name="T6" fmla="*/ 281 w 2197"/>
                <a:gd name="T7" fmla="*/ 1120 h 3032"/>
                <a:gd name="T8" fmla="*/ 340 w 2197"/>
                <a:gd name="T9" fmla="*/ 1390 h 3032"/>
                <a:gd name="T10" fmla="*/ 449 w 2197"/>
                <a:gd name="T11" fmla="*/ 1594 h 3032"/>
                <a:gd name="T12" fmla="*/ 575 w 2197"/>
                <a:gd name="T13" fmla="*/ 1783 h 3032"/>
                <a:gd name="T14" fmla="*/ 653 w 2197"/>
                <a:gd name="T15" fmla="*/ 1996 h 3032"/>
                <a:gd name="T16" fmla="*/ 700 w 2197"/>
                <a:gd name="T17" fmla="*/ 2142 h 3032"/>
                <a:gd name="T18" fmla="*/ 1457 w 2197"/>
                <a:gd name="T19" fmla="*/ 2178 h 3032"/>
                <a:gd name="T20" fmla="*/ 1539 w 2197"/>
                <a:gd name="T21" fmla="*/ 2071 h 3032"/>
                <a:gd name="T22" fmla="*/ 1581 w 2197"/>
                <a:gd name="T23" fmla="*/ 1864 h 3032"/>
                <a:gd name="T24" fmla="*/ 1700 w 2197"/>
                <a:gd name="T25" fmla="*/ 1666 h 3032"/>
                <a:gd name="T26" fmla="*/ 1817 w 2197"/>
                <a:gd name="T27" fmla="*/ 1478 h 3032"/>
                <a:gd name="T28" fmla="*/ 1902 w 2197"/>
                <a:gd name="T29" fmla="*/ 1238 h 3032"/>
                <a:gd name="T30" fmla="*/ 1907 w 2197"/>
                <a:gd name="T31" fmla="*/ 915 h 3032"/>
                <a:gd name="T32" fmla="*/ 1769 w 2197"/>
                <a:gd name="T33" fmla="*/ 606 h 3032"/>
                <a:gd name="T34" fmla="*/ 1513 w 2197"/>
                <a:gd name="T35" fmla="*/ 382 h 3032"/>
                <a:gd name="T36" fmla="*/ 1174 w 2197"/>
                <a:gd name="T37" fmla="*/ 279 h 3032"/>
                <a:gd name="T38" fmla="*/ 1362 w 2197"/>
                <a:gd name="T39" fmla="*/ 32 h 3032"/>
                <a:gd name="T40" fmla="*/ 1747 w 2197"/>
                <a:gd name="T41" fmla="*/ 204 h 3032"/>
                <a:gd name="T42" fmla="*/ 2033 w 2197"/>
                <a:gd name="T43" fmla="*/ 499 h 3032"/>
                <a:gd name="T44" fmla="*/ 2182 w 2197"/>
                <a:gd name="T45" fmla="*/ 883 h 3032"/>
                <a:gd name="T46" fmla="*/ 2180 w 2197"/>
                <a:gd name="T47" fmla="*/ 1263 h 3032"/>
                <a:gd name="T48" fmla="*/ 2095 w 2197"/>
                <a:gd name="T49" fmla="*/ 1542 h 3032"/>
                <a:gd name="T50" fmla="*/ 1977 w 2197"/>
                <a:gd name="T51" fmla="*/ 1752 h 3032"/>
                <a:gd name="T52" fmla="*/ 1857 w 2197"/>
                <a:gd name="T53" fmla="*/ 1933 h 3032"/>
                <a:gd name="T54" fmla="*/ 1816 w 2197"/>
                <a:gd name="T55" fmla="*/ 2095 h 3032"/>
                <a:gd name="T56" fmla="*/ 1702 w 2197"/>
                <a:gd name="T57" fmla="*/ 2328 h 3032"/>
                <a:gd name="T58" fmla="*/ 1611 w 2197"/>
                <a:gd name="T59" fmla="*/ 2485 h 3032"/>
                <a:gd name="T60" fmla="*/ 1603 w 2197"/>
                <a:gd name="T61" fmla="*/ 2631 h 3032"/>
                <a:gd name="T62" fmla="*/ 1599 w 2197"/>
                <a:gd name="T63" fmla="*/ 2699 h 3032"/>
                <a:gd name="T64" fmla="*/ 1566 w 2197"/>
                <a:gd name="T65" fmla="*/ 2789 h 3032"/>
                <a:gd name="T66" fmla="*/ 1452 w 2197"/>
                <a:gd name="T67" fmla="*/ 2888 h 3032"/>
                <a:gd name="T68" fmla="*/ 1283 w 2197"/>
                <a:gd name="T69" fmla="*/ 3010 h 3032"/>
                <a:gd name="T70" fmla="*/ 965 w 2197"/>
                <a:gd name="T71" fmla="*/ 3030 h 3032"/>
                <a:gd name="T72" fmla="*/ 825 w 2197"/>
                <a:gd name="T73" fmla="*/ 2922 h 3032"/>
                <a:gd name="T74" fmla="*/ 657 w 2197"/>
                <a:gd name="T75" fmla="*/ 2823 h 3032"/>
                <a:gd name="T76" fmla="*/ 602 w 2197"/>
                <a:gd name="T77" fmla="*/ 2718 h 3032"/>
                <a:gd name="T78" fmla="*/ 597 w 2197"/>
                <a:gd name="T79" fmla="*/ 2671 h 3032"/>
                <a:gd name="T80" fmla="*/ 590 w 2197"/>
                <a:gd name="T81" fmla="*/ 2546 h 3032"/>
                <a:gd name="T82" fmla="*/ 582 w 2197"/>
                <a:gd name="T83" fmla="*/ 2406 h 3032"/>
                <a:gd name="T84" fmla="*/ 408 w 2197"/>
                <a:gd name="T85" fmla="*/ 2193 h 3032"/>
                <a:gd name="T86" fmla="*/ 368 w 2197"/>
                <a:gd name="T87" fmla="*/ 1991 h 3032"/>
                <a:gd name="T88" fmla="*/ 268 w 2197"/>
                <a:gd name="T89" fmla="*/ 1821 h 3032"/>
                <a:gd name="T90" fmla="*/ 149 w 2197"/>
                <a:gd name="T91" fmla="*/ 1633 h 3032"/>
                <a:gd name="T92" fmla="*/ 45 w 2197"/>
                <a:gd name="T93" fmla="*/ 1384 h 3032"/>
                <a:gd name="T94" fmla="*/ 0 w 2197"/>
                <a:gd name="T95" fmla="*/ 1054 h 3032"/>
                <a:gd name="T96" fmla="*/ 87 w 2197"/>
                <a:gd name="T97" fmla="*/ 644 h 3032"/>
                <a:gd name="T98" fmla="*/ 323 w 2197"/>
                <a:gd name="T99" fmla="*/ 310 h 3032"/>
                <a:gd name="T100" fmla="*/ 672 w 2197"/>
                <a:gd name="T101" fmla="*/ 83 h 3032"/>
                <a:gd name="T102" fmla="*/ 1099 w 2197"/>
                <a:gd name="T103" fmla="*/ 0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7" h="3032">
                  <a:moveTo>
                    <a:pt x="1099" y="276"/>
                  </a:moveTo>
                  <a:lnTo>
                    <a:pt x="1024" y="279"/>
                  </a:lnTo>
                  <a:lnTo>
                    <a:pt x="951" y="288"/>
                  </a:lnTo>
                  <a:lnTo>
                    <a:pt x="881" y="304"/>
                  </a:lnTo>
                  <a:lnTo>
                    <a:pt x="813" y="324"/>
                  </a:lnTo>
                  <a:lnTo>
                    <a:pt x="747" y="352"/>
                  </a:lnTo>
                  <a:lnTo>
                    <a:pt x="685" y="383"/>
                  </a:lnTo>
                  <a:lnTo>
                    <a:pt x="626" y="419"/>
                  </a:lnTo>
                  <a:lnTo>
                    <a:pt x="571" y="460"/>
                  </a:lnTo>
                  <a:lnTo>
                    <a:pt x="519" y="505"/>
                  </a:lnTo>
                  <a:lnTo>
                    <a:pt x="471" y="553"/>
                  </a:lnTo>
                  <a:lnTo>
                    <a:pt x="429" y="606"/>
                  </a:lnTo>
                  <a:lnTo>
                    <a:pt x="391" y="662"/>
                  </a:lnTo>
                  <a:lnTo>
                    <a:pt x="358" y="721"/>
                  </a:lnTo>
                  <a:lnTo>
                    <a:pt x="329" y="783"/>
                  </a:lnTo>
                  <a:lnTo>
                    <a:pt x="308" y="848"/>
                  </a:lnTo>
                  <a:lnTo>
                    <a:pt x="292" y="915"/>
                  </a:lnTo>
                  <a:lnTo>
                    <a:pt x="282" y="983"/>
                  </a:lnTo>
                  <a:lnTo>
                    <a:pt x="278" y="1054"/>
                  </a:lnTo>
                  <a:lnTo>
                    <a:pt x="281" y="1120"/>
                  </a:lnTo>
                  <a:lnTo>
                    <a:pt x="286" y="1181"/>
                  </a:lnTo>
                  <a:lnTo>
                    <a:pt x="295" y="1238"/>
                  </a:lnTo>
                  <a:lnTo>
                    <a:pt x="308" y="1292"/>
                  </a:lnTo>
                  <a:lnTo>
                    <a:pt x="323" y="1343"/>
                  </a:lnTo>
                  <a:lnTo>
                    <a:pt x="340" y="1390"/>
                  </a:lnTo>
                  <a:lnTo>
                    <a:pt x="359" y="1435"/>
                  </a:lnTo>
                  <a:lnTo>
                    <a:pt x="380" y="1478"/>
                  </a:lnTo>
                  <a:lnTo>
                    <a:pt x="402" y="1518"/>
                  </a:lnTo>
                  <a:lnTo>
                    <a:pt x="426" y="1557"/>
                  </a:lnTo>
                  <a:lnTo>
                    <a:pt x="449" y="1594"/>
                  </a:lnTo>
                  <a:lnTo>
                    <a:pt x="474" y="1630"/>
                  </a:lnTo>
                  <a:lnTo>
                    <a:pt x="496" y="1665"/>
                  </a:lnTo>
                  <a:lnTo>
                    <a:pt x="523" y="1704"/>
                  </a:lnTo>
                  <a:lnTo>
                    <a:pt x="550" y="1744"/>
                  </a:lnTo>
                  <a:lnTo>
                    <a:pt x="575" y="1783"/>
                  </a:lnTo>
                  <a:lnTo>
                    <a:pt x="597" y="1823"/>
                  </a:lnTo>
                  <a:lnTo>
                    <a:pt x="617" y="1864"/>
                  </a:lnTo>
                  <a:lnTo>
                    <a:pt x="632" y="1906"/>
                  </a:lnTo>
                  <a:lnTo>
                    <a:pt x="645" y="1950"/>
                  </a:lnTo>
                  <a:lnTo>
                    <a:pt x="653" y="1996"/>
                  </a:lnTo>
                  <a:lnTo>
                    <a:pt x="655" y="2044"/>
                  </a:lnTo>
                  <a:lnTo>
                    <a:pt x="658" y="2071"/>
                  </a:lnTo>
                  <a:lnTo>
                    <a:pt x="669" y="2097"/>
                  </a:lnTo>
                  <a:lnTo>
                    <a:pt x="682" y="2121"/>
                  </a:lnTo>
                  <a:lnTo>
                    <a:pt x="700" y="2142"/>
                  </a:lnTo>
                  <a:lnTo>
                    <a:pt x="720" y="2162"/>
                  </a:lnTo>
                  <a:lnTo>
                    <a:pt x="740" y="2178"/>
                  </a:lnTo>
                  <a:lnTo>
                    <a:pt x="759" y="2193"/>
                  </a:lnTo>
                  <a:lnTo>
                    <a:pt x="1438" y="2193"/>
                  </a:lnTo>
                  <a:lnTo>
                    <a:pt x="1457" y="2178"/>
                  </a:lnTo>
                  <a:lnTo>
                    <a:pt x="1478" y="2162"/>
                  </a:lnTo>
                  <a:lnTo>
                    <a:pt x="1498" y="2142"/>
                  </a:lnTo>
                  <a:lnTo>
                    <a:pt x="1515" y="2121"/>
                  </a:lnTo>
                  <a:lnTo>
                    <a:pt x="1529" y="2097"/>
                  </a:lnTo>
                  <a:lnTo>
                    <a:pt x="1539" y="2071"/>
                  </a:lnTo>
                  <a:lnTo>
                    <a:pt x="1542" y="2044"/>
                  </a:lnTo>
                  <a:lnTo>
                    <a:pt x="1545" y="1996"/>
                  </a:lnTo>
                  <a:lnTo>
                    <a:pt x="1553" y="1950"/>
                  </a:lnTo>
                  <a:lnTo>
                    <a:pt x="1565" y="1906"/>
                  </a:lnTo>
                  <a:lnTo>
                    <a:pt x="1581" y="1864"/>
                  </a:lnTo>
                  <a:lnTo>
                    <a:pt x="1600" y="1824"/>
                  </a:lnTo>
                  <a:lnTo>
                    <a:pt x="1623" y="1783"/>
                  </a:lnTo>
                  <a:lnTo>
                    <a:pt x="1647" y="1744"/>
                  </a:lnTo>
                  <a:lnTo>
                    <a:pt x="1673" y="1705"/>
                  </a:lnTo>
                  <a:lnTo>
                    <a:pt x="1700" y="1666"/>
                  </a:lnTo>
                  <a:lnTo>
                    <a:pt x="1724" y="1631"/>
                  </a:lnTo>
                  <a:lnTo>
                    <a:pt x="1748" y="1595"/>
                  </a:lnTo>
                  <a:lnTo>
                    <a:pt x="1772" y="1558"/>
                  </a:lnTo>
                  <a:lnTo>
                    <a:pt x="1796" y="1518"/>
                  </a:lnTo>
                  <a:lnTo>
                    <a:pt x="1817" y="1478"/>
                  </a:lnTo>
                  <a:lnTo>
                    <a:pt x="1839" y="1435"/>
                  </a:lnTo>
                  <a:lnTo>
                    <a:pt x="1858" y="1390"/>
                  </a:lnTo>
                  <a:lnTo>
                    <a:pt x="1875" y="1343"/>
                  </a:lnTo>
                  <a:lnTo>
                    <a:pt x="1890" y="1292"/>
                  </a:lnTo>
                  <a:lnTo>
                    <a:pt x="1902" y="1238"/>
                  </a:lnTo>
                  <a:lnTo>
                    <a:pt x="1911" y="1181"/>
                  </a:lnTo>
                  <a:lnTo>
                    <a:pt x="1917" y="1120"/>
                  </a:lnTo>
                  <a:lnTo>
                    <a:pt x="1919" y="1054"/>
                  </a:lnTo>
                  <a:lnTo>
                    <a:pt x="1916" y="983"/>
                  </a:lnTo>
                  <a:lnTo>
                    <a:pt x="1907" y="915"/>
                  </a:lnTo>
                  <a:lnTo>
                    <a:pt x="1890" y="847"/>
                  </a:lnTo>
                  <a:lnTo>
                    <a:pt x="1868" y="783"/>
                  </a:lnTo>
                  <a:lnTo>
                    <a:pt x="1841" y="721"/>
                  </a:lnTo>
                  <a:lnTo>
                    <a:pt x="1807" y="661"/>
                  </a:lnTo>
                  <a:lnTo>
                    <a:pt x="1769" y="606"/>
                  </a:lnTo>
                  <a:lnTo>
                    <a:pt x="1726" y="553"/>
                  </a:lnTo>
                  <a:lnTo>
                    <a:pt x="1679" y="505"/>
                  </a:lnTo>
                  <a:lnTo>
                    <a:pt x="1628" y="460"/>
                  </a:lnTo>
                  <a:lnTo>
                    <a:pt x="1572" y="418"/>
                  </a:lnTo>
                  <a:lnTo>
                    <a:pt x="1513" y="382"/>
                  </a:lnTo>
                  <a:lnTo>
                    <a:pt x="1451" y="352"/>
                  </a:lnTo>
                  <a:lnTo>
                    <a:pt x="1385" y="324"/>
                  </a:lnTo>
                  <a:lnTo>
                    <a:pt x="1317" y="304"/>
                  </a:lnTo>
                  <a:lnTo>
                    <a:pt x="1246" y="288"/>
                  </a:lnTo>
                  <a:lnTo>
                    <a:pt x="1174" y="279"/>
                  </a:lnTo>
                  <a:lnTo>
                    <a:pt x="1099" y="276"/>
                  </a:lnTo>
                  <a:close/>
                  <a:moveTo>
                    <a:pt x="1099" y="0"/>
                  </a:moveTo>
                  <a:lnTo>
                    <a:pt x="1188" y="3"/>
                  </a:lnTo>
                  <a:lnTo>
                    <a:pt x="1277" y="15"/>
                  </a:lnTo>
                  <a:lnTo>
                    <a:pt x="1362" y="32"/>
                  </a:lnTo>
                  <a:lnTo>
                    <a:pt x="1446" y="54"/>
                  </a:lnTo>
                  <a:lnTo>
                    <a:pt x="1525" y="83"/>
                  </a:lnTo>
                  <a:lnTo>
                    <a:pt x="1603" y="118"/>
                  </a:lnTo>
                  <a:lnTo>
                    <a:pt x="1676" y="159"/>
                  </a:lnTo>
                  <a:lnTo>
                    <a:pt x="1747" y="204"/>
                  </a:lnTo>
                  <a:lnTo>
                    <a:pt x="1813" y="255"/>
                  </a:lnTo>
                  <a:lnTo>
                    <a:pt x="1875" y="310"/>
                  </a:lnTo>
                  <a:lnTo>
                    <a:pt x="1932" y="368"/>
                  </a:lnTo>
                  <a:lnTo>
                    <a:pt x="1985" y="433"/>
                  </a:lnTo>
                  <a:lnTo>
                    <a:pt x="2033" y="499"/>
                  </a:lnTo>
                  <a:lnTo>
                    <a:pt x="2075" y="570"/>
                  </a:lnTo>
                  <a:lnTo>
                    <a:pt x="2111" y="644"/>
                  </a:lnTo>
                  <a:lnTo>
                    <a:pt x="2140" y="722"/>
                  </a:lnTo>
                  <a:lnTo>
                    <a:pt x="2165" y="801"/>
                  </a:lnTo>
                  <a:lnTo>
                    <a:pt x="2182" y="883"/>
                  </a:lnTo>
                  <a:lnTo>
                    <a:pt x="2194" y="968"/>
                  </a:lnTo>
                  <a:lnTo>
                    <a:pt x="2197" y="1054"/>
                  </a:lnTo>
                  <a:lnTo>
                    <a:pt x="2195" y="1128"/>
                  </a:lnTo>
                  <a:lnTo>
                    <a:pt x="2189" y="1197"/>
                  </a:lnTo>
                  <a:lnTo>
                    <a:pt x="2180" y="1263"/>
                  </a:lnTo>
                  <a:lnTo>
                    <a:pt x="2168" y="1326"/>
                  </a:lnTo>
                  <a:lnTo>
                    <a:pt x="2153" y="1384"/>
                  </a:lnTo>
                  <a:lnTo>
                    <a:pt x="2136" y="1440"/>
                  </a:lnTo>
                  <a:lnTo>
                    <a:pt x="2116" y="1493"/>
                  </a:lnTo>
                  <a:lnTo>
                    <a:pt x="2095" y="1542"/>
                  </a:lnTo>
                  <a:lnTo>
                    <a:pt x="2072" y="1588"/>
                  </a:lnTo>
                  <a:lnTo>
                    <a:pt x="2050" y="1632"/>
                  </a:lnTo>
                  <a:lnTo>
                    <a:pt x="2025" y="1675"/>
                  </a:lnTo>
                  <a:lnTo>
                    <a:pt x="2001" y="1714"/>
                  </a:lnTo>
                  <a:lnTo>
                    <a:pt x="1977" y="1752"/>
                  </a:lnTo>
                  <a:lnTo>
                    <a:pt x="1953" y="1787"/>
                  </a:lnTo>
                  <a:lnTo>
                    <a:pt x="1929" y="1820"/>
                  </a:lnTo>
                  <a:lnTo>
                    <a:pt x="1902" y="1862"/>
                  </a:lnTo>
                  <a:lnTo>
                    <a:pt x="1877" y="1899"/>
                  </a:lnTo>
                  <a:lnTo>
                    <a:pt x="1857" y="1933"/>
                  </a:lnTo>
                  <a:lnTo>
                    <a:pt x="1841" y="1963"/>
                  </a:lnTo>
                  <a:lnTo>
                    <a:pt x="1830" y="1991"/>
                  </a:lnTo>
                  <a:lnTo>
                    <a:pt x="1822" y="2019"/>
                  </a:lnTo>
                  <a:lnTo>
                    <a:pt x="1819" y="2044"/>
                  </a:lnTo>
                  <a:lnTo>
                    <a:pt x="1816" y="2095"/>
                  </a:lnTo>
                  <a:lnTo>
                    <a:pt x="1806" y="2145"/>
                  </a:lnTo>
                  <a:lnTo>
                    <a:pt x="1790" y="2193"/>
                  </a:lnTo>
                  <a:lnTo>
                    <a:pt x="1766" y="2240"/>
                  </a:lnTo>
                  <a:lnTo>
                    <a:pt x="1738" y="2285"/>
                  </a:lnTo>
                  <a:lnTo>
                    <a:pt x="1702" y="2328"/>
                  </a:lnTo>
                  <a:lnTo>
                    <a:pt x="1662" y="2369"/>
                  </a:lnTo>
                  <a:lnTo>
                    <a:pt x="1615" y="2406"/>
                  </a:lnTo>
                  <a:lnTo>
                    <a:pt x="1614" y="2429"/>
                  </a:lnTo>
                  <a:lnTo>
                    <a:pt x="1613" y="2456"/>
                  </a:lnTo>
                  <a:lnTo>
                    <a:pt x="1611" y="2485"/>
                  </a:lnTo>
                  <a:lnTo>
                    <a:pt x="1609" y="2515"/>
                  </a:lnTo>
                  <a:lnTo>
                    <a:pt x="1607" y="2546"/>
                  </a:lnTo>
                  <a:lnTo>
                    <a:pt x="1606" y="2576"/>
                  </a:lnTo>
                  <a:lnTo>
                    <a:pt x="1604" y="2605"/>
                  </a:lnTo>
                  <a:lnTo>
                    <a:pt x="1603" y="2631"/>
                  </a:lnTo>
                  <a:lnTo>
                    <a:pt x="1601" y="2653"/>
                  </a:lnTo>
                  <a:lnTo>
                    <a:pt x="1600" y="2671"/>
                  </a:lnTo>
                  <a:lnTo>
                    <a:pt x="1600" y="2682"/>
                  </a:lnTo>
                  <a:lnTo>
                    <a:pt x="1599" y="2685"/>
                  </a:lnTo>
                  <a:lnTo>
                    <a:pt x="1599" y="2699"/>
                  </a:lnTo>
                  <a:lnTo>
                    <a:pt x="1597" y="2715"/>
                  </a:lnTo>
                  <a:lnTo>
                    <a:pt x="1592" y="2732"/>
                  </a:lnTo>
                  <a:lnTo>
                    <a:pt x="1587" y="2750"/>
                  </a:lnTo>
                  <a:lnTo>
                    <a:pt x="1578" y="2770"/>
                  </a:lnTo>
                  <a:lnTo>
                    <a:pt x="1566" y="2789"/>
                  </a:lnTo>
                  <a:lnTo>
                    <a:pt x="1552" y="2809"/>
                  </a:lnTo>
                  <a:lnTo>
                    <a:pt x="1533" y="2831"/>
                  </a:lnTo>
                  <a:lnTo>
                    <a:pt x="1511" y="2850"/>
                  </a:lnTo>
                  <a:lnTo>
                    <a:pt x="1483" y="2870"/>
                  </a:lnTo>
                  <a:lnTo>
                    <a:pt x="1452" y="2888"/>
                  </a:lnTo>
                  <a:lnTo>
                    <a:pt x="1415" y="2906"/>
                  </a:lnTo>
                  <a:lnTo>
                    <a:pt x="1372" y="2922"/>
                  </a:lnTo>
                  <a:lnTo>
                    <a:pt x="1347" y="2953"/>
                  </a:lnTo>
                  <a:lnTo>
                    <a:pt x="1317" y="2983"/>
                  </a:lnTo>
                  <a:lnTo>
                    <a:pt x="1283" y="3010"/>
                  </a:lnTo>
                  <a:lnTo>
                    <a:pt x="1259" y="3022"/>
                  </a:lnTo>
                  <a:lnTo>
                    <a:pt x="1233" y="3030"/>
                  </a:lnTo>
                  <a:lnTo>
                    <a:pt x="1205" y="3032"/>
                  </a:lnTo>
                  <a:lnTo>
                    <a:pt x="992" y="3032"/>
                  </a:lnTo>
                  <a:lnTo>
                    <a:pt x="965" y="3030"/>
                  </a:lnTo>
                  <a:lnTo>
                    <a:pt x="939" y="3022"/>
                  </a:lnTo>
                  <a:lnTo>
                    <a:pt x="915" y="3010"/>
                  </a:lnTo>
                  <a:lnTo>
                    <a:pt x="881" y="2983"/>
                  </a:lnTo>
                  <a:lnTo>
                    <a:pt x="850" y="2953"/>
                  </a:lnTo>
                  <a:lnTo>
                    <a:pt x="825" y="2922"/>
                  </a:lnTo>
                  <a:lnTo>
                    <a:pt x="780" y="2904"/>
                  </a:lnTo>
                  <a:lnTo>
                    <a:pt x="741" y="2886"/>
                  </a:lnTo>
                  <a:lnTo>
                    <a:pt x="707" y="2866"/>
                  </a:lnTo>
                  <a:lnTo>
                    <a:pt x="680" y="2844"/>
                  </a:lnTo>
                  <a:lnTo>
                    <a:pt x="657" y="2823"/>
                  </a:lnTo>
                  <a:lnTo>
                    <a:pt x="639" y="2800"/>
                  </a:lnTo>
                  <a:lnTo>
                    <a:pt x="626" y="2779"/>
                  </a:lnTo>
                  <a:lnTo>
                    <a:pt x="614" y="2757"/>
                  </a:lnTo>
                  <a:lnTo>
                    <a:pt x="607" y="2737"/>
                  </a:lnTo>
                  <a:lnTo>
                    <a:pt x="602" y="2718"/>
                  </a:lnTo>
                  <a:lnTo>
                    <a:pt x="599" y="2701"/>
                  </a:lnTo>
                  <a:lnTo>
                    <a:pt x="598" y="2685"/>
                  </a:lnTo>
                  <a:lnTo>
                    <a:pt x="598" y="2685"/>
                  </a:lnTo>
                  <a:lnTo>
                    <a:pt x="598" y="2682"/>
                  </a:lnTo>
                  <a:lnTo>
                    <a:pt x="597" y="2671"/>
                  </a:lnTo>
                  <a:lnTo>
                    <a:pt x="596" y="2653"/>
                  </a:lnTo>
                  <a:lnTo>
                    <a:pt x="595" y="2631"/>
                  </a:lnTo>
                  <a:lnTo>
                    <a:pt x="594" y="2605"/>
                  </a:lnTo>
                  <a:lnTo>
                    <a:pt x="592" y="2576"/>
                  </a:lnTo>
                  <a:lnTo>
                    <a:pt x="590" y="2546"/>
                  </a:lnTo>
                  <a:lnTo>
                    <a:pt x="588" y="2515"/>
                  </a:lnTo>
                  <a:lnTo>
                    <a:pt x="587" y="2485"/>
                  </a:lnTo>
                  <a:lnTo>
                    <a:pt x="585" y="2456"/>
                  </a:lnTo>
                  <a:lnTo>
                    <a:pt x="584" y="2429"/>
                  </a:lnTo>
                  <a:lnTo>
                    <a:pt x="582" y="2406"/>
                  </a:lnTo>
                  <a:lnTo>
                    <a:pt x="536" y="2369"/>
                  </a:lnTo>
                  <a:lnTo>
                    <a:pt x="495" y="2328"/>
                  </a:lnTo>
                  <a:lnTo>
                    <a:pt x="460" y="2285"/>
                  </a:lnTo>
                  <a:lnTo>
                    <a:pt x="432" y="2240"/>
                  </a:lnTo>
                  <a:lnTo>
                    <a:pt x="408" y="2193"/>
                  </a:lnTo>
                  <a:lnTo>
                    <a:pt x="392" y="2145"/>
                  </a:lnTo>
                  <a:lnTo>
                    <a:pt x="382" y="2095"/>
                  </a:lnTo>
                  <a:lnTo>
                    <a:pt x="378" y="2044"/>
                  </a:lnTo>
                  <a:lnTo>
                    <a:pt x="376" y="2019"/>
                  </a:lnTo>
                  <a:lnTo>
                    <a:pt x="368" y="1991"/>
                  </a:lnTo>
                  <a:lnTo>
                    <a:pt x="357" y="1963"/>
                  </a:lnTo>
                  <a:lnTo>
                    <a:pt x="341" y="1933"/>
                  </a:lnTo>
                  <a:lnTo>
                    <a:pt x="320" y="1899"/>
                  </a:lnTo>
                  <a:lnTo>
                    <a:pt x="297" y="1862"/>
                  </a:lnTo>
                  <a:lnTo>
                    <a:pt x="268" y="1821"/>
                  </a:lnTo>
                  <a:lnTo>
                    <a:pt x="245" y="1788"/>
                  </a:lnTo>
                  <a:lnTo>
                    <a:pt x="222" y="1752"/>
                  </a:lnTo>
                  <a:lnTo>
                    <a:pt x="197" y="1714"/>
                  </a:lnTo>
                  <a:lnTo>
                    <a:pt x="173" y="1675"/>
                  </a:lnTo>
                  <a:lnTo>
                    <a:pt x="149" y="1633"/>
                  </a:lnTo>
                  <a:lnTo>
                    <a:pt x="125" y="1588"/>
                  </a:lnTo>
                  <a:lnTo>
                    <a:pt x="102" y="1542"/>
                  </a:lnTo>
                  <a:lnTo>
                    <a:pt x="82" y="1493"/>
                  </a:lnTo>
                  <a:lnTo>
                    <a:pt x="62" y="1440"/>
                  </a:lnTo>
                  <a:lnTo>
                    <a:pt x="45" y="1384"/>
                  </a:lnTo>
                  <a:lnTo>
                    <a:pt x="30" y="1326"/>
                  </a:lnTo>
                  <a:lnTo>
                    <a:pt x="17" y="1263"/>
                  </a:lnTo>
                  <a:lnTo>
                    <a:pt x="8" y="1197"/>
                  </a:lnTo>
                  <a:lnTo>
                    <a:pt x="3" y="1128"/>
                  </a:lnTo>
                  <a:lnTo>
                    <a:pt x="0" y="1054"/>
                  </a:lnTo>
                  <a:lnTo>
                    <a:pt x="4" y="968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7" y="722"/>
                  </a:lnTo>
                  <a:lnTo>
                    <a:pt x="87" y="644"/>
                  </a:lnTo>
                  <a:lnTo>
                    <a:pt x="123" y="570"/>
                  </a:lnTo>
                  <a:lnTo>
                    <a:pt x="165" y="499"/>
                  </a:lnTo>
                  <a:lnTo>
                    <a:pt x="213" y="433"/>
                  </a:lnTo>
                  <a:lnTo>
                    <a:pt x="266" y="368"/>
                  </a:lnTo>
                  <a:lnTo>
                    <a:pt x="323" y="310"/>
                  </a:lnTo>
                  <a:lnTo>
                    <a:pt x="385" y="255"/>
                  </a:lnTo>
                  <a:lnTo>
                    <a:pt x="451" y="204"/>
                  </a:lnTo>
                  <a:lnTo>
                    <a:pt x="521" y="159"/>
                  </a:lnTo>
                  <a:lnTo>
                    <a:pt x="595" y="118"/>
                  </a:lnTo>
                  <a:lnTo>
                    <a:pt x="672" y="83"/>
                  </a:lnTo>
                  <a:lnTo>
                    <a:pt x="753" y="54"/>
                  </a:lnTo>
                  <a:lnTo>
                    <a:pt x="836" y="32"/>
                  </a:lnTo>
                  <a:lnTo>
                    <a:pt x="921" y="15"/>
                  </a:lnTo>
                  <a:lnTo>
                    <a:pt x="1009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BC5C8F59-67E8-D613-7C08-951ABAD13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1574800"/>
              <a:ext cx="31750" cy="79375"/>
            </a:xfrm>
            <a:custGeom>
              <a:avLst/>
              <a:gdLst>
                <a:gd name="T0" fmla="*/ 69 w 138"/>
                <a:gd name="T1" fmla="*/ 0 h 344"/>
                <a:gd name="T2" fmla="*/ 69 w 138"/>
                <a:gd name="T3" fmla="*/ 0 h 344"/>
                <a:gd name="T4" fmla="*/ 87 w 138"/>
                <a:gd name="T5" fmla="*/ 3 h 344"/>
                <a:gd name="T6" fmla="*/ 104 w 138"/>
                <a:gd name="T7" fmla="*/ 9 h 344"/>
                <a:gd name="T8" fmla="*/ 118 w 138"/>
                <a:gd name="T9" fmla="*/ 21 h 344"/>
                <a:gd name="T10" fmla="*/ 129 w 138"/>
                <a:gd name="T11" fmla="*/ 34 h 344"/>
                <a:gd name="T12" fmla="*/ 136 w 138"/>
                <a:gd name="T13" fmla="*/ 51 h 344"/>
                <a:gd name="T14" fmla="*/ 138 w 138"/>
                <a:gd name="T15" fmla="*/ 69 h 344"/>
                <a:gd name="T16" fmla="*/ 138 w 138"/>
                <a:gd name="T17" fmla="*/ 275 h 344"/>
                <a:gd name="T18" fmla="*/ 136 w 138"/>
                <a:gd name="T19" fmla="*/ 294 h 344"/>
                <a:gd name="T20" fmla="*/ 129 w 138"/>
                <a:gd name="T21" fmla="*/ 310 h 344"/>
                <a:gd name="T22" fmla="*/ 118 w 138"/>
                <a:gd name="T23" fmla="*/ 325 h 344"/>
                <a:gd name="T24" fmla="*/ 104 w 138"/>
                <a:gd name="T25" fmla="*/ 335 h 344"/>
                <a:gd name="T26" fmla="*/ 87 w 138"/>
                <a:gd name="T27" fmla="*/ 342 h 344"/>
                <a:gd name="T28" fmla="*/ 69 w 138"/>
                <a:gd name="T29" fmla="*/ 344 h 344"/>
                <a:gd name="T30" fmla="*/ 51 w 138"/>
                <a:gd name="T31" fmla="*/ 342 h 344"/>
                <a:gd name="T32" fmla="*/ 34 w 138"/>
                <a:gd name="T33" fmla="*/ 335 h 344"/>
                <a:gd name="T34" fmla="*/ 20 w 138"/>
                <a:gd name="T35" fmla="*/ 325 h 344"/>
                <a:gd name="T36" fmla="*/ 9 w 138"/>
                <a:gd name="T37" fmla="*/ 310 h 344"/>
                <a:gd name="T38" fmla="*/ 2 w 138"/>
                <a:gd name="T39" fmla="*/ 294 h 344"/>
                <a:gd name="T40" fmla="*/ 0 w 138"/>
                <a:gd name="T41" fmla="*/ 275 h 344"/>
                <a:gd name="T42" fmla="*/ 0 w 138"/>
                <a:gd name="T43" fmla="*/ 69 h 344"/>
                <a:gd name="T44" fmla="*/ 2 w 138"/>
                <a:gd name="T45" fmla="*/ 51 h 344"/>
                <a:gd name="T46" fmla="*/ 9 w 138"/>
                <a:gd name="T47" fmla="*/ 34 h 344"/>
                <a:gd name="T48" fmla="*/ 20 w 138"/>
                <a:gd name="T49" fmla="*/ 21 h 344"/>
                <a:gd name="T50" fmla="*/ 34 w 138"/>
                <a:gd name="T51" fmla="*/ 9 h 344"/>
                <a:gd name="T52" fmla="*/ 51 w 138"/>
                <a:gd name="T53" fmla="*/ 3 h 344"/>
                <a:gd name="T54" fmla="*/ 69 w 138"/>
                <a:gd name="T5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344">
                  <a:moveTo>
                    <a:pt x="69" y="0"/>
                  </a:moveTo>
                  <a:lnTo>
                    <a:pt x="69" y="0"/>
                  </a:lnTo>
                  <a:lnTo>
                    <a:pt x="87" y="3"/>
                  </a:lnTo>
                  <a:lnTo>
                    <a:pt x="104" y="9"/>
                  </a:lnTo>
                  <a:lnTo>
                    <a:pt x="118" y="21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8" y="69"/>
                  </a:lnTo>
                  <a:lnTo>
                    <a:pt x="138" y="275"/>
                  </a:lnTo>
                  <a:lnTo>
                    <a:pt x="136" y="294"/>
                  </a:lnTo>
                  <a:lnTo>
                    <a:pt x="129" y="310"/>
                  </a:lnTo>
                  <a:lnTo>
                    <a:pt x="118" y="325"/>
                  </a:lnTo>
                  <a:lnTo>
                    <a:pt x="104" y="335"/>
                  </a:lnTo>
                  <a:lnTo>
                    <a:pt x="87" y="342"/>
                  </a:lnTo>
                  <a:lnTo>
                    <a:pt x="69" y="344"/>
                  </a:lnTo>
                  <a:lnTo>
                    <a:pt x="51" y="342"/>
                  </a:lnTo>
                  <a:lnTo>
                    <a:pt x="34" y="335"/>
                  </a:lnTo>
                  <a:lnTo>
                    <a:pt x="20" y="325"/>
                  </a:lnTo>
                  <a:lnTo>
                    <a:pt x="9" y="310"/>
                  </a:lnTo>
                  <a:lnTo>
                    <a:pt x="2" y="294"/>
                  </a:lnTo>
                  <a:lnTo>
                    <a:pt x="0" y="275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FF251A13-81F9-9066-D296-5C9854042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22425"/>
              <a:ext cx="53975" cy="71437"/>
            </a:xfrm>
            <a:custGeom>
              <a:avLst/>
              <a:gdLst>
                <a:gd name="T0" fmla="*/ 69 w 243"/>
                <a:gd name="T1" fmla="*/ 0 h 317"/>
                <a:gd name="T2" fmla="*/ 87 w 243"/>
                <a:gd name="T3" fmla="*/ 2 h 317"/>
                <a:gd name="T4" fmla="*/ 103 w 243"/>
                <a:gd name="T5" fmla="*/ 9 h 317"/>
                <a:gd name="T6" fmla="*/ 118 w 243"/>
                <a:gd name="T7" fmla="*/ 20 h 317"/>
                <a:gd name="T8" fmla="*/ 129 w 243"/>
                <a:gd name="T9" fmla="*/ 34 h 317"/>
                <a:gd name="T10" fmla="*/ 233 w 243"/>
                <a:gd name="T11" fmla="*/ 214 h 317"/>
                <a:gd name="T12" fmla="*/ 240 w 243"/>
                <a:gd name="T13" fmla="*/ 230 h 317"/>
                <a:gd name="T14" fmla="*/ 243 w 243"/>
                <a:gd name="T15" fmla="*/ 248 h 317"/>
                <a:gd name="T16" fmla="*/ 240 w 243"/>
                <a:gd name="T17" fmla="*/ 265 h 317"/>
                <a:gd name="T18" fmla="*/ 233 w 243"/>
                <a:gd name="T19" fmla="*/ 282 h 317"/>
                <a:gd name="T20" fmla="*/ 223 w 243"/>
                <a:gd name="T21" fmla="*/ 297 h 317"/>
                <a:gd name="T22" fmla="*/ 209 w 243"/>
                <a:gd name="T23" fmla="*/ 308 h 317"/>
                <a:gd name="T24" fmla="*/ 191 w 243"/>
                <a:gd name="T25" fmla="*/ 315 h 317"/>
                <a:gd name="T26" fmla="*/ 173 w 243"/>
                <a:gd name="T27" fmla="*/ 317 h 317"/>
                <a:gd name="T28" fmla="*/ 155 w 243"/>
                <a:gd name="T29" fmla="*/ 315 h 317"/>
                <a:gd name="T30" fmla="*/ 139 w 243"/>
                <a:gd name="T31" fmla="*/ 308 h 317"/>
                <a:gd name="T32" fmla="*/ 125 w 243"/>
                <a:gd name="T33" fmla="*/ 297 h 317"/>
                <a:gd name="T34" fmla="*/ 113 w 243"/>
                <a:gd name="T35" fmla="*/ 282 h 317"/>
                <a:gd name="T36" fmla="*/ 9 w 243"/>
                <a:gd name="T37" fmla="*/ 103 h 317"/>
                <a:gd name="T38" fmla="*/ 2 w 243"/>
                <a:gd name="T39" fmla="*/ 86 h 317"/>
                <a:gd name="T40" fmla="*/ 0 w 243"/>
                <a:gd name="T41" fmla="*/ 68 h 317"/>
                <a:gd name="T42" fmla="*/ 2 w 243"/>
                <a:gd name="T43" fmla="*/ 51 h 317"/>
                <a:gd name="T44" fmla="*/ 9 w 243"/>
                <a:gd name="T45" fmla="*/ 34 h 317"/>
                <a:gd name="T46" fmla="*/ 20 w 243"/>
                <a:gd name="T47" fmla="*/ 21 h 317"/>
                <a:gd name="T48" fmla="*/ 34 w 243"/>
                <a:gd name="T49" fmla="*/ 10 h 317"/>
                <a:gd name="T50" fmla="*/ 52 w 243"/>
                <a:gd name="T51" fmla="*/ 2 h 317"/>
                <a:gd name="T52" fmla="*/ 69 w 243"/>
                <a:gd name="T53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317">
                  <a:moveTo>
                    <a:pt x="69" y="0"/>
                  </a:moveTo>
                  <a:lnTo>
                    <a:pt x="87" y="2"/>
                  </a:lnTo>
                  <a:lnTo>
                    <a:pt x="103" y="9"/>
                  </a:lnTo>
                  <a:lnTo>
                    <a:pt x="118" y="20"/>
                  </a:lnTo>
                  <a:lnTo>
                    <a:pt x="129" y="34"/>
                  </a:lnTo>
                  <a:lnTo>
                    <a:pt x="233" y="214"/>
                  </a:lnTo>
                  <a:lnTo>
                    <a:pt x="240" y="230"/>
                  </a:lnTo>
                  <a:lnTo>
                    <a:pt x="243" y="248"/>
                  </a:lnTo>
                  <a:lnTo>
                    <a:pt x="240" y="265"/>
                  </a:lnTo>
                  <a:lnTo>
                    <a:pt x="233" y="282"/>
                  </a:lnTo>
                  <a:lnTo>
                    <a:pt x="223" y="297"/>
                  </a:lnTo>
                  <a:lnTo>
                    <a:pt x="209" y="308"/>
                  </a:lnTo>
                  <a:lnTo>
                    <a:pt x="191" y="315"/>
                  </a:lnTo>
                  <a:lnTo>
                    <a:pt x="173" y="317"/>
                  </a:lnTo>
                  <a:lnTo>
                    <a:pt x="155" y="315"/>
                  </a:lnTo>
                  <a:lnTo>
                    <a:pt x="139" y="308"/>
                  </a:lnTo>
                  <a:lnTo>
                    <a:pt x="125" y="297"/>
                  </a:lnTo>
                  <a:lnTo>
                    <a:pt x="113" y="282"/>
                  </a:lnTo>
                  <a:lnTo>
                    <a:pt x="9" y="103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2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F72BB79A-6A8F-3F71-EE18-ED05D8A8D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1751013"/>
              <a:ext cx="71438" cy="55562"/>
            </a:xfrm>
            <a:custGeom>
              <a:avLst/>
              <a:gdLst>
                <a:gd name="T0" fmla="*/ 69 w 319"/>
                <a:gd name="T1" fmla="*/ 0 h 241"/>
                <a:gd name="T2" fmla="*/ 86 w 319"/>
                <a:gd name="T3" fmla="*/ 3 h 241"/>
                <a:gd name="T4" fmla="*/ 104 w 319"/>
                <a:gd name="T5" fmla="*/ 9 h 241"/>
                <a:gd name="T6" fmla="*/ 285 w 319"/>
                <a:gd name="T7" fmla="*/ 112 h 241"/>
                <a:gd name="T8" fmla="*/ 299 w 319"/>
                <a:gd name="T9" fmla="*/ 124 h 241"/>
                <a:gd name="T10" fmla="*/ 310 w 319"/>
                <a:gd name="T11" fmla="*/ 138 h 241"/>
                <a:gd name="T12" fmla="*/ 316 w 319"/>
                <a:gd name="T13" fmla="*/ 155 h 241"/>
                <a:gd name="T14" fmla="*/ 319 w 319"/>
                <a:gd name="T15" fmla="*/ 172 h 241"/>
                <a:gd name="T16" fmla="*/ 316 w 319"/>
                <a:gd name="T17" fmla="*/ 190 h 241"/>
                <a:gd name="T18" fmla="*/ 310 w 319"/>
                <a:gd name="T19" fmla="*/ 206 h 241"/>
                <a:gd name="T20" fmla="*/ 298 w 319"/>
                <a:gd name="T21" fmla="*/ 221 h 241"/>
                <a:gd name="T22" fmla="*/ 283 w 319"/>
                <a:gd name="T23" fmla="*/ 232 h 241"/>
                <a:gd name="T24" fmla="*/ 266 w 319"/>
                <a:gd name="T25" fmla="*/ 239 h 241"/>
                <a:gd name="T26" fmla="*/ 249 w 319"/>
                <a:gd name="T27" fmla="*/ 241 h 241"/>
                <a:gd name="T28" fmla="*/ 231 w 319"/>
                <a:gd name="T29" fmla="*/ 239 h 241"/>
                <a:gd name="T30" fmla="*/ 214 w 319"/>
                <a:gd name="T31" fmla="*/ 231 h 241"/>
                <a:gd name="T32" fmla="*/ 34 w 319"/>
                <a:gd name="T33" fmla="*/ 129 h 241"/>
                <a:gd name="T34" fmla="*/ 19 w 319"/>
                <a:gd name="T35" fmla="*/ 118 h 241"/>
                <a:gd name="T36" fmla="*/ 9 w 319"/>
                <a:gd name="T37" fmla="*/ 103 h 241"/>
                <a:gd name="T38" fmla="*/ 2 w 319"/>
                <a:gd name="T39" fmla="*/ 87 h 241"/>
                <a:gd name="T40" fmla="*/ 0 w 319"/>
                <a:gd name="T41" fmla="*/ 69 h 241"/>
                <a:gd name="T42" fmla="*/ 2 w 319"/>
                <a:gd name="T43" fmla="*/ 51 h 241"/>
                <a:gd name="T44" fmla="*/ 9 w 319"/>
                <a:gd name="T45" fmla="*/ 34 h 241"/>
                <a:gd name="T46" fmla="*/ 20 w 319"/>
                <a:gd name="T47" fmla="*/ 20 h 241"/>
                <a:gd name="T48" fmla="*/ 35 w 319"/>
                <a:gd name="T49" fmla="*/ 9 h 241"/>
                <a:gd name="T50" fmla="*/ 51 w 319"/>
                <a:gd name="T51" fmla="*/ 3 h 241"/>
                <a:gd name="T52" fmla="*/ 69 w 319"/>
                <a:gd name="T5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1">
                  <a:moveTo>
                    <a:pt x="69" y="0"/>
                  </a:moveTo>
                  <a:lnTo>
                    <a:pt x="86" y="3"/>
                  </a:lnTo>
                  <a:lnTo>
                    <a:pt x="104" y="9"/>
                  </a:lnTo>
                  <a:lnTo>
                    <a:pt x="285" y="112"/>
                  </a:lnTo>
                  <a:lnTo>
                    <a:pt x="299" y="124"/>
                  </a:lnTo>
                  <a:lnTo>
                    <a:pt x="310" y="138"/>
                  </a:lnTo>
                  <a:lnTo>
                    <a:pt x="316" y="155"/>
                  </a:lnTo>
                  <a:lnTo>
                    <a:pt x="319" y="172"/>
                  </a:lnTo>
                  <a:lnTo>
                    <a:pt x="316" y="190"/>
                  </a:lnTo>
                  <a:lnTo>
                    <a:pt x="310" y="206"/>
                  </a:lnTo>
                  <a:lnTo>
                    <a:pt x="298" y="221"/>
                  </a:lnTo>
                  <a:lnTo>
                    <a:pt x="283" y="232"/>
                  </a:lnTo>
                  <a:lnTo>
                    <a:pt x="266" y="239"/>
                  </a:lnTo>
                  <a:lnTo>
                    <a:pt x="249" y="241"/>
                  </a:lnTo>
                  <a:lnTo>
                    <a:pt x="231" y="239"/>
                  </a:lnTo>
                  <a:lnTo>
                    <a:pt x="214" y="231"/>
                  </a:lnTo>
                  <a:lnTo>
                    <a:pt x="34" y="129"/>
                  </a:lnTo>
                  <a:lnTo>
                    <a:pt x="19" y="118"/>
                  </a:lnTo>
                  <a:lnTo>
                    <a:pt x="9" y="103"/>
                  </a:lnTo>
                  <a:lnTo>
                    <a:pt x="2" y="87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id="{7009C383-13CD-56A8-F437-7AA318AF1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0" y="1927225"/>
              <a:ext cx="77788" cy="31750"/>
            </a:xfrm>
            <a:custGeom>
              <a:avLst/>
              <a:gdLst>
                <a:gd name="T0" fmla="*/ 69 w 347"/>
                <a:gd name="T1" fmla="*/ 0 h 139"/>
                <a:gd name="T2" fmla="*/ 278 w 347"/>
                <a:gd name="T3" fmla="*/ 0 h 139"/>
                <a:gd name="T4" fmla="*/ 296 w 347"/>
                <a:gd name="T5" fmla="*/ 4 h 139"/>
                <a:gd name="T6" fmla="*/ 313 w 347"/>
                <a:gd name="T7" fmla="*/ 10 h 139"/>
                <a:gd name="T8" fmla="*/ 327 w 347"/>
                <a:gd name="T9" fmla="*/ 21 h 139"/>
                <a:gd name="T10" fmla="*/ 338 w 347"/>
                <a:gd name="T11" fmla="*/ 35 h 139"/>
                <a:gd name="T12" fmla="*/ 345 w 347"/>
                <a:gd name="T13" fmla="*/ 51 h 139"/>
                <a:gd name="T14" fmla="*/ 347 w 347"/>
                <a:gd name="T15" fmla="*/ 70 h 139"/>
                <a:gd name="T16" fmla="*/ 345 w 347"/>
                <a:gd name="T17" fmla="*/ 88 h 139"/>
                <a:gd name="T18" fmla="*/ 338 w 347"/>
                <a:gd name="T19" fmla="*/ 104 h 139"/>
                <a:gd name="T20" fmla="*/ 327 w 347"/>
                <a:gd name="T21" fmla="*/ 119 h 139"/>
                <a:gd name="T22" fmla="*/ 313 w 347"/>
                <a:gd name="T23" fmla="*/ 129 h 139"/>
                <a:gd name="T24" fmla="*/ 296 w 347"/>
                <a:gd name="T25" fmla="*/ 137 h 139"/>
                <a:gd name="T26" fmla="*/ 278 w 347"/>
                <a:gd name="T27" fmla="*/ 139 h 139"/>
                <a:gd name="T28" fmla="*/ 69 w 347"/>
                <a:gd name="T29" fmla="*/ 139 h 139"/>
                <a:gd name="T30" fmla="*/ 51 w 347"/>
                <a:gd name="T31" fmla="*/ 137 h 139"/>
                <a:gd name="T32" fmla="*/ 35 w 347"/>
                <a:gd name="T33" fmla="*/ 129 h 139"/>
                <a:gd name="T34" fmla="*/ 20 w 347"/>
                <a:gd name="T35" fmla="*/ 119 h 139"/>
                <a:gd name="T36" fmla="*/ 10 w 347"/>
                <a:gd name="T37" fmla="*/ 104 h 139"/>
                <a:gd name="T38" fmla="*/ 2 w 347"/>
                <a:gd name="T39" fmla="*/ 88 h 139"/>
                <a:gd name="T40" fmla="*/ 0 w 347"/>
                <a:gd name="T41" fmla="*/ 70 h 139"/>
                <a:gd name="T42" fmla="*/ 2 w 347"/>
                <a:gd name="T43" fmla="*/ 51 h 139"/>
                <a:gd name="T44" fmla="*/ 10 w 347"/>
                <a:gd name="T45" fmla="*/ 35 h 139"/>
                <a:gd name="T46" fmla="*/ 20 w 347"/>
                <a:gd name="T47" fmla="*/ 21 h 139"/>
                <a:gd name="T48" fmla="*/ 35 w 347"/>
                <a:gd name="T49" fmla="*/ 10 h 139"/>
                <a:gd name="T50" fmla="*/ 51 w 347"/>
                <a:gd name="T51" fmla="*/ 4 h 139"/>
                <a:gd name="T52" fmla="*/ 69 w 34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7" h="139">
                  <a:moveTo>
                    <a:pt x="69" y="0"/>
                  </a:moveTo>
                  <a:lnTo>
                    <a:pt x="278" y="0"/>
                  </a:lnTo>
                  <a:lnTo>
                    <a:pt x="296" y="4"/>
                  </a:lnTo>
                  <a:lnTo>
                    <a:pt x="313" y="10"/>
                  </a:lnTo>
                  <a:lnTo>
                    <a:pt x="327" y="21"/>
                  </a:lnTo>
                  <a:lnTo>
                    <a:pt x="338" y="35"/>
                  </a:lnTo>
                  <a:lnTo>
                    <a:pt x="345" y="51"/>
                  </a:lnTo>
                  <a:lnTo>
                    <a:pt x="347" y="70"/>
                  </a:lnTo>
                  <a:lnTo>
                    <a:pt x="345" y="88"/>
                  </a:lnTo>
                  <a:lnTo>
                    <a:pt x="338" y="104"/>
                  </a:lnTo>
                  <a:lnTo>
                    <a:pt x="327" y="119"/>
                  </a:lnTo>
                  <a:lnTo>
                    <a:pt x="313" y="129"/>
                  </a:lnTo>
                  <a:lnTo>
                    <a:pt x="296" y="137"/>
                  </a:lnTo>
                  <a:lnTo>
                    <a:pt x="27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4DB9C15A-06C7-C6C5-EAC5-845815007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2079625"/>
              <a:ext cx="71438" cy="55562"/>
            </a:xfrm>
            <a:custGeom>
              <a:avLst/>
              <a:gdLst>
                <a:gd name="T0" fmla="*/ 249 w 319"/>
                <a:gd name="T1" fmla="*/ 0 h 242"/>
                <a:gd name="T2" fmla="*/ 268 w 319"/>
                <a:gd name="T3" fmla="*/ 3 h 242"/>
                <a:gd name="T4" fmla="*/ 283 w 319"/>
                <a:gd name="T5" fmla="*/ 9 h 242"/>
                <a:gd name="T6" fmla="*/ 298 w 319"/>
                <a:gd name="T7" fmla="*/ 20 h 242"/>
                <a:gd name="T8" fmla="*/ 310 w 319"/>
                <a:gd name="T9" fmla="*/ 35 h 242"/>
                <a:gd name="T10" fmla="*/ 316 w 319"/>
                <a:gd name="T11" fmla="*/ 52 h 242"/>
                <a:gd name="T12" fmla="*/ 319 w 319"/>
                <a:gd name="T13" fmla="*/ 70 h 242"/>
                <a:gd name="T14" fmla="*/ 316 w 319"/>
                <a:gd name="T15" fmla="*/ 86 h 242"/>
                <a:gd name="T16" fmla="*/ 310 w 319"/>
                <a:gd name="T17" fmla="*/ 103 h 242"/>
                <a:gd name="T18" fmla="*/ 298 w 319"/>
                <a:gd name="T19" fmla="*/ 118 h 242"/>
                <a:gd name="T20" fmla="*/ 285 w 319"/>
                <a:gd name="T21" fmla="*/ 129 h 242"/>
                <a:gd name="T22" fmla="*/ 104 w 319"/>
                <a:gd name="T23" fmla="*/ 232 h 242"/>
                <a:gd name="T24" fmla="*/ 87 w 319"/>
                <a:gd name="T25" fmla="*/ 239 h 242"/>
                <a:gd name="T26" fmla="*/ 69 w 319"/>
                <a:gd name="T27" fmla="*/ 242 h 242"/>
                <a:gd name="T28" fmla="*/ 51 w 319"/>
                <a:gd name="T29" fmla="*/ 239 h 242"/>
                <a:gd name="T30" fmla="*/ 35 w 319"/>
                <a:gd name="T31" fmla="*/ 233 h 242"/>
                <a:gd name="T32" fmla="*/ 20 w 319"/>
                <a:gd name="T33" fmla="*/ 222 h 242"/>
                <a:gd name="T34" fmla="*/ 9 w 319"/>
                <a:gd name="T35" fmla="*/ 207 h 242"/>
                <a:gd name="T36" fmla="*/ 2 w 319"/>
                <a:gd name="T37" fmla="*/ 190 h 242"/>
                <a:gd name="T38" fmla="*/ 0 w 319"/>
                <a:gd name="T39" fmla="*/ 172 h 242"/>
                <a:gd name="T40" fmla="*/ 2 w 319"/>
                <a:gd name="T41" fmla="*/ 155 h 242"/>
                <a:gd name="T42" fmla="*/ 9 w 319"/>
                <a:gd name="T43" fmla="*/ 138 h 242"/>
                <a:gd name="T44" fmla="*/ 19 w 319"/>
                <a:gd name="T45" fmla="*/ 125 h 242"/>
                <a:gd name="T46" fmla="*/ 34 w 319"/>
                <a:gd name="T47" fmla="*/ 114 h 242"/>
                <a:gd name="T48" fmla="*/ 214 w 319"/>
                <a:gd name="T49" fmla="*/ 10 h 242"/>
                <a:gd name="T50" fmla="*/ 232 w 319"/>
                <a:gd name="T51" fmla="*/ 2 h 242"/>
                <a:gd name="T52" fmla="*/ 249 w 319"/>
                <a:gd name="T5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2">
                  <a:moveTo>
                    <a:pt x="249" y="0"/>
                  </a:moveTo>
                  <a:lnTo>
                    <a:pt x="268" y="3"/>
                  </a:lnTo>
                  <a:lnTo>
                    <a:pt x="283" y="9"/>
                  </a:lnTo>
                  <a:lnTo>
                    <a:pt x="298" y="20"/>
                  </a:lnTo>
                  <a:lnTo>
                    <a:pt x="310" y="35"/>
                  </a:lnTo>
                  <a:lnTo>
                    <a:pt x="316" y="52"/>
                  </a:lnTo>
                  <a:lnTo>
                    <a:pt x="319" y="70"/>
                  </a:lnTo>
                  <a:lnTo>
                    <a:pt x="316" y="86"/>
                  </a:lnTo>
                  <a:lnTo>
                    <a:pt x="310" y="103"/>
                  </a:lnTo>
                  <a:lnTo>
                    <a:pt x="298" y="118"/>
                  </a:lnTo>
                  <a:lnTo>
                    <a:pt x="285" y="129"/>
                  </a:lnTo>
                  <a:lnTo>
                    <a:pt x="104" y="232"/>
                  </a:lnTo>
                  <a:lnTo>
                    <a:pt x="87" y="239"/>
                  </a:lnTo>
                  <a:lnTo>
                    <a:pt x="69" y="242"/>
                  </a:lnTo>
                  <a:lnTo>
                    <a:pt x="51" y="239"/>
                  </a:lnTo>
                  <a:lnTo>
                    <a:pt x="35" y="233"/>
                  </a:lnTo>
                  <a:lnTo>
                    <a:pt x="20" y="222"/>
                  </a:lnTo>
                  <a:lnTo>
                    <a:pt x="9" y="207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2" y="155"/>
                  </a:lnTo>
                  <a:lnTo>
                    <a:pt x="9" y="138"/>
                  </a:lnTo>
                  <a:lnTo>
                    <a:pt x="19" y="125"/>
                  </a:lnTo>
                  <a:lnTo>
                    <a:pt x="34" y="114"/>
                  </a:lnTo>
                  <a:lnTo>
                    <a:pt x="214" y="10"/>
                  </a:lnTo>
                  <a:lnTo>
                    <a:pt x="232" y="2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F8E59A0A-D3D4-B8FD-C4A0-E5E039070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2079625"/>
              <a:ext cx="71438" cy="55562"/>
            </a:xfrm>
            <a:custGeom>
              <a:avLst/>
              <a:gdLst>
                <a:gd name="T0" fmla="*/ 69 w 319"/>
                <a:gd name="T1" fmla="*/ 0 h 242"/>
                <a:gd name="T2" fmla="*/ 87 w 319"/>
                <a:gd name="T3" fmla="*/ 2 h 242"/>
                <a:gd name="T4" fmla="*/ 104 w 319"/>
                <a:gd name="T5" fmla="*/ 10 h 242"/>
                <a:gd name="T6" fmla="*/ 285 w 319"/>
                <a:gd name="T7" fmla="*/ 114 h 242"/>
                <a:gd name="T8" fmla="*/ 299 w 319"/>
                <a:gd name="T9" fmla="*/ 125 h 242"/>
                <a:gd name="T10" fmla="*/ 310 w 319"/>
                <a:gd name="T11" fmla="*/ 138 h 242"/>
                <a:gd name="T12" fmla="*/ 316 w 319"/>
                <a:gd name="T13" fmla="*/ 155 h 242"/>
                <a:gd name="T14" fmla="*/ 319 w 319"/>
                <a:gd name="T15" fmla="*/ 172 h 242"/>
                <a:gd name="T16" fmla="*/ 316 w 319"/>
                <a:gd name="T17" fmla="*/ 190 h 242"/>
                <a:gd name="T18" fmla="*/ 310 w 319"/>
                <a:gd name="T19" fmla="*/ 207 h 242"/>
                <a:gd name="T20" fmla="*/ 298 w 319"/>
                <a:gd name="T21" fmla="*/ 222 h 242"/>
                <a:gd name="T22" fmla="*/ 284 w 319"/>
                <a:gd name="T23" fmla="*/ 233 h 242"/>
                <a:gd name="T24" fmla="*/ 268 w 319"/>
                <a:gd name="T25" fmla="*/ 239 h 242"/>
                <a:gd name="T26" fmla="*/ 250 w 319"/>
                <a:gd name="T27" fmla="*/ 242 h 242"/>
                <a:gd name="T28" fmla="*/ 231 w 319"/>
                <a:gd name="T29" fmla="*/ 239 h 242"/>
                <a:gd name="T30" fmla="*/ 214 w 319"/>
                <a:gd name="T31" fmla="*/ 232 h 242"/>
                <a:gd name="T32" fmla="*/ 34 w 319"/>
                <a:gd name="T33" fmla="*/ 129 h 242"/>
                <a:gd name="T34" fmla="*/ 20 w 319"/>
                <a:gd name="T35" fmla="*/ 118 h 242"/>
                <a:gd name="T36" fmla="*/ 9 w 319"/>
                <a:gd name="T37" fmla="*/ 103 h 242"/>
                <a:gd name="T38" fmla="*/ 2 w 319"/>
                <a:gd name="T39" fmla="*/ 86 h 242"/>
                <a:gd name="T40" fmla="*/ 0 w 319"/>
                <a:gd name="T41" fmla="*/ 70 h 242"/>
                <a:gd name="T42" fmla="*/ 2 w 319"/>
                <a:gd name="T43" fmla="*/ 52 h 242"/>
                <a:gd name="T44" fmla="*/ 9 w 319"/>
                <a:gd name="T45" fmla="*/ 35 h 242"/>
                <a:gd name="T46" fmla="*/ 20 w 319"/>
                <a:gd name="T47" fmla="*/ 20 h 242"/>
                <a:gd name="T48" fmla="*/ 35 w 319"/>
                <a:gd name="T49" fmla="*/ 9 h 242"/>
                <a:gd name="T50" fmla="*/ 51 w 319"/>
                <a:gd name="T51" fmla="*/ 3 h 242"/>
                <a:gd name="T52" fmla="*/ 69 w 319"/>
                <a:gd name="T5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2">
                  <a:moveTo>
                    <a:pt x="69" y="0"/>
                  </a:moveTo>
                  <a:lnTo>
                    <a:pt x="87" y="2"/>
                  </a:lnTo>
                  <a:lnTo>
                    <a:pt x="104" y="10"/>
                  </a:lnTo>
                  <a:lnTo>
                    <a:pt x="285" y="114"/>
                  </a:lnTo>
                  <a:lnTo>
                    <a:pt x="299" y="125"/>
                  </a:lnTo>
                  <a:lnTo>
                    <a:pt x="310" y="138"/>
                  </a:lnTo>
                  <a:lnTo>
                    <a:pt x="316" y="155"/>
                  </a:lnTo>
                  <a:lnTo>
                    <a:pt x="319" y="172"/>
                  </a:lnTo>
                  <a:lnTo>
                    <a:pt x="316" y="190"/>
                  </a:lnTo>
                  <a:lnTo>
                    <a:pt x="310" y="207"/>
                  </a:lnTo>
                  <a:lnTo>
                    <a:pt x="298" y="222"/>
                  </a:lnTo>
                  <a:lnTo>
                    <a:pt x="284" y="233"/>
                  </a:lnTo>
                  <a:lnTo>
                    <a:pt x="268" y="239"/>
                  </a:lnTo>
                  <a:lnTo>
                    <a:pt x="250" y="242"/>
                  </a:lnTo>
                  <a:lnTo>
                    <a:pt x="231" y="239"/>
                  </a:lnTo>
                  <a:lnTo>
                    <a:pt x="214" y="232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2" y="86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40">
              <a:extLst>
                <a:ext uri="{FF2B5EF4-FFF2-40B4-BE49-F238E27FC236}">
                  <a16:creationId xmlns:a16="http://schemas.microsoft.com/office/drawing/2014/main" id="{F8EB92C8-EB38-F658-F604-072A7D69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688" y="1927225"/>
              <a:ext cx="77788" cy="31750"/>
            </a:xfrm>
            <a:custGeom>
              <a:avLst/>
              <a:gdLst>
                <a:gd name="T0" fmla="*/ 70 w 348"/>
                <a:gd name="T1" fmla="*/ 0 h 139"/>
                <a:gd name="T2" fmla="*/ 278 w 348"/>
                <a:gd name="T3" fmla="*/ 0 h 139"/>
                <a:gd name="T4" fmla="*/ 297 w 348"/>
                <a:gd name="T5" fmla="*/ 4 h 139"/>
                <a:gd name="T6" fmla="*/ 314 w 348"/>
                <a:gd name="T7" fmla="*/ 10 h 139"/>
                <a:gd name="T8" fmla="*/ 327 w 348"/>
                <a:gd name="T9" fmla="*/ 21 h 139"/>
                <a:gd name="T10" fmla="*/ 337 w 348"/>
                <a:gd name="T11" fmla="*/ 35 h 139"/>
                <a:gd name="T12" fmla="*/ 345 w 348"/>
                <a:gd name="T13" fmla="*/ 51 h 139"/>
                <a:gd name="T14" fmla="*/ 348 w 348"/>
                <a:gd name="T15" fmla="*/ 70 h 139"/>
                <a:gd name="T16" fmla="*/ 345 w 348"/>
                <a:gd name="T17" fmla="*/ 88 h 139"/>
                <a:gd name="T18" fmla="*/ 337 w 348"/>
                <a:gd name="T19" fmla="*/ 104 h 139"/>
                <a:gd name="T20" fmla="*/ 327 w 348"/>
                <a:gd name="T21" fmla="*/ 119 h 139"/>
                <a:gd name="T22" fmla="*/ 314 w 348"/>
                <a:gd name="T23" fmla="*/ 129 h 139"/>
                <a:gd name="T24" fmla="*/ 297 w 348"/>
                <a:gd name="T25" fmla="*/ 137 h 139"/>
                <a:gd name="T26" fmla="*/ 278 w 348"/>
                <a:gd name="T27" fmla="*/ 139 h 139"/>
                <a:gd name="T28" fmla="*/ 70 w 348"/>
                <a:gd name="T29" fmla="*/ 139 h 139"/>
                <a:gd name="T30" fmla="*/ 52 w 348"/>
                <a:gd name="T31" fmla="*/ 137 h 139"/>
                <a:gd name="T32" fmla="*/ 34 w 348"/>
                <a:gd name="T33" fmla="*/ 129 h 139"/>
                <a:gd name="T34" fmla="*/ 21 w 348"/>
                <a:gd name="T35" fmla="*/ 119 h 139"/>
                <a:gd name="T36" fmla="*/ 10 w 348"/>
                <a:gd name="T37" fmla="*/ 104 h 139"/>
                <a:gd name="T38" fmla="*/ 3 w 348"/>
                <a:gd name="T39" fmla="*/ 88 h 139"/>
                <a:gd name="T40" fmla="*/ 0 w 348"/>
                <a:gd name="T41" fmla="*/ 70 h 139"/>
                <a:gd name="T42" fmla="*/ 3 w 348"/>
                <a:gd name="T43" fmla="*/ 51 h 139"/>
                <a:gd name="T44" fmla="*/ 10 w 348"/>
                <a:gd name="T45" fmla="*/ 35 h 139"/>
                <a:gd name="T46" fmla="*/ 21 w 348"/>
                <a:gd name="T47" fmla="*/ 21 h 139"/>
                <a:gd name="T48" fmla="*/ 34 w 348"/>
                <a:gd name="T49" fmla="*/ 10 h 139"/>
                <a:gd name="T50" fmla="*/ 52 w 348"/>
                <a:gd name="T51" fmla="*/ 4 h 139"/>
                <a:gd name="T52" fmla="*/ 70 w 34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139">
                  <a:moveTo>
                    <a:pt x="70" y="0"/>
                  </a:moveTo>
                  <a:lnTo>
                    <a:pt x="278" y="0"/>
                  </a:lnTo>
                  <a:lnTo>
                    <a:pt x="297" y="4"/>
                  </a:lnTo>
                  <a:lnTo>
                    <a:pt x="314" y="10"/>
                  </a:lnTo>
                  <a:lnTo>
                    <a:pt x="327" y="21"/>
                  </a:lnTo>
                  <a:lnTo>
                    <a:pt x="337" y="35"/>
                  </a:lnTo>
                  <a:lnTo>
                    <a:pt x="345" y="51"/>
                  </a:lnTo>
                  <a:lnTo>
                    <a:pt x="348" y="70"/>
                  </a:lnTo>
                  <a:lnTo>
                    <a:pt x="345" y="88"/>
                  </a:lnTo>
                  <a:lnTo>
                    <a:pt x="337" y="104"/>
                  </a:lnTo>
                  <a:lnTo>
                    <a:pt x="327" y="119"/>
                  </a:lnTo>
                  <a:lnTo>
                    <a:pt x="314" y="129"/>
                  </a:lnTo>
                  <a:lnTo>
                    <a:pt x="297" y="137"/>
                  </a:lnTo>
                  <a:lnTo>
                    <a:pt x="278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4" y="129"/>
                  </a:lnTo>
                  <a:lnTo>
                    <a:pt x="21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4" y="10"/>
                  </a:lnTo>
                  <a:lnTo>
                    <a:pt x="52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41">
              <a:extLst>
                <a:ext uri="{FF2B5EF4-FFF2-40B4-BE49-F238E27FC236}">
                  <a16:creationId xmlns:a16="http://schemas.microsoft.com/office/drawing/2014/main" id="{FA84E7D5-5240-39F9-BDFD-466C2D480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413" y="1751013"/>
              <a:ext cx="71438" cy="55562"/>
            </a:xfrm>
            <a:custGeom>
              <a:avLst/>
              <a:gdLst>
                <a:gd name="T0" fmla="*/ 250 w 319"/>
                <a:gd name="T1" fmla="*/ 0 h 241"/>
                <a:gd name="T2" fmla="*/ 268 w 319"/>
                <a:gd name="T3" fmla="*/ 3 h 241"/>
                <a:gd name="T4" fmla="*/ 284 w 319"/>
                <a:gd name="T5" fmla="*/ 9 h 241"/>
                <a:gd name="T6" fmla="*/ 298 w 319"/>
                <a:gd name="T7" fmla="*/ 20 h 241"/>
                <a:gd name="T8" fmla="*/ 310 w 319"/>
                <a:gd name="T9" fmla="*/ 34 h 241"/>
                <a:gd name="T10" fmla="*/ 316 w 319"/>
                <a:gd name="T11" fmla="*/ 51 h 241"/>
                <a:gd name="T12" fmla="*/ 319 w 319"/>
                <a:gd name="T13" fmla="*/ 69 h 241"/>
                <a:gd name="T14" fmla="*/ 316 w 319"/>
                <a:gd name="T15" fmla="*/ 87 h 241"/>
                <a:gd name="T16" fmla="*/ 310 w 319"/>
                <a:gd name="T17" fmla="*/ 103 h 241"/>
                <a:gd name="T18" fmla="*/ 299 w 319"/>
                <a:gd name="T19" fmla="*/ 118 h 241"/>
                <a:gd name="T20" fmla="*/ 285 w 319"/>
                <a:gd name="T21" fmla="*/ 129 h 241"/>
                <a:gd name="T22" fmla="*/ 104 w 319"/>
                <a:gd name="T23" fmla="*/ 231 h 241"/>
                <a:gd name="T24" fmla="*/ 87 w 319"/>
                <a:gd name="T25" fmla="*/ 239 h 241"/>
                <a:gd name="T26" fmla="*/ 69 w 319"/>
                <a:gd name="T27" fmla="*/ 241 h 241"/>
                <a:gd name="T28" fmla="*/ 52 w 319"/>
                <a:gd name="T29" fmla="*/ 239 h 241"/>
                <a:gd name="T30" fmla="*/ 35 w 319"/>
                <a:gd name="T31" fmla="*/ 232 h 241"/>
                <a:gd name="T32" fmla="*/ 20 w 319"/>
                <a:gd name="T33" fmla="*/ 221 h 241"/>
                <a:gd name="T34" fmla="*/ 9 w 319"/>
                <a:gd name="T35" fmla="*/ 206 h 241"/>
                <a:gd name="T36" fmla="*/ 2 w 319"/>
                <a:gd name="T37" fmla="*/ 190 h 241"/>
                <a:gd name="T38" fmla="*/ 0 w 319"/>
                <a:gd name="T39" fmla="*/ 172 h 241"/>
                <a:gd name="T40" fmla="*/ 2 w 319"/>
                <a:gd name="T41" fmla="*/ 155 h 241"/>
                <a:gd name="T42" fmla="*/ 9 w 319"/>
                <a:gd name="T43" fmla="*/ 138 h 241"/>
                <a:gd name="T44" fmla="*/ 20 w 319"/>
                <a:gd name="T45" fmla="*/ 124 h 241"/>
                <a:gd name="T46" fmla="*/ 34 w 319"/>
                <a:gd name="T47" fmla="*/ 112 h 241"/>
                <a:gd name="T48" fmla="*/ 214 w 319"/>
                <a:gd name="T49" fmla="*/ 9 h 241"/>
                <a:gd name="T50" fmla="*/ 233 w 319"/>
                <a:gd name="T51" fmla="*/ 3 h 241"/>
                <a:gd name="T52" fmla="*/ 250 w 319"/>
                <a:gd name="T5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1">
                  <a:moveTo>
                    <a:pt x="250" y="0"/>
                  </a:moveTo>
                  <a:lnTo>
                    <a:pt x="268" y="3"/>
                  </a:lnTo>
                  <a:lnTo>
                    <a:pt x="284" y="9"/>
                  </a:lnTo>
                  <a:lnTo>
                    <a:pt x="298" y="20"/>
                  </a:lnTo>
                  <a:lnTo>
                    <a:pt x="310" y="34"/>
                  </a:lnTo>
                  <a:lnTo>
                    <a:pt x="316" y="51"/>
                  </a:lnTo>
                  <a:lnTo>
                    <a:pt x="319" y="69"/>
                  </a:lnTo>
                  <a:lnTo>
                    <a:pt x="316" y="87"/>
                  </a:lnTo>
                  <a:lnTo>
                    <a:pt x="310" y="103"/>
                  </a:lnTo>
                  <a:lnTo>
                    <a:pt x="299" y="118"/>
                  </a:lnTo>
                  <a:lnTo>
                    <a:pt x="285" y="129"/>
                  </a:lnTo>
                  <a:lnTo>
                    <a:pt x="104" y="231"/>
                  </a:lnTo>
                  <a:lnTo>
                    <a:pt x="87" y="239"/>
                  </a:lnTo>
                  <a:lnTo>
                    <a:pt x="69" y="241"/>
                  </a:lnTo>
                  <a:lnTo>
                    <a:pt x="52" y="239"/>
                  </a:lnTo>
                  <a:lnTo>
                    <a:pt x="35" y="232"/>
                  </a:lnTo>
                  <a:lnTo>
                    <a:pt x="20" y="221"/>
                  </a:lnTo>
                  <a:lnTo>
                    <a:pt x="9" y="206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2" y="155"/>
                  </a:lnTo>
                  <a:lnTo>
                    <a:pt x="9" y="138"/>
                  </a:lnTo>
                  <a:lnTo>
                    <a:pt x="20" y="124"/>
                  </a:lnTo>
                  <a:lnTo>
                    <a:pt x="34" y="112"/>
                  </a:lnTo>
                  <a:lnTo>
                    <a:pt x="214" y="9"/>
                  </a:lnTo>
                  <a:lnTo>
                    <a:pt x="233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42">
              <a:extLst>
                <a:ext uri="{FF2B5EF4-FFF2-40B4-BE49-F238E27FC236}">
                  <a16:creationId xmlns:a16="http://schemas.microsoft.com/office/drawing/2014/main" id="{CA0BFAD8-8F41-0FA5-3D49-F574A94FB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700" y="1622425"/>
              <a:ext cx="55563" cy="71437"/>
            </a:xfrm>
            <a:custGeom>
              <a:avLst/>
              <a:gdLst>
                <a:gd name="T0" fmla="*/ 172 w 243"/>
                <a:gd name="T1" fmla="*/ 0 h 316"/>
                <a:gd name="T2" fmla="*/ 191 w 243"/>
                <a:gd name="T3" fmla="*/ 2 h 316"/>
                <a:gd name="T4" fmla="*/ 208 w 243"/>
                <a:gd name="T5" fmla="*/ 10 h 316"/>
                <a:gd name="T6" fmla="*/ 222 w 243"/>
                <a:gd name="T7" fmla="*/ 21 h 316"/>
                <a:gd name="T8" fmla="*/ 234 w 243"/>
                <a:gd name="T9" fmla="*/ 34 h 316"/>
                <a:gd name="T10" fmla="*/ 241 w 243"/>
                <a:gd name="T11" fmla="*/ 51 h 316"/>
                <a:gd name="T12" fmla="*/ 243 w 243"/>
                <a:gd name="T13" fmla="*/ 68 h 316"/>
                <a:gd name="T14" fmla="*/ 241 w 243"/>
                <a:gd name="T15" fmla="*/ 86 h 316"/>
                <a:gd name="T16" fmla="*/ 234 w 243"/>
                <a:gd name="T17" fmla="*/ 103 h 316"/>
                <a:gd name="T18" fmla="*/ 129 w 243"/>
                <a:gd name="T19" fmla="*/ 282 h 316"/>
                <a:gd name="T20" fmla="*/ 118 w 243"/>
                <a:gd name="T21" fmla="*/ 297 h 316"/>
                <a:gd name="T22" fmla="*/ 103 w 243"/>
                <a:gd name="T23" fmla="*/ 308 h 316"/>
                <a:gd name="T24" fmla="*/ 87 w 243"/>
                <a:gd name="T25" fmla="*/ 314 h 316"/>
                <a:gd name="T26" fmla="*/ 69 w 243"/>
                <a:gd name="T27" fmla="*/ 316 h 316"/>
                <a:gd name="T28" fmla="*/ 52 w 243"/>
                <a:gd name="T29" fmla="*/ 314 h 316"/>
                <a:gd name="T30" fmla="*/ 35 w 243"/>
                <a:gd name="T31" fmla="*/ 307 h 316"/>
                <a:gd name="T32" fmla="*/ 19 w 243"/>
                <a:gd name="T33" fmla="*/ 296 h 316"/>
                <a:gd name="T34" fmla="*/ 9 w 243"/>
                <a:gd name="T35" fmla="*/ 282 h 316"/>
                <a:gd name="T36" fmla="*/ 2 w 243"/>
                <a:gd name="T37" fmla="*/ 265 h 316"/>
                <a:gd name="T38" fmla="*/ 0 w 243"/>
                <a:gd name="T39" fmla="*/ 248 h 316"/>
                <a:gd name="T40" fmla="*/ 2 w 243"/>
                <a:gd name="T41" fmla="*/ 230 h 316"/>
                <a:gd name="T42" fmla="*/ 9 w 243"/>
                <a:gd name="T43" fmla="*/ 214 h 316"/>
                <a:gd name="T44" fmla="*/ 113 w 243"/>
                <a:gd name="T45" fmla="*/ 34 h 316"/>
                <a:gd name="T46" fmla="*/ 125 w 243"/>
                <a:gd name="T47" fmla="*/ 20 h 316"/>
                <a:gd name="T48" fmla="*/ 140 w 243"/>
                <a:gd name="T49" fmla="*/ 9 h 316"/>
                <a:gd name="T50" fmla="*/ 155 w 243"/>
                <a:gd name="T51" fmla="*/ 2 h 316"/>
                <a:gd name="T52" fmla="*/ 172 w 243"/>
                <a:gd name="T5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316">
                  <a:moveTo>
                    <a:pt x="172" y="0"/>
                  </a:moveTo>
                  <a:lnTo>
                    <a:pt x="191" y="2"/>
                  </a:lnTo>
                  <a:lnTo>
                    <a:pt x="208" y="10"/>
                  </a:lnTo>
                  <a:lnTo>
                    <a:pt x="222" y="21"/>
                  </a:lnTo>
                  <a:lnTo>
                    <a:pt x="234" y="34"/>
                  </a:lnTo>
                  <a:lnTo>
                    <a:pt x="241" y="51"/>
                  </a:lnTo>
                  <a:lnTo>
                    <a:pt x="243" y="68"/>
                  </a:lnTo>
                  <a:lnTo>
                    <a:pt x="241" y="86"/>
                  </a:lnTo>
                  <a:lnTo>
                    <a:pt x="234" y="103"/>
                  </a:lnTo>
                  <a:lnTo>
                    <a:pt x="129" y="282"/>
                  </a:lnTo>
                  <a:lnTo>
                    <a:pt x="118" y="297"/>
                  </a:lnTo>
                  <a:lnTo>
                    <a:pt x="103" y="308"/>
                  </a:lnTo>
                  <a:lnTo>
                    <a:pt x="87" y="314"/>
                  </a:lnTo>
                  <a:lnTo>
                    <a:pt x="69" y="316"/>
                  </a:lnTo>
                  <a:lnTo>
                    <a:pt x="52" y="314"/>
                  </a:lnTo>
                  <a:lnTo>
                    <a:pt x="35" y="307"/>
                  </a:lnTo>
                  <a:lnTo>
                    <a:pt x="19" y="296"/>
                  </a:lnTo>
                  <a:lnTo>
                    <a:pt x="9" y="282"/>
                  </a:lnTo>
                  <a:lnTo>
                    <a:pt x="2" y="265"/>
                  </a:lnTo>
                  <a:lnTo>
                    <a:pt x="0" y="248"/>
                  </a:lnTo>
                  <a:lnTo>
                    <a:pt x="2" y="230"/>
                  </a:lnTo>
                  <a:lnTo>
                    <a:pt x="9" y="214"/>
                  </a:lnTo>
                  <a:lnTo>
                    <a:pt x="113" y="34"/>
                  </a:lnTo>
                  <a:lnTo>
                    <a:pt x="125" y="20"/>
                  </a:lnTo>
                  <a:lnTo>
                    <a:pt x="140" y="9"/>
                  </a:lnTo>
                  <a:lnTo>
                    <a:pt x="155" y="2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43">
              <a:extLst>
                <a:ext uri="{FF2B5EF4-FFF2-40B4-BE49-F238E27FC236}">
                  <a16:creationId xmlns:a16="http://schemas.microsoft.com/office/drawing/2014/main" id="{8C37E819-9111-D3AA-5802-1728AC3D9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1811338"/>
              <a:ext cx="76200" cy="242887"/>
            </a:xfrm>
            <a:custGeom>
              <a:avLst/>
              <a:gdLst>
                <a:gd name="T0" fmla="*/ 167 w 334"/>
                <a:gd name="T1" fmla="*/ 0 h 1073"/>
                <a:gd name="T2" fmla="*/ 201 w 334"/>
                <a:gd name="T3" fmla="*/ 2 h 1073"/>
                <a:gd name="T4" fmla="*/ 230 w 334"/>
                <a:gd name="T5" fmla="*/ 8 h 1073"/>
                <a:gd name="T6" fmla="*/ 258 w 334"/>
                <a:gd name="T7" fmla="*/ 18 h 1073"/>
                <a:gd name="T8" fmla="*/ 280 w 334"/>
                <a:gd name="T9" fmla="*/ 33 h 1073"/>
                <a:gd name="T10" fmla="*/ 300 w 334"/>
                <a:gd name="T11" fmla="*/ 51 h 1073"/>
                <a:gd name="T12" fmla="*/ 314 w 334"/>
                <a:gd name="T13" fmla="*/ 72 h 1073"/>
                <a:gd name="T14" fmla="*/ 326 w 334"/>
                <a:gd name="T15" fmla="*/ 98 h 1073"/>
                <a:gd name="T16" fmla="*/ 331 w 334"/>
                <a:gd name="T17" fmla="*/ 128 h 1073"/>
                <a:gd name="T18" fmla="*/ 334 w 334"/>
                <a:gd name="T19" fmla="*/ 162 h 1073"/>
                <a:gd name="T20" fmla="*/ 334 w 334"/>
                <a:gd name="T21" fmla="*/ 406 h 1073"/>
                <a:gd name="T22" fmla="*/ 332 w 334"/>
                <a:gd name="T23" fmla="*/ 438 h 1073"/>
                <a:gd name="T24" fmla="*/ 329 w 334"/>
                <a:gd name="T25" fmla="*/ 471 h 1073"/>
                <a:gd name="T26" fmla="*/ 326 w 334"/>
                <a:gd name="T27" fmla="*/ 505 h 1073"/>
                <a:gd name="T28" fmla="*/ 260 w 334"/>
                <a:gd name="T29" fmla="*/ 996 h 1073"/>
                <a:gd name="T30" fmla="*/ 255 w 334"/>
                <a:gd name="T31" fmla="*/ 1019 h 1073"/>
                <a:gd name="T32" fmla="*/ 247 w 334"/>
                <a:gd name="T33" fmla="*/ 1039 h 1073"/>
                <a:gd name="T34" fmla="*/ 237 w 334"/>
                <a:gd name="T35" fmla="*/ 1052 h 1073"/>
                <a:gd name="T36" fmla="*/ 224 w 334"/>
                <a:gd name="T37" fmla="*/ 1062 h 1073"/>
                <a:gd name="T38" fmla="*/ 208 w 334"/>
                <a:gd name="T39" fmla="*/ 1069 h 1073"/>
                <a:gd name="T40" fmla="*/ 188 w 334"/>
                <a:gd name="T41" fmla="*/ 1072 h 1073"/>
                <a:gd name="T42" fmla="*/ 167 w 334"/>
                <a:gd name="T43" fmla="*/ 1073 h 1073"/>
                <a:gd name="T44" fmla="*/ 145 w 334"/>
                <a:gd name="T45" fmla="*/ 1072 h 1073"/>
                <a:gd name="T46" fmla="*/ 126 w 334"/>
                <a:gd name="T47" fmla="*/ 1069 h 1073"/>
                <a:gd name="T48" fmla="*/ 110 w 334"/>
                <a:gd name="T49" fmla="*/ 1062 h 1073"/>
                <a:gd name="T50" fmla="*/ 96 w 334"/>
                <a:gd name="T51" fmla="*/ 1052 h 1073"/>
                <a:gd name="T52" fmla="*/ 86 w 334"/>
                <a:gd name="T53" fmla="*/ 1039 h 1073"/>
                <a:gd name="T54" fmla="*/ 78 w 334"/>
                <a:gd name="T55" fmla="*/ 1019 h 1073"/>
                <a:gd name="T56" fmla="*/ 74 w 334"/>
                <a:gd name="T57" fmla="*/ 996 h 1073"/>
                <a:gd name="T58" fmla="*/ 8 w 334"/>
                <a:gd name="T59" fmla="*/ 505 h 1073"/>
                <a:gd name="T60" fmla="*/ 5 w 334"/>
                <a:gd name="T61" fmla="*/ 471 h 1073"/>
                <a:gd name="T62" fmla="*/ 1 w 334"/>
                <a:gd name="T63" fmla="*/ 438 h 1073"/>
                <a:gd name="T64" fmla="*/ 0 w 334"/>
                <a:gd name="T65" fmla="*/ 406 h 1073"/>
                <a:gd name="T66" fmla="*/ 0 w 334"/>
                <a:gd name="T67" fmla="*/ 162 h 1073"/>
                <a:gd name="T68" fmla="*/ 2 w 334"/>
                <a:gd name="T69" fmla="*/ 128 h 1073"/>
                <a:gd name="T70" fmla="*/ 8 w 334"/>
                <a:gd name="T71" fmla="*/ 98 h 1073"/>
                <a:gd name="T72" fmla="*/ 19 w 334"/>
                <a:gd name="T73" fmla="*/ 72 h 1073"/>
                <a:gd name="T74" fmla="*/ 34 w 334"/>
                <a:gd name="T75" fmla="*/ 51 h 1073"/>
                <a:gd name="T76" fmla="*/ 53 w 334"/>
                <a:gd name="T77" fmla="*/ 33 h 1073"/>
                <a:gd name="T78" fmla="*/ 76 w 334"/>
                <a:gd name="T79" fmla="*/ 18 h 1073"/>
                <a:gd name="T80" fmla="*/ 103 w 334"/>
                <a:gd name="T81" fmla="*/ 8 h 1073"/>
                <a:gd name="T82" fmla="*/ 133 w 334"/>
                <a:gd name="T83" fmla="*/ 2 h 1073"/>
                <a:gd name="T84" fmla="*/ 167 w 334"/>
                <a:gd name="T85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073">
                  <a:moveTo>
                    <a:pt x="167" y="0"/>
                  </a:moveTo>
                  <a:lnTo>
                    <a:pt x="201" y="2"/>
                  </a:lnTo>
                  <a:lnTo>
                    <a:pt x="230" y="8"/>
                  </a:lnTo>
                  <a:lnTo>
                    <a:pt x="258" y="18"/>
                  </a:lnTo>
                  <a:lnTo>
                    <a:pt x="280" y="33"/>
                  </a:lnTo>
                  <a:lnTo>
                    <a:pt x="300" y="51"/>
                  </a:lnTo>
                  <a:lnTo>
                    <a:pt x="314" y="72"/>
                  </a:lnTo>
                  <a:lnTo>
                    <a:pt x="326" y="98"/>
                  </a:lnTo>
                  <a:lnTo>
                    <a:pt x="331" y="128"/>
                  </a:lnTo>
                  <a:lnTo>
                    <a:pt x="334" y="162"/>
                  </a:lnTo>
                  <a:lnTo>
                    <a:pt x="334" y="406"/>
                  </a:lnTo>
                  <a:lnTo>
                    <a:pt x="332" y="438"/>
                  </a:lnTo>
                  <a:lnTo>
                    <a:pt x="329" y="471"/>
                  </a:lnTo>
                  <a:lnTo>
                    <a:pt x="326" y="505"/>
                  </a:lnTo>
                  <a:lnTo>
                    <a:pt x="260" y="996"/>
                  </a:lnTo>
                  <a:lnTo>
                    <a:pt x="255" y="1019"/>
                  </a:lnTo>
                  <a:lnTo>
                    <a:pt x="247" y="1039"/>
                  </a:lnTo>
                  <a:lnTo>
                    <a:pt x="237" y="1052"/>
                  </a:lnTo>
                  <a:lnTo>
                    <a:pt x="224" y="1062"/>
                  </a:lnTo>
                  <a:lnTo>
                    <a:pt x="208" y="1069"/>
                  </a:lnTo>
                  <a:lnTo>
                    <a:pt x="188" y="1072"/>
                  </a:lnTo>
                  <a:lnTo>
                    <a:pt x="167" y="1073"/>
                  </a:lnTo>
                  <a:lnTo>
                    <a:pt x="145" y="1072"/>
                  </a:lnTo>
                  <a:lnTo>
                    <a:pt x="126" y="1069"/>
                  </a:lnTo>
                  <a:lnTo>
                    <a:pt x="110" y="1062"/>
                  </a:lnTo>
                  <a:lnTo>
                    <a:pt x="96" y="1052"/>
                  </a:lnTo>
                  <a:lnTo>
                    <a:pt x="86" y="1039"/>
                  </a:lnTo>
                  <a:lnTo>
                    <a:pt x="78" y="1019"/>
                  </a:lnTo>
                  <a:lnTo>
                    <a:pt x="74" y="996"/>
                  </a:lnTo>
                  <a:lnTo>
                    <a:pt x="8" y="505"/>
                  </a:lnTo>
                  <a:lnTo>
                    <a:pt x="5" y="471"/>
                  </a:lnTo>
                  <a:lnTo>
                    <a:pt x="1" y="438"/>
                  </a:lnTo>
                  <a:lnTo>
                    <a:pt x="0" y="406"/>
                  </a:lnTo>
                  <a:lnTo>
                    <a:pt x="0" y="162"/>
                  </a:lnTo>
                  <a:lnTo>
                    <a:pt x="2" y="128"/>
                  </a:lnTo>
                  <a:lnTo>
                    <a:pt x="8" y="98"/>
                  </a:lnTo>
                  <a:lnTo>
                    <a:pt x="19" y="72"/>
                  </a:lnTo>
                  <a:lnTo>
                    <a:pt x="34" y="51"/>
                  </a:lnTo>
                  <a:lnTo>
                    <a:pt x="53" y="33"/>
                  </a:lnTo>
                  <a:lnTo>
                    <a:pt x="76" y="18"/>
                  </a:lnTo>
                  <a:lnTo>
                    <a:pt x="103" y="8"/>
                  </a:lnTo>
                  <a:lnTo>
                    <a:pt x="133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44">
              <a:extLst>
                <a:ext uri="{FF2B5EF4-FFF2-40B4-BE49-F238E27FC236}">
                  <a16:creationId xmlns:a16="http://schemas.microsoft.com/office/drawing/2014/main" id="{72609078-B9FE-6293-2FFB-EACABB8FF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900" y="2085975"/>
              <a:ext cx="79375" cy="77787"/>
            </a:xfrm>
            <a:custGeom>
              <a:avLst/>
              <a:gdLst>
                <a:gd name="T0" fmla="*/ 174 w 347"/>
                <a:gd name="T1" fmla="*/ 0 h 344"/>
                <a:gd name="T2" fmla="*/ 209 w 347"/>
                <a:gd name="T3" fmla="*/ 4 h 344"/>
                <a:gd name="T4" fmla="*/ 241 w 347"/>
                <a:gd name="T5" fmla="*/ 14 h 344"/>
                <a:gd name="T6" fmla="*/ 270 w 347"/>
                <a:gd name="T7" fmla="*/ 30 h 344"/>
                <a:gd name="T8" fmla="*/ 296 w 347"/>
                <a:gd name="T9" fmla="*/ 50 h 344"/>
                <a:gd name="T10" fmla="*/ 318 w 347"/>
                <a:gd name="T11" fmla="*/ 76 h 344"/>
                <a:gd name="T12" fmla="*/ 334 w 347"/>
                <a:gd name="T13" fmla="*/ 106 h 344"/>
                <a:gd name="T14" fmla="*/ 344 w 347"/>
                <a:gd name="T15" fmla="*/ 138 h 344"/>
                <a:gd name="T16" fmla="*/ 347 w 347"/>
                <a:gd name="T17" fmla="*/ 172 h 344"/>
                <a:gd name="T18" fmla="*/ 344 w 347"/>
                <a:gd name="T19" fmla="*/ 207 h 344"/>
                <a:gd name="T20" fmla="*/ 334 w 347"/>
                <a:gd name="T21" fmla="*/ 240 h 344"/>
                <a:gd name="T22" fmla="*/ 318 w 347"/>
                <a:gd name="T23" fmla="*/ 269 h 344"/>
                <a:gd name="T24" fmla="*/ 296 w 347"/>
                <a:gd name="T25" fmla="*/ 294 h 344"/>
                <a:gd name="T26" fmla="*/ 270 w 347"/>
                <a:gd name="T27" fmla="*/ 315 h 344"/>
                <a:gd name="T28" fmla="*/ 241 w 347"/>
                <a:gd name="T29" fmla="*/ 331 h 344"/>
                <a:gd name="T30" fmla="*/ 209 w 347"/>
                <a:gd name="T31" fmla="*/ 341 h 344"/>
                <a:gd name="T32" fmla="*/ 174 w 347"/>
                <a:gd name="T33" fmla="*/ 344 h 344"/>
                <a:gd name="T34" fmla="*/ 139 w 347"/>
                <a:gd name="T35" fmla="*/ 341 h 344"/>
                <a:gd name="T36" fmla="*/ 107 w 347"/>
                <a:gd name="T37" fmla="*/ 331 h 344"/>
                <a:gd name="T38" fmla="*/ 77 w 347"/>
                <a:gd name="T39" fmla="*/ 315 h 344"/>
                <a:gd name="T40" fmla="*/ 51 w 347"/>
                <a:gd name="T41" fmla="*/ 294 h 344"/>
                <a:gd name="T42" fmla="*/ 30 w 347"/>
                <a:gd name="T43" fmla="*/ 269 h 344"/>
                <a:gd name="T44" fmla="*/ 14 w 347"/>
                <a:gd name="T45" fmla="*/ 240 h 344"/>
                <a:gd name="T46" fmla="*/ 4 w 347"/>
                <a:gd name="T47" fmla="*/ 207 h 344"/>
                <a:gd name="T48" fmla="*/ 0 w 347"/>
                <a:gd name="T49" fmla="*/ 172 h 344"/>
                <a:gd name="T50" fmla="*/ 4 w 347"/>
                <a:gd name="T51" fmla="*/ 138 h 344"/>
                <a:gd name="T52" fmla="*/ 14 w 347"/>
                <a:gd name="T53" fmla="*/ 106 h 344"/>
                <a:gd name="T54" fmla="*/ 30 w 347"/>
                <a:gd name="T55" fmla="*/ 76 h 344"/>
                <a:gd name="T56" fmla="*/ 51 w 347"/>
                <a:gd name="T57" fmla="*/ 50 h 344"/>
                <a:gd name="T58" fmla="*/ 77 w 347"/>
                <a:gd name="T59" fmla="*/ 30 h 344"/>
                <a:gd name="T60" fmla="*/ 107 w 347"/>
                <a:gd name="T61" fmla="*/ 14 h 344"/>
                <a:gd name="T62" fmla="*/ 139 w 347"/>
                <a:gd name="T63" fmla="*/ 4 h 344"/>
                <a:gd name="T64" fmla="*/ 174 w 347"/>
                <a:gd name="T6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7" h="344">
                  <a:moveTo>
                    <a:pt x="174" y="0"/>
                  </a:moveTo>
                  <a:lnTo>
                    <a:pt x="209" y="4"/>
                  </a:lnTo>
                  <a:lnTo>
                    <a:pt x="241" y="14"/>
                  </a:lnTo>
                  <a:lnTo>
                    <a:pt x="270" y="30"/>
                  </a:lnTo>
                  <a:lnTo>
                    <a:pt x="296" y="50"/>
                  </a:lnTo>
                  <a:lnTo>
                    <a:pt x="318" y="76"/>
                  </a:lnTo>
                  <a:lnTo>
                    <a:pt x="334" y="106"/>
                  </a:lnTo>
                  <a:lnTo>
                    <a:pt x="344" y="138"/>
                  </a:lnTo>
                  <a:lnTo>
                    <a:pt x="347" y="172"/>
                  </a:lnTo>
                  <a:lnTo>
                    <a:pt x="344" y="207"/>
                  </a:lnTo>
                  <a:lnTo>
                    <a:pt x="334" y="240"/>
                  </a:lnTo>
                  <a:lnTo>
                    <a:pt x="318" y="269"/>
                  </a:lnTo>
                  <a:lnTo>
                    <a:pt x="296" y="294"/>
                  </a:lnTo>
                  <a:lnTo>
                    <a:pt x="270" y="315"/>
                  </a:lnTo>
                  <a:lnTo>
                    <a:pt x="241" y="331"/>
                  </a:lnTo>
                  <a:lnTo>
                    <a:pt x="209" y="341"/>
                  </a:lnTo>
                  <a:lnTo>
                    <a:pt x="174" y="344"/>
                  </a:lnTo>
                  <a:lnTo>
                    <a:pt x="139" y="341"/>
                  </a:lnTo>
                  <a:lnTo>
                    <a:pt x="107" y="331"/>
                  </a:lnTo>
                  <a:lnTo>
                    <a:pt x="77" y="315"/>
                  </a:lnTo>
                  <a:lnTo>
                    <a:pt x="51" y="294"/>
                  </a:lnTo>
                  <a:lnTo>
                    <a:pt x="30" y="269"/>
                  </a:lnTo>
                  <a:lnTo>
                    <a:pt x="14" y="240"/>
                  </a:lnTo>
                  <a:lnTo>
                    <a:pt x="4" y="207"/>
                  </a:lnTo>
                  <a:lnTo>
                    <a:pt x="0" y="172"/>
                  </a:lnTo>
                  <a:lnTo>
                    <a:pt x="4" y="138"/>
                  </a:lnTo>
                  <a:lnTo>
                    <a:pt x="14" y="106"/>
                  </a:lnTo>
                  <a:lnTo>
                    <a:pt x="30" y="76"/>
                  </a:lnTo>
                  <a:lnTo>
                    <a:pt x="51" y="50"/>
                  </a:lnTo>
                  <a:lnTo>
                    <a:pt x="77" y="30"/>
                  </a:lnTo>
                  <a:lnTo>
                    <a:pt x="107" y="14"/>
                  </a:lnTo>
                  <a:lnTo>
                    <a:pt x="139" y="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9921304-328F-F4EB-4DDC-54A56BC0AAED}"/>
              </a:ext>
            </a:extLst>
          </p:cNvPr>
          <p:cNvGrpSpPr/>
          <p:nvPr/>
        </p:nvGrpSpPr>
        <p:grpSpPr>
          <a:xfrm>
            <a:off x="8227498" y="3722353"/>
            <a:ext cx="588405" cy="586457"/>
            <a:chOff x="4575175" y="3521076"/>
            <a:chExt cx="479425" cy="477838"/>
          </a:xfrm>
          <a:solidFill>
            <a:schemeClr val="bg1"/>
          </a:solidFill>
        </p:grpSpPr>
        <p:sp>
          <p:nvSpPr>
            <p:cNvPr id="38" name="Freeform 54">
              <a:extLst>
                <a:ext uri="{FF2B5EF4-FFF2-40B4-BE49-F238E27FC236}">
                  <a16:creationId xmlns:a16="http://schemas.microsoft.com/office/drawing/2014/main" id="{B715218A-DF11-8BDF-D707-EE98B46CD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3606801"/>
              <a:ext cx="206375" cy="42863"/>
            </a:xfrm>
            <a:custGeom>
              <a:avLst/>
              <a:gdLst>
                <a:gd name="T0" fmla="*/ 151 w 1438"/>
                <a:gd name="T1" fmla="*/ 0 h 302"/>
                <a:gd name="T2" fmla="*/ 1287 w 1438"/>
                <a:gd name="T3" fmla="*/ 0 h 302"/>
                <a:gd name="T4" fmla="*/ 1318 w 1438"/>
                <a:gd name="T5" fmla="*/ 3 h 302"/>
                <a:gd name="T6" fmla="*/ 1346 w 1438"/>
                <a:gd name="T7" fmla="*/ 12 h 302"/>
                <a:gd name="T8" fmla="*/ 1372 w 1438"/>
                <a:gd name="T9" fmla="*/ 26 h 302"/>
                <a:gd name="T10" fmla="*/ 1394 w 1438"/>
                <a:gd name="T11" fmla="*/ 45 h 302"/>
                <a:gd name="T12" fmla="*/ 1413 w 1438"/>
                <a:gd name="T13" fmla="*/ 67 h 302"/>
                <a:gd name="T14" fmla="*/ 1426 w 1438"/>
                <a:gd name="T15" fmla="*/ 93 h 302"/>
                <a:gd name="T16" fmla="*/ 1435 w 1438"/>
                <a:gd name="T17" fmla="*/ 121 h 302"/>
                <a:gd name="T18" fmla="*/ 1438 w 1438"/>
                <a:gd name="T19" fmla="*/ 151 h 302"/>
                <a:gd name="T20" fmla="*/ 1435 w 1438"/>
                <a:gd name="T21" fmla="*/ 181 h 302"/>
                <a:gd name="T22" fmla="*/ 1426 w 1438"/>
                <a:gd name="T23" fmla="*/ 209 h 302"/>
                <a:gd name="T24" fmla="*/ 1413 w 1438"/>
                <a:gd name="T25" fmla="*/ 235 h 302"/>
                <a:gd name="T26" fmla="*/ 1394 w 1438"/>
                <a:gd name="T27" fmla="*/ 257 h 302"/>
                <a:gd name="T28" fmla="*/ 1372 w 1438"/>
                <a:gd name="T29" fmla="*/ 276 h 302"/>
                <a:gd name="T30" fmla="*/ 1346 w 1438"/>
                <a:gd name="T31" fmla="*/ 289 h 302"/>
                <a:gd name="T32" fmla="*/ 1318 w 1438"/>
                <a:gd name="T33" fmla="*/ 298 h 302"/>
                <a:gd name="T34" fmla="*/ 1287 w 1438"/>
                <a:gd name="T35" fmla="*/ 302 h 302"/>
                <a:gd name="T36" fmla="*/ 151 w 1438"/>
                <a:gd name="T37" fmla="*/ 302 h 302"/>
                <a:gd name="T38" fmla="*/ 121 w 1438"/>
                <a:gd name="T39" fmla="*/ 298 h 302"/>
                <a:gd name="T40" fmla="*/ 93 w 1438"/>
                <a:gd name="T41" fmla="*/ 289 h 302"/>
                <a:gd name="T42" fmla="*/ 66 w 1438"/>
                <a:gd name="T43" fmla="*/ 276 h 302"/>
                <a:gd name="T44" fmla="*/ 44 w 1438"/>
                <a:gd name="T45" fmla="*/ 257 h 302"/>
                <a:gd name="T46" fmla="*/ 26 w 1438"/>
                <a:gd name="T47" fmla="*/ 235 h 302"/>
                <a:gd name="T48" fmla="*/ 12 w 1438"/>
                <a:gd name="T49" fmla="*/ 209 h 302"/>
                <a:gd name="T50" fmla="*/ 4 w 1438"/>
                <a:gd name="T51" fmla="*/ 181 h 302"/>
                <a:gd name="T52" fmla="*/ 0 w 1438"/>
                <a:gd name="T53" fmla="*/ 151 h 302"/>
                <a:gd name="T54" fmla="*/ 4 w 1438"/>
                <a:gd name="T55" fmla="*/ 121 h 302"/>
                <a:gd name="T56" fmla="*/ 12 w 1438"/>
                <a:gd name="T57" fmla="*/ 93 h 302"/>
                <a:gd name="T58" fmla="*/ 26 w 1438"/>
                <a:gd name="T59" fmla="*/ 67 h 302"/>
                <a:gd name="T60" fmla="*/ 44 w 1438"/>
                <a:gd name="T61" fmla="*/ 45 h 302"/>
                <a:gd name="T62" fmla="*/ 66 w 1438"/>
                <a:gd name="T63" fmla="*/ 26 h 302"/>
                <a:gd name="T64" fmla="*/ 93 w 1438"/>
                <a:gd name="T65" fmla="*/ 12 h 302"/>
                <a:gd name="T66" fmla="*/ 121 w 1438"/>
                <a:gd name="T67" fmla="*/ 3 h 302"/>
                <a:gd name="T68" fmla="*/ 151 w 1438"/>
                <a:gd name="T6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8" h="302">
                  <a:moveTo>
                    <a:pt x="151" y="0"/>
                  </a:moveTo>
                  <a:lnTo>
                    <a:pt x="1287" y="0"/>
                  </a:lnTo>
                  <a:lnTo>
                    <a:pt x="1318" y="3"/>
                  </a:lnTo>
                  <a:lnTo>
                    <a:pt x="1346" y="12"/>
                  </a:lnTo>
                  <a:lnTo>
                    <a:pt x="1372" y="26"/>
                  </a:lnTo>
                  <a:lnTo>
                    <a:pt x="1394" y="45"/>
                  </a:lnTo>
                  <a:lnTo>
                    <a:pt x="1413" y="67"/>
                  </a:lnTo>
                  <a:lnTo>
                    <a:pt x="1426" y="93"/>
                  </a:lnTo>
                  <a:lnTo>
                    <a:pt x="1435" y="121"/>
                  </a:lnTo>
                  <a:lnTo>
                    <a:pt x="1438" y="151"/>
                  </a:lnTo>
                  <a:lnTo>
                    <a:pt x="1435" y="181"/>
                  </a:lnTo>
                  <a:lnTo>
                    <a:pt x="1426" y="209"/>
                  </a:lnTo>
                  <a:lnTo>
                    <a:pt x="1413" y="235"/>
                  </a:lnTo>
                  <a:lnTo>
                    <a:pt x="1394" y="257"/>
                  </a:lnTo>
                  <a:lnTo>
                    <a:pt x="1372" y="276"/>
                  </a:lnTo>
                  <a:lnTo>
                    <a:pt x="1346" y="289"/>
                  </a:lnTo>
                  <a:lnTo>
                    <a:pt x="1318" y="298"/>
                  </a:lnTo>
                  <a:lnTo>
                    <a:pt x="1287" y="302"/>
                  </a:lnTo>
                  <a:lnTo>
                    <a:pt x="151" y="302"/>
                  </a:lnTo>
                  <a:lnTo>
                    <a:pt x="121" y="298"/>
                  </a:lnTo>
                  <a:lnTo>
                    <a:pt x="93" y="289"/>
                  </a:lnTo>
                  <a:lnTo>
                    <a:pt x="66" y="276"/>
                  </a:lnTo>
                  <a:lnTo>
                    <a:pt x="44" y="257"/>
                  </a:lnTo>
                  <a:lnTo>
                    <a:pt x="26" y="235"/>
                  </a:lnTo>
                  <a:lnTo>
                    <a:pt x="12" y="209"/>
                  </a:lnTo>
                  <a:lnTo>
                    <a:pt x="4" y="181"/>
                  </a:lnTo>
                  <a:lnTo>
                    <a:pt x="0" y="151"/>
                  </a:lnTo>
                  <a:lnTo>
                    <a:pt x="4" y="121"/>
                  </a:lnTo>
                  <a:lnTo>
                    <a:pt x="12" y="93"/>
                  </a:lnTo>
                  <a:lnTo>
                    <a:pt x="26" y="67"/>
                  </a:lnTo>
                  <a:lnTo>
                    <a:pt x="44" y="45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55">
              <a:extLst>
                <a:ext uri="{FF2B5EF4-FFF2-40B4-BE49-F238E27FC236}">
                  <a16:creationId xmlns:a16="http://schemas.microsoft.com/office/drawing/2014/main" id="{0DCD7638-9FCE-E8F1-D702-847693C28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3687763"/>
              <a:ext cx="206375" cy="42863"/>
            </a:xfrm>
            <a:custGeom>
              <a:avLst/>
              <a:gdLst>
                <a:gd name="T0" fmla="*/ 151 w 1438"/>
                <a:gd name="T1" fmla="*/ 0 h 301"/>
                <a:gd name="T2" fmla="*/ 1287 w 1438"/>
                <a:gd name="T3" fmla="*/ 0 h 301"/>
                <a:gd name="T4" fmla="*/ 1318 w 1438"/>
                <a:gd name="T5" fmla="*/ 3 h 301"/>
                <a:gd name="T6" fmla="*/ 1346 w 1438"/>
                <a:gd name="T7" fmla="*/ 12 h 301"/>
                <a:gd name="T8" fmla="*/ 1372 w 1438"/>
                <a:gd name="T9" fmla="*/ 26 h 301"/>
                <a:gd name="T10" fmla="*/ 1394 w 1438"/>
                <a:gd name="T11" fmla="*/ 44 h 301"/>
                <a:gd name="T12" fmla="*/ 1413 w 1438"/>
                <a:gd name="T13" fmla="*/ 66 h 301"/>
                <a:gd name="T14" fmla="*/ 1426 w 1438"/>
                <a:gd name="T15" fmla="*/ 92 h 301"/>
                <a:gd name="T16" fmla="*/ 1435 w 1438"/>
                <a:gd name="T17" fmla="*/ 120 h 301"/>
                <a:gd name="T18" fmla="*/ 1438 w 1438"/>
                <a:gd name="T19" fmla="*/ 150 h 301"/>
                <a:gd name="T20" fmla="*/ 1435 w 1438"/>
                <a:gd name="T21" fmla="*/ 181 h 301"/>
                <a:gd name="T22" fmla="*/ 1426 w 1438"/>
                <a:gd name="T23" fmla="*/ 210 h 301"/>
                <a:gd name="T24" fmla="*/ 1413 w 1438"/>
                <a:gd name="T25" fmla="*/ 235 h 301"/>
                <a:gd name="T26" fmla="*/ 1394 w 1438"/>
                <a:gd name="T27" fmla="*/ 258 h 301"/>
                <a:gd name="T28" fmla="*/ 1372 w 1438"/>
                <a:gd name="T29" fmla="*/ 275 h 301"/>
                <a:gd name="T30" fmla="*/ 1346 w 1438"/>
                <a:gd name="T31" fmla="*/ 290 h 301"/>
                <a:gd name="T32" fmla="*/ 1318 w 1438"/>
                <a:gd name="T33" fmla="*/ 298 h 301"/>
                <a:gd name="T34" fmla="*/ 1287 w 1438"/>
                <a:gd name="T35" fmla="*/ 301 h 301"/>
                <a:gd name="T36" fmla="*/ 151 w 1438"/>
                <a:gd name="T37" fmla="*/ 301 h 301"/>
                <a:gd name="T38" fmla="*/ 121 w 1438"/>
                <a:gd name="T39" fmla="*/ 298 h 301"/>
                <a:gd name="T40" fmla="*/ 93 w 1438"/>
                <a:gd name="T41" fmla="*/ 290 h 301"/>
                <a:gd name="T42" fmla="*/ 66 w 1438"/>
                <a:gd name="T43" fmla="*/ 275 h 301"/>
                <a:gd name="T44" fmla="*/ 44 w 1438"/>
                <a:gd name="T45" fmla="*/ 258 h 301"/>
                <a:gd name="T46" fmla="*/ 26 w 1438"/>
                <a:gd name="T47" fmla="*/ 235 h 301"/>
                <a:gd name="T48" fmla="*/ 12 w 1438"/>
                <a:gd name="T49" fmla="*/ 210 h 301"/>
                <a:gd name="T50" fmla="*/ 4 w 1438"/>
                <a:gd name="T51" fmla="*/ 181 h 301"/>
                <a:gd name="T52" fmla="*/ 0 w 1438"/>
                <a:gd name="T53" fmla="*/ 150 h 301"/>
                <a:gd name="T54" fmla="*/ 4 w 1438"/>
                <a:gd name="T55" fmla="*/ 120 h 301"/>
                <a:gd name="T56" fmla="*/ 12 w 1438"/>
                <a:gd name="T57" fmla="*/ 92 h 301"/>
                <a:gd name="T58" fmla="*/ 26 w 1438"/>
                <a:gd name="T59" fmla="*/ 66 h 301"/>
                <a:gd name="T60" fmla="*/ 44 w 1438"/>
                <a:gd name="T61" fmla="*/ 44 h 301"/>
                <a:gd name="T62" fmla="*/ 66 w 1438"/>
                <a:gd name="T63" fmla="*/ 26 h 301"/>
                <a:gd name="T64" fmla="*/ 93 w 1438"/>
                <a:gd name="T65" fmla="*/ 12 h 301"/>
                <a:gd name="T66" fmla="*/ 121 w 1438"/>
                <a:gd name="T67" fmla="*/ 3 h 301"/>
                <a:gd name="T68" fmla="*/ 151 w 1438"/>
                <a:gd name="T6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8" h="301">
                  <a:moveTo>
                    <a:pt x="151" y="0"/>
                  </a:moveTo>
                  <a:lnTo>
                    <a:pt x="1287" y="0"/>
                  </a:lnTo>
                  <a:lnTo>
                    <a:pt x="1318" y="3"/>
                  </a:lnTo>
                  <a:lnTo>
                    <a:pt x="1346" y="12"/>
                  </a:lnTo>
                  <a:lnTo>
                    <a:pt x="1372" y="26"/>
                  </a:lnTo>
                  <a:lnTo>
                    <a:pt x="1394" y="44"/>
                  </a:lnTo>
                  <a:lnTo>
                    <a:pt x="1413" y="66"/>
                  </a:lnTo>
                  <a:lnTo>
                    <a:pt x="1426" y="92"/>
                  </a:lnTo>
                  <a:lnTo>
                    <a:pt x="1435" y="120"/>
                  </a:lnTo>
                  <a:lnTo>
                    <a:pt x="1438" y="150"/>
                  </a:lnTo>
                  <a:lnTo>
                    <a:pt x="1435" y="181"/>
                  </a:lnTo>
                  <a:lnTo>
                    <a:pt x="1426" y="210"/>
                  </a:lnTo>
                  <a:lnTo>
                    <a:pt x="1413" y="235"/>
                  </a:lnTo>
                  <a:lnTo>
                    <a:pt x="1394" y="258"/>
                  </a:lnTo>
                  <a:lnTo>
                    <a:pt x="1372" y="275"/>
                  </a:lnTo>
                  <a:lnTo>
                    <a:pt x="1346" y="290"/>
                  </a:lnTo>
                  <a:lnTo>
                    <a:pt x="1318" y="298"/>
                  </a:lnTo>
                  <a:lnTo>
                    <a:pt x="1287" y="301"/>
                  </a:lnTo>
                  <a:lnTo>
                    <a:pt x="151" y="301"/>
                  </a:lnTo>
                  <a:lnTo>
                    <a:pt x="121" y="298"/>
                  </a:lnTo>
                  <a:lnTo>
                    <a:pt x="93" y="290"/>
                  </a:lnTo>
                  <a:lnTo>
                    <a:pt x="66" y="275"/>
                  </a:lnTo>
                  <a:lnTo>
                    <a:pt x="44" y="258"/>
                  </a:lnTo>
                  <a:lnTo>
                    <a:pt x="26" y="235"/>
                  </a:lnTo>
                  <a:lnTo>
                    <a:pt x="12" y="210"/>
                  </a:lnTo>
                  <a:lnTo>
                    <a:pt x="4" y="181"/>
                  </a:lnTo>
                  <a:lnTo>
                    <a:pt x="0" y="150"/>
                  </a:lnTo>
                  <a:lnTo>
                    <a:pt x="4" y="120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56">
              <a:extLst>
                <a:ext uri="{FF2B5EF4-FFF2-40B4-BE49-F238E27FC236}">
                  <a16:creationId xmlns:a16="http://schemas.microsoft.com/office/drawing/2014/main" id="{4A692A39-036E-9B66-29AF-0FD182837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3768726"/>
              <a:ext cx="125413" cy="44450"/>
            </a:xfrm>
            <a:custGeom>
              <a:avLst/>
              <a:gdLst>
                <a:gd name="T0" fmla="*/ 151 w 870"/>
                <a:gd name="T1" fmla="*/ 0 h 301"/>
                <a:gd name="T2" fmla="*/ 720 w 870"/>
                <a:gd name="T3" fmla="*/ 0 h 301"/>
                <a:gd name="T4" fmla="*/ 750 w 870"/>
                <a:gd name="T5" fmla="*/ 4 h 301"/>
                <a:gd name="T6" fmla="*/ 778 w 870"/>
                <a:gd name="T7" fmla="*/ 12 h 301"/>
                <a:gd name="T8" fmla="*/ 805 w 870"/>
                <a:gd name="T9" fmla="*/ 26 h 301"/>
                <a:gd name="T10" fmla="*/ 827 w 870"/>
                <a:gd name="T11" fmla="*/ 44 h 301"/>
                <a:gd name="T12" fmla="*/ 845 w 870"/>
                <a:gd name="T13" fmla="*/ 67 h 301"/>
                <a:gd name="T14" fmla="*/ 859 w 870"/>
                <a:gd name="T15" fmla="*/ 92 h 301"/>
                <a:gd name="T16" fmla="*/ 867 w 870"/>
                <a:gd name="T17" fmla="*/ 120 h 301"/>
                <a:gd name="T18" fmla="*/ 870 w 870"/>
                <a:gd name="T19" fmla="*/ 151 h 301"/>
                <a:gd name="T20" fmla="*/ 867 w 870"/>
                <a:gd name="T21" fmla="*/ 181 h 301"/>
                <a:gd name="T22" fmla="*/ 859 w 870"/>
                <a:gd name="T23" fmla="*/ 209 h 301"/>
                <a:gd name="T24" fmla="*/ 845 w 870"/>
                <a:gd name="T25" fmla="*/ 234 h 301"/>
                <a:gd name="T26" fmla="*/ 827 w 870"/>
                <a:gd name="T27" fmla="*/ 257 h 301"/>
                <a:gd name="T28" fmla="*/ 805 w 870"/>
                <a:gd name="T29" fmla="*/ 275 h 301"/>
                <a:gd name="T30" fmla="*/ 778 w 870"/>
                <a:gd name="T31" fmla="*/ 290 h 301"/>
                <a:gd name="T32" fmla="*/ 750 w 870"/>
                <a:gd name="T33" fmla="*/ 298 h 301"/>
                <a:gd name="T34" fmla="*/ 720 w 870"/>
                <a:gd name="T35" fmla="*/ 301 h 301"/>
                <a:gd name="T36" fmla="*/ 151 w 870"/>
                <a:gd name="T37" fmla="*/ 301 h 301"/>
                <a:gd name="T38" fmla="*/ 121 w 870"/>
                <a:gd name="T39" fmla="*/ 298 h 301"/>
                <a:gd name="T40" fmla="*/ 93 w 870"/>
                <a:gd name="T41" fmla="*/ 290 h 301"/>
                <a:gd name="T42" fmla="*/ 66 w 870"/>
                <a:gd name="T43" fmla="*/ 275 h 301"/>
                <a:gd name="T44" fmla="*/ 44 w 870"/>
                <a:gd name="T45" fmla="*/ 257 h 301"/>
                <a:gd name="T46" fmla="*/ 26 w 870"/>
                <a:gd name="T47" fmla="*/ 234 h 301"/>
                <a:gd name="T48" fmla="*/ 12 w 870"/>
                <a:gd name="T49" fmla="*/ 209 h 301"/>
                <a:gd name="T50" fmla="*/ 4 w 870"/>
                <a:gd name="T51" fmla="*/ 181 h 301"/>
                <a:gd name="T52" fmla="*/ 0 w 870"/>
                <a:gd name="T53" fmla="*/ 151 h 301"/>
                <a:gd name="T54" fmla="*/ 4 w 870"/>
                <a:gd name="T55" fmla="*/ 120 h 301"/>
                <a:gd name="T56" fmla="*/ 12 w 870"/>
                <a:gd name="T57" fmla="*/ 92 h 301"/>
                <a:gd name="T58" fmla="*/ 26 w 870"/>
                <a:gd name="T59" fmla="*/ 67 h 301"/>
                <a:gd name="T60" fmla="*/ 44 w 870"/>
                <a:gd name="T61" fmla="*/ 44 h 301"/>
                <a:gd name="T62" fmla="*/ 66 w 870"/>
                <a:gd name="T63" fmla="*/ 26 h 301"/>
                <a:gd name="T64" fmla="*/ 93 w 870"/>
                <a:gd name="T65" fmla="*/ 12 h 301"/>
                <a:gd name="T66" fmla="*/ 121 w 870"/>
                <a:gd name="T67" fmla="*/ 4 h 301"/>
                <a:gd name="T68" fmla="*/ 151 w 870"/>
                <a:gd name="T6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0" h="301">
                  <a:moveTo>
                    <a:pt x="151" y="0"/>
                  </a:moveTo>
                  <a:lnTo>
                    <a:pt x="720" y="0"/>
                  </a:lnTo>
                  <a:lnTo>
                    <a:pt x="750" y="4"/>
                  </a:lnTo>
                  <a:lnTo>
                    <a:pt x="778" y="12"/>
                  </a:lnTo>
                  <a:lnTo>
                    <a:pt x="805" y="26"/>
                  </a:lnTo>
                  <a:lnTo>
                    <a:pt x="827" y="44"/>
                  </a:lnTo>
                  <a:lnTo>
                    <a:pt x="845" y="67"/>
                  </a:lnTo>
                  <a:lnTo>
                    <a:pt x="859" y="92"/>
                  </a:lnTo>
                  <a:lnTo>
                    <a:pt x="867" y="120"/>
                  </a:lnTo>
                  <a:lnTo>
                    <a:pt x="870" y="151"/>
                  </a:lnTo>
                  <a:lnTo>
                    <a:pt x="867" y="181"/>
                  </a:lnTo>
                  <a:lnTo>
                    <a:pt x="859" y="209"/>
                  </a:lnTo>
                  <a:lnTo>
                    <a:pt x="845" y="234"/>
                  </a:lnTo>
                  <a:lnTo>
                    <a:pt x="827" y="257"/>
                  </a:lnTo>
                  <a:lnTo>
                    <a:pt x="805" y="275"/>
                  </a:lnTo>
                  <a:lnTo>
                    <a:pt x="778" y="290"/>
                  </a:lnTo>
                  <a:lnTo>
                    <a:pt x="750" y="298"/>
                  </a:lnTo>
                  <a:lnTo>
                    <a:pt x="720" y="301"/>
                  </a:lnTo>
                  <a:lnTo>
                    <a:pt x="151" y="301"/>
                  </a:lnTo>
                  <a:lnTo>
                    <a:pt x="121" y="298"/>
                  </a:lnTo>
                  <a:lnTo>
                    <a:pt x="93" y="290"/>
                  </a:lnTo>
                  <a:lnTo>
                    <a:pt x="66" y="275"/>
                  </a:lnTo>
                  <a:lnTo>
                    <a:pt x="44" y="257"/>
                  </a:lnTo>
                  <a:lnTo>
                    <a:pt x="26" y="234"/>
                  </a:lnTo>
                  <a:lnTo>
                    <a:pt x="12" y="209"/>
                  </a:lnTo>
                  <a:lnTo>
                    <a:pt x="4" y="181"/>
                  </a:lnTo>
                  <a:lnTo>
                    <a:pt x="0" y="151"/>
                  </a:lnTo>
                  <a:lnTo>
                    <a:pt x="4" y="120"/>
                  </a:lnTo>
                  <a:lnTo>
                    <a:pt x="12" y="92"/>
                  </a:lnTo>
                  <a:lnTo>
                    <a:pt x="26" y="67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4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57">
              <a:extLst>
                <a:ext uri="{FF2B5EF4-FFF2-40B4-BE49-F238E27FC236}">
                  <a16:creationId xmlns:a16="http://schemas.microsoft.com/office/drawing/2014/main" id="{AA59E1B4-DBE1-B9DC-5BCF-FEA16CEF8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175" y="3521076"/>
              <a:ext cx="371475" cy="477838"/>
            </a:xfrm>
            <a:custGeom>
              <a:avLst/>
              <a:gdLst>
                <a:gd name="T0" fmla="*/ 152 w 2574"/>
                <a:gd name="T1" fmla="*/ 0 h 3310"/>
                <a:gd name="T2" fmla="*/ 2423 w 2574"/>
                <a:gd name="T3" fmla="*/ 0 h 3310"/>
                <a:gd name="T4" fmla="*/ 2453 w 2574"/>
                <a:gd name="T5" fmla="*/ 3 h 3310"/>
                <a:gd name="T6" fmla="*/ 2481 w 2574"/>
                <a:gd name="T7" fmla="*/ 12 h 3310"/>
                <a:gd name="T8" fmla="*/ 2507 w 2574"/>
                <a:gd name="T9" fmla="*/ 26 h 3310"/>
                <a:gd name="T10" fmla="*/ 2529 w 2574"/>
                <a:gd name="T11" fmla="*/ 44 h 3310"/>
                <a:gd name="T12" fmla="*/ 2548 w 2574"/>
                <a:gd name="T13" fmla="*/ 67 h 3310"/>
                <a:gd name="T14" fmla="*/ 2562 w 2574"/>
                <a:gd name="T15" fmla="*/ 92 h 3310"/>
                <a:gd name="T16" fmla="*/ 2571 w 2574"/>
                <a:gd name="T17" fmla="*/ 120 h 3310"/>
                <a:gd name="T18" fmla="*/ 2574 w 2574"/>
                <a:gd name="T19" fmla="*/ 150 h 3310"/>
                <a:gd name="T20" fmla="*/ 2574 w 2574"/>
                <a:gd name="T21" fmla="*/ 374 h 3310"/>
                <a:gd name="T22" fmla="*/ 2272 w 2574"/>
                <a:gd name="T23" fmla="*/ 896 h 3310"/>
                <a:gd name="T24" fmla="*/ 2272 w 2574"/>
                <a:gd name="T25" fmla="*/ 301 h 3310"/>
                <a:gd name="T26" fmla="*/ 304 w 2574"/>
                <a:gd name="T27" fmla="*/ 301 h 3310"/>
                <a:gd name="T28" fmla="*/ 304 w 2574"/>
                <a:gd name="T29" fmla="*/ 3008 h 3310"/>
                <a:gd name="T30" fmla="*/ 2272 w 2574"/>
                <a:gd name="T31" fmla="*/ 3008 h 3310"/>
                <a:gd name="T32" fmla="*/ 2272 w 2574"/>
                <a:gd name="T33" fmla="*/ 2634 h 3310"/>
                <a:gd name="T34" fmla="*/ 2430 w 2574"/>
                <a:gd name="T35" fmla="*/ 2530 h 3310"/>
                <a:gd name="T36" fmla="*/ 2458 w 2574"/>
                <a:gd name="T37" fmla="*/ 2508 h 3310"/>
                <a:gd name="T38" fmla="*/ 2482 w 2574"/>
                <a:gd name="T39" fmla="*/ 2483 h 3310"/>
                <a:gd name="T40" fmla="*/ 2502 w 2574"/>
                <a:gd name="T41" fmla="*/ 2454 h 3310"/>
                <a:gd name="T42" fmla="*/ 2574 w 2574"/>
                <a:gd name="T43" fmla="*/ 2330 h 3310"/>
                <a:gd name="T44" fmla="*/ 2574 w 2574"/>
                <a:gd name="T45" fmla="*/ 3159 h 3310"/>
                <a:gd name="T46" fmla="*/ 2571 w 2574"/>
                <a:gd name="T47" fmla="*/ 3189 h 3310"/>
                <a:gd name="T48" fmla="*/ 2562 w 2574"/>
                <a:gd name="T49" fmla="*/ 3217 h 3310"/>
                <a:gd name="T50" fmla="*/ 2548 w 2574"/>
                <a:gd name="T51" fmla="*/ 3243 h 3310"/>
                <a:gd name="T52" fmla="*/ 2529 w 2574"/>
                <a:gd name="T53" fmla="*/ 3265 h 3310"/>
                <a:gd name="T54" fmla="*/ 2507 w 2574"/>
                <a:gd name="T55" fmla="*/ 3284 h 3310"/>
                <a:gd name="T56" fmla="*/ 2481 w 2574"/>
                <a:gd name="T57" fmla="*/ 3297 h 3310"/>
                <a:gd name="T58" fmla="*/ 2453 w 2574"/>
                <a:gd name="T59" fmla="*/ 3307 h 3310"/>
                <a:gd name="T60" fmla="*/ 2423 w 2574"/>
                <a:gd name="T61" fmla="*/ 3310 h 3310"/>
                <a:gd name="T62" fmla="*/ 152 w 2574"/>
                <a:gd name="T63" fmla="*/ 3310 h 3310"/>
                <a:gd name="T64" fmla="*/ 121 w 2574"/>
                <a:gd name="T65" fmla="*/ 3307 h 3310"/>
                <a:gd name="T66" fmla="*/ 93 w 2574"/>
                <a:gd name="T67" fmla="*/ 3297 h 3310"/>
                <a:gd name="T68" fmla="*/ 67 w 2574"/>
                <a:gd name="T69" fmla="*/ 3284 h 3310"/>
                <a:gd name="T70" fmla="*/ 45 w 2574"/>
                <a:gd name="T71" fmla="*/ 3265 h 3310"/>
                <a:gd name="T72" fmla="*/ 26 w 2574"/>
                <a:gd name="T73" fmla="*/ 3243 h 3310"/>
                <a:gd name="T74" fmla="*/ 13 w 2574"/>
                <a:gd name="T75" fmla="*/ 3217 h 3310"/>
                <a:gd name="T76" fmla="*/ 3 w 2574"/>
                <a:gd name="T77" fmla="*/ 3189 h 3310"/>
                <a:gd name="T78" fmla="*/ 0 w 2574"/>
                <a:gd name="T79" fmla="*/ 3159 h 3310"/>
                <a:gd name="T80" fmla="*/ 0 w 2574"/>
                <a:gd name="T81" fmla="*/ 150 h 3310"/>
                <a:gd name="T82" fmla="*/ 3 w 2574"/>
                <a:gd name="T83" fmla="*/ 120 h 3310"/>
                <a:gd name="T84" fmla="*/ 13 w 2574"/>
                <a:gd name="T85" fmla="*/ 92 h 3310"/>
                <a:gd name="T86" fmla="*/ 26 w 2574"/>
                <a:gd name="T87" fmla="*/ 67 h 3310"/>
                <a:gd name="T88" fmla="*/ 45 w 2574"/>
                <a:gd name="T89" fmla="*/ 44 h 3310"/>
                <a:gd name="T90" fmla="*/ 67 w 2574"/>
                <a:gd name="T91" fmla="*/ 26 h 3310"/>
                <a:gd name="T92" fmla="*/ 93 w 2574"/>
                <a:gd name="T93" fmla="*/ 12 h 3310"/>
                <a:gd name="T94" fmla="*/ 121 w 2574"/>
                <a:gd name="T95" fmla="*/ 3 h 3310"/>
                <a:gd name="T96" fmla="*/ 152 w 2574"/>
                <a:gd name="T97" fmla="*/ 0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74" h="3310">
                  <a:moveTo>
                    <a:pt x="152" y="0"/>
                  </a:moveTo>
                  <a:lnTo>
                    <a:pt x="2423" y="0"/>
                  </a:lnTo>
                  <a:lnTo>
                    <a:pt x="2453" y="3"/>
                  </a:lnTo>
                  <a:lnTo>
                    <a:pt x="2481" y="12"/>
                  </a:lnTo>
                  <a:lnTo>
                    <a:pt x="2507" y="26"/>
                  </a:lnTo>
                  <a:lnTo>
                    <a:pt x="2529" y="44"/>
                  </a:lnTo>
                  <a:lnTo>
                    <a:pt x="2548" y="67"/>
                  </a:lnTo>
                  <a:lnTo>
                    <a:pt x="2562" y="92"/>
                  </a:lnTo>
                  <a:lnTo>
                    <a:pt x="2571" y="120"/>
                  </a:lnTo>
                  <a:lnTo>
                    <a:pt x="2574" y="150"/>
                  </a:lnTo>
                  <a:lnTo>
                    <a:pt x="2574" y="374"/>
                  </a:lnTo>
                  <a:lnTo>
                    <a:pt x="2272" y="896"/>
                  </a:lnTo>
                  <a:lnTo>
                    <a:pt x="2272" y="301"/>
                  </a:lnTo>
                  <a:lnTo>
                    <a:pt x="304" y="301"/>
                  </a:lnTo>
                  <a:lnTo>
                    <a:pt x="304" y="3008"/>
                  </a:lnTo>
                  <a:lnTo>
                    <a:pt x="2272" y="3008"/>
                  </a:lnTo>
                  <a:lnTo>
                    <a:pt x="2272" y="2634"/>
                  </a:lnTo>
                  <a:lnTo>
                    <a:pt x="2430" y="2530"/>
                  </a:lnTo>
                  <a:lnTo>
                    <a:pt x="2458" y="2508"/>
                  </a:lnTo>
                  <a:lnTo>
                    <a:pt x="2482" y="2483"/>
                  </a:lnTo>
                  <a:lnTo>
                    <a:pt x="2502" y="2454"/>
                  </a:lnTo>
                  <a:lnTo>
                    <a:pt x="2574" y="2330"/>
                  </a:lnTo>
                  <a:lnTo>
                    <a:pt x="2574" y="3159"/>
                  </a:lnTo>
                  <a:lnTo>
                    <a:pt x="2571" y="3189"/>
                  </a:lnTo>
                  <a:lnTo>
                    <a:pt x="2562" y="3217"/>
                  </a:lnTo>
                  <a:lnTo>
                    <a:pt x="2548" y="3243"/>
                  </a:lnTo>
                  <a:lnTo>
                    <a:pt x="2529" y="3265"/>
                  </a:lnTo>
                  <a:lnTo>
                    <a:pt x="2507" y="3284"/>
                  </a:lnTo>
                  <a:lnTo>
                    <a:pt x="2481" y="3297"/>
                  </a:lnTo>
                  <a:lnTo>
                    <a:pt x="2453" y="3307"/>
                  </a:lnTo>
                  <a:lnTo>
                    <a:pt x="2423" y="3310"/>
                  </a:lnTo>
                  <a:lnTo>
                    <a:pt x="152" y="3310"/>
                  </a:lnTo>
                  <a:lnTo>
                    <a:pt x="121" y="3307"/>
                  </a:lnTo>
                  <a:lnTo>
                    <a:pt x="93" y="3297"/>
                  </a:lnTo>
                  <a:lnTo>
                    <a:pt x="67" y="3284"/>
                  </a:lnTo>
                  <a:lnTo>
                    <a:pt x="45" y="3265"/>
                  </a:lnTo>
                  <a:lnTo>
                    <a:pt x="26" y="3243"/>
                  </a:lnTo>
                  <a:lnTo>
                    <a:pt x="13" y="3217"/>
                  </a:lnTo>
                  <a:lnTo>
                    <a:pt x="3" y="3189"/>
                  </a:lnTo>
                  <a:lnTo>
                    <a:pt x="0" y="3159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3" y="92"/>
                  </a:lnTo>
                  <a:lnTo>
                    <a:pt x="26" y="67"/>
                  </a:lnTo>
                  <a:lnTo>
                    <a:pt x="45" y="44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58">
              <a:extLst>
                <a:ext uri="{FF2B5EF4-FFF2-40B4-BE49-F238E27FC236}">
                  <a16:creationId xmlns:a16="http://schemas.microsoft.com/office/drawing/2014/main" id="{A9120E1B-E367-21C6-9789-E1D496902F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6000" y="3575051"/>
              <a:ext cx="228600" cy="341313"/>
            </a:xfrm>
            <a:custGeom>
              <a:avLst/>
              <a:gdLst>
                <a:gd name="T0" fmla="*/ 131 w 1591"/>
                <a:gd name="T1" fmla="*/ 1996 h 2370"/>
                <a:gd name="T2" fmla="*/ 223 w 1591"/>
                <a:gd name="T3" fmla="*/ 2040 h 2370"/>
                <a:gd name="T4" fmla="*/ 308 w 1591"/>
                <a:gd name="T5" fmla="*/ 2097 h 2370"/>
                <a:gd name="T6" fmla="*/ 439 w 1591"/>
                <a:gd name="T7" fmla="*/ 1980 h 2370"/>
                <a:gd name="T8" fmla="*/ 389 w 1591"/>
                <a:gd name="T9" fmla="*/ 1934 h 2370"/>
                <a:gd name="T10" fmla="*/ 314 w 1591"/>
                <a:gd name="T11" fmla="*/ 1883 h 2370"/>
                <a:gd name="T12" fmla="*/ 245 w 1591"/>
                <a:gd name="T13" fmla="*/ 1849 h 2370"/>
                <a:gd name="T14" fmla="*/ 187 w 1591"/>
                <a:gd name="T15" fmla="*/ 1829 h 2370"/>
                <a:gd name="T16" fmla="*/ 141 w 1591"/>
                <a:gd name="T17" fmla="*/ 1820 h 2370"/>
                <a:gd name="T18" fmla="*/ 1118 w 1591"/>
                <a:gd name="T19" fmla="*/ 0 h 2370"/>
                <a:gd name="T20" fmla="*/ 1173 w 1591"/>
                <a:gd name="T21" fmla="*/ 7 h 2370"/>
                <a:gd name="T22" fmla="*/ 1240 w 1591"/>
                <a:gd name="T23" fmla="*/ 25 h 2370"/>
                <a:gd name="T24" fmla="*/ 1319 w 1591"/>
                <a:gd name="T25" fmla="*/ 57 h 2370"/>
                <a:gd name="T26" fmla="*/ 1407 w 1591"/>
                <a:gd name="T27" fmla="*/ 108 h 2370"/>
                <a:gd name="T28" fmla="*/ 1478 w 1591"/>
                <a:gd name="T29" fmla="*/ 163 h 2370"/>
                <a:gd name="T30" fmla="*/ 1528 w 1591"/>
                <a:gd name="T31" fmla="*/ 215 h 2370"/>
                <a:gd name="T32" fmla="*/ 1561 w 1591"/>
                <a:gd name="T33" fmla="*/ 261 h 2370"/>
                <a:gd name="T34" fmla="*/ 1580 w 1591"/>
                <a:gd name="T35" fmla="*/ 297 h 2370"/>
                <a:gd name="T36" fmla="*/ 1588 w 1591"/>
                <a:gd name="T37" fmla="*/ 320 h 2370"/>
                <a:gd name="T38" fmla="*/ 1591 w 1591"/>
                <a:gd name="T39" fmla="*/ 344 h 2370"/>
                <a:gd name="T40" fmla="*/ 1581 w 1591"/>
                <a:gd name="T41" fmla="*/ 379 h 2370"/>
                <a:gd name="T42" fmla="*/ 625 w 1591"/>
                <a:gd name="T43" fmla="*/ 2021 h 2370"/>
                <a:gd name="T44" fmla="*/ 116 w 1591"/>
                <a:gd name="T45" fmla="*/ 2357 h 2370"/>
                <a:gd name="T46" fmla="*/ 77 w 1591"/>
                <a:gd name="T47" fmla="*/ 2370 h 2370"/>
                <a:gd name="T48" fmla="*/ 36 w 1591"/>
                <a:gd name="T49" fmla="*/ 2359 h 2370"/>
                <a:gd name="T50" fmla="*/ 12 w 1591"/>
                <a:gd name="T51" fmla="*/ 2338 h 2370"/>
                <a:gd name="T52" fmla="*/ 0 w 1591"/>
                <a:gd name="T53" fmla="*/ 2306 h 2370"/>
                <a:gd name="T54" fmla="*/ 34 w 1591"/>
                <a:gd name="T55" fmla="*/ 1702 h 2370"/>
                <a:gd name="T56" fmla="*/ 45 w 1591"/>
                <a:gd name="T57" fmla="*/ 1670 h 2370"/>
                <a:gd name="T58" fmla="*/ 1002 w 1591"/>
                <a:gd name="T59" fmla="*/ 27 h 2370"/>
                <a:gd name="T60" fmla="*/ 1034 w 1591"/>
                <a:gd name="T61" fmla="*/ 7 h 2370"/>
                <a:gd name="T62" fmla="*/ 1048 w 1591"/>
                <a:gd name="T63" fmla="*/ 4 h 2370"/>
                <a:gd name="T64" fmla="*/ 1076 w 1591"/>
                <a:gd name="T65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1" h="2370">
                  <a:moveTo>
                    <a:pt x="141" y="1820"/>
                  </a:moveTo>
                  <a:lnTo>
                    <a:pt x="131" y="1996"/>
                  </a:lnTo>
                  <a:lnTo>
                    <a:pt x="177" y="2016"/>
                  </a:lnTo>
                  <a:lnTo>
                    <a:pt x="223" y="2040"/>
                  </a:lnTo>
                  <a:lnTo>
                    <a:pt x="267" y="2067"/>
                  </a:lnTo>
                  <a:lnTo>
                    <a:pt x="308" y="2097"/>
                  </a:lnTo>
                  <a:lnTo>
                    <a:pt x="455" y="2000"/>
                  </a:lnTo>
                  <a:lnTo>
                    <a:pt x="439" y="1980"/>
                  </a:lnTo>
                  <a:lnTo>
                    <a:pt x="417" y="1958"/>
                  </a:lnTo>
                  <a:lnTo>
                    <a:pt x="389" y="1934"/>
                  </a:lnTo>
                  <a:lnTo>
                    <a:pt x="355" y="1909"/>
                  </a:lnTo>
                  <a:lnTo>
                    <a:pt x="314" y="1883"/>
                  </a:lnTo>
                  <a:lnTo>
                    <a:pt x="278" y="1864"/>
                  </a:lnTo>
                  <a:lnTo>
                    <a:pt x="245" y="1849"/>
                  </a:lnTo>
                  <a:lnTo>
                    <a:pt x="214" y="1837"/>
                  </a:lnTo>
                  <a:lnTo>
                    <a:pt x="187" y="1829"/>
                  </a:lnTo>
                  <a:lnTo>
                    <a:pt x="163" y="1824"/>
                  </a:lnTo>
                  <a:lnTo>
                    <a:pt x="141" y="1820"/>
                  </a:lnTo>
                  <a:close/>
                  <a:moveTo>
                    <a:pt x="1095" y="0"/>
                  </a:moveTo>
                  <a:lnTo>
                    <a:pt x="1118" y="0"/>
                  </a:lnTo>
                  <a:lnTo>
                    <a:pt x="1144" y="2"/>
                  </a:lnTo>
                  <a:lnTo>
                    <a:pt x="1173" y="7"/>
                  </a:lnTo>
                  <a:lnTo>
                    <a:pt x="1205" y="14"/>
                  </a:lnTo>
                  <a:lnTo>
                    <a:pt x="1240" y="25"/>
                  </a:lnTo>
                  <a:lnTo>
                    <a:pt x="1278" y="39"/>
                  </a:lnTo>
                  <a:lnTo>
                    <a:pt x="1319" y="57"/>
                  </a:lnTo>
                  <a:lnTo>
                    <a:pt x="1362" y="81"/>
                  </a:lnTo>
                  <a:lnTo>
                    <a:pt x="1407" y="108"/>
                  </a:lnTo>
                  <a:lnTo>
                    <a:pt x="1446" y="136"/>
                  </a:lnTo>
                  <a:lnTo>
                    <a:pt x="1478" y="163"/>
                  </a:lnTo>
                  <a:lnTo>
                    <a:pt x="1505" y="190"/>
                  </a:lnTo>
                  <a:lnTo>
                    <a:pt x="1528" y="215"/>
                  </a:lnTo>
                  <a:lnTo>
                    <a:pt x="1546" y="239"/>
                  </a:lnTo>
                  <a:lnTo>
                    <a:pt x="1561" y="261"/>
                  </a:lnTo>
                  <a:lnTo>
                    <a:pt x="1571" y="280"/>
                  </a:lnTo>
                  <a:lnTo>
                    <a:pt x="1580" y="297"/>
                  </a:lnTo>
                  <a:lnTo>
                    <a:pt x="1585" y="311"/>
                  </a:lnTo>
                  <a:lnTo>
                    <a:pt x="1588" y="320"/>
                  </a:lnTo>
                  <a:lnTo>
                    <a:pt x="1589" y="325"/>
                  </a:lnTo>
                  <a:lnTo>
                    <a:pt x="1591" y="344"/>
                  </a:lnTo>
                  <a:lnTo>
                    <a:pt x="1588" y="363"/>
                  </a:lnTo>
                  <a:lnTo>
                    <a:pt x="1581" y="379"/>
                  </a:lnTo>
                  <a:lnTo>
                    <a:pt x="634" y="2008"/>
                  </a:lnTo>
                  <a:lnTo>
                    <a:pt x="625" y="2021"/>
                  </a:lnTo>
                  <a:lnTo>
                    <a:pt x="611" y="2033"/>
                  </a:lnTo>
                  <a:lnTo>
                    <a:pt x="116" y="2357"/>
                  </a:lnTo>
                  <a:lnTo>
                    <a:pt x="97" y="2367"/>
                  </a:lnTo>
                  <a:lnTo>
                    <a:pt x="77" y="2370"/>
                  </a:lnTo>
                  <a:lnTo>
                    <a:pt x="56" y="2368"/>
                  </a:lnTo>
                  <a:lnTo>
                    <a:pt x="36" y="2359"/>
                  </a:lnTo>
                  <a:lnTo>
                    <a:pt x="23" y="2350"/>
                  </a:lnTo>
                  <a:lnTo>
                    <a:pt x="12" y="2338"/>
                  </a:lnTo>
                  <a:lnTo>
                    <a:pt x="5" y="2323"/>
                  </a:lnTo>
                  <a:lnTo>
                    <a:pt x="0" y="2306"/>
                  </a:lnTo>
                  <a:lnTo>
                    <a:pt x="0" y="2290"/>
                  </a:lnTo>
                  <a:lnTo>
                    <a:pt x="34" y="1702"/>
                  </a:lnTo>
                  <a:lnTo>
                    <a:pt x="38" y="1685"/>
                  </a:lnTo>
                  <a:lnTo>
                    <a:pt x="45" y="1670"/>
                  </a:lnTo>
                  <a:lnTo>
                    <a:pt x="991" y="41"/>
                  </a:lnTo>
                  <a:lnTo>
                    <a:pt x="1002" y="27"/>
                  </a:lnTo>
                  <a:lnTo>
                    <a:pt x="1016" y="15"/>
                  </a:lnTo>
                  <a:lnTo>
                    <a:pt x="1034" y="7"/>
                  </a:lnTo>
                  <a:lnTo>
                    <a:pt x="1038" y="6"/>
                  </a:lnTo>
                  <a:lnTo>
                    <a:pt x="1048" y="4"/>
                  </a:lnTo>
                  <a:lnTo>
                    <a:pt x="1060" y="2"/>
                  </a:lnTo>
                  <a:lnTo>
                    <a:pt x="1076" y="0"/>
                  </a:lnTo>
                  <a:lnTo>
                    <a:pt x="10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59">
              <a:extLst>
                <a:ext uri="{FF2B5EF4-FFF2-40B4-BE49-F238E27FC236}">
                  <a16:creationId xmlns:a16="http://schemas.microsoft.com/office/drawing/2014/main" id="{0FE002A4-AB30-2D58-D99C-7E72F0CD3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3849688"/>
              <a:ext cx="166688" cy="84138"/>
            </a:xfrm>
            <a:custGeom>
              <a:avLst/>
              <a:gdLst>
                <a:gd name="T0" fmla="*/ 557 w 1155"/>
                <a:gd name="T1" fmla="*/ 5 h 591"/>
                <a:gd name="T2" fmla="*/ 583 w 1155"/>
                <a:gd name="T3" fmla="*/ 28 h 591"/>
                <a:gd name="T4" fmla="*/ 591 w 1155"/>
                <a:gd name="T5" fmla="*/ 111 h 591"/>
                <a:gd name="T6" fmla="*/ 560 w 1155"/>
                <a:gd name="T7" fmla="*/ 199 h 591"/>
                <a:gd name="T8" fmla="*/ 569 w 1155"/>
                <a:gd name="T9" fmla="*/ 242 h 591"/>
                <a:gd name="T10" fmla="*/ 587 w 1155"/>
                <a:gd name="T11" fmla="*/ 270 h 591"/>
                <a:gd name="T12" fmla="*/ 637 w 1155"/>
                <a:gd name="T13" fmla="*/ 278 h 591"/>
                <a:gd name="T14" fmla="*/ 681 w 1155"/>
                <a:gd name="T15" fmla="*/ 323 h 591"/>
                <a:gd name="T16" fmla="*/ 693 w 1155"/>
                <a:gd name="T17" fmla="*/ 357 h 591"/>
                <a:gd name="T18" fmla="*/ 847 w 1155"/>
                <a:gd name="T19" fmla="*/ 351 h 591"/>
                <a:gd name="T20" fmla="*/ 996 w 1155"/>
                <a:gd name="T21" fmla="*/ 366 h 591"/>
                <a:gd name="T22" fmla="*/ 1118 w 1155"/>
                <a:gd name="T23" fmla="*/ 373 h 591"/>
                <a:gd name="T24" fmla="*/ 1149 w 1155"/>
                <a:gd name="T25" fmla="*/ 400 h 591"/>
                <a:gd name="T26" fmla="*/ 1154 w 1155"/>
                <a:gd name="T27" fmla="*/ 441 h 591"/>
                <a:gd name="T28" fmla="*/ 1131 w 1155"/>
                <a:gd name="T29" fmla="*/ 475 h 591"/>
                <a:gd name="T30" fmla="*/ 1066 w 1155"/>
                <a:gd name="T31" fmla="*/ 482 h 591"/>
                <a:gd name="T32" fmla="*/ 957 w 1155"/>
                <a:gd name="T33" fmla="*/ 467 h 591"/>
                <a:gd name="T34" fmla="*/ 843 w 1155"/>
                <a:gd name="T35" fmla="*/ 452 h 591"/>
                <a:gd name="T36" fmla="*/ 738 w 1155"/>
                <a:gd name="T37" fmla="*/ 461 h 591"/>
                <a:gd name="T38" fmla="*/ 679 w 1155"/>
                <a:gd name="T39" fmla="*/ 486 h 591"/>
                <a:gd name="T40" fmla="*/ 636 w 1155"/>
                <a:gd name="T41" fmla="*/ 492 h 591"/>
                <a:gd name="T42" fmla="*/ 603 w 1155"/>
                <a:gd name="T43" fmla="*/ 477 h 591"/>
                <a:gd name="T44" fmla="*/ 576 w 1155"/>
                <a:gd name="T45" fmla="*/ 454 h 591"/>
                <a:gd name="T46" fmla="*/ 571 w 1155"/>
                <a:gd name="T47" fmla="*/ 407 h 591"/>
                <a:gd name="T48" fmla="*/ 537 w 1155"/>
                <a:gd name="T49" fmla="*/ 457 h 591"/>
                <a:gd name="T50" fmla="*/ 495 w 1155"/>
                <a:gd name="T51" fmla="*/ 471 h 591"/>
                <a:gd name="T52" fmla="*/ 455 w 1155"/>
                <a:gd name="T53" fmla="*/ 456 h 591"/>
                <a:gd name="T54" fmla="*/ 439 w 1155"/>
                <a:gd name="T55" fmla="*/ 419 h 591"/>
                <a:gd name="T56" fmla="*/ 450 w 1155"/>
                <a:gd name="T57" fmla="*/ 390 h 591"/>
                <a:gd name="T58" fmla="*/ 458 w 1155"/>
                <a:gd name="T59" fmla="*/ 369 h 591"/>
                <a:gd name="T60" fmla="*/ 422 w 1155"/>
                <a:gd name="T61" fmla="*/ 404 h 591"/>
                <a:gd name="T62" fmla="*/ 379 w 1155"/>
                <a:gd name="T63" fmla="*/ 428 h 591"/>
                <a:gd name="T64" fmla="*/ 335 w 1155"/>
                <a:gd name="T65" fmla="*/ 417 h 591"/>
                <a:gd name="T66" fmla="*/ 314 w 1155"/>
                <a:gd name="T67" fmla="*/ 379 h 591"/>
                <a:gd name="T68" fmla="*/ 364 w 1155"/>
                <a:gd name="T69" fmla="*/ 288 h 591"/>
                <a:gd name="T70" fmla="*/ 252 w 1155"/>
                <a:gd name="T71" fmla="*/ 393 h 591"/>
                <a:gd name="T72" fmla="*/ 96 w 1155"/>
                <a:gd name="T73" fmla="*/ 581 h 591"/>
                <a:gd name="T74" fmla="*/ 49 w 1155"/>
                <a:gd name="T75" fmla="*/ 590 h 591"/>
                <a:gd name="T76" fmla="*/ 9 w 1155"/>
                <a:gd name="T77" fmla="*/ 569 h 591"/>
                <a:gd name="T78" fmla="*/ 2 w 1155"/>
                <a:gd name="T79" fmla="*/ 527 h 591"/>
                <a:gd name="T80" fmla="*/ 138 w 1155"/>
                <a:gd name="T81" fmla="*/ 351 h 591"/>
                <a:gd name="T82" fmla="*/ 344 w 1155"/>
                <a:gd name="T83" fmla="*/ 123 h 591"/>
                <a:gd name="T84" fmla="*/ 398 w 1155"/>
                <a:gd name="T85" fmla="*/ 70 h 591"/>
                <a:gd name="T86" fmla="*/ 462 w 1155"/>
                <a:gd name="T87" fmla="*/ 20 h 591"/>
                <a:gd name="T88" fmla="*/ 534 w 1155"/>
                <a:gd name="T89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55" h="591">
                  <a:moveTo>
                    <a:pt x="534" y="0"/>
                  </a:moveTo>
                  <a:lnTo>
                    <a:pt x="545" y="2"/>
                  </a:lnTo>
                  <a:lnTo>
                    <a:pt x="557" y="5"/>
                  </a:lnTo>
                  <a:lnTo>
                    <a:pt x="567" y="10"/>
                  </a:lnTo>
                  <a:lnTo>
                    <a:pt x="576" y="18"/>
                  </a:lnTo>
                  <a:lnTo>
                    <a:pt x="583" y="28"/>
                  </a:lnTo>
                  <a:lnTo>
                    <a:pt x="591" y="54"/>
                  </a:lnTo>
                  <a:lnTo>
                    <a:pt x="593" y="82"/>
                  </a:lnTo>
                  <a:lnTo>
                    <a:pt x="591" y="111"/>
                  </a:lnTo>
                  <a:lnTo>
                    <a:pt x="584" y="140"/>
                  </a:lnTo>
                  <a:lnTo>
                    <a:pt x="573" y="170"/>
                  </a:lnTo>
                  <a:lnTo>
                    <a:pt x="560" y="199"/>
                  </a:lnTo>
                  <a:lnTo>
                    <a:pt x="543" y="230"/>
                  </a:lnTo>
                  <a:lnTo>
                    <a:pt x="557" y="235"/>
                  </a:lnTo>
                  <a:lnTo>
                    <a:pt x="569" y="242"/>
                  </a:lnTo>
                  <a:lnTo>
                    <a:pt x="579" y="254"/>
                  </a:lnTo>
                  <a:lnTo>
                    <a:pt x="583" y="263"/>
                  </a:lnTo>
                  <a:lnTo>
                    <a:pt x="587" y="270"/>
                  </a:lnTo>
                  <a:lnTo>
                    <a:pt x="604" y="269"/>
                  </a:lnTo>
                  <a:lnTo>
                    <a:pt x="620" y="272"/>
                  </a:lnTo>
                  <a:lnTo>
                    <a:pt x="637" y="278"/>
                  </a:lnTo>
                  <a:lnTo>
                    <a:pt x="653" y="289"/>
                  </a:lnTo>
                  <a:lnTo>
                    <a:pt x="668" y="303"/>
                  </a:lnTo>
                  <a:lnTo>
                    <a:pt x="681" y="323"/>
                  </a:lnTo>
                  <a:lnTo>
                    <a:pt x="689" y="338"/>
                  </a:lnTo>
                  <a:lnTo>
                    <a:pt x="692" y="349"/>
                  </a:lnTo>
                  <a:lnTo>
                    <a:pt x="693" y="357"/>
                  </a:lnTo>
                  <a:lnTo>
                    <a:pt x="746" y="351"/>
                  </a:lnTo>
                  <a:lnTo>
                    <a:pt x="797" y="350"/>
                  </a:lnTo>
                  <a:lnTo>
                    <a:pt x="847" y="351"/>
                  </a:lnTo>
                  <a:lnTo>
                    <a:pt x="897" y="355"/>
                  </a:lnTo>
                  <a:lnTo>
                    <a:pt x="946" y="361"/>
                  </a:lnTo>
                  <a:lnTo>
                    <a:pt x="996" y="366"/>
                  </a:lnTo>
                  <a:lnTo>
                    <a:pt x="1048" y="369"/>
                  </a:lnTo>
                  <a:lnTo>
                    <a:pt x="1101" y="371"/>
                  </a:lnTo>
                  <a:lnTo>
                    <a:pt x="1118" y="373"/>
                  </a:lnTo>
                  <a:lnTo>
                    <a:pt x="1131" y="379"/>
                  </a:lnTo>
                  <a:lnTo>
                    <a:pt x="1142" y="389"/>
                  </a:lnTo>
                  <a:lnTo>
                    <a:pt x="1149" y="400"/>
                  </a:lnTo>
                  <a:lnTo>
                    <a:pt x="1154" y="413"/>
                  </a:lnTo>
                  <a:lnTo>
                    <a:pt x="1155" y="427"/>
                  </a:lnTo>
                  <a:lnTo>
                    <a:pt x="1154" y="441"/>
                  </a:lnTo>
                  <a:lnTo>
                    <a:pt x="1149" y="454"/>
                  </a:lnTo>
                  <a:lnTo>
                    <a:pt x="1142" y="466"/>
                  </a:lnTo>
                  <a:lnTo>
                    <a:pt x="1131" y="475"/>
                  </a:lnTo>
                  <a:lnTo>
                    <a:pt x="1118" y="481"/>
                  </a:lnTo>
                  <a:lnTo>
                    <a:pt x="1101" y="483"/>
                  </a:lnTo>
                  <a:lnTo>
                    <a:pt x="1066" y="482"/>
                  </a:lnTo>
                  <a:lnTo>
                    <a:pt x="1031" y="478"/>
                  </a:lnTo>
                  <a:lnTo>
                    <a:pt x="993" y="473"/>
                  </a:lnTo>
                  <a:lnTo>
                    <a:pt x="957" y="467"/>
                  </a:lnTo>
                  <a:lnTo>
                    <a:pt x="919" y="460"/>
                  </a:lnTo>
                  <a:lnTo>
                    <a:pt x="881" y="455"/>
                  </a:lnTo>
                  <a:lnTo>
                    <a:pt x="843" y="452"/>
                  </a:lnTo>
                  <a:lnTo>
                    <a:pt x="807" y="451"/>
                  </a:lnTo>
                  <a:lnTo>
                    <a:pt x="771" y="454"/>
                  </a:lnTo>
                  <a:lnTo>
                    <a:pt x="738" y="461"/>
                  </a:lnTo>
                  <a:lnTo>
                    <a:pt x="705" y="474"/>
                  </a:lnTo>
                  <a:lnTo>
                    <a:pt x="693" y="480"/>
                  </a:lnTo>
                  <a:lnTo>
                    <a:pt x="679" y="486"/>
                  </a:lnTo>
                  <a:lnTo>
                    <a:pt x="664" y="492"/>
                  </a:lnTo>
                  <a:lnTo>
                    <a:pt x="651" y="494"/>
                  </a:lnTo>
                  <a:lnTo>
                    <a:pt x="636" y="492"/>
                  </a:lnTo>
                  <a:lnTo>
                    <a:pt x="626" y="487"/>
                  </a:lnTo>
                  <a:lnTo>
                    <a:pt x="614" y="482"/>
                  </a:lnTo>
                  <a:lnTo>
                    <a:pt x="603" y="477"/>
                  </a:lnTo>
                  <a:lnTo>
                    <a:pt x="592" y="471"/>
                  </a:lnTo>
                  <a:lnTo>
                    <a:pt x="584" y="464"/>
                  </a:lnTo>
                  <a:lnTo>
                    <a:pt x="576" y="454"/>
                  </a:lnTo>
                  <a:lnTo>
                    <a:pt x="572" y="442"/>
                  </a:lnTo>
                  <a:lnTo>
                    <a:pt x="571" y="423"/>
                  </a:lnTo>
                  <a:lnTo>
                    <a:pt x="571" y="407"/>
                  </a:lnTo>
                  <a:lnTo>
                    <a:pt x="560" y="427"/>
                  </a:lnTo>
                  <a:lnTo>
                    <a:pt x="547" y="446"/>
                  </a:lnTo>
                  <a:lnTo>
                    <a:pt x="537" y="457"/>
                  </a:lnTo>
                  <a:lnTo>
                    <a:pt x="524" y="466"/>
                  </a:lnTo>
                  <a:lnTo>
                    <a:pt x="509" y="470"/>
                  </a:lnTo>
                  <a:lnTo>
                    <a:pt x="495" y="471"/>
                  </a:lnTo>
                  <a:lnTo>
                    <a:pt x="480" y="469"/>
                  </a:lnTo>
                  <a:lnTo>
                    <a:pt x="467" y="464"/>
                  </a:lnTo>
                  <a:lnTo>
                    <a:pt x="455" y="456"/>
                  </a:lnTo>
                  <a:lnTo>
                    <a:pt x="446" y="446"/>
                  </a:lnTo>
                  <a:lnTo>
                    <a:pt x="440" y="433"/>
                  </a:lnTo>
                  <a:lnTo>
                    <a:pt x="439" y="419"/>
                  </a:lnTo>
                  <a:lnTo>
                    <a:pt x="444" y="402"/>
                  </a:lnTo>
                  <a:lnTo>
                    <a:pt x="447" y="396"/>
                  </a:lnTo>
                  <a:lnTo>
                    <a:pt x="450" y="390"/>
                  </a:lnTo>
                  <a:lnTo>
                    <a:pt x="450" y="390"/>
                  </a:lnTo>
                  <a:lnTo>
                    <a:pt x="449" y="390"/>
                  </a:lnTo>
                  <a:lnTo>
                    <a:pt x="458" y="369"/>
                  </a:lnTo>
                  <a:lnTo>
                    <a:pt x="445" y="378"/>
                  </a:lnTo>
                  <a:lnTo>
                    <a:pt x="432" y="390"/>
                  </a:lnTo>
                  <a:lnTo>
                    <a:pt x="422" y="404"/>
                  </a:lnTo>
                  <a:lnTo>
                    <a:pt x="409" y="417"/>
                  </a:lnTo>
                  <a:lnTo>
                    <a:pt x="394" y="425"/>
                  </a:lnTo>
                  <a:lnTo>
                    <a:pt x="379" y="428"/>
                  </a:lnTo>
                  <a:lnTo>
                    <a:pt x="363" y="428"/>
                  </a:lnTo>
                  <a:lnTo>
                    <a:pt x="348" y="424"/>
                  </a:lnTo>
                  <a:lnTo>
                    <a:pt x="335" y="417"/>
                  </a:lnTo>
                  <a:lnTo>
                    <a:pt x="324" y="406"/>
                  </a:lnTo>
                  <a:lnTo>
                    <a:pt x="317" y="394"/>
                  </a:lnTo>
                  <a:lnTo>
                    <a:pt x="314" y="379"/>
                  </a:lnTo>
                  <a:lnTo>
                    <a:pt x="316" y="364"/>
                  </a:lnTo>
                  <a:lnTo>
                    <a:pt x="323" y="347"/>
                  </a:lnTo>
                  <a:lnTo>
                    <a:pt x="364" y="288"/>
                  </a:lnTo>
                  <a:lnTo>
                    <a:pt x="404" y="226"/>
                  </a:lnTo>
                  <a:lnTo>
                    <a:pt x="326" y="309"/>
                  </a:lnTo>
                  <a:lnTo>
                    <a:pt x="252" y="393"/>
                  </a:lnTo>
                  <a:lnTo>
                    <a:pt x="179" y="480"/>
                  </a:lnTo>
                  <a:lnTo>
                    <a:pt x="108" y="569"/>
                  </a:lnTo>
                  <a:lnTo>
                    <a:pt x="96" y="581"/>
                  </a:lnTo>
                  <a:lnTo>
                    <a:pt x="80" y="588"/>
                  </a:lnTo>
                  <a:lnTo>
                    <a:pt x="65" y="591"/>
                  </a:lnTo>
                  <a:lnTo>
                    <a:pt x="49" y="590"/>
                  </a:lnTo>
                  <a:lnTo>
                    <a:pt x="33" y="586"/>
                  </a:lnTo>
                  <a:lnTo>
                    <a:pt x="21" y="579"/>
                  </a:lnTo>
                  <a:lnTo>
                    <a:pt x="9" y="569"/>
                  </a:lnTo>
                  <a:lnTo>
                    <a:pt x="2" y="556"/>
                  </a:lnTo>
                  <a:lnTo>
                    <a:pt x="0" y="542"/>
                  </a:lnTo>
                  <a:lnTo>
                    <a:pt x="2" y="527"/>
                  </a:lnTo>
                  <a:lnTo>
                    <a:pt x="11" y="511"/>
                  </a:lnTo>
                  <a:lnTo>
                    <a:pt x="74" y="431"/>
                  </a:lnTo>
                  <a:lnTo>
                    <a:pt x="138" y="351"/>
                  </a:lnTo>
                  <a:lnTo>
                    <a:pt x="204" y="273"/>
                  </a:lnTo>
                  <a:lnTo>
                    <a:pt x="273" y="196"/>
                  </a:lnTo>
                  <a:lnTo>
                    <a:pt x="344" y="123"/>
                  </a:lnTo>
                  <a:lnTo>
                    <a:pt x="361" y="107"/>
                  </a:lnTo>
                  <a:lnTo>
                    <a:pt x="380" y="89"/>
                  </a:lnTo>
                  <a:lnTo>
                    <a:pt x="398" y="70"/>
                  </a:lnTo>
                  <a:lnTo>
                    <a:pt x="418" y="52"/>
                  </a:lnTo>
                  <a:lnTo>
                    <a:pt x="439" y="35"/>
                  </a:lnTo>
                  <a:lnTo>
                    <a:pt x="462" y="20"/>
                  </a:lnTo>
                  <a:lnTo>
                    <a:pt x="485" y="9"/>
                  </a:lnTo>
                  <a:lnTo>
                    <a:pt x="509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111B18C-5BF7-4F44-9221-D31A83440FD8}"/>
              </a:ext>
            </a:extLst>
          </p:cNvPr>
          <p:cNvGrpSpPr/>
          <p:nvPr/>
        </p:nvGrpSpPr>
        <p:grpSpPr>
          <a:xfrm>
            <a:off x="8196381" y="5448299"/>
            <a:ext cx="650639" cy="625476"/>
            <a:chOff x="4967288" y="5026025"/>
            <a:chExt cx="574676" cy="552451"/>
          </a:xfrm>
          <a:solidFill>
            <a:schemeClr val="bg1"/>
          </a:solidFill>
        </p:grpSpPr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73FD490A-FDF4-85E5-2D49-2D0243AF4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838" y="5100638"/>
              <a:ext cx="131763" cy="128588"/>
            </a:xfrm>
            <a:custGeom>
              <a:avLst/>
              <a:gdLst>
                <a:gd name="T0" fmla="*/ 327 w 833"/>
                <a:gd name="T1" fmla="*/ 0 h 811"/>
                <a:gd name="T2" fmla="*/ 372 w 833"/>
                <a:gd name="T3" fmla="*/ 3 h 811"/>
                <a:gd name="T4" fmla="*/ 414 w 833"/>
                <a:gd name="T5" fmla="*/ 12 h 811"/>
                <a:gd name="T6" fmla="*/ 454 w 833"/>
                <a:gd name="T7" fmla="*/ 25 h 811"/>
                <a:gd name="T8" fmla="*/ 492 w 833"/>
                <a:gd name="T9" fmla="*/ 44 h 811"/>
                <a:gd name="T10" fmla="*/ 527 w 833"/>
                <a:gd name="T11" fmla="*/ 68 h 811"/>
                <a:gd name="T12" fmla="*/ 558 w 833"/>
                <a:gd name="T13" fmla="*/ 95 h 811"/>
                <a:gd name="T14" fmla="*/ 586 w 833"/>
                <a:gd name="T15" fmla="*/ 127 h 811"/>
                <a:gd name="T16" fmla="*/ 609 w 833"/>
                <a:gd name="T17" fmla="*/ 162 h 811"/>
                <a:gd name="T18" fmla="*/ 628 w 833"/>
                <a:gd name="T19" fmla="*/ 200 h 811"/>
                <a:gd name="T20" fmla="*/ 642 w 833"/>
                <a:gd name="T21" fmla="*/ 239 h 811"/>
                <a:gd name="T22" fmla="*/ 651 w 833"/>
                <a:gd name="T23" fmla="*/ 283 h 811"/>
                <a:gd name="T24" fmla="*/ 654 w 833"/>
                <a:gd name="T25" fmla="*/ 327 h 811"/>
                <a:gd name="T26" fmla="*/ 651 w 833"/>
                <a:gd name="T27" fmla="*/ 369 h 811"/>
                <a:gd name="T28" fmla="*/ 642 w 833"/>
                <a:gd name="T29" fmla="*/ 409 h 811"/>
                <a:gd name="T30" fmla="*/ 629 w 833"/>
                <a:gd name="T31" fmla="*/ 447 h 811"/>
                <a:gd name="T32" fmla="*/ 612 w 833"/>
                <a:gd name="T33" fmla="*/ 483 h 811"/>
                <a:gd name="T34" fmla="*/ 833 w 833"/>
                <a:gd name="T35" fmla="*/ 692 h 811"/>
                <a:gd name="T36" fmla="*/ 792 w 833"/>
                <a:gd name="T37" fmla="*/ 729 h 811"/>
                <a:gd name="T38" fmla="*/ 754 w 833"/>
                <a:gd name="T39" fmla="*/ 768 h 811"/>
                <a:gd name="T40" fmla="*/ 720 w 833"/>
                <a:gd name="T41" fmla="*/ 811 h 811"/>
                <a:gd name="T42" fmla="*/ 499 w 833"/>
                <a:gd name="T43" fmla="*/ 603 h 811"/>
                <a:gd name="T44" fmla="*/ 461 w 833"/>
                <a:gd name="T45" fmla="*/ 624 h 811"/>
                <a:gd name="T46" fmla="*/ 418 w 833"/>
                <a:gd name="T47" fmla="*/ 640 h 811"/>
                <a:gd name="T48" fmla="*/ 374 w 833"/>
                <a:gd name="T49" fmla="*/ 650 h 811"/>
                <a:gd name="T50" fmla="*/ 327 w 833"/>
                <a:gd name="T51" fmla="*/ 653 h 811"/>
                <a:gd name="T52" fmla="*/ 283 w 833"/>
                <a:gd name="T53" fmla="*/ 651 h 811"/>
                <a:gd name="T54" fmla="*/ 240 w 833"/>
                <a:gd name="T55" fmla="*/ 642 h 811"/>
                <a:gd name="T56" fmla="*/ 200 w 833"/>
                <a:gd name="T57" fmla="*/ 628 h 811"/>
                <a:gd name="T58" fmla="*/ 162 w 833"/>
                <a:gd name="T59" fmla="*/ 609 h 811"/>
                <a:gd name="T60" fmla="*/ 127 w 833"/>
                <a:gd name="T61" fmla="*/ 585 h 811"/>
                <a:gd name="T62" fmla="*/ 96 w 833"/>
                <a:gd name="T63" fmla="*/ 558 h 811"/>
                <a:gd name="T64" fmla="*/ 68 w 833"/>
                <a:gd name="T65" fmla="*/ 527 h 811"/>
                <a:gd name="T66" fmla="*/ 45 w 833"/>
                <a:gd name="T67" fmla="*/ 491 h 811"/>
                <a:gd name="T68" fmla="*/ 26 w 833"/>
                <a:gd name="T69" fmla="*/ 454 h 811"/>
                <a:gd name="T70" fmla="*/ 11 w 833"/>
                <a:gd name="T71" fmla="*/ 414 h 811"/>
                <a:gd name="T72" fmla="*/ 4 w 833"/>
                <a:gd name="T73" fmla="*/ 371 h 811"/>
                <a:gd name="T74" fmla="*/ 0 w 833"/>
                <a:gd name="T75" fmla="*/ 327 h 811"/>
                <a:gd name="T76" fmla="*/ 4 w 833"/>
                <a:gd name="T77" fmla="*/ 283 h 811"/>
                <a:gd name="T78" fmla="*/ 11 w 833"/>
                <a:gd name="T79" fmla="*/ 239 h 811"/>
                <a:gd name="T80" fmla="*/ 26 w 833"/>
                <a:gd name="T81" fmla="*/ 200 h 811"/>
                <a:gd name="T82" fmla="*/ 45 w 833"/>
                <a:gd name="T83" fmla="*/ 162 h 811"/>
                <a:gd name="T84" fmla="*/ 68 w 833"/>
                <a:gd name="T85" fmla="*/ 127 h 811"/>
                <a:gd name="T86" fmla="*/ 96 w 833"/>
                <a:gd name="T87" fmla="*/ 95 h 811"/>
                <a:gd name="T88" fmla="*/ 127 w 833"/>
                <a:gd name="T89" fmla="*/ 68 h 811"/>
                <a:gd name="T90" fmla="*/ 162 w 833"/>
                <a:gd name="T91" fmla="*/ 44 h 811"/>
                <a:gd name="T92" fmla="*/ 200 w 833"/>
                <a:gd name="T93" fmla="*/ 25 h 811"/>
                <a:gd name="T94" fmla="*/ 240 w 833"/>
                <a:gd name="T95" fmla="*/ 12 h 811"/>
                <a:gd name="T96" fmla="*/ 283 w 833"/>
                <a:gd name="T97" fmla="*/ 3 h 811"/>
                <a:gd name="T98" fmla="*/ 327 w 833"/>
                <a:gd name="T99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3" h="811">
                  <a:moveTo>
                    <a:pt x="327" y="0"/>
                  </a:moveTo>
                  <a:lnTo>
                    <a:pt x="372" y="3"/>
                  </a:lnTo>
                  <a:lnTo>
                    <a:pt x="414" y="12"/>
                  </a:lnTo>
                  <a:lnTo>
                    <a:pt x="454" y="25"/>
                  </a:lnTo>
                  <a:lnTo>
                    <a:pt x="492" y="44"/>
                  </a:lnTo>
                  <a:lnTo>
                    <a:pt x="527" y="68"/>
                  </a:lnTo>
                  <a:lnTo>
                    <a:pt x="558" y="95"/>
                  </a:lnTo>
                  <a:lnTo>
                    <a:pt x="586" y="127"/>
                  </a:lnTo>
                  <a:lnTo>
                    <a:pt x="609" y="162"/>
                  </a:lnTo>
                  <a:lnTo>
                    <a:pt x="628" y="200"/>
                  </a:lnTo>
                  <a:lnTo>
                    <a:pt x="642" y="239"/>
                  </a:lnTo>
                  <a:lnTo>
                    <a:pt x="651" y="283"/>
                  </a:lnTo>
                  <a:lnTo>
                    <a:pt x="654" y="327"/>
                  </a:lnTo>
                  <a:lnTo>
                    <a:pt x="651" y="369"/>
                  </a:lnTo>
                  <a:lnTo>
                    <a:pt x="642" y="409"/>
                  </a:lnTo>
                  <a:lnTo>
                    <a:pt x="629" y="447"/>
                  </a:lnTo>
                  <a:lnTo>
                    <a:pt x="612" y="483"/>
                  </a:lnTo>
                  <a:lnTo>
                    <a:pt x="833" y="692"/>
                  </a:lnTo>
                  <a:lnTo>
                    <a:pt x="792" y="729"/>
                  </a:lnTo>
                  <a:lnTo>
                    <a:pt x="754" y="768"/>
                  </a:lnTo>
                  <a:lnTo>
                    <a:pt x="720" y="811"/>
                  </a:lnTo>
                  <a:lnTo>
                    <a:pt x="499" y="603"/>
                  </a:lnTo>
                  <a:lnTo>
                    <a:pt x="461" y="624"/>
                  </a:lnTo>
                  <a:lnTo>
                    <a:pt x="418" y="640"/>
                  </a:lnTo>
                  <a:lnTo>
                    <a:pt x="374" y="650"/>
                  </a:lnTo>
                  <a:lnTo>
                    <a:pt x="327" y="653"/>
                  </a:lnTo>
                  <a:lnTo>
                    <a:pt x="283" y="651"/>
                  </a:lnTo>
                  <a:lnTo>
                    <a:pt x="240" y="642"/>
                  </a:lnTo>
                  <a:lnTo>
                    <a:pt x="200" y="628"/>
                  </a:lnTo>
                  <a:lnTo>
                    <a:pt x="162" y="609"/>
                  </a:lnTo>
                  <a:lnTo>
                    <a:pt x="127" y="585"/>
                  </a:lnTo>
                  <a:lnTo>
                    <a:pt x="96" y="558"/>
                  </a:lnTo>
                  <a:lnTo>
                    <a:pt x="68" y="527"/>
                  </a:lnTo>
                  <a:lnTo>
                    <a:pt x="45" y="491"/>
                  </a:lnTo>
                  <a:lnTo>
                    <a:pt x="26" y="454"/>
                  </a:lnTo>
                  <a:lnTo>
                    <a:pt x="11" y="414"/>
                  </a:lnTo>
                  <a:lnTo>
                    <a:pt x="4" y="371"/>
                  </a:lnTo>
                  <a:lnTo>
                    <a:pt x="0" y="327"/>
                  </a:lnTo>
                  <a:lnTo>
                    <a:pt x="4" y="283"/>
                  </a:lnTo>
                  <a:lnTo>
                    <a:pt x="11" y="239"/>
                  </a:lnTo>
                  <a:lnTo>
                    <a:pt x="26" y="200"/>
                  </a:lnTo>
                  <a:lnTo>
                    <a:pt x="45" y="162"/>
                  </a:lnTo>
                  <a:lnTo>
                    <a:pt x="68" y="127"/>
                  </a:lnTo>
                  <a:lnTo>
                    <a:pt x="96" y="95"/>
                  </a:lnTo>
                  <a:lnTo>
                    <a:pt x="127" y="68"/>
                  </a:lnTo>
                  <a:lnTo>
                    <a:pt x="162" y="44"/>
                  </a:lnTo>
                  <a:lnTo>
                    <a:pt x="200" y="25"/>
                  </a:lnTo>
                  <a:lnTo>
                    <a:pt x="240" y="12"/>
                  </a:lnTo>
                  <a:lnTo>
                    <a:pt x="283" y="3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A064863-D795-275F-C795-332B41E32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013" y="5026025"/>
              <a:ext cx="136525" cy="179388"/>
            </a:xfrm>
            <a:custGeom>
              <a:avLst/>
              <a:gdLst>
                <a:gd name="T0" fmla="*/ 524 w 852"/>
                <a:gd name="T1" fmla="*/ 0 h 1132"/>
                <a:gd name="T2" fmla="*/ 524 w 852"/>
                <a:gd name="T3" fmla="*/ 0 h 1132"/>
                <a:gd name="T4" fmla="*/ 569 w 852"/>
                <a:gd name="T5" fmla="*/ 3 h 1132"/>
                <a:gd name="T6" fmla="*/ 611 w 852"/>
                <a:gd name="T7" fmla="*/ 12 h 1132"/>
                <a:gd name="T8" fmla="*/ 652 w 852"/>
                <a:gd name="T9" fmla="*/ 27 h 1132"/>
                <a:gd name="T10" fmla="*/ 690 w 852"/>
                <a:gd name="T11" fmla="*/ 45 h 1132"/>
                <a:gd name="T12" fmla="*/ 724 w 852"/>
                <a:gd name="T13" fmla="*/ 69 h 1132"/>
                <a:gd name="T14" fmla="*/ 755 w 852"/>
                <a:gd name="T15" fmla="*/ 96 h 1132"/>
                <a:gd name="T16" fmla="*/ 783 w 852"/>
                <a:gd name="T17" fmla="*/ 128 h 1132"/>
                <a:gd name="T18" fmla="*/ 806 w 852"/>
                <a:gd name="T19" fmla="*/ 162 h 1132"/>
                <a:gd name="T20" fmla="*/ 825 w 852"/>
                <a:gd name="T21" fmla="*/ 200 h 1132"/>
                <a:gd name="T22" fmla="*/ 839 w 852"/>
                <a:gd name="T23" fmla="*/ 241 h 1132"/>
                <a:gd name="T24" fmla="*/ 848 w 852"/>
                <a:gd name="T25" fmla="*/ 283 h 1132"/>
                <a:gd name="T26" fmla="*/ 852 w 852"/>
                <a:gd name="T27" fmla="*/ 327 h 1132"/>
                <a:gd name="T28" fmla="*/ 848 w 852"/>
                <a:gd name="T29" fmla="*/ 372 h 1132"/>
                <a:gd name="T30" fmla="*/ 839 w 852"/>
                <a:gd name="T31" fmla="*/ 414 h 1132"/>
                <a:gd name="T32" fmla="*/ 825 w 852"/>
                <a:gd name="T33" fmla="*/ 455 h 1132"/>
                <a:gd name="T34" fmla="*/ 806 w 852"/>
                <a:gd name="T35" fmla="*/ 492 h 1132"/>
                <a:gd name="T36" fmla="*/ 783 w 852"/>
                <a:gd name="T37" fmla="*/ 527 h 1132"/>
                <a:gd name="T38" fmla="*/ 755 w 852"/>
                <a:gd name="T39" fmla="*/ 558 h 1132"/>
                <a:gd name="T40" fmla="*/ 724 w 852"/>
                <a:gd name="T41" fmla="*/ 586 h 1132"/>
                <a:gd name="T42" fmla="*/ 690 w 852"/>
                <a:gd name="T43" fmla="*/ 609 h 1132"/>
                <a:gd name="T44" fmla="*/ 652 w 852"/>
                <a:gd name="T45" fmla="*/ 628 h 1132"/>
                <a:gd name="T46" fmla="*/ 611 w 852"/>
                <a:gd name="T47" fmla="*/ 642 h 1132"/>
                <a:gd name="T48" fmla="*/ 569 w 852"/>
                <a:gd name="T49" fmla="*/ 651 h 1132"/>
                <a:gd name="T50" fmla="*/ 524 w 852"/>
                <a:gd name="T51" fmla="*/ 654 h 1132"/>
                <a:gd name="T52" fmla="*/ 493 w 852"/>
                <a:gd name="T53" fmla="*/ 652 h 1132"/>
                <a:gd name="T54" fmla="*/ 463 w 852"/>
                <a:gd name="T55" fmla="*/ 647 h 1132"/>
                <a:gd name="T56" fmla="*/ 434 w 852"/>
                <a:gd name="T57" fmla="*/ 640 h 1132"/>
                <a:gd name="T58" fmla="*/ 142 w 852"/>
                <a:gd name="T59" fmla="*/ 1132 h 1132"/>
                <a:gd name="T60" fmla="*/ 96 w 852"/>
                <a:gd name="T61" fmla="*/ 1100 h 1132"/>
                <a:gd name="T62" fmla="*/ 50 w 852"/>
                <a:gd name="T63" fmla="*/ 1072 h 1132"/>
                <a:gd name="T64" fmla="*/ 0 w 852"/>
                <a:gd name="T65" fmla="*/ 1048 h 1132"/>
                <a:gd name="T66" fmla="*/ 292 w 852"/>
                <a:gd name="T67" fmla="*/ 557 h 1132"/>
                <a:gd name="T68" fmla="*/ 265 w 852"/>
                <a:gd name="T69" fmla="*/ 526 h 1132"/>
                <a:gd name="T70" fmla="*/ 242 w 852"/>
                <a:gd name="T71" fmla="*/ 491 h 1132"/>
                <a:gd name="T72" fmla="*/ 223 w 852"/>
                <a:gd name="T73" fmla="*/ 454 h 1132"/>
                <a:gd name="T74" fmla="*/ 209 w 852"/>
                <a:gd name="T75" fmla="*/ 414 h 1132"/>
                <a:gd name="T76" fmla="*/ 201 w 852"/>
                <a:gd name="T77" fmla="*/ 372 h 1132"/>
                <a:gd name="T78" fmla="*/ 197 w 852"/>
                <a:gd name="T79" fmla="*/ 327 h 1132"/>
                <a:gd name="T80" fmla="*/ 201 w 852"/>
                <a:gd name="T81" fmla="*/ 283 h 1132"/>
                <a:gd name="T82" fmla="*/ 209 w 852"/>
                <a:gd name="T83" fmla="*/ 240 h 1132"/>
                <a:gd name="T84" fmla="*/ 223 w 852"/>
                <a:gd name="T85" fmla="*/ 200 h 1132"/>
                <a:gd name="T86" fmla="*/ 242 w 852"/>
                <a:gd name="T87" fmla="*/ 162 h 1132"/>
                <a:gd name="T88" fmla="*/ 266 w 852"/>
                <a:gd name="T89" fmla="*/ 128 h 1132"/>
                <a:gd name="T90" fmla="*/ 293 w 852"/>
                <a:gd name="T91" fmla="*/ 96 h 1132"/>
                <a:gd name="T92" fmla="*/ 325 w 852"/>
                <a:gd name="T93" fmla="*/ 69 h 1132"/>
                <a:gd name="T94" fmla="*/ 359 w 852"/>
                <a:gd name="T95" fmla="*/ 45 h 1132"/>
                <a:gd name="T96" fmla="*/ 397 w 852"/>
                <a:gd name="T97" fmla="*/ 27 h 1132"/>
                <a:gd name="T98" fmla="*/ 437 w 852"/>
                <a:gd name="T99" fmla="*/ 12 h 1132"/>
                <a:gd name="T100" fmla="*/ 480 w 852"/>
                <a:gd name="T101" fmla="*/ 3 h 1132"/>
                <a:gd name="T102" fmla="*/ 524 w 852"/>
                <a:gd name="T103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52" h="1132">
                  <a:moveTo>
                    <a:pt x="524" y="0"/>
                  </a:moveTo>
                  <a:lnTo>
                    <a:pt x="524" y="0"/>
                  </a:lnTo>
                  <a:lnTo>
                    <a:pt x="569" y="3"/>
                  </a:lnTo>
                  <a:lnTo>
                    <a:pt x="611" y="12"/>
                  </a:lnTo>
                  <a:lnTo>
                    <a:pt x="652" y="27"/>
                  </a:lnTo>
                  <a:lnTo>
                    <a:pt x="690" y="45"/>
                  </a:lnTo>
                  <a:lnTo>
                    <a:pt x="724" y="69"/>
                  </a:lnTo>
                  <a:lnTo>
                    <a:pt x="755" y="96"/>
                  </a:lnTo>
                  <a:lnTo>
                    <a:pt x="783" y="128"/>
                  </a:lnTo>
                  <a:lnTo>
                    <a:pt x="806" y="162"/>
                  </a:lnTo>
                  <a:lnTo>
                    <a:pt x="825" y="200"/>
                  </a:lnTo>
                  <a:lnTo>
                    <a:pt x="839" y="241"/>
                  </a:lnTo>
                  <a:lnTo>
                    <a:pt x="848" y="283"/>
                  </a:lnTo>
                  <a:lnTo>
                    <a:pt x="852" y="327"/>
                  </a:lnTo>
                  <a:lnTo>
                    <a:pt x="848" y="372"/>
                  </a:lnTo>
                  <a:lnTo>
                    <a:pt x="839" y="414"/>
                  </a:lnTo>
                  <a:lnTo>
                    <a:pt x="825" y="455"/>
                  </a:lnTo>
                  <a:lnTo>
                    <a:pt x="806" y="492"/>
                  </a:lnTo>
                  <a:lnTo>
                    <a:pt x="783" y="527"/>
                  </a:lnTo>
                  <a:lnTo>
                    <a:pt x="755" y="558"/>
                  </a:lnTo>
                  <a:lnTo>
                    <a:pt x="724" y="586"/>
                  </a:lnTo>
                  <a:lnTo>
                    <a:pt x="690" y="609"/>
                  </a:lnTo>
                  <a:lnTo>
                    <a:pt x="652" y="628"/>
                  </a:lnTo>
                  <a:lnTo>
                    <a:pt x="611" y="642"/>
                  </a:lnTo>
                  <a:lnTo>
                    <a:pt x="569" y="651"/>
                  </a:lnTo>
                  <a:lnTo>
                    <a:pt x="524" y="654"/>
                  </a:lnTo>
                  <a:lnTo>
                    <a:pt x="493" y="652"/>
                  </a:lnTo>
                  <a:lnTo>
                    <a:pt x="463" y="647"/>
                  </a:lnTo>
                  <a:lnTo>
                    <a:pt x="434" y="640"/>
                  </a:lnTo>
                  <a:lnTo>
                    <a:pt x="142" y="1132"/>
                  </a:lnTo>
                  <a:lnTo>
                    <a:pt x="96" y="1100"/>
                  </a:lnTo>
                  <a:lnTo>
                    <a:pt x="50" y="1072"/>
                  </a:lnTo>
                  <a:lnTo>
                    <a:pt x="0" y="1048"/>
                  </a:lnTo>
                  <a:lnTo>
                    <a:pt x="292" y="557"/>
                  </a:lnTo>
                  <a:lnTo>
                    <a:pt x="265" y="526"/>
                  </a:lnTo>
                  <a:lnTo>
                    <a:pt x="242" y="491"/>
                  </a:lnTo>
                  <a:lnTo>
                    <a:pt x="223" y="454"/>
                  </a:lnTo>
                  <a:lnTo>
                    <a:pt x="209" y="414"/>
                  </a:lnTo>
                  <a:lnTo>
                    <a:pt x="201" y="372"/>
                  </a:lnTo>
                  <a:lnTo>
                    <a:pt x="197" y="327"/>
                  </a:lnTo>
                  <a:lnTo>
                    <a:pt x="201" y="283"/>
                  </a:lnTo>
                  <a:lnTo>
                    <a:pt x="209" y="240"/>
                  </a:lnTo>
                  <a:lnTo>
                    <a:pt x="223" y="200"/>
                  </a:lnTo>
                  <a:lnTo>
                    <a:pt x="242" y="162"/>
                  </a:lnTo>
                  <a:lnTo>
                    <a:pt x="266" y="128"/>
                  </a:lnTo>
                  <a:lnTo>
                    <a:pt x="293" y="96"/>
                  </a:lnTo>
                  <a:lnTo>
                    <a:pt x="325" y="69"/>
                  </a:lnTo>
                  <a:lnTo>
                    <a:pt x="359" y="45"/>
                  </a:lnTo>
                  <a:lnTo>
                    <a:pt x="397" y="27"/>
                  </a:lnTo>
                  <a:lnTo>
                    <a:pt x="437" y="12"/>
                  </a:lnTo>
                  <a:lnTo>
                    <a:pt x="480" y="3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5A625EF4-97F2-3BEA-29EF-9AAEAB620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276" y="5272088"/>
              <a:ext cx="166688" cy="103188"/>
            </a:xfrm>
            <a:custGeom>
              <a:avLst/>
              <a:gdLst>
                <a:gd name="T0" fmla="*/ 729 w 1055"/>
                <a:gd name="T1" fmla="*/ 0 h 653"/>
                <a:gd name="T2" fmla="*/ 773 w 1055"/>
                <a:gd name="T3" fmla="*/ 2 h 653"/>
                <a:gd name="T4" fmla="*/ 816 w 1055"/>
                <a:gd name="T5" fmla="*/ 11 h 653"/>
                <a:gd name="T6" fmla="*/ 856 w 1055"/>
                <a:gd name="T7" fmla="*/ 25 h 653"/>
                <a:gd name="T8" fmla="*/ 893 w 1055"/>
                <a:gd name="T9" fmla="*/ 44 h 653"/>
                <a:gd name="T10" fmla="*/ 929 w 1055"/>
                <a:gd name="T11" fmla="*/ 68 h 653"/>
                <a:gd name="T12" fmla="*/ 960 w 1055"/>
                <a:gd name="T13" fmla="*/ 95 h 653"/>
                <a:gd name="T14" fmla="*/ 988 w 1055"/>
                <a:gd name="T15" fmla="*/ 126 h 653"/>
                <a:gd name="T16" fmla="*/ 1011 w 1055"/>
                <a:gd name="T17" fmla="*/ 162 h 653"/>
                <a:gd name="T18" fmla="*/ 1030 w 1055"/>
                <a:gd name="T19" fmla="*/ 200 h 653"/>
                <a:gd name="T20" fmla="*/ 1044 w 1055"/>
                <a:gd name="T21" fmla="*/ 239 h 653"/>
                <a:gd name="T22" fmla="*/ 1053 w 1055"/>
                <a:gd name="T23" fmla="*/ 282 h 653"/>
                <a:gd name="T24" fmla="*/ 1055 w 1055"/>
                <a:gd name="T25" fmla="*/ 326 h 653"/>
                <a:gd name="T26" fmla="*/ 1053 w 1055"/>
                <a:gd name="T27" fmla="*/ 370 h 653"/>
                <a:gd name="T28" fmla="*/ 1044 w 1055"/>
                <a:gd name="T29" fmla="*/ 414 h 653"/>
                <a:gd name="T30" fmla="*/ 1030 w 1055"/>
                <a:gd name="T31" fmla="*/ 454 h 653"/>
                <a:gd name="T32" fmla="*/ 1011 w 1055"/>
                <a:gd name="T33" fmla="*/ 491 h 653"/>
                <a:gd name="T34" fmla="*/ 988 w 1055"/>
                <a:gd name="T35" fmla="*/ 526 h 653"/>
                <a:gd name="T36" fmla="*/ 960 w 1055"/>
                <a:gd name="T37" fmla="*/ 558 h 653"/>
                <a:gd name="T38" fmla="*/ 929 w 1055"/>
                <a:gd name="T39" fmla="*/ 584 h 653"/>
                <a:gd name="T40" fmla="*/ 893 w 1055"/>
                <a:gd name="T41" fmla="*/ 609 h 653"/>
                <a:gd name="T42" fmla="*/ 856 w 1055"/>
                <a:gd name="T43" fmla="*/ 628 h 653"/>
                <a:gd name="T44" fmla="*/ 816 w 1055"/>
                <a:gd name="T45" fmla="*/ 641 h 653"/>
                <a:gd name="T46" fmla="*/ 773 w 1055"/>
                <a:gd name="T47" fmla="*/ 650 h 653"/>
                <a:gd name="T48" fmla="*/ 729 w 1055"/>
                <a:gd name="T49" fmla="*/ 653 h 653"/>
                <a:gd name="T50" fmla="*/ 685 w 1055"/>
                <a:gd name="T51" fmla="*/ 650 h 653"/>
                <a:gd name="T52" fmla="*/ 644 w 1055"/>
                <a:gd name="T53" fmla="*/ 642 h 653"/>
                <a:gd name="T54" fmla="*/ 604 w 1055"/>
                <a:gd name="T55" fmla="*/ 628 h 653"/>
                <a:gd name="T56" fmla="*/ 566 w 1055"/>
                <a:gd name="T57" fmla="*/ 610 h 653"/>
                <a:gd name="T58" fmla="*/ 532 w 1055"/>
                <a:gd name="T59" fmla="*/ 587 h 653"/>
                <a:gd name="T60" fmla="*/ 501 w 1055"/>
                <a:gd name="T61" fmla="*/ 560 h 653"/>
                <a:gd name="T62" fmla="*/ 474 w 1055"/>
                <a:gd name="T63" fmla="*/ 529 h 653"/>
                <a:gd name="T64" fmla="*/ 450 w 1055"/>
                <a:gd name="T65" fmla="*/ 495 h 653"/>
                <a:gd name="T66" fmla="*/ 431 w 1055"/>
                <a:gd name="T67" fmla="*/ 458 h 653"/>
                <a:gd name="T68" fmla="*/ 416 w 1055"/>
                <a:gd name="T69" fmla="*/ 419 h 653"/>
                <a:gd name="T70" fmla="*/ 407 w 1055"/>
                <a:gd name="T71" fmla="*/ 377 h 653"/>
                <a:gd name="T72" fmla="*/ 0 w 1055"/>
                <a:gd name="T73" fmla="*/ 337 h 653"/>
                <a:gd name="T74" fmla="*/ 9 w 1055"/>
                <a:gd name="T75" fmla="*/ 287 h 653"/>
                <a:gd name="T76" fmla="*/ 15 w 1055"/>
                <a:gd name="T77" fmla="*/ 235 h 653"/>
                <a:gd name="T78" fmla="*/ 17 w 1055"/>
                <a:gd name="T79" fmla="*/ 182 h 653"/>
                <a:gd name="T80" fmla="*/ 16 w 1055"/>
                <a:gd name="T81" fmla="*/ 173 h 653"/>
                <a:gd name="T82" fmla="*/ 423 w 1055"/>
                <a:gd name="T83" fmla="*/ 214 h 653"/>
                <a:gd name="T84" fmla="*/ 441 w 1055"/>
                <a:gd name="T85" fmla="*/ 173 h 653"/>
                <a:gd name="T86" fmla="*/ 464 w 1055"/>
                <a:gd name="T87" fmla="*/ 136 h 653"/>
                <a:gd name="T88" fmla="*/ 492 w 1055"/>
                <a:gd name="T89" fmla="*/ 103 h 653"/>
                <a:gd name="T90" fmla="*/ 524 w 1055"/>
                <a:gd name="T91" fmla="*/ 73 h 653"/>
                <a:gd name="T92" fmla="*/ 558 w 1055"/>
                <a:gd name="T93" fmla="*/ 48 h 653"/>
                <a:gd name="T94" fmla="*/ 597 w 1055"/>
                <a:gd name="T95" fmla="*/ 28 h 653"/>
                <a:gd name="T96" fmla="*/ 639 w 1055"/>
                <a:gd name="T97" fmla="*/ 12 h 653"/>
                <a:gd name="T98" fmla="*/ 683 w 1055"/>
                <a:gd name="T99" fmla="*/ 3 h 653"/>
                <a:gd name="T100" fmla="*/ 729 w 1055"/>
                <a:gd name="T10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5" h="653">
                  <a:moveTo>
                    <a:pt x="729" y="0"/>
                  </a:moveTo>
                  <a:lnTo>
                    <a:pt x="773" y="2"/>
                  </a:lnTo>
                  <a:lnTo>
                    <a:pt x="816" y="11"/>
                  </a:lnTo>
                  <a:lnTo>
                    <a:pt x="856" y="25"/>
                  </a:lnTo>
                  <a:lnTo>
                    <a:pt x="893" y="44"/>
                  </a:lnTo>
                  <a:lnTo>
                    <a:pt x="929" y="68"/>
                  </a:lnTo>
                  <a:lnTo>
                    <a:pt x="960" y="95"/>
                  </a:lnTo>
                  <a:lnTo>
                    <a:pt x="988" y="126"/>
                  </a:lnTo>
                  <a:lnTo>
                    <a:pt x="1011" y="162"/>
                  </a:lnTo>
                  <a:lnTo>
                    <a:pt x="1030" y="200"/>
                  </a:lnTo>
                  <a:lnTo>
                    <a:pt x="1044" y="239"/>
                  </a:lnTo>
                  <a:lnTo>
                    <a:pt x="1053" y="282"/>
                  </a:lnTo>
                  <a:lnTo>
                    <a:pt x="1055" y="326"/>
                  </a:lnTo>
                  <a:lnTo>
                    <a:pt x="1053" y="370"/>
                  </a:lnTo>
                  <a:lnTo>
                    <a:pt x="1044" y="414"/>
                  </a:lnTo>
                  <a:lnTo>
                    <a:pt x="1030" y="454"/>
                  </a:lnTo>
                  <a:lnTo>
                    <a:pt x="1011" y="491"/>
                  </a:lnTo>
                  <a:lnTo>
                    <a:pt x="988" y="526"/>
                  </a:lnTo>
                  <a:lnTo>
                    <a:pt x="960" y="558"/>
                  </a:lnTo>
                  <a:lnTo>
                    <a:pt x="929" y="584"/>
                  </a:lnTo>
                  <a:lnTo>
                    <a:pt x="893" y="609"/>
                  </a:lnTo>
                  <a:lnTo>
                    <a:pt x="856" y="628"/>
                  </a:lnTo>
                  <a:lnTo>
                    <a:pt x="816" y="641"/>
                  </a:lnTo>
                  <a:lnTo>
                    <a:pt x="773" y="650"/>
                  </a:lnTo>
                  <a:lnTo>
                    <a:pt x="729" y="653"/>
                  </a:lnTo>
                  <a:lnTo>
                    <a:pt x="685" y="650"/>
                  </a:lnTo>
                  <a:lnTo>
                    <a:pt x="644" y="642"/>
                  </a:lnTo>
                  <a:lnTo>
                    <a:pt x="604" y="628"/>
                  </a:lnTo>
                  <a:lnTo>
                    <a:pt x="566" y="610"/>
                  </a:lnTo>
                  <a:lnTo>
                    <a:pt x="532" y="587"/>
                  </a:lnTo>
                  <a:lnTo>
                    <a:pt x="501" y="560"/>
                  </a:lnTo>
                  <a:lnTo>
                    <a:pt x="474" y="529"/>
                  </a:lnTo>
                  <a:lnTo>
                    <a:pt x="450" y="495"/>
                  </a:lnTo>
                  <a:lnTo>
                    <a:pt x="431" y="458"/>
                  </a:lnTo>
                  <a:lnTo>
                    <a:pt x="416" y="419"/>
                  </a:lnTo>
                  <a:lnTo>
                    <a:pt x="407" y="377"/>
                  </a:lnTo>
                  <a:lnTo>
                    <a:pt x="0" y="337"/>
                  </a:lnTo>
                  <a:lnTo>
                    <a:pt x="9" y="287"/>
                  </a:lnTo>
                  <a:lnTo>
                    <a:pt x="15" y="235"/>
                  </a:lnTo>
                  <a:lnTo>
                    <a:pt x="17" y="182"/>
                  </a:lnTo>
                  <a:lnTo>
                    <a:pt x="16" y="173"/>
                  </a:lnTo>
                  <a:lnTo>
                    <a:pt x="423" y="214"/>
                  </a:lnTo>
                  <a:lnTo>
                    <a:pt x="441" y="173"/>
                  </a:lnTo>
                  <a:lnTo>
                    <a:pt x="464" y="136"/>
                  </a:lnTo>
                  <a:lnTo>
                    <a:pt x="492" y="103"/>
                  </a:lnTo>
                  <a:lnTo>
                    <a:pt x="524" y="73"/>
                  </a:lnTo>
                  <a:lnTo>
                    <a:pt x="558" y="48"/>
                  </a:lnTo>
                  <a:lnTo>
                    <a:pt x="597" y="28"/>
                  </a:lnTo>
                  <a:lnTo>
                    <a:pt x="639" y="12"/>
                  </a:lnTo>
                  <a:lnTo>
                    <a:pt x="683" y="3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37710CBF-1AF5-1CBB-719E-84F723A7E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388" y="5411788"/>
              <a:ext cx="103188" cy="166688"/>
            </a:xfrm>
            <a:custGeom>
              <a:avLst/>
              <a:gdLst>
                <a:gd name="T0" fmla="*/ 246 w 654"/>
                <a:gd name="T1" fmla="*/ 0 h 1049"/>
                <a:gd name="T2" fmla="*/ 337 w 654"/>
                <a:gd name="T3" fmla="*/ 397 h 1049"/>
                <a:gd name="T4" fmla="*/ 383 w 654"/>
                <a:gd name="T5" fmla="*/ 402 h 1049"/>
                <a:gd name="T6" fmla="*/ 429 w 654"/>
                <a:gd name="T7" fmla="*/ 413 h 1049"/>
                <a:gd name="T8" fmla="*/ 471 w 654"/>
                <a:gd name="T9" fmla="*/ 431 h 1049"/>
                <a:gd name="T10" fmla="*/ 510 w 654"/>
                <a:gd name="T11" fmla="*/ 453 h 1049"/>
                <a:gd name="T12" fmla="*/ 545 w 654"/>
                <a:gd name="T13" fmla="*/ 480 h 1049"/>
                <a:gd name="T14" fmla="*/ 576 w 654"/>
                <a:gd name="T15" fmla="*/ 513 h 1049"/>
                <a:gd name="T16" fmla="*/ 603 w 654"/>
                <a:gd name="T17" fmla="*/ 548 h 1049"/>
                <a:gd name="T18" fmla="*/ 624 w 654"/>
                <a:gd name="T19" fmla="*/ 588 h 1049"/>
                <a:gd name="T20" fmla="*/ 641 w 654"/>
                <a:gd name="T21" fmla="*/ 630 h 1049"/>
                <a:gd name="T22" fmla="*/ 651 w 654"/>
                <a:gd name="T23" fmla="*/ 676 h 1049"/>
                <a:gd name="T24" fmla="*/ 654 w 654"/>
                <a:gd name="T25" fmla="*/ 723 h 1049"/>
                <a:gd name="T26" fmla="*/ 651 w 654"/>
                <a:gd name="T27" fmla="*/ 768 h 1049"/>
                <a:gd name="T28" fmla="*/ 642 w 654"/>
                <a:gd name="T29" fmla="*/ 810 h 1049"/>
                <a:gd name="T30" fmla="*/ 628 w 654"/>
                <a:gd name="T31" fmla="*/ 850 h 1049"/>
                <a:gd name="T32" fmla="*/ 608 w 654"/>
                <a:gd name="T33" fmla="*/ 887 h 1049"/>
                <a:gd name="T34" fmla="*/ 585 w 654"/>
                <a:gd name="T35" fmla="*/ 923 h 1049"/>
                <a:gd name="T36" fmla="*/ 557 w 654"/>
                <a:gd name="T37" fmla="*/ 954 h 1049"/>
                <a:gd name="T38" fmla="*/ 526 w 654"/>
                <a:gd name="T39" fmla="*/ 982 h 1049"/>
                <a:gd name="T40" fmla="*/ 492 w 654"/>
                <a:gd name="T41" fmla="*/ 1005 h 1049"/>
                <a:gd name="T42" fmla="*/ 454 w 654"/>
                <a:gd name="T43" fmla="*/ 1024 h 1049"/>
                <a:gd name="T44" fmla="*/ 413 w 654"/>
                <a:gd name="T45" fmla="*/ 1038 h 1049"/>
                <a:gd name="T46" fmla="*/ 371 w 654"/>
                <a:gd name="T47" fmla="*/ 1047 h 1049"/>
                <a:gd name="T48" fmla="*/ 327 w 654"/>
                <a:gd name="T49" fmla="*/ 1049 h 1049"/>
                <a:gd name="T50" fmla="*/ 282 w 654"/>
                <a:gd name="T51" fmla="*/ 1047 h 1049"/>
                <a:gd name="T52" fmla="*/ 240 w 654"/>
                <a:gd name="T53" fmla="*/ 1038 h 1049"/>
                <a:gd name="T54" fmla="*/ 199 w 654"/>
                <a:gd name="T55" fmla="*/ 1024 h 1049"/>
                <a:gd name="T56" fmla="*/ 161 w 654"/>
                <a:gd name="T57" fmla="*/ 1005 h 1049"/>
                <a:gd name="T58" fmla="*/ 127 w 654"/>
                <a:gd name="T59" fmla="*/ 982 h 1049"/>
                <a:gd name="T60" fmla="*/ 96 w 654"/>
                <a:gd name="T61" fmla="*/ 954 h 1049"/>
                <a:gd name="T62" fmla="*/ 68 w 654"/>
                <a:gd name="T63" fmla="*/ 923 h 1049"/>
                <a:gd name="T64" fmla="*/ 45 w 654"/>
                <a:gd name="T65" fmla="*/ 887 h 1049"/>
                <a:gd name="T66" fmla="*/ 26 w 654"/>
                <a:gd name="T67" fmla="*/ 850 h 1049"/>
                <a:gd name="T68" fmla="*/ 12 w 654"/>
                <a:gd name="T69" fmla="*/ 810 h 1049"/>
                <a:gd name="T70" fmla="*/ 3 w 654"/>
                <a:gd name="T71" fmla="*/ 768 h 1049"/>
                <a:gd name="T72" fmla="*/ 0 w 654"/>
                <a:gd name="T73" fmla="*/ 723 h 1049"/>
                <a:gd name="T74" fmla="*/ 3 w 654"/>
                <a:gd name="T75" fmla="*/ 677 h 1049"/>
                <a:gd name="T76" fmla="*/ 13 w 654"/>
                <a:gd name="T77" fmla="*/ 632 h 1049"/>
                <a:gd name="T78" fmla="*/ 28 w 654"/>
                <a:gd name="T79" fmla="*/ 591 h 1049"/>
                <a:gd name="T80" fmla="*/ 49 w 654"/>
                <a:gd name="T81" fmla="*/ 553 h 1049"/>
                <a:gd name="T82" fmla="*/ 75 w 654"/>
                <a:gd name="T83" fmla="*/ 517 h 1049"/>
                <a:gd name="T84" fmla="*/ 105 w 654"/>
                <a:gd name="T85" fmla="*/ 485 h 1049"/>
                <a:gd name="T86" fmla="*/ 139 w 654"/>
                <a:gd name="T87" fmla="*/ 457 h 1049"/>
                <a:gd name="T88" fmla="*/ 177 w 654"/>
                <a:gd name="T89" fmla="*/ 435 h 1049"/>
                <a:gd name="T90" fmla="*/ 85 w 654"/>
                <a:gd name="T91" fmla="*/ 37 h 1049"/>
                <a:gd name="T92" fmla="*/ 140 w 654"/>
                <a:gd name="T93" fmla="*/ 28 h 1049"/>
                <a:gd name="T94" fmla="*/ 194 w 654"/>
                <a:gd name="T95" fmla="*/ 16 h 1049"/>
                <a:gd name="T96" fmla="*/ 246 w 654"/>
                <a:gd name="T9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4" h="1049">
                  <a:moveTo>
                    <a:pt x="246" y="0"/>
                  </a:moveTo>
                  <a:lnTo>
                    <a:pt x="337" y="397"/>
                  </a:lnTo>
                  <a:lnTo>
                    <a:pt x="383" y="402"/>
                  </a:lnTo>
                  <a:lnTo>
                    <a:pt x="429" y="413"/>
                  </a:lnTo>
                  <a:lnTo>
                    <a:pt x="471" y="431"/>
                  </a:lnTo>
                  <a:lnTo>
                    <a:pt x="510" y="453"/>
                  </a:lnTo>
                  <a:lnTo>
                    <a:pt x="545" y="480"/>
                  </a:lnTo>
                  <a:lnTo>
                    <a:pt x="576" y="513"/>
                  </a:lnTo>
                  <a:lnTo>
                    <a:pt x="603" y="548"/>
                  </a:lnTo>
                  <a:lnTo>
                    <a:pt x="624" y="588"/>
                  </a:lnTo>
                  <a:lnTo>
                    <a:pt x="641" y="630"/>
                  </a:lnTo>
                  <a:lnTo>
                    <a:pt x="651" y="676"/>
                  </a:lnTo>
                  <a:lnTo>
                    <a:pt x="654" y="723"/>
                  </a:lnTo>
                  <a:lnTo>
                    <a:pt x="651" y="768"/>
                  </a:lnTo>
                  <a:lnTo>
                    <a:pt x="642" y="810"/>
                  </a:lnTo>
                  <a:lnTo>
                    <a:pt x="628" y="850"/>
                  </a:lnTo>
                  <a:lnTo>
                    <a:pt x="608" y="887"/>
                  </a:lnTo>
                  <a:lnTo>
                    <a:pt x="585" y="923"/>
                  </a:lnTo>
                  <a:lnTo>
                    <a:pt x="557" y="954"/>
                  </a:lnTo>
                  <a:lnTo>
                    <a:pt x="526" y="982"/>
                  </a:lnTo>
                  <a:lnTo>
                    <a:pt x="492" y="1005"/>
                  </a:lnTo>
                  <a:lnTo>
                    <a:pt x="454" y="1024"/>
                  </a:lnTo>
                  <a:lnTo>
                    <a:pt x="413" y="1038"/>
                  </a:lnTo>
                  <a:lnTo>
                    <a:pt x="371" y="1047"/>
                  </a:lnTo>
                  <a:lnTo>
                    <a:pt x="327" y="1049"/>
                  </a:lnTo>
                  <a:lnTo>
                    <a:pt x="282" y="1047"/>
                  </a:lnTo>
                  <a:lnTo>
                    <a:pt x="240" y="1038"/>
                  </a:lnTo>
                  <a:lnTo>
                    <a:pt x="199" y="1024"/>
                  </a:lnTo>
                  <a:lnTo>
                    <a:pt x="161" y="1005"/>
                  </a:lnTo>
                  <a:lnTo>
                    <a:pt x="127" y="982"/>
                  </a:lnTo>
                  <a:lnTo>
                    <a:pt x="96" y="954"/>
                  </a:lnTo>
                  <a:lnTo>
                    <a:pt x="68" y="923"/>
                  </a:lnTo>
                  <a:lnTo>
                    <a:pt x="45" y="887"/>
                  </a:lnTo>
                  <a:lnTo>
                    <a:pt x="26" y="850"/>
                  </a:lnTo>
                  <a:lnTo>
                    <a:pt x="12" y="810"/>
                  </a:lnTo>
                  <a:lnTo>
                    <a:pt x="3" y="768"/>
                  </a:lnTo>
                  <a:lnTo>
                    <a:pt x="0" y="723"/>
                  </a:lnTo>
                  <a:lnTo>
                    <a:pt x="3" y="677"/>
                  </a:lnTo>
                  <a:lnTo>
                    <a:pt x="13" y="632"/>
                  </a:lnTo>
                  <a:lnTo>
                    <a:pt x="28" y="591"/>
                  </a:lnTo>
                  <a:lnTo>
                    <a:pt x="49" y="553"/>
                  </a:lnTo>
                  <a:lnTo>
                    <a:pt x="75" y="517"/>
                  </a:lnTo>
                  <a:lnTo>
                    <a:pt x="105" y="485"/>
                  </a:lnTo>
                  <a:lnTo>
                    <a:pt x="139" y="457"/>
                  </a:lnTo>
                  <a:lnTo>
                    <a:pt x="177" y="435"/>
                  </a:lnTo>
                  <a:lnTo>
                    <a:pt x="85" y="37"/>
                  </a:lnTo>
                  <a:lnTo>
                    <a:pt x="140" y="28"/>
                  </a:lnTo>
                  <a:lnTo>
                    <a:pt x="194" y="16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E4E8BF6B-CF57-32C6-55C1-53445DB2A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5326063"/>
              <a:ext cx="184150" cy="106363"/>
            </a:xfrm>
            <a:custGeom>
              <a:avLst/>
              <a:gdLst>
                <a:gd name="T0" fmla="*/ 1106 w 1159"/>
                <a:gd name="T1" fmla="*/ 0 h 675"/>
                <a:gd name="T2" fmla="*/ 1120 w 1159"/>
                <a:gd name="T3" fmla="*/ 54 h 675"/>
                <a:gd name="T4" fmla="*/ 1138 w 1159"/>
                <a:gd name="T5" fmla="*/ 106 h 675"/>
                <a:gd name="T6" fmla="*/ 1159 w 1159"/>
                <a:gd name="T7" fmla="*/ 156 h 675"/>
                <a:gd name="T8" fmla="*/ 651 w 1159"/>
                <a:gd name="T9" fmla="*/ 326 h 675"/>
                <a:gd name="T10" fmla="*/ 652 w 1159"/>
                <a:gd name="T11" fmla="*/ 336 h 675"/>
                <a:gd name="T12" fmla="*/ 653 w 1159"/>
                <a:gd name="T13" fmla="*/ 348 h 675"/>
                <a:gd name="T14" fmla="*/ 651 w 1159"/>
                <a:gd name="T15" fmla="*/ 392 h 675"/>
                <a:gd name="T16" fmla="*/ 642 w 1159"/>
                <a:gd name="T17" fmla="*/ 435 h 675"/>
                <a:gd name="T18" fmla="*/ 628 w 1159"/>
                <a:gd name="T19" fmla="*/ 475 h 675"/>
                <a:gd name="T20" fmla="*/ 609 w 1159"/>
                <a:gd name="T21" fmla="*/ 513 h 675"/>
                <a:gd name="T22" fmla="*/ 586 w 1159"/>
                <a:gd name="T23" fmla="*/ 547 h 675"/>
                <a:gd name="T24" fmla="*/ 558 w 1159"/>
                <a:gd name="T25" fmla="*/ 579 h 675"/>
                <a:gd name="T26" fmla="*/ 527 w 1159"/>
                <a:gd name="T27" fmla="*/ 607 h 675"/>
                <a:gd name="T28" fmla="*/ 491 w 1159"/>
                <a:gd name="T29" fmla="*/ 630 h 675"/>
                <a:gd name="T30" fmla="*/ 454 w 1159"/>
                <a:gd name="T31" fmla="*/ 649 h 675"/>
                <a:gd name="T32" fmla="*/ 414 w 1159"/>
                <a:gd name="T33" fmla="*/ 664 h 675"/>
                <a:gd name="T34" fmla="*/ 370 w 1159"/>
                <a:gd name="T35" fmla="*/ 671 h 675"/>
                <a:gd name="T36" fmla="*/ 326 w 1159"/>
                <a:gd name="T37" fmla="*/ 675 h 675"/>
                <a:gd name="T38" fmla="*/ 282 w 1159"/>
                <a:gd name="T39" fmla="*/ 671 h 675"/>
                <a:gd name="T40" fmla="*/ 240 w 1159"/>
                <a:gd name="T41" fmla="*/ 664 h 675"/>
                <a:gd name="T42" fmla="*/ 200 w 1159"/>
                <a:gd name="T43" fmla="*/ 649 h 675"/>
                <a:gd name="T44" fmla="*/ 162 w 1159"/>
                <a:gd name="T45" fmla="*/ 630 h 675"/>
                <a:gd name="T46" fmla="*/ 126 w 1159"/>
                <a:gd name="T47" fmla="*/ 607 h 675"/>
                <a:gd name="T48" fmla="*/ 95 w 1159"/>
                <a:gd name="T49" fmla="*/ 579 h 675"/>
                <a:gd name="T50" fmla="*/ 68 w 1159"/>
                <a:gd name="T51" fmla="*/ 547 h 675"/>
                <a:gd name="T52" fmla="*/ 44 w 1159"/>
                <a:gd name="T53" fmla="*/ 513 h 675"/>
                <a:gd name="T54" fmla="*/ 26 w 1159"/>
                <a:gd name="T55" fmla="*/ 475 h 675"/>
                <a:gd name="T56" fmla="*/ 12 w 1159"/>
                <a:gd name="T57" fmla="*/ 435 h 675"/>
                <a:gd name="T58" fmla="*/ 3 w 1159"/>
                <a:gd name="T59" fmla="*/ 392 h 675"/>
                <a:gd name="T60" fmla="*/ 0 w 1159"/>
                <a:gd name="T61" fmla="*/ 348 h 675"/>
                <a:gd name="T62" fmla="*/ 3 w 1159"/>
                <a:gd name="T63" fmla="*/ 303 h 675"/>
                <a:gd name="T64" fmla="*/ 12 w 1159"/>
                <a:gd name="T65" fmla="*/ 261 h 675"/>
                <a:gd name="T66" fmla="*/ 26 w 1159"/>
                <a:gd name="T67" fmla="*/ 221 h 675"/>
                <a:gd name="T68" fmla="*/ 44 w 1159"/>
                <a:gd name="T69" fmla="*/ 183 h 675"/>
                <a:gd name="T70" fmla="*/ 68 w 1159"/>
                <a:gd name="T71" fmla="*/ 148 h 675"/>
                <a:gd name="T72" fmla="*/ 95 w 1159"/>
                <a:gd name="T73" fmla="*/ 117 h 675"/>
                <a:gd name="T74" fmla="*/ 126 w 1159"/>
                <a:gd name="T75" fmla="*/ 89 h 675"/>
                <a:gd name="T76" fmla="*/ 162 w 1159"/>
                <a:gd name="T77" fmla="*/ 66 h 675"/>
                <a:gd name="T78" fmla="*/ 200 w 1159"/>
                <a:gd name="T79" fmla="*/ 47 h 675"/>
                <a:gd name="T80" fmla="*/ 240 w 1159"/>
                <a:gd name="T81" fmla="*/ 33 h 675"/>
                <a:gd name="T82" fmla="*/ 282 w 1159"/>
                <a:gd name="T83" fmla="*/ 25 h 675"/>
                <a:gd name="T84" fmla="*/ 326 w 1159"/>
                <a:gd name="T85" fmla="*/ 21 h 675"/>
                <a:gd name="T86" fmla="*/ 369 w 1159"/>
                <a:gd name="T87" fmla="*/ 24 h 675"/>
                <a:gd name="T88" fmla="*/ 409 w 1159"/>
                <a:gd name="T89" fmla="*/ 33 h 675"/>
                <a:gd name="T90" fmla="*/ 448 w 1159"/>
                <a:gd name="T91" fmla="*/ 45 h 675"/>
                <a:gd name="T92" fmla="*/ 485 w 1159"/>
                <a:gd name="T93" fmla="*/ 63 h 675"/>
                <a:gd name="T94" fmla="*/ 518 w 1159"/>
                <a:gd name="T95" fmla="*/ 84 h 675"/>
                <a:gd name="T96" fmla="*/ 549 w 1159"/>
                <a:gd name="T97" fmla="*/ 109 h 675"/>
                <a:gd name="T98" fmla="*/ 577 w 1159"/>
                <a:gd name="T99" fmla="*/ 138 h 675"/>
                <a:gd name="T100" fmla="*/ 600 w 1159"/>
                <a:gd name="T101" fmla="*/ 170 h 675"/>
                <a:gd name="T102" fmla="*/ 1106 w 1159"/>
                <a:gd name="T10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9" h="675">
                  <a:moveTo>
                    <a:pt x="1106" y="0"/>
                  </a:moveTo>
                  <a:lnTo>
                    <a:pt x="1120" y="54"/>
                  </a:lnTo>
                  <a:lnTo>
                    <a:pt x="1138" y="106"/>
                  </a:lnTo>
                  <a:lnTo>
                    <a:pt x="1159" y="156"/>
                  </a:lnTo>
                  <a:lnTo>
                    <a:pt x="651" y="326"/>
                  </a:lnTo>
                  <a:lnTo>
                    <a:pt x="652" y="336"/>
                  </a:lnTo>
                  <a:lnTo>
                    <a:pt x="653" y="348"/>
                  </a:lnTo>
                  <a:lnTo>
                    <a:pt x="651" y="392"/>
                  </a:lnTo>
                  <a:lnTo>
                    <a:pt x="642" y="435"/>
                  </a:lnTo>
                  <a:lnTo>
                    <a:pt x="628" y="475"/>
                  </a:lnTo>
                  <a:lnTo>
                    <a:pt x="609" y="513"/>
                  </a:lnTo>
                  <a:lnTo>
                    <a:pt x="586" y="547"/>
                  </a:lnTo>
                  <a:lnTo>
                    <a:pt x="558" y="579"/>
                  </a:lnTo>
                  <a:lnTo>
                    <a:pt x="527" y="607"/>
                  </a:lnTo>
                  <a:lnTo>
                    <a:pt x="491" y="630"/>
                  </a:lnTo>
                  <a:lnTo>
                    <a:pt x="454" y="649"/>
                  </a:lnTo>
                  <a:lnTo>
                    <a:pt x="414" y="664"/>
                  </a:lnTo>
                  <a:lnTo>
                    <a:pt x="370" y="671"/>
                  </a:lnTo>
                  <a:lnTo>
                    <a:pt x="326" y="675"/>
                  </a:lnTo>
                  <a:lnTo>
                    <a:pt x="282" y="671"/>
                  </a:lnTo>
                  <a:lnTo>
                    <a:pt x="240" y="664"/>
                  </a:lnTo>
                  <a:lnTo>
                    <a:pt x="200" y="649"/>
                  </a:lnTo>
                  <a:lnTo>
                    <a:pt x="162" y="630"/>
                  </a:lnTo>
                  <a:lnTo>
                    <a:pt x="126" y="607"/>
                  </a:lnTo>
                  <a:lnTo>
                    <a:pt x="95" y="579"/>
                  </a:lnTo>
                  <a:lnTo>
                    <a:pt x="68" y="547"/>
                  </a:lnTo>
                  <a:lnTo>
                    <a:pt x="44" y="513"/>
                  </a:lnTo>
                  <a:lnTo>
                    <a:pt x="26" y="475"/>
                  </a:lnTo>
                  <a:lnTo>
                    <a:pt x="12" y="435"/>
                  </a:lnTo>
                  <a:lnTo>
                    <a:pt x="3" y="392"/>
                  </a:lnTo>
                  <a:lnTo>
                    <a:pt x="0" y="348"/>
                  </a:lnTo>
                  <a:lnTo>
                    <a:pt x="3" y="303"/>
                  </a:lnTo>
                  <a:lnTo>
                    <a:pt x="12" y="261"/>
                  </a:lnTo>
                  <a:lnTo>
                    <a:pt x="26" y="221"/>
                  </a:lnTo>
                  <a:lnTo>
                    <a:pt x="44" y="183"/>
                  </a:lnTo>
                  <a:lnTo>
                    <a:pt x="68" y="148"/>
                  </a:lnTo>
                  <a:lnTo>
                    <a:pt x="95" y="117"/>
                  </a:lnTo>
                  <a:lnTo>
                    <a:pt x="126" y="89"/>
                  </a:lnTo>
                  <a:lnTo>
                    <a:pt x="162" y="66"/>
                  </a:lnTo>
                  <a:lnTo>
                    <a:pt x="200" y="47"/>
                  </a:lnTo>
                  <a:lnTo>
                    <a:pt x="240" y="33"/>
                  </a:lnTo>
                  <a:lnTo>
                    <a:pt x="282" y="25"/>
                  </a:lnTo>
                  <a:lnTo>
                    <a:pt x="326" y="21"/>
                  </a:lnTo>
                  <a:lnTo>
                    <a:pt x="369" y="24"/>
                  </a:lnTo>
                  <a:lnTo>
                    <a:pt x="409" y="33"/>
                  </a:lnTo>
                  <a:lnTo>
                    <a:pt x="448" y="45"/>
                  </a:lnTo>
                  <a:lnTo>
                    <a:pt x="485" y="63"/>
                  </a:lnTo>
                  <a:lnTo>
                    <a:pt x="518" y="84"/>
                  </a:lnTo>
                  <a:lnTo>
                    <a:pt x="549" y="109"/>
                  </a:lnTo>
                  <a:lnTo>
                    <a:pt x="577" y="138"/>
                  </a:lnTo>
                  <a:lnTo>
                    <a:pt x="600" y="170"/>
                  </a:lnTo>
                  <a:lnTo>
                    <a:pt x="1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1A99CC18-FD55-3C2B-E0C6-BA79A1878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5211763"/>
              <a:ext cx="177800" cy="177800"/>
            </a:xfrm>
            <a:custGeom>
              <a:avLst/>
              <a:gdLst>
                <a:gd name="T0" fmla="*/ 561 w 1122"/>
                <a:gd name="T1" fmla="*/ 0 h 1121"/>
                <a:gd name="T2" fmla="*/ 622 w 1122"/>
                <a:gd name="T3" fmla="*/ 3 h 1121"/>
                <a:gd name="T4" fmla="*/ 681 w 1122"/>
                <a:gd name="T5" fmla="*/ 13 h 1121"/>
                <a:gd name="T6" fmla="*/ 738 w 1122"/>
                <a:gd name="T7" fmla="*/ 29 h 1121"/>
                <a:gd name="T8" fmla="*/ 792 w 1122"/>
                <a:gd name="T9" fmla="*/ 50 h 1121"/>
                <a:gd name="T10" fmla="*/ 843 w 1122"/>
                <a:gd name="T11" fmla="*/ 76 h 1121"/>
                <a:gd name="T12" fmla="*/ 892 w 1122"/>
                <a:gd name="T13" fmla="*/ 108 h 1121"/>
                <a:gd name="T14" fmla="*/ 937 w 1122"/>
                <a:gd name="T15" fmla="*/ 145 h 1121"/>
                <a:gd name="T16" fmla="*/ 976 w 1122"/>
                <a:gd name="T17" fmla="*/ 185 h 1121"/>
                <a:gd name="T18" fmla="*/ 1013 w 1122"/>
                <a:gd name="T19" fmla="*/ 229 h 1121"/>
                <a:gd name="T20" fmla="*/ 1045 w 1122"/>
                <a:gd name="T21" fmla="*/ 278 h 1121"/>
                <a:gd name="T22" fmla="*/ 1072 w 1122"/>
                <a:gd name="T23" fmla="*/ 329 h 1121"/>
                <a:gd name="T24" fmla="*/ 1093 w 1122"/>
                <a:gd name="T25" fmla="*/ 383 h 1121"/>
                <a:gd name="T26" fmla="*/ 1108 w 1122"/>
                <a:gd name="T27" fmla="*/ 440 h 1121"/>
                <a:gd name="T28" fmla="*/ 1118 w 1122"/>
                <a:gd name="T29" fmla="*/ 499 h 1121"/>
                <a:gd name="T30" fmla="*/ 1122 w 1122"/>
                <a:gd name="T31" fmla="*/ 560 h 1121"/>
                <a:gd name="T32" fmla="*/ 1118 w 1122"/>
                <a:gd name="T33" fmla="*/ 621 h 1121"/>
                <a:gd name="T34" fmla="*/ 1108 w 1122"/>
                <a:gd name="T35" fmla="*/ 681 h 1121"/>
                <a:gd name="T36" fmla="*/ 1093 w 1122"/>
                <a:gd name="T37" fmla="*/ 737 h 1121"/>
                <a:gd name="T38" fmla="*/ 1072 w 1122"/>
                <a:gd name="T39" fmla="*/ 792 h 1121"/>
                <a:gd name="T40" fmla="*/ 1045 w 1122"/>
                <a:gd name="T41" fmla="*/ 843 h 1121"/>
                <a:gd name="T42" fmla="*/ 1013 w 1122"/>
                <a:gd name="T43" fmla="*/ 891 h 1121"/>
                <a:gd name="T44" fmla="*/ 976 w 1122"/>
                <a:gd name="T45" fmla="*/ 936 h 1121"/>
                <a:gd name="T46" fmla="*/ 937 w 1122"/>
                <a:gd name="T47" fmla="*/ 977 h 1121"/>
                <a:gd name="T48" fmla="*/ 892 w 1122"/>
                <a:gd name="T49" fmla="*/ 1012 h 1121"/>
                <a:gd name="T50" fmla="*/ 843 w 1122"/>
                <a:gd name="T51" fmla="*/ 1044 h 1121"/>
                <a:gd name="T52" fmla="*/ 792 w 1122"/>
                <a:gd name="T53" fmla="*/ 1071 h 1121"/>
                <a:gd name="T54" fmla="*/ 738 w 1122"/>
                <a:gd name="T55" fmla="*/ 1092 h 1121"/>
                <a:gd name="T56" fmla="*/ 681 w 1122"/>
                <a:gd name="T57" fmla="*/ 1108 h 1121"/>
                <a:gd name="T58" fmla="*/ 622 w 1122"/>
                <a:gd name="T59" fmla="*/ 1118 h 1121"/>
                <a:gd name="T60" fmla="*/ 561 w 1122"/>
                <a:gd name="T61" fmla="*/ 1121 h 1121"/>
                <a:gd name="T62" fmla="*/ 500 w 1122"/>
                <a:gd name="T63" fmla="*/ 1118 h 1121"/>
                <a:gd name="T64" fmla="*/ 441 w 1122"/>
                <a:gd name="T65" fmla="*/ 1108 h 1121"/>
                <a:gd name="T66" fmla="*/ 384 w 1122"/>
                <a:gd name="T67" fmla="*/ 1092 h 1121"/>
                <a:gd name="T68" fmla="*/ 330 w 1122"/>
                <a:gd name="T69" fmla="*/ 1071 h 1121"/>
                <a:gd name="T70" fmla="*/ 279 w 1122"/>
                <a:gd name="T71" fmla="*/ 1044 h 1121"/>
                <a:gd name="T72" fmla="*/ 230 w 1122"/>
                <a:gd name="T73" fmla="*/ 1012 h 1121"/>
                <a:gd name="T74" fmla="*/ 186 w 1122"/>
                <a:gd name="T75" fmla="*/ 977 h 1121"/>
                <a:gd name="T76" fmla="*/ 145 w 1122"/>
                <a:gd name="T77" fmla="*/ 936 h 1121"/>
                <a:gd name="T78" fmla="*/ 109 w 1122"/>
                <a:gd name="T79" fmla="*/ 891 h 1121"/>
                <a:gd name="T80" fmla="*/ 77 w 1122"/>
                <a:gd name="T81" fmla="*/ 843 h 1121"/>
                <a:gd name="T82" fmla="*/ 50 w 1122"/>
                <a:gd name="T83" fmla="*/ 792 h 1121"/>
                <a:gd name="T84" fmla="*/ 29 w 1122"/>
                <a:gd name="T85" fmla="*/ 737 h 1121"/>
                <a:gd name="T86" fmla="*/ 14 w 1122"/>
                <a:gd name="T87" fmla="*/ 681 h 1121"/>
                <a:gd name="T88" fmla="*/ 4 w 1122"/>
                <a:gd name="T89" fmla="*/ 621 h 1121"/>
                <a:gd name="T90" fmla="*/ 0 w 1122"/>
                <a:gd name="T91" fmla="*/ 560 h 1121"/>
                <a:gd name="T92" fmla="*/ 4 w 1122"/>
                <a:gd name="T93" fmla="*/ 499 h 1121"/>
                <a:gd name="T94" fmla="*/ 14 w 1122"/>
                <a:gd name="T95" fmla="*/ 440 h 1121"/>
                <a:gd name="T96" fmla="*/ 29 w 1122"/>
                <a:gd name="T97" fmla="*/ 383 h 1121"/>
                <a:gd name="T98" fmla="*/ 50 w 1122"/>
                <a:gd name="T99" fmla="*/ 329 h 1121"/>
                <a:gd name="T100" fmla="*/ 77 w 1122"/>
                <a:gd name="T101" fmla="*/ 278 h 1121"/>
                <a:gd name="T102" fmla="*/ 109 w 1122"/>
                <a:gd name="T103" fmla="*/ 229 h 1121"/>
                <a:gd name="T104" fmla="*/ 145 w 1122"/>
                <a:gd name="T105" fmla="*/ 185 h 1121"/>
                <a:gd name="T106" fmla="*/ 186 w 1122"/>
                <a:gd name="T107" fmla="*/ 145 h 1121"/>
                <a:gd name="T108" fmla="*/ 230 w 1122"/>
                <a:gd name="T109" fmla="*/ 108 h 1121"/>
                <a:gd name="T110" fmla="*/ 279 w 1122"/>
                <a:gd name="T111" fmla="*/ 76 h 1121"/>
                <a:gd name="T112" fmla="*/ 330 w 1122"/>
                <a:gd name="T113" fmla="*/ 50 h 1121"/>
                <a:gd name="T114" fmla="*/ 384 w 1122"/>
                <a:gd name="T115" fmla="*/ 29 h 1121"/>
                <a:gd name="T116" fmla="*/ 441 w 1122"/>
                <a:gd name="T117" fmla="*/ 13 h 1121"/>
                <a:gd name="T118" fmla="*/ 500 w 1122"/>
                <a:gd name="T119" fmla="*/ 3 h 1121"/>
                <a:gd name="T120" fmla="*/ 561 w 1122"/>
                <a:gd name="T121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2" h="1121">
                  <a:moveTo>
                    <a:pt x="561" y="0"/>
                  </a:moveTo>
                  <a:lnTo>
                    <a:pt x="622" y="3"/>
                  </a:lnTo>
                  <a:lnTo>
                    <a:pt x="681" y="13"/>
                  </a:lnTo>
                  <a:lnTo>
                    <a:pt x="738" y="29"/>
                  </a:lnTo>
                  <a:lnTo>
                    <a:pt x="792" y="50"/>
                  </a:lnTo>
                  <a:lnTo>
                    <a:pt x="843" y="76"/>
                  </a:lnTo>
                  <a:lnTo>
                    <a:pt x="892" y="108"/>
                  </a:lnTo>
                  <a:lnTo>
                    <a:pt x="937" y="145"/>
                  </a:lnTo>
                  <a:lnTo>
                    <a:pt x="976" y="185"/>
                  </a:lnTo>
                  <a:lnTo>
                    <a:pt x="1013" y="229"/>
                  </a:lnTo>
                  <a:lnTo>
                    <a:pt x="1045" y="278"/>
                  </a:lnTo>
                  <a:lnTo>
                    <a:pt x="1072" y="329"/>
                  </a:lnTo>
                  <a:lnTo>
                    <a:pt x="1093" y="383"/>
                  </a:lnTo>
                  <a:lnTo>
                    <a:pt x="1108" y="440"/>
                  </a:lnTo>
                  <a:lnTo>
                    <a:pt x="1118" y="499"/>
                  </a:lnTo>
                  <a:lnTo>
                    <a:pt x="1122" y="560"/>
                  </a:lnTo>
                  <a:lnTo>
                    <a:pt x="1118" y="621"/>
                  </a:lnTo>
                  <a:lnTo>
                    <a:pt x="1108" y="681"/>
                  </a:lnTo>
                  <a:lnTo>
                    <a:pt x="1093" y="737"/>
                  </a:lnTo>
                  <a:lnTo>
                    <a:pt x="1072" y="792"/>
                  </a:lnTo>
                  <a:lnTo>
                    <a:pt x="1045" y="843"/>
                  </a:lnTo>
                  <a:lnTo>
                    <a:pt x="1013" y="891"/>
                  </a:lnTo>
                  <a:lnTo>
                    <a:pt x="976" y="936"/>
                  </a:lnTo>
                  <a:lnTo>
                    <a:pt x="937" y="977"/>
                  </a:lnTo>
                  <a:lnTo>
                    <a:pt x="892" y="1012"/>
                  </a:lnTo>
                  <a:lnTo>
                    <a:pt x="843" y="1044"/>
                  </a:lnTo>
                  <a:lnTo>
                    <a:pt x="792" y="1071"/>
                  </a:lnTo>
                  <a:lnTo>
                    <a:pt x="738" y="1092"/>
                  </a:lnTo>
                  <a:lnTo>
                    <a:pt x="681" y="1108"/>
                  </a:lnTo>
                  <a:lnTo>
                    <a:pt x="622" y="1118"/>
                  </a:lnTo>
                  <a:lnTo>
                    <a:pt x="561" y="1121"/>
                  </a:lnTo>
                  <a:lnTo>
                    <a:pt x="500" y="1118"/>
                  </a:lnTo>
                  <a:lnTo>
                    <a:pt x="441" y="1108"/>
                  </a:lnTo>
                  <a:lnTo>
                    <a:pt x="384" y="1092"/>
                  </a:lnTo>
                  <a:lnTo>
                    <a:pt x="330" y="1071"/>
                  </a:lnTo>
                  <a:lnTo>
                    <a:pt x="279" y="1044"/>
                  </a:lnTo>
                  <a:lnTo>
                    <a:pt x="230" y="1012"/>
                  </a:lnTo>
                  <a:lnTo>
                    <a:pt x="186" y="977"/>
                  </a:lnTo>
                  <a:lnTo>
                    <a:pt x="145" y="936"/>
                  </a:lnTo>
                  <a:lnTo>
                    <a:pt x="109" y="891"/>
                  </a:lnTo>
                  <a:lnTo>
                    <a:pt x="77" y="843"/>
                  </a:lnTo>
                  <a:lnTo>
                    <a:pt x="50" y="792"/>
                  </a:lnTo>
                  <a:lnTo>
                    <a:pt x="29" y="737"/>
                  </a:lnTo>
                  <a:lnTo>
                    <a:pt x="14" y="681"/>
                  </a:lnTo>
                  <a:lnTo>
                    <a:pt x="4" y="621"/>
                  </a:lnTo>
                  <a:lnTo>
                    <a:pt x="0" y="560"/>
                  </a:lnTo>
                  <a:lnTo>
                    <a:pt x="4" y="499"/>
                  </a:lnTo>
                  <a:lnTo>
                    <a:pt x="14" y="440"/>
                  </a:lnTo>
                  <a:lnTo>
                    <a:pt x="29" y="383"/>
                  </a:lnTo>
                  <a:lnTo>
                    <a:pt x="50" y="329"/>
                  </a:lnTo>
                  <a:lnTo>
                    <a:pt x="77" y="278"/>
                  </a:lnTo>
                  <a:lnTo>
                    <a:pt x="109" y="229"/>
                  </a:lnTo>
                  <a:lnTo>
                    <a:pt x="145" y="185"/>
                  </a:lnTo>
                  <a:lnTo>
                    <a:pt x="186" y="145"/>
                  </a:lnTo>
                  <a:lnTo>
                    <a:pt x="230" y="108"/>
                  </a:lnTo>
                  <a:lnTo>
                    <a:pt x="279" y="76"/>
                  </a:lnTo>
                  <a:lnTo>
                    <a:pt x="330" y="50"/>
                  </a:lnTo>
                  <a:lnTo>
                    <a:pt x="384" y="29"/>
                  </a:lnTo>
                  <a:lnTo>
                    <a:pt x="441" y="13"/>
                  </a:lnTo>
                  <a:lnTo>
                    <a:pt x="500" y="3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428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250BAA-792C-7B20-41DD-B0B0225F78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58F543C-7530-2D8A-0B61-F43DFDA1C166}"/>
              </a:ext>
            </a:extLst>
          </p:cNvPr>
          <p:cNvGrpSpPr/>
          <p:nvPr/>
        </p:nvGrpSpPr>
        <p:grpSpPr>
          <a:xfrm>
            <a:off x="620486" y="2234858"/>
            <a:ext cx="3713889" cy="2810244"/>
            <a:chOff x="620486" y="2234858"/>
            <a:chExt cx="3713889" cy="281024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563BC9-CED1-EE35-D370-C4B9FDD8E2DA}"/>
                </a:ext>
              </a:extLst>
            </p:cNvPr>
            <p:cNvSpPr/>
            <p:nvPr/>
          </p:nvSpPr>
          <p:spPr>
            <a:xfrm>
              <a:off x="1886103" y="4121772"/>
              <a:ext cx="2448272" cy="923330"/>
            </a:xfrm>
            <a:prstGeom prst="rect">
              <a:avLst/>
            </a:prstGeom>
          </p:spPr>
          <p:txBody>
            <a:bodyPr wrap="square" lIns="0" rIns="0" anchor="t">
              <a:spAutoFit/>
            </a:bodyPr>
            <a:lstStyle/>
            <a:p>
              <a:r>
                <a:rPr lang="en-I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This is a sample text. Insert your desired text here. 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98BE70E-7BF1-F47D-3CAD-53BDD557450A}"/>
                </a:ext>
              </a:extLst>
            </p:cNvPr>
            <p:cNvGrpSpPr/>
            <p:nvPr/>
          </p:nvGrpSpPr>
          <p:grpSpPr>
            <a:xfrm>
              <a:off x="620486" y="2234858"/>
              <a:ext cx="1469572" cy="2810244"/>
              <a:chOff x="620486" y="2021498"/>
              <a:chExt cx="1469572" cy="2810244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8E5509B7-C367-EE1F-5C45-2DFB6F62CB44}"/>
                  </a:ext>
                </a:extLst>
              </p:cNvPr>
              <p:cNvCxnSpPr/>
              <p:nvPr/>
            </p:nvCxnSpPr>
            <p:spPr>
              <a:xfrm>
                <a:off x="1355272" y="2780928"/>
                <a:ext cx="0" cy="2050814"/>
              </a:xfrm>
              <a:prstGeom prst="line">
                <a:avLst/>
              </a:prstGeom>
              <a:ln w="2857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A935883-1617-3DD4-F1F1-1EC52A17F016}"/>
                  </a:ext>
                </a:extLst>
              </p:cNvPr>
              <p:cNvSpPr/>
              <p:nvPr/>
            </p:nvSpPr>
            <p:spPr>
              <a:xfrm>
                <a:off x="620486" y="2021498"/>
                <a:ext cx="1469572" cy="146957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400" dirty="0">
                    <a:latin typeface="Segoe UI" panose="020B05020402040202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01</a:t>
                </a: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EA15F76-8E02-2F9A-422C-BD7E7D7DBC39}"/>
              </a:ext>
            </a:extLst>
          </p:cNvPr>
          <p:cNvGrpSpPr/>
          <p:nvPr/>
        </p:nvGrpSpPr>
        <p:grpSpPr>
          <a:xfrm>
            <a:off x="4229101" y="2234858"/>
            <a:ext cx="3713889" cy="2810244"/>
            <a:chOff x="4229101" y="2234858"/>
            <a:chExt cx="3713889" cy="281024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3BC2888-F92A-1BE6-D19B-45DFFB5FF7DC}"/>
                </a:ext>
              </a:extLst>
            </p:cNvPr>
            <p:cNvSpPr/>
            <p:nvPr/>
          </p:nvSpPr>
          <p:spPr>
            <a:xfrm>
              <a:off x="5494718" y="4121772"/>
              <a:ext cx="2448272" cy="923330"/>
            </a:xfrm>
            <a:prstGeom prst="rect">
              <a:avLst/>
            </a:prstGeom>
          </p:spPr>
          <p:txBody>
            <a:bodyPr wrap="square" lIns="0" rIns="0" anchor="t">
              <a:spAutoFit/>
            </a:bodyPr>
            <a:lstStyle/>
            <a:p>
              <a:r>
                <a:rPr lang="en-I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This is a sample text. Insert your desired text here. 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68038C3-2C42-45EA-283B-9D2F9C3FB493}"/>
                </a:ext>
              </a:extLst>
            </p:cNvPr>
            <p:cNvGrpSpPr/>
            <p:nvPr/>
          </p:nvGrpSpPr>
          <p:grpSpPr>
            <a:xfrm>
              <a:off x="4229101" y="2234858"/>
              <a:ext cx="1469572" cy="2810244"/>
              <a:chOff x="4229101" y="2021498"/>
              <a:chExt cx="1469572" cy="2810244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ED4DF08-508A-2CAA-6586-7CB8721D155E}"/>
                  </a:ext>
                </a:extLst>
              </p:cNvPr>
              <p:cNvCxnSpPr/>
              <p:nvPr/>
            </p:nvCxnSpPr>
            <p:spPr>
              <a:xfrm>
                <a:off x="4963887" y="2780928"/>
                <a:ext cx="0" cy="2050814"/>
              </a:xfrm>
              <a:prstGeom prst="line">
                <a:avLst/>
              </a:prstGeom>
              <a:ln w="2857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15FAAC2-DFAE-766E-1B14-9C0998080673}"/>
                  </a:ext>
                </a:extLst>
              </p:cNvPr>
              <p:cNvSpPr/>
              <p:nvPr/>
            </p:nvSpPr>
            <p:spPr>
              <a:xfrm>
                <a:off x="4229101" y="2021498"/>
                <a:ext cx="1469572" cy="14695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400" dirty="0">
                    <a:latin typeface="Segoe UI" panose="020B05020402040202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02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81B8A8-3F27-0DD2-3D11-DC86F21DE83A}"/>
              </a:ext>
            </a:extLst>
          </p:cNvPr>
          <p:cNvGrpSpPr/>
          <p:nvPr/>
        </p:nvGrpSpPr>
        <p:grpSpPr>
          <a:xfrm>
            <a:off x="7837716" y="2234858"/>
            <a:ext cx="3713889" cy="2810244"/>
            <a:chOff x="7837716" y="2234858"/>
            <a:chExt cx="3713889" cy="281024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759ADCF-1E51-2F50-164D-560F71A10AC4}"/>
                </a:ext>
              </a:extLst>
            </p:cNvPr>
            <p:cNvSpPr/>
            <p:nvPr/>
          </p:nvSpPr>
          <p:spPr>
            <a:xfrm>
              <a:off x="9103333" y="4121772"/>
              <a:ext cx="2448272" cy="923330"/>
            </a:xfrm>
            <a:prstGeom prst="rect">
              <a:avLst/>
            </a:prstGeom>
          </p:spPr>
          <p:txBody>
            <a:bodyPr wrap="square" lIns="0" rIns="0" anchor="t">
              <a:spAutoFit/>
            </a:bodyPr>
            <a:lstStyle/>
            <a:p>
              <a:r>
                <a:rPr lang="en-I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This is a sample text. Insert your desired text here. 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2B809D6-F497-84FF-A089-89B179003976}"/>
                </a:ext>
              </a:extLst>
            </p:cNvPr>
            <p:cNvGrpSpPr/>
            <p:nvPr/>
          </p:nvGrpSpPr>
          <p:grpSpPr>
            <a:xfrm>
              <a:off x="7837716" y="2234858"/>
              <a:ext cx="1469572" cy="2810244"/>
              <a:chOff x="7837716" y="2021498"/>
              <a:chExt cx="1469572" cy="281024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57AB1177-9BBF-968C-EB8D-6B6242CB638B}"/>
                  </a:ext>
                </a:extLst>
              </p:cNvPr>
              <p:cNvCxnSpPr/>
              <p:nvPr/>
            </p:nvCxnSpPr>
            <p:spPr>
              <a:xfrm>
                <a:off x="8572502" y="2780928"/>
                <a:ext cx="0" cy="2050814"/>
              </a:xfrm>
              <a:prstGeom prst="line">
                <a:avLst/>
              </a:prstGeom>
              <a:ln w="2857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99FA3D0-37A7-B321-EFE7-0107BB3B005F}"/>
                  </a:ext>
                </a:extLst>
              </p:cNvPr>
              <p:cNvSpPr/>
              <p:nvPr/>
            </p:nvSpPr>
            <p:spPr>
              <a:xfrm>
                <a:off x="7837716" y="2021498"/>
                <a:ext cx="1469572" cy="146957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400" dirty="0">
                    <a:latin typeface="Segoe UI" panose="020B05020402040202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03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009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36C3E90D-FE3C-5841-DFCA-284B092437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79D31C-9D5A-B4A4-DEA2-B8EA0AF801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7867" y="392782"/>
            <a:ext cx="8325358" cy="677086"/>
          </a:xfrm>
        </p:spPr>
        <p:txBody>
          <a:bodyPr>
            <a:noAutofit/>
          </a:bodyPr>
          <a:lstStyle/>
          <a:p>
            <a:r>
              <a:rPr lang="en-US" dirty="0"/>
              <a:t>4 Steps Agenda Slide PowerPoint Templates</a:t>
            </a:r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7FA4C6AE-2DE2-5225-DB81-A68F22CF8917}"/>
              </a:ext>
            </a:extLst>
          </p:cNvPr>
          <p:cNvSpPr/>
          <p:nvPr/>
        </p:nvSpPr>
        <p:spPr>
          <a:xfrm>
            <a:off x="-2258516" y="4307"/>
            <a:ext cx="6676849" cy="6849386"/>
          </a:xfrm>
          <a:custGeom>
            <a:avLst/>
            <a:gdLst>
              <a:gd name="connsiteX0" fmla="*/ 0 w 9659145"/>
              <a:gd name="connsiteY0" fmla="*/ 0 h 9908748"/>
              <a:gd name="connsiteX1" fmla="*/ 7988768 w 9659145"/>
              <a:gd name="connsiteY1" fmla="*/ 0 h 9908748"/>
              <a:gd name="connsiteX2" fmla="*/ 9532397 w 9659145"/>
              <a:gd name="connsiteY2" fmla="*/ 4144878 h 9908748"/>
              <a:gd name="connsiteX3" fmla="*/ 9272600 w 9659145"/>
              <a:gd name="connsiteY3" fmla="*/ 6027930 h 9908748"/>
              <a:gd name="connsiteX4" fmla="*/ 6438645 w 9659145"/>
              <a:gd name="connsiteY4" fmla="*/ 9908748 h 9908748"/>
              <a:gd name="connsiteX5" fmla="*/ 0 w 9659145"/>
              <a:gd name="connsiteY5" fmla="*/ 9908748 h 9908748"/>
              <a:gd name="connsiteX6" fmla="*/ 0 w 9659145"/>
              <a:gd name="connsiteY6" fmla="*/ 0 h 990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59145" h="9908748">
                <a:moveTo>
                  <a:pt x="0" y="0"/>
                </a:moveTo>
                <a:lnTo>
                  <a:pt x="7988768" y="0"/>
                </a:lnTo>
                <a:lnTo>
                  <a:pt x="9532397" y="4144878"/>
                </a:lnTo>
                <a:cubicBezTo>
                  <a:pt x="9768380" y="4776891"/>
                  <a:pt x="9670956" y="5482495"/>
                  <a:pt x="9272600" y="6027930"/>
                </a:cubicBezTo>
                <a:lnTo>
                  <a:pt x="6438645" y="9908748"/>
                </a:lnTo>
                <a:lnTo>
                  <a:pt x="0" y="9908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tint val="44500"/>
                  <a:satMod val="160000"/>
                  <a:alpha val="20000"/>
                </a:schemeClr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13500000" scaled="1"/>
            <a:tileRect/>
          </a:gradFill>
          <a:ln w="216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id="{84DF3DB8-8F72-DA3A-E21B-EA8AC963FEEA}"/>
              </a:ext>
            </a:extLst>
          </p:cNvPr>
          <p:cNvSpPr txBox="1">
            <a:spLocks/>
          </p:cNvSpPr>
          <p:nvPr/>
        </p:nvSpPr>
        <p:spPr>
          <a:xfrm>
            <a:off x="4610265" y="1469396"/>
            <a:ext cx="4320000" cy="400087"/>
          </a:xfrm>
          <a:prstGeom prst="rect">
            <a:avLst/>
          </a:prstGeom>
        </p:spPr>
        <p:txBody>
          <a:bodyPr vert="horz" wrap="square" lIns="121899" tIns="60949" rIns="121899" bIns="60949" rtlCol="0" anchor="ctr">
            <a:spAutoFit/>
          </a:bodyPr>
          <a:lstStyle>
            <a:defPPr>
              <a:defRPr lang="en-US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1600" b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990427" indent="-380933">
              <a:spcBef>
                <a:spcPct val="20000"/>
              </a:spcBef>
              <a:buFont typeface="Arial" pitchFamily="34" charset="0"/>
              <a:buChar char="–"/>
              <a:defRPr sz="1400">
                <a:latin typeface="+mj-lt"/>
              </a:defRPr>
            </a:lvl2pPr>
            <a:lvl3pPr marL="1523733" indent="-304747">
              <a:spcBef>
                <a:spcPct val="20000"/>
              </a:spcBef>
              <a:buFont typeface="Arial" pitchFamily="34" charset="0"/>
              <a:buChar char="•"/>
              <a:defRPr sz="1100">
                <a:latin typeface="+mj-lt"/>
              </a:defRPr>
            </a:lvl3pPr>
            <a:lvl4pPr marL="2133227" indent="-304747">
              <a:spcBef>
                <a:spcPct val="20000"/>
              </a:spcBef>
              <a:buFont typeface="Arial" pitchFamily="34" charset="0"/>
              <a:buChar char="–"/>
              <a:defRPr sz="1050">
                <a:latin typeface="+mj-lt"/>
              </a:defRPr>
            </a:lvl4pPr>
            <a:lvl5pPr marL="2742720" indent="-304747">
              <a:spcBef>
                <a:spcPct val="20000"/>
              </a:spcBef>
              <a:buFont typeface="Arial" pitchFamily="34" charset="0"/>
              <a:buChar char="»"/>
              <a:defRPr sz="1050">
                <a:latin typeface="+mj-lt"/>
              </a:defRPr>
            </a:lvl5pPr>
            <a:lvl6pPr marL="3352213" indent="-30474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1707" indent="-30474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1200" indent="-30474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0693" indent="-30474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sz="1800" dirty="0"/>
              <a:t>AGENDA ITEM 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5145409-0E1C-ADAF-A93B-4D34C8A15FDC}"/>
              </a:ext>
            </a:extLst>
          </p:cNvPr>
          <p:cNvSpPr/>
          <p:nvPr/>
        </p:nvSpPr>
        <p:spPr>
          <a:xfrm>
            <a:off x="3438242" y="1345383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25" name="Объект 2">
            <a:extLst>
              <a:ext uri="{FF2B5EF4-FFF2-40B4-BE49-F238E27FC236}">
                <a16:creationId xmlns:a16="http://schemas.microsoft.com/office/drawing/2014/main" id="{CFA62B9F-C5BC-2F68-0527-4BB223C42543}"/>
              </a:ext>
            </a:extLst>
          </p:cNvPr>
          <p:cNvSpPr txBox="1">
            <a:spLocks/>
          </p:cNvSpPr>
          <p:nvPr/>
        </p:nvSpPr>
        <p:spPr>
          <a:xfrm>
            <a:off x="4610265" y="1849439"/>
            <a:ext cx="5494434" cy="400087"/>
          </a:xfrm>
          <a:prstGeom prst="rect">
            <a:avLst/>
          </a:prstGeom>
        </p:spPr>
        <p:txBody>
          <a:bodyPr vert="horz" wrap="square" lIns="121899" tIns="60949" rIns="121899" bIns="60949" rtlCol="0" anchor="t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332A1B4-827C-B56A-1730-D808328D8BE9}"/>
              </a:ext>
            </a:extLst>
          </p:cNvPr>
          <p:cNvSpPr/>
          <p:nvPr/>
        </p:nvSpPr>
        <p:spPr>
          <a:xfrm>
            <a:off x="3620673" y="1617511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en-US" sz="2800" dirty="0">
              <a:solidFill>
                <a:schemeClr val="tx2"/>
              </a:solidFill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AF09781-E19A-313C-7191-62D6CC41AB6B}"/>
              </a:ext>
            </a:extLst>
          </p:cNvPr>
          <p:cNvSpPr/>
          <p:nvPr/>
        </p:nvSpPr>
        <p:spPr>
          <a:xfrm>
            <a:off x="3835168" y="2662140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27" name="Объект 2">
            <a:extLst>
              <a:ext uri="{FF2B5EF4-FFF2-40B4-BE49-F238E27FC236}">
                <a16:creationId xmlns:a16="http://schemas.microsoft.com/office/drawing/2014/main" id="{A117AE0A-FE67-01DD-2A2F-408372A816C9}"/>
              </a:ext>
            </a:extLst>
          </p:cNvPr>
          <p:cNvSpPr txBox="1">
            <a:spLocks/>
          </p:cNvSpPr>
          <p:nvPr/>
        </p:nvSpPr>
        <p:spPr>
          <a:xfrm>
            <a:off x="5007191" y="2786153"/>
            <a:ext cx="4320000" cy="400087"/>
          </a:xfrm>
          <a:prstGeom prst="rect">
            <a:avLst/>
          </a:prstGeom>
        </p:spPr>
        <p:txBody>
          <a:bodyPr vert="horz" wrap="square" lIns="121899" tIns="60949" rIns="121899" bIns="60949" rtlCol="0" anchor="ctr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8" name="Объект 2">
            <a:extLst>
              <a:ext uri="{FF2B5EF4-FFF2-40B4-BE49-F238E27FC236}">
                <a16:creationId xmlns:a16="http://schemas.microsoft.com/office/drawing/2014/main" id="{2C94240F-2AFD-8668-2C5C-B863D4DF59E7}"/>
              </a:ext>
            </a:extLst>
          </p:cNvPr>
          <p:cNvSpPr txBox="1">
            <a:spLocks/>
          </p:cNvSpPr>
          <p:nvPr/>
        </p:nvSpPr>
        <p:spPr>
          <a:xfrm>
            <a:off x="5007191" y="3166196"/>
            <a:ext cx="5398450" cy="400087"/>
          </a:xfrm>
          <a:prstGeom prst="rect">
            <a:avLst/>
          </a:prstGeom>
        </p:spPr>
        <p:txBody>
          <a:bodyPr vert="horz" wrap="square" lIns="121899" tIns="60949" rIns="121899" bIns="60949" rtlCol="0" anchor="t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BF2588F-E56D-FDDF-1D22-37D7D936B956}"/>
              </a:ext>
            </a:extLst>
          </p:cNvPr>
          <p:cNvSpPr/>
          <p:nvPr/>
        </p:nvSpPr>
        <p:spPr>
          <a:xfrm>
            <a:off x="4017599" y="2929613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en-US" sz="2800" dirty="0">
              <a:solidFill>
                <a:schemeClr val="accent1"/>
              </a:solidFill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096C744-15B2-62E9-0D68-0E2D20F88314}"/>
              </a:ext>
            </a:extLst>
          </p:cNvPr>
          <p:cNvSpPr/>
          <p:nvPr/>
        </p:nvSpPr>
        <p:spPr>
          <a:xfrm>
            <a:off x="2494012" y="5250400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1D3CE4F0-C579-6922-E05D-A404C7E0261C}"/>
              </a:ext>
            </a:extLst>
          </p:cNvPr>
          <p:cNvSpPr txBox="1">
            <a:spLocks/>
          </p:cNvSpPr>
          <p:nvPr/>
        </p:nvSpPr>
        <p:spPr>
          <a:xfrm>
            <a:off x="3666035" y="5374413"/>
            <a:ext cx="4320000" cy="400087"/>
          </a:xfrm>
          <a:prstGeom prst="rect">
            <a:avLst/>
          </a:prstGeom>
        </p:spPr>
        <p:txBody>
          <a:bodyPr vert="horz" wrap="square" lIns="121899" tIns="60949" rIns="121899" bIns="60949" rtlCol="0" anchor="ctr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02C9BBCC-288F-C769-16B2-2CFC7E034B72}"/>
              </a:ext>
            </a:extLst>
          </p:cNvPr>
          <p:cNvSpPr txBox="1">
            <a:spLocks/>
          </p:cNvSpPr>
          <p:nvPr/>
        </p:nvSpPr>
        <p:spPr>
          <a:xfrm>
            <a:off x="3666035" y="5754456"/>
            <a:ext cx="5849224" cy="400087"/>
          </a:xfrm>
          <a:prstGeom prst="rect">
            <a:avLst/>
          </a:prstGeom>
        </p:spPr>
        <p:txBody>
          <a:bodyPr vert="horz" wrap="square" lIns="121899" tIns="60949" rIns="121899" bIns="60949" rtlCol="0" anchor="t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67C26D-0611-B5AB-DA7B-8D3831615AA5}"/>
              </a:ext>
            </a:extLst>
          </p:cNvPr>
          <p:cNvSpPr/>
          <p:nvPr/>
        </p:nvSpPr>
        <p:spPr>
          <a:xfrm>
            <a:off x="2673566" y="5522528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en-US" sz="2800" dirty="0">
              <a:solidFill>
                <a:schemeClr val="accent3"/>
              </a:solidFill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A82B852-BD27-C66C-9217-4C4E7348112F}"/>
              </a:ext>
            </a:extLst>
          </p:cNvPr>
          <p:cNvSpPr/>
          <p:nvPr/>
        </p:nvSpPr>
        <p:spPr>
          <a:xfrm>
            <a:off x="3438242" y="4052408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09F54308-DB2B-1097-8387-A8D20E3FD4E0}"/>
              </a:ext>
            </a:extLst>
          </p:cNvPr>
          <p:cNvSpPr txBox="1">
            <a:spLocks/>
          </p:cNvSpPr>
          <p:nvPr/>
        </p:nvSpPr>
        <p:spPr>
          <a:xfrm>
            <a:off x="4610265" y="4176421"/>
            <a:ext cx="4320000" cy="400087"/>
          </a:xfrm>
          <a:prstGeom prst="rect">
            <a:avLst/>
          </a:prstGeom>
        </p:spPr>
        <p:txBody>
          <a:bodyPr vert="horz" wrap="square" lIns="121899" tIns="60949" rIns="121899" bIns="60949" rtlCol="0" anchor="ctr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id="{3429BFA7-33C0-4494-0C2B-7DFA689258C3}"/>
              </a:ext>
            </a:extLst>
          </p:cNvPr>
          <p:cNvSpPr txBox="1">
            <a:spLocks/>
          </p:cNvSpPr>
          <p:nvPr/>
        </p:nvSpPr>
        <p:spPr>
          <a:xfrm>
            <a:off x="4610265" y="4556464"/>
            <a:ext cx="5494434" cy="400087"/>
          </a:xfrm>
          <a:prstGeom prst="rect">
            <a:avLst/>
          </a:prstGeom>
        </p:spPr>
        <p:txBody>
          <a:bodyPr vert="horz" wrap="square" lIns="121899" tIns="60949" rIns="121899" bIns="60949" rtlCol="0" anchor="t">
            <a:spAutoFit/>
          </a:bodyPr>
          <a:lstStyle>
            <a:lvl1pPr marL="277120" indent="-27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653F177-BCF2-EF03-7AB8-C139845C3A27}"/>
              </a:ext>
            </a:extLst>
          </p:cNvPr>
          <p:cNvSpPr/>
          <p:nvPr/>
        </p:nvSpPr>
        <p:spPr>
          <a:xfrm>
            <a:off x="3620673" y="4324536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en-US" sz="2800" dirty="0">
              <a:solidFill>
                <a:schemeClr val="accent2"/>
              </a:solidFill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44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3025E12A-8B0B-5A7C-8A42-B50A4AC6CC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r="17446"/>
          <a:stretch>
            <a:fillRect/>
          </a:stretch>
        </p:blipFill>
        <p:spPr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1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77800" dist="50800" dir="2700000" algn="tl" rotWithShape="0">
              <a:prstClr val="black">
                <a:alpha val="30000"/>
              </a:prstClr>
            </a:outerShdw>
          </a:effectLst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CE8370CD-A62E-B895-9452-210FAB8252FD}"/>
              </a:ext>
            </a:extLst>
          </p:cNvPr>
          <p:cNvGrpSpPr/>
          <p:nvPr/>
        </p:nvGrpSpPr>
        <p:grpSpPr>
          <a:xfrm>
            <a:off x="4659859" y="3675199"/>
            <a:ext cx="1539498" cy="109728"/>
            <a:chOff x="4659859" y="3675199"/>
            <a:chExt cx="1539498" cy="10972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8C4FF20-D364-F6AC-DFEB-234A3BC573CC}"/>
                </a:ext>
              </a:extLst>
            </p:cNvPr>
            <p:cNvCxnSpPr/>
            <p:nvPr/>
          </p:nvCxnSpPr>
          <p:spPr>
            <a:xfrm flipV="1">
              <a:off x="4659859" y="3730063"/>
              <a:ext cx="1539498" cy="1549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3E713E7-7025-1429-462D-328E027A4F77}"/>
                </a:ext>
              </a:extLst>
            </p:cNvPr>
            <p:cNvSpPr/>
            <p:nvPr/>
          </p:nvSpPr>
          <p:spPr>
            <a:xfrm>
              <a:off x="6089629" y="3675199"/>
              <a:ext cx="109728" cy="109728"/>
            </a:xfrm>
            <a:prstGeom prst="ellipse">
              <a:avLst/>
            </a:prstGeom>
            <a:gradFill>
              <a:gsLst>
                <a:gs pos="100000">
                  <a:schemeClr val="tx2"/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379BA872-CF0E-B685-923E-1EBE7F9B71DF}"/>
              </a:ext>
            </a:extLst>
          </p:cNvPr>
          <p:cNvGrpSpPr/>
          <p:nvPr/>
        </p:nvGrpSpPr>
        <p:grpSpPr>
          <a:xfrm>
            <a:off x="3545040" y="4947441"/>
            <a:ext cx="1539498" cy="109728"/>
            <a:chOff x="3545040" y="4947441"/>
            <a:chExt cx="1539498" cy="10972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871AA89-E1C2-651A-AF47-3D8AF91CB0A2}"/>
                </a:ext>
              </a:extLst>
            </p:cNvPr>
            <p:cNvCxnSpPr/>
            <p:nvPr/>
          </p:nvCxnSpPr>
          <p:spPr>
            <a:xfrm flipV="1">
              <a:off x="3545040" y="5002305"/>
              <a:ext cx="1539498" cy="1549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ABAF957-117A-DC95-C8C7-9449D00E52FE}"/>
                </a:ext>
              </a:extLst>
            </p:cNvPr>
            <p:cNvSpPr/>
            <p:nvPr/>
          </p:nvSpPr>
          <p:spPr>
            <a:xfrm>
              <a:off x="4974810" y="4947441"/>
              <a:ext cx="109728" cy="109728"/>
            </a:xfrm>
            <a:prstGeom prst="ellipse">
              <a:avLst/>
            </a:prstGeom>
            <a:gradFill>
              <a:gsLst>
                <a:gs pos="100000">
                  <a:schemeClr val="tx2"/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6A5802F-4092-7A6D-6EC4-52BB33A9B9CA}"/>
              </a:ext>
            </a:extLst>
          </p:cNvPr>
          <p:cNvGrpSpPr/>
          <p:nvPr/>
        </p:nvGrpSpPr>
        <p:grpSpPr>
          <a:xfrm>
            <a:off x="2483783" y="6114183"/>
            <a:ext cx="1539498" cy="109728"/>
            <a:chOff x="2483783" y="6114183"/>
            <a:chExt cx="1539498" cy="10972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4F714C2-7BE1-E57F-9BC6-97103E0BEF52}"/>
                </a:ext>
              </a:extLst>
            </p:cNvPr>
            <p:cNvCxnSpPr/>
            <p:nvPr/>
          </p:nvCxnSpPr>
          <p:spPr>
            <a:xfrm flipV="1">
              <a:off x="2483783" y="6169047"/>
              <a:ext cx="1539498" cy="1549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8C1AEBE-4231-C205-24E5-59F5CCBF4D86}"/>
                </a:ext>
              </a:extLst>
            </p:cNvPr>
            <p:cNvSpPr/>
            <p:nvPr/>
          </p:nvSpPr>
          <p:spPr>
            <a:xfrm>
              <a:off x="3913553" y="6114183"/>
              <a:ext cx="109728" cy="109728"/>
            </a:xfrm>
            <a:prstGeom prst="ellipse">
              <a:avLst/>
            </a:prstGeom>
            <a:gradFill>
              <a:gsLst>
                <a:gs pos="100000">
                  <a:schemeClr val="tx2"/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B200CA-06A3-4909-9945-FE3098AEB631}"/>
              </a:ext>
            </a:extLst>
          </p:cNvPr>
          <p:cNvGrpSpPr/>
          <p:nvPr/>
        </p:nvGrpSpPr>
        <p:grpSpPr>
          <a:xfrm>
            <a:off x="6655615" y="882870"/>
            <a:ext cx="1539498" cy="109728"/>
            <a:chOff x="6655615" y="882870"/>
            <a:chExt cx="1539498" cy="10972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81000FE-5DDC-CECE-51A2-04581FA73EE9}"/>
                </a:ext>
              </a:extLst>
            </p:cNvPr>
            <p:cNvCxnSpPr/>
            <p:nvPr/>
          </p:nvCxnSpPr>
          <p:spPr>
            <a:xfrm flipV="1">
              <a:off x="6655615" y="937734"/>
              <a:ext cx="1539498" cy="1549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AF3ACEC-67CF-909F-E255-1D7DC3B7CD47}"/>
                </a:ext>
              </a:extLst>
            </p:cNvPr>
            <p:cNvSpPr/>
            <p:nvPr/>
          </p:nvSpPr>
          <p:spPr>
            <a:xfrm>
              <a:off x="8085385" y="882870"/>
              <a:ext cx="109728" cy="109728"/>
            </a:xfrm>
            <a:prstGeom prst="ellipse">
              <a:avLst/>
            </a:prstGeom>
            <a:gradFill>
              <a:gsLst>
                <a:gs pos="100000">
                  <a:schemeClr val="tx2"/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F71C254-A1C9-AC22-6559-B8C828BAF9AD}"/>
              </a:ext>
            </a:extLst>
          </p:cNvPr>
          <p:cNvGrpSpPr/>
          <p:nvPr/>
        </p:nvGrpSpPr>
        <p:grpSpPr>
          <a:xfrm>
            <a:off x="5831118" y="2372867"/>
            <a:ext cx="1539498" cy="109728"/>
            <a:chOff x="5831118" y="2372867"/>
            <a:chExt cx="1539498" cy="10972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3DC0573-3D9B-2709-559C-637CF9DC4D03}"/>
                </a:ext>
              </a:extLst>
            </p:cNvPr>
            <p:cNvCxnSpPr/>
            <p:nvPr/>
          </p:nvCxnSpPr>
          <p:spPr>
            <a:xfrm flipV="1">
              <a:off x="5831118" y="2427731"/>
              <a:ext cx="1539498" cy="1549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0185809-53D2-57B9-C782-0EFED58F8C49}"/>
                </a:ext>
              </a:extLst>
            </p:cNvPr>
            <p:cNvSpPr/>
            <p:nvPr/>
          </p:nvSpPr>
          <p:spPr>
            <a:xfrm>
              <a:off x="7260888" y="2372867"/>
              <a:ext cx="109728" cy="109728"/>
            </a:xfrm>
            <a:prstGeom prst="ellipse">
              <a:avLst/>
            </a:prstGeom>
            <a:gradFill>
              <a:gsLst>
                <a:gs pos="100000">
                  <a:schemeClr val="tx2"/>
                </a:gs>
                <a:gs pos="0">
                  <a:schemeClr val="tx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Freeform 5">
            <a:extLst>
              <a:ext uri="{FF2B5EF4-FFF2-40B4-BE49-F238E27FC236}">
                <a16:creationId xmlns:a16="http://schemas.microsoft.com/office/drawing/2014/main" id="{C2FA4D69-BB6D-2238-1D9F-D4761CFE58AC}"/>
              </a:ext>
            </a:extLst>
          </p:cNvPr>
          <p:cNvSpPr>
            <a:spLocks/>
          </p:cNvSpPr>
          <p:nvPr/>
        </p:nvSpPr>
        <p:spPr bwMode="auto">
          <a:xfrm>
            <a:off x="2399088" y="0"/>
            <a:ext cx="4532161" cy="6141465"/>
          </a:xfrm>
          <a:custGeom>
            <a:avLst/>
            <a:gdLst>
              <a:gd name="T0" fmla="*/ 1414 w 1475"/>
              <a:gd name="T1" fmla="*/ 425 h 1999"/>
              <a:gd name="T2" fmla="*/ 91 w 1475"/>
              <a:gd name="T3" fmla="*/ 1945 h 1999"/>
              <a:gd name="T4" fmla="*/ 0 w 1475"/>
              <a:gd name="T5" fmla="*/ 1999 h 1999"/>
              <a:gd name="T6" fmla="*/ 1258 w 1475"/>
              <a:gd name="T7" fmla="*/ 553 h 1999"/>
              <a:gd name="T8" fmla="*/ 1241 w 1475"/>
              <a:gd name="T9" fmla="*/ 316 h 1999"/>
              <a:gd name="T10" fmla="*/ 878 w 1475"/>
              <a:gd name="T11" fmla="*/ 0 h 1999"/>
              <a:gd name="T12" fmla="*/ 1181 w 1475"/>
              <a:gd name="T13" fmla="*/ 0 h 1999"/>
              <a:gd name="T14" fmla="*/ 1397 w 1475"/>
              <a:gd name="T15" fmla="*/ 188 h 1999"/>
              <a:gd name="T16" fmla="*/ 1414 w 1475"/>
              <a:gd name="T17" fmla="*/ 425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5" h="1999">
                <a:moveTo>
                  <a:pt x="1414" y="425"/>
                </a:moveTo>
                <a:cubicBezTo>
                  <a:pt x="91" y="1945"/>
                  <a:pt x="91" y="1945"/>
                  <a:pt x="91" y="1945"/>
                </a:cubicBezTo>
                <a:cubicBezTo>
                  <a:pt x="66" y="1973"/>
                  <a:pt x="34" y="1991"/>
                  <a:pt x="0" y="1999"/>
                </a:cubicBezTo>
                <a:cubicBezTo>
                  <a:pt x="1258" y="553"/>
                  <a:pt x="1258" y="553"/>
                  <a:pt x="1258" y="553"/>
                </a:cubicBezTo>
                <a:cubicBezTo>
                  <a:pt x="1319" y="483"/>
                  <a:pt x="1311" y="377"/>
                  <a:pt x="1241" y="316"/>
                </a:cubicBezTo>
                <a:cubicBezTo>
                  <a:pt x="878" y="0"/>
                  <a:pt x="878" y="0"/>
                  <a:pt x="878" y="0"/>
                </a:cubicBezTo>
                <a:cubicBezTo>
                  <a:pt x="1181" y="0"/>
                  <a:pt x="1181" y="0"/>
                  <a:pt x="1181" y="0"/>
                </a:cubicBezTo>
                <a:cubicBezTo>
                  <a:pt x="1397" y="188"/>
                  <a:pt x="1397" y="188"/>
                  <a:pt x="1397" y="188"/>
                </a:cubicBezTo>
                <a:cubicBezTo>
                  <a:pt x="1467" y="249"/>
                  <a:pt x="1475" y="355"/>
                  <a:pt x="1414" y="425"/>
                </a:cubicBez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48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A2BE7FFD-1289-700D-DAC3-08ED3F1F909E}"/>
              </a:ext>
            </a:extLst>
          </p:cNvPr>
          <p:cNvSpPr>
            <a:spLocks/>
          </p:cNvSpPr>
          <p:nvPr/>
        </p:nvSpPr>
        <p:spPr bwMode="auto">
          <a:xfrm>
            <a:off x="1" y="3183913"/>
            <a:ext cx="2835285" cy="2582489"/>
          </a:xfrm>
          <a:custGeom>
            <a:avLst/>
            <a:gdLst>
              <a:gd name="T0" fmla="*/ 923 w 923"/>
              <a:gd name="T1" fmla="*/ 639 h 841"/>
              <a:gd name="T2" fmla="*/ 814 w 923"/>
              <a:gd name="T3" fmla="*/ 764 h 841"/>
              <a:gd name="T4" fmla="*/ 577 w 923"/>
              <a:gd name="T5" fmla="*/ 780 h 841"/>
              <a:gd name="T6" fmla="*/ 0 w 923"/>
              <a:gd name="T7" fmla="*/ 283 h 841"/>
              <a:gd name="T8" fmla="*/ 0 w 923"/>
              <a:gd name="T9" fmla="*/ 0 h 841"/>
              <a:gd name="T10" fmla="*/ 705 w 923"/>
              <a:gd name="T11" fmla="*/ 623 h 841"/>
              <a:gd name="T12" fmla="*/ 923 w 923"/>
              <a:gd name="T13" fmla="*/ 639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841">
                <a:moveTo>
                  <a:pt x="923" y="639"/>
                </a:moveTo>
                <a:cubicBezTo>
                  <a:pt x="814" y="764"/>
                  <a:pt x="814" y="764"/>
                  <a:pt x="814" y="764"/>
                </a:cubicBezTo>
                <a:cubicBezTo>
                  <a:pt x="753" y="834"/>
                  <a:pt x="647" y="841"/>
                  <a:pt x="577" y="78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0"/>
                  <a:pt x="0" y="0"/>
                  <a:pt x="0" y="0"/>
                </a:cubicBezTo>
                <a:cubicBezTo>
                  <a:pt x="705" y="623"/>
                  <a:pt x="705" y="623"/>
                  <a:pt x="705" y="623"/>
                </a:cubicBezTo>
                <a:cubicBezTo>
                  <a:pt x="767" y="678"/>
                  <a:pt x="856" y="682"/>
                  <a:pt x="923" y="639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tx2">
                  <a:alpha val="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F8F9809F-2719-B5B8-31B9-B46E58C38828}"/>
              </a:ext>
            </a:extLst>
          </p:cNvPr>
          <p:cNvSpPr>
            <a:spLocks/>
          </p:cNvSpPr>
          <p:nvPr/>
        </p:nvSpPr>
        <p:spPr bwMode="auto">
          <a:xfrm>
            <a:off x="1" y="3914214"/>
            <a:ext cx="3978652" cy="2380913"/>
          </a:xfrm>
          <a:custGeom>
            <a:avLst/>
            <a:gdLst>
              <a:gd name="T0" fmla="*/ 1288 w 1295"/>
              <a:gd name="T1" fmla="*/ 30 h 775"/>
              <a:gd name="T2" fmla="*/ 709 w 1295"/>
              <a:gd name="T3" fmla="*/ 698 h 775"/>
              <a:gd name="T4" fmla="*/ 472 w 1295"/>
              <a:gd name="T5" fmla="*/ 714 h 775"/>
              <a:gd name="T6" fmla="*/ 0 w 1295"/>
              <a:gd name="T7" fmla="*/ 300 h 775"/>
              <a:gd name="T8" fmla="*/ 0 w 1295"/>
              <a:gd name="T9" fmla="*/ 44 h 775"/>
              <a:gd name="T10" fmla="*/ 577 w 1295"/>
              <a:gd name="T11" fmla="*/ 542 h 775"/>
              <a:gd name="T12" fmla="*/ 814 w 1295"/>
              <a:gd name="T13" fmla="*/ 526 h 775"/>
              <a:gd name="T14" fmla="*/ 923 w 1295"/>
              <a:gd name="T15" fmla="*/ 401 h 775"/>
              <a:gd name="T16" fmla="*/ 1263 w 1295"/>
              <a:gd name="T17" fmla="*/ 8 h 775"/>
              <a:gd name="T18" fmla="*/ 1286 w 1295"/>
              <a:gd name="T19" fmla="*/ 5 h 775"/>
              <a:gd name="T20" fmla="*/ 1288 w 1295"/>
              <a:gd name="T21" fmla="*/ 30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5" h="775">
                <a:moveTo>
                  <a:pt x="1288" y="30"/>
                </a:moveTo>
                <a:cubicBezTo>
                  <a:pt x="709" y="698"/>
                  <a:pt x="709" y="698"/>
                  <a:pt x="709" y="698"/>
                </a:cubicBezTo>
                <a:cubicBezTo>
                  <a:pt x="648" y="768"/>
                  <a:pt x="542" y="775"/>
                  <a:pt x="472" y="71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44"/>
                  <a:pt x="0" y="44"/>
                  <a:pt x="0" y="44"/>
                </a:cubicBezTo>
                <a:cubicBezTo>
                  <a:pt x="577" y="542"/>
                  <a:pt x="577" y="542"/>
                  <a:pt x="577" y="542"/>
                </a:cubicBezTo>
                <a:cubicBezTo>
                  <a:pt x="647" y="603"/>
                  <a:pt x="753" y="596"/>
                  <a:pt x="814" y="526"/>
                </a:cubicBezTo>
                <a:cubicBezTo>
                  <a:pt x="923" y="401"/>
                  <a:pt x="923" y="401"/>
                  <a:pt x="923" y="401"/>
                </a:cubicBezTo>
                <a:cubicBezTo>
                  <a:pt x="1263" y="8"/>
                  <a:pt x="1263" y="8"/>
                  <a:pt x="1263" y="8"/>
                </a:cubicBezTo>
                <a:cubicBezTo>
                  <a:pt x="1269" y="1"/>
                  <a:pt x="1279" y="0"/>
                  <a:pt x="1286" y="5"/>
                </a:cubicBezTo>
                <a:cubicBezTo>
                  <a:pt x="1294" y="11"/>
                  <a:pt x="1295" y="22"/>
                  <a:pt x="1288" y="3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48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49367B7C-5900-0C14-B4DF-4BA7D20E1DD9}"/>
              </a:ext>
            </a:extLst>
          </p:cNvPr>
          <p:cNvSpPr>
            <a:spLocks/>
          </p:cNvSpPr>
          <p:nvPr/>
        </p:nvSpPr>
        <p:spPr bwMode="auto">
          <a:xfrm>
            <a:off x="4046396" y="3210349"/>
            <a:ext cx="543595" cy="606381"/>
          </a:xfrm>
          <a:custGeom>
            <a:avLst/>
            <a:gdLst>
              <a:gd name="T0" fmla="*/ 168 w 177"/>
              <a:gd name="T1" fmla="*/ 5 h 197"/>
              <a:gd name="T2" fmla="*/ 168 w 177"/>
              <a:gd name="T3" fmla="*/ 5 h 197"/>
              <a:gd name="T4" fmla="*/ 171 w 177"/>
              <a:gd name="T5" fmla="*/ 29 h 197"/>
              <a:gd name="T6" fmla="*/ 32 w 177"/>
              <a:gd name="T7" fmla="*/ 189 h 197"/>
              <a:gd name="T8" fmla="*/ 9 w 177"/>
              <a:gd name="T9" fmla="*/ 192 h 197"/>
              <a:gd name="T10" fmla="*/ 9 w 177"/>
              <a:gd name="T11" fmla="*/ 192 h 197"/>
              <a:gd name="T12" fmla="*/ 7 w 177"/>
              <a:gd name="T13" fmla="*/ 168 h 197"/>
              <a:gd name="T14" fmla="*/ 145 w 177"/>
              <a:gd name="T15" fmla="*/ 8 h 197"/>
              <a:gd name="T16" fmla="*/ 168 w 177"/>
              <a:gd name="T17" fmla="*/ 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197">
                <a:moveTo>
                  <a:pt x="168" y="5"/>
                </a:moveTo>
                <a:cubicBezTo>
                  <a:pt x="168" y="5"/>
                  <a:pt x="168" y="5"/>
                  <a:pt x="168" y="5"/>
                </a:cubicBezTo>
                <a:cubicBezTo>
                  <a:pt x="176" y="11"/>
                  <a:pt x="177" y="22"/>
                  <a:pt x="171" y="29"/>
                </a:cubicBezTo>
                <a:cubicBezTo>
                  <a:pt x="32" y="189"/>
                  <a:pt x="32" y="189"/>
                  <a:pt x="32" y="189"/>
                </a:cubicBezTo>
                <a:cubicBezTo>
                  <a:pt x="26" y="196"/>
                  <a:pt x="16" y="197"/>
                  <a:pt x="9" y="192"/>
                </a:cubicBezTo>
                <a:cubicBezTo>
                  <a:pt x="9" y="192"/>
                  <a:pt x="9" y="192"/>
                  <a:pt x="9" y="192"/>
                </a:cubicBezTo>
                <a:cubicBezTo>
                  <a:pt x="1" y="186"/>
                  <a:pt x="0" y="175"/>
                  <a:pt x="7" y="168"/>
                </a:cubicBezTo>
                <a:cubicBezTo>
                  <a:pt x="145" y="8"/>
                  <a:pt x="145" y="8"/>
                  <a:pt x="145" y="8"/>
                </a:cubicBezTo>
                <a:cubicBezTo>
                  <a:pt x="151" y="1"/>
                  <a:pt x="161" y="0"/>
                  <a:pt x="168" y="5"/>
                </a:cubicBezTo>
                <a:close/>
              </a:path>
            </a:pathLst>
          </a:custGeom>
          <a:gradFill>
            <a:gsLst>
              <a:gs pos="0">
                <a:srgbClr val="04BEFE">
                  <a:alpha val="52000"/>
                </a:srgbClr>
              </a:gs>
              <a:gs pos="100000">
                <a:srgbClr val="4498EC">
                  <a:alpha val="0"/>
                </a:srgb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C3FBBD6C-7ABA-75AB-0878-56B8FBA4799E}"/>
              </a:ext>
            </a:extLst>
          </p:cNvPr>
          <p:cNvSpPr>
            <a:spLocks/>
          </p:cNvSpPr>
          <p:nvPr/>
        </p:nvSpPr>
        <p:spPr bwMode="auto">
          <a:xfrm>
            <a:off x="4664343" y="2812153"/>
            <a:ext cx="269320" cy="290798"/>
          </a:xfrm>
          <a:custGeom>
            <a:avLst/>
            <a:gdLst>
              <a:gd name="T0" fmla="*/ 82 w 88"/>
              <a:gd name="T1" fmla="*/ 30 h 95"/>
              <a:gd name="T2" fmla="*/ 32 w 88"/>
              <a:gd name="T3" fmla="*/ 87 h 95"/>
              <a:gd name="T4" fmla="*/ 9 w 88"/>
              <a:gd name="T5" fmla="*/ 90 h 95"/>
              <a:gd name="T6" fmla="*/ 9 w 88"/>
              <a:gd name="T7" fmla="*/ 90 h 95"/>
              <a:gd name="T8" fmla="*/ 7 w 88"/>
              <a:gd name="T9" fmla="*/ 65 h 95"/>
              <a:gd name="T10" fmla="*/ 56 w 88"/>
              <a:gd name="T11" fmla="*/ 8 h 95"/>
              <a:gd name="T12" fmla="*/ 79 w 88"/>
              <a:gd name="T13" fmla="*/ 6 h 95"/>
              <a:gd name="T14" fmla="*/ 79 w 88"/>
              <a:gd name="T15" fmla="*/ 6 h 95"/>
              <a:gd name="T16" fmla="*/ 82 w 88"/>
              <a:gd name="T17" fmla="*/ 3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95">
                <a:moveTo>
                  <a:pt x="82" y="30"/>
                </a:moveTo>
                <a:cubicBezTo>
                  <a:pt x="32" y="87"/>
                  <a:pt x="32" y="87"/>
                  <a:pt x="32" y="87"/>
                </a:cubicBezTo>
                <a:cubicBezTo>
                  <a:pt x="26" y="94"/>
                  <a:pt x="16" y="95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1" y="84"/>
                  <a:pt x="0" y="73"/>
                  <a:pt x="7" y="65"/>
                </a:cubicBezTo>
                <a:cubicBezTo>
                  <a:pt x="56" y="8"/>
                  <a:pt x="56" y="8"/>
                  <a:pt x="56" y="8"/>
                </a:cubicBezTo>
                <a:cubicBezTo>
                  <a:pt x="62" y="1"/>
                  <a:pt x="72" y="0"/>
                  <a:pt x="79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7" y="12"/>
                  <a:pt x="88" y="23"/>
                  <a:pt x="82" y="30"/>
                </a:cubicBezTo>
                <a:close/>
              </a:path>
            </a:pathLst>
          </a:custGeom>
          <a:gradFill>
            <a:gsLst>
              <a:gs pos="0">
                <a:srgbClr val="04BEFE">
                  <a:alpha val="52000"/>
                </a:srgbClr>
              </a:gs>
              <a:gs pos="100000">
                <a:srgbClr val="4498E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3F8D0829-E7C8-1386-9DF5-01263165CE70}"/>
              </a:ext>
            </a:extLst>
          </p:cNvPr>
          <p:cNvSpPr>
            <a:spLocks/>
          </p:cNvSpPr>
          <p:nvPr/>
        </p:nvSpPr>
        <p:spPr bwMode="auto">
          <a:xfrm>
            <a:off x="957" y="2265573"/>
            <a:ext cx="2835285" cy="2582489"/>
          </a:xfrm>
          <a:custGeom>
            <a:avLst/>
            <a:gdLst>
              <a:gd name="T0" fmla="*/ 923 w 923"/>
              <a:gd name="T1" fmla="*/ 639 h 841"/>
              <a:gd name="T2" fmla="*/ 814 w 923"/>
              <a:gd name="T3" fmla="*/ 764 h 841"/>
              <a:gd name="T4" fmla="*/ 577 w 923"/>
              <a:gd name="T5" fmla="*/ 780 h 841"/>
              <a:gd name="T6" fmla="*/ 0 w 923"/>
              <a:gd name="T7" fmla="*/ 283 h 841"/>
              <a:gd name="T8" fmla="*/ 0 w 923"/>
              <a:gd name="T9" fmla="*/ 0 h 841"/>
              <a:gd name="T10" fmla="*/ 705 w 923"/>
              <a:gd name="T11" fmla="*/ 623 h 841"/>
              <a:gd name="T12" fmla="*/ 923 w 923"/>
              <a:gd name="T13" fmla="*/ 639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841">
                <a:moveTo>
                  <a:pt x="923" y="639"/>
                </a:moveTo>
                <a:cubicBezTo>
                  <a:pt x="814" y="764"/>
                  <a:pt x="814" y="764"/>
                  <a:pt x="814" y="764"/>
                </a:cubicBezTo>
                <a:cubicBezTo>
                  <a:pt x="753" y="834"/>
                  <a:pt x="647" y="841"/>
                  <a:pt x="577" y="78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0"/>
                  <a:pt x="0" y="0"/>
                  <a:pt x="0" y="0"/>
                </a:cubicBezTo>
                <a:cubicBezTo>
                  <a:pt x="705" y="623"/>
                  <a:pt x="705" y="623"/>
                  <a:pt x="705" y="623"/>
                </a:cubicBezTo>
                <a:cubicBezTo>
                  <a:pt x="767" y="678"/>
                  <a:pt x="856" y="682"/>
                  <a:pt x="923" y="639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60000"/>
                  <a:lumOff val="40000"/>
                  <a:alpha val="22000"/>
                </a:schemeClr>
              </a:gs>
              <a:gs pos="100000">
                <a:schemeClr val="tx2">
                  <a:alpha val="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54CEA2-651A-0C4D-2D7E-C8603DB6689D}"/>
              </a:ext>
            </a:extLst>
          </p:cNvPr>
          <p:cNvGrpSpPr/>
          <p:nvPr/>
        </p:nvGrpSpPr>
        <p:grpSpPr>
          <a:xfrm>
            <a:off x="5961126" y="313153"/>
            <a:ext cx="1280160" cy="1280160"/>
            <a:chOff x="5858313" y="444851"/>
            <a:chExt cx="1280160" cy="1280160"/>
          </a:xfrm>
        </p:grpSpPr>
        <p:sp>
          <p:nvSpPr>
            <p:cNvPr id="26" name="Oval 19">
              <a:extLst>
                <a:ext uri="{FF2B5EF4-FFF2-40B4-BE49-F238E27FC236}">
                  <a16:creationId xmlns:a16="http://schemas.microsoft.com/office/drawing/2014/main" id="{B1D99947-6562-C1CB-3312-EAA8C9597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8313" y="444851"/>
              <a:ext cx="1280160" cy="12801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0">
              <a:extLst>
                <a:ext uri="{FF2B5EF4-FFF2-40B4-BE49-F238E27FC236}">
                  <a16:creationId xmlns:a16="http://schemas.microsoft.com/office/drawing/2014/main" id="{E4FAA859-0F3A-5A30-B3AA-05500AB7C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6626" y="573165"/>
              <a:ext cx="1023531" cy="10235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1F6F787A-C7AE-F74D-318B-6FD0028D40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9643" y="796363"/>
              <a:ext cx="517496" cy="546139"/>
            </a:xfrm>
            <a:custGeom>
              <a:avLst/>
              <a:gdLst>
                <a:gd name="T0" fmla="*/ 201 w 456"/>
                <a:gd name="T1" fmla="*/ 370 h 481"/>
                <a:gd name="T2" fmla="*/ 174 w 456"/>
                <a:gd name="T3" fmla="*/ 481 h 481"/>
                <a:gd name="T4" fmla="*/ 271 w 456"/>
                <a:gd name="T5" fmla="*/ 420 h 481"/>
                <a:gd name="T6" fmla="*/ 259 w 456"/>
                <a:gd name="T7" fmla="*/ 408 h 481"/>
                <a:gd name="T8" fmla="*/ 259 w 456"/>
                <a:gd name="T9" fmla="*/ 449 h 481"/>
                <a:gd name="T10" fmla="*/ 220 w 456"/>
                <a:gd name="T11" fmla="*/ 437 h 481"/>
                <a:gd name="T12" fmla="*/ 203 w 456"/>
                <a:gd name="T13" fmla="*/ 414 h 481"/>
                <a:gd name="T14" fmla="*/ 204 w 456"/>
                <a:gd name="T15" fmla="*/ 386 h 481"/>
                <a:gd name="T16" fmla="*/ 228 w 456"/>
                <a:gd name="T17" fmla="*/ 354 h 481"/>
                <a:gd name="T18" fmla="*/ 252 w 456"/>
                <a:gd name="T19" fmla="*/ 386 h 481"/>
                <a:gd name="T20" fmla="*/ 149 w 456"/>
                <a:gd name="T21" fmla="*/ 338 h 481"/>
                <a:gd name="T22" fmla="*/ 51 w 456"/>
                <a:gd name="T23" fmla="*/ 330 h 481"/>
                <a:gd name="T24" fmla="*/ 28 w 456"/>
                <a:gd name="T25" fmla="*/ 426 h 481"/>
                <a:gd name="T26" fmla="*/ 111 w 456"/>
                <a:gd name="T27" fmla="*/ 374 h 481"/>
                <a:gd name="T28" fmla="*/ 98 w 456"/>
                <a:gd name="T29" fmla="*/ 394 h 481"/>
                <a:gd name="T30" fmla="*/ 66 w 456"/>
                <a:gd name="T31" fmla="*/ 386 h 481"/>
                <a:gd name="T32" fmla="*/ 55 w 456"/>
                <a:gd name="T33" fmla="*/ 367 h 481"/>
                <a:gd name="T34" fmla="*/ 54 w 456"/>
                <a:gd name="T35" fmla="*/ 347 h 481"/>
                <a:gd name="T36" fmla="*/ 74 w 456"/>
                <a:gd name="T37" fmla="*/ 322 h 481"/>
                <a:gd name="T38" fmla="*/ 95 w 456"/>
                <a:gd name="T39" fmla="*/ 347 h 481"/>
                <a:gd name="T40" fmla="*/ 93 w 456"/>
                <a:gd name="T41" fmla="*/ 367 h 481"/>
                <a:gd name="T42" fmla="*/ 404 w 456"/>
                <a:gd name="T43" fmla="*/ 330 h 481"/>
                <a:gd name="T44" fmla="*/ 306 w 456"/>
                <a:gd name="T45" fmla="*/ 338 h 481"/>
                <a:gd name="T46" fmla="*/ 381 w 456"/>
                <a:gd name="T47" fmla="*/ 400 h 481"/>
                <a:gd name="T48" fmla="*/ 456 w 456"/>
                <a:gd name="T49" fmla="*/ 338 h 481"/>
                <a:gd name="T50" fmla="*/ 389 w 456"/>
                <a:gd name="T51" fmla="*/ 386 h 481"/>
                <a:gd name="T52" fmla="*/ 358 w 456"/>
                <a:gd name="T53" fmla="*/ 394 h 481"/>
                <a:gd name="T54" fmla="*/ 356 w 456"/>
                <a:gd name="T55" fmla="*/ 361 h 481"/>
                <a:gd name="T56" fmla="*/ 369 w 456"/>
                <a:gd name="T57" fmla="*/ 345 h 481"/>
                <a:gd name="T58" fmla="*/ 389 w 456"/>
                <a:gd name="T59" fmla="*/ 337 h 481"/>
                <a:gd name="T60" fmla="*/ 419 w 456"/>
                <a:gd name="T61" fmla="*/ 349 h 481"/>
                <a:gd name="T62" fmla="*/ 401 w 456"/>
                <a:gd name="T63" fmla="*/ 376 h 481"/>
                <a:gd name="T64" fmla="*/ 129 w 456"/>
                <a:gd name="T65" fmla="*/ 283 h 481"/>
                <a:gd name="T66" fmla="*/ 263 w 456"/>
                <a:gd name="T67" fmla="*/ 182 h 481"/>
                <a:gd name="T68" fmla="*/ 160 w 456"/>
                <a:gd name="T69" fmla="*/ 126 h 481"/>
                <a:gd name="T70" fmla="*/ 147 w 456"/>
                <a:gd name="T71" fmla="*/ 266 h 481"/>
                <a:gd name="T72" fmla="*/ 227 w 456"/>
                <a:gd name="T73" fmla="*/ 77 h 481"/>
                <a:gd name="T74" fmla="*/ 177 w 456"/>
                <a:gd name="T75" fmla="*/ 126 h 481"/>
                <a:gd name="T76" fmla="*/ 218 w 456"/>
                <a:gd name="T77" fmla="*/ 46 h 481"/>
                <a:gd name="T78" fmla="*/ 236 w 456"/>
                <a:gd name="T79" fmla="*/ 46 h 481"/>
                <a:gd name="T80" fmla="*/ 310 w 456"/>
                <a:gd name="T81" fmla="*/ 31 h 481"/>
                <a:gd name="T82" fmla="*/ 307 w 456"/>
                <a:gd name="T83" fmla="*/ 117 h 481"/>
                <a:gd name="T84" fmla="*/ 307 w 456"/>
                <a:gd name="T85" fmla="*/ 135 h 481"/>
                <a:gd name="T86" fmla="*/ 132 w 456"/>
                <a:gd name="T87" fmla="*/ 43 h 481"/>
                <a:gd name="T88" fmla="*/ 164 w 456"/>
                <a:gd name="T89" fmla="*/ 75 h 481"/>
                <a:gd name="T90" fmla="*/ 101 w 456"/>
                <a:gd name="T91" fmla="*/ 11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6" h="481">
                  <a:moveTo>
                    <a:pt x="254" y="370"/>
                  </a:moveTo>
                  <a:cubicBezTo>
                    <a:pt x="228" y="316"/>
                    <a:pt x="228" y="316"/>
                    <a:pt x="228" y="316"/>
                  </a:cubicBezTo>
                  <a:cubicBezTo>
                    <a:pt x="201" y="370"/>
                    <a:pt x="201" y="370"/>
                    <a:pt x="201" y="370"/>
                  </a:cubicBezTo>
                  <a:cubicBezTo>
                    <a:pt x="141" y="379"/>
                    <a:pt x="141" y="379"/>
                    <a:pt x="141" y="379"/>
                  </a:cubicBezTo>
                  <a:cubicBezTo>
                    <a:pt x="185" y="420"/>
                    <a:pt x="185" y="420"/>
                    <a:pt x="185" y="420"/>
                  </a:cubicBezTo>
                  <a:cubicBezTo>
                    <a:pt x="174" y="481"/>
                    <a:pt x="174" y="481"/>
                    <a:pt x="174" y="481"/>
                  </a:cubicBezTo>
                  <a:cubicBezTo>
                    <a:pt x="228" y="451"/>
                    <a:pt x="228" y="451"/>
                    <a:pt x="228" y="451"/>
                  </a:cubicBezTo>
                  <a:cubicBezTo>
                    <a:pt x="281" y="481"/>
                    <a:pt x="281" y="481"/>
                    <a:pt x="281" y="481"/>
                  </a:cubicBezTo>
                  <a:cubicBezTo>
                    <a:pt x="271" y="420"/>
                    <a:pt x="271" y="420"/>
                    <a:pt x="271" y="420"/>
                  </a:cubicBezTo>
                  <a:cubicBezTo>
                    <a:pt x="314" y="379"/>
                    <a:pt x="314" y="379"/>
                    <a:pt x="314" y="379"/>
                  </a:cubicBezTo>
                  <a:lnTo>
                    <a:pt x="254" y="370"/>
                  </a:lnTo>
                  <a:close/>
                  <a:moveTo>
                    <a:pt x="259" y="408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54" y="423"/>
                    <a:pt x="254" y="423"/>
                    <a:pt x="254" y="423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36" y="437"/>
                    <a:pt x="236" y="437"/>
                    <a:pt x="236" y="437"/>
                  </a:cubicBezTo>
                  <a:cubicBezTo>
                    <a:pt x="228" y="432"/>
                    <a:pt x="228" y="432"/>
                    <a:pt x="228" y="432"/>
                  </a:cubicBezTo>
                  <a:cubicBezTo>
                    <a:pt x="220" y="437"/>
                    <a:pt x="220" y="437"/>
                    <a:pt x="220" y="437"/>
                  </a:cubicBezTo>
                  <a:cubicBezTo>
                    <a:pt x="197" y="449"/>
                    <a:pt x="197" y="449"/>
                    <a:pt x="197" y="449"/>
                  </a:cubicBezTo>
                  <a:cubicBezTo>
                    <a:pt x="201" y="423"/>
                    <a:pt x="201" y="423"/>
                    <a:pt x="201" y="423"/>
                  </a:cubicBezTo>
                  <a:cubicBezTo>
                    <a:pt x="203" y="414"/>
                    <a:pt x="203" y="414"/>
                    <a:pt x="203" y="414"/>
                  </a:cubicBezTo>
                  <a:cubicBezTo>
                    <a:pt x="196" y="408"/>
                    <a:pt x="196" y="408"/>
                    <a:pt x="196" y="408"/>
                  </a:cubicBezTo>
                  <a:cubicBezTo>
                    <a:pt x="178" y="390"/>
                    <a:pt x="178" y="390"/>
                    <a:pt x="178" y="390"/>
                  </a:cubicBezTo>
                  <a:cubicBezTo>
                    <a:pt x="204" y="386"/>
                    <a:pt x="204" y="386"/>
                    <a:pt x="204" y="386"/>
                  </a:cubicBezTo>
                  <a:cubicBezTo>
                    <a:pt x="212" y="385"/>
                    <a:pt x="212" y="385"/>
                    <a:pt x="212" y="385"/>
                  </a:cubicBezTo>
                  <a:cubicBezTo>
                    <a:pt x="216" y="377"/>
                    <a:pt x="216" y="377"/>
                    <a:pt x="216" y="377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39" y="377"/>
                    <a:pt x="239" y="377"/>
                    <a:pt x="239" y="377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52" y="386"/>
                    <a:pt x="252" y="386"/>
                    <a:pt x="252" y="386"/>
                  </a:cubicBezTo>
                  <a:cubicBezTo>
                    <a:pt x="278" y="390"/>
                    <a:pt x="278" y="390"/>
                    <a:pt x="278" y="390"/>
                  </a:cubicBezTo>
                  <a:lnTo>
                    <a:pt x="259" y="408"/>
                  </a:lnTo>
                  <a:close/>
                  <a:moveTo>
                    <a:pt x="149" y="338"/>
                  </a:moveTo>
                  <a:cubicBezTo>
                    <a:pt x="97" y="330"/>
                    <a:pt x="97" y="330"/>
                    <a:pt x="97" y="330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51" y="330"/>
                    <a:pt x="51" y="330"/>
                    <a:pt x="51" y="330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37" y="374"/>
                    <a:pt x="37" y="374"/>
                    <a:pt x="37" y="374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120" y="426"/>
                    <a:pt x="120" y="426"/>
                    <a:pt x="120" y="426"/>
                  </a:cubicBezTo>
                  <a:cubicBezTo>
                    <a:pt x="111" y="374"/>
                    <a:pt x="111" y="374"/>
                    <a:pt x="111" y="374"/>
                  </a:cubicBezTo>
                  <a:lnTo>
                    <a:pt x="149" y="338"/>
                  </a:lnTo>
                  <a:close/>
                  <a:moveTo>
                    <a:pt x="95" y="376"/>
                  </a:moveTo>
                  <a:cubicBezTo>
                    <a:pt x="98" y="394"/>
                    <a:pt x="98" y="394"/>
                    <a:pt x="98" y="394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74" y="381"/>
                    <a:pt x="74" y="381"/>
                    <a:pt x="74" y="381"/>
                  </a:cubicBezTo>
                  <a:cubicBezTo>
                    <a:pt x="66" y="386"/>
                    <a:pt x="66" y="386"/>
                    <a:pt x="66" y="386"/>
                  </a:cubicBezTo>
                  <a:cubicBezTo>
                    <a:pt x="51" y="394"/>
                    <a:pt x="51" y="394"/>
                    <a:pt x="51" y="394"/>
                  </a:cubicBezTo>
                  <a:cubicBezTo>
                    <a:pt x="54" y="376"/>
                    <a:pt x="54" y="376"/>
                    <a:pt x="54" y="376"/>
                  </a:cubicBezTo>
                  <a:cubicBezTo>
                    <a:pt x="55" y="367"/>
                    <a:pt x="55" y="367"/>
                    <a:pt x="55" y="367"/>
                  </a:cubicBezTo>
                  <a:cubicBezTo>
                    <a:pt x="49" y="361"/>
                    <a:pt x="49" y="361"/>
                    <a:pt x="49" y="361"/>
                  </a:cubicBezTo>
                  <a:cubicBezTo>
                    <a:pt x="36" y="349"/>
                    <a:pt x="36" y="349"/>
                    <a:pt x="36" y="349"/>
                  </a:cubicBezTo>
                  <a:cubicBezTo>
                    <a:pt x="54" y="347"/>
                    <a:pt x="54" y="347"/>
                    <a:pt x="54" y="347"/>
                  </a:cubicBezTo>
                  <a:cubicBezTo>
                    <a:pt x="63" y="345"/>
                    <a:pt x="63" y="345"/>
                    <a:pt x="63" y="345"/>
                  </a:cubicBezTo>
                  <a:cubicBezTo>
                    <a:pt x="67" y="337"/>
                    <a:pt x="67" y="337"/>
                    <a:pt x="67" y="337"/>
                  </a:cubicBezTo>
                  <a:cubicBezTo>
                    <a:pt x="74" y="322"/>
                    <a:pt x="74" y="322"/>
                    <a:pt x="74" y="322"/>
                  </a:cubicBezTo>
                  <a:cubicBezTo>
                    <a:pt x="82" y="337"/>
                    <a:pt x="82" y="337"/>
                    <a:pt x="82" y="337"/>
                  </a:cubicBezTo>
                  <a:cubicBezTo>
                    <a:pt x="86" y="345"/>
                    <a:pt x="86" y="345"/>
                    <a:pt x="86" y="345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12" y="349"/>
                    <a:pt x="112" y="349"/>
                    <a:pt x="112" y="349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93" y="367"/>
                    <a:pt x="93" y="367"/>
                    <a:pt x="93" y="367"/>
                  </a:cubicBezTo>
                  <a:lnTo>
                    <a:pt x="95" y="376"/>
                  </a:lnTo>
                  <a:close/>
                  <a:moveTo>
                    <a:pt x="456" y="338"/>
                  </a:moveTo>
                  <a:cubicBezTo>
                    <a:pt x="404" y="330"/>
                    <a:pt x="404" y="330"/>
                    <a:pt x="404" y="330"/>
                  </a:cubicBezTo>
                  <a:cubicBezTo>
                    <a:pt x="381" y="284"/>
                    <a:pt x="381" y="284"/>
                    <a:pt x="381" y="284"/>
                  </a:cubicBezTo>
                  <a:cubicBezTo>
                    <a:pt x="358" y="330"/>
                    <a:pt x="358" y="330"/>
                    <a:pt x="358" y="330"/>
                  </a:cubicBezTo>
                  <a:cubicBezTo>
                    <a:pt x="306" y="338"/>
                    <a:pt x="306" y="338"/>
                    <a:pt x="306" y="338"/>
                  </a:cubicBezTo>
                  <a:cubicBezTo>
                    <a:pt x="344" y="374"/>
                    <a:pt x="344" y="374"/>
                    <a:pt x="344" y="374"/>
                  </a:cubicBezTo>
                  <a:cubicBezTo>
                    <a:pt x="335" y="426"/>
                    <a:pt x="335" y="426"/>
                    <a:pt x="335" y="426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56" y="338"/>
                  </a:lnTo>
                  <a:close/>
                  <a:moveTo>
                    <a:pt x="401" y="376"/>
                  </a:moveTo>
                  <a:cubicBezTo>
                    <a:pt x="405" y="394"/>
                    <a:pt x="405" y="394"/>
                    <a:pt x="405" y="394"/>
                  </a:cubicBezTo>
                  <a:cubicBezTo>
                    <a:pt x="389" y="386"/>
                    <a:pt x="389" y="386"/>
                    <a:pt x="389" y="386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373" y="386"/>
                    <a:pt x="373" y="386"/>
                    <a:pt x="373" y="386"/>
                  </a:cubicBezTo>
                  <a:cubicBezTo>
                    <a:pt x="358" y="394"/>
                    <a:pt x="358" y="394"/>
                    <a:pt x="358" y="394"/>
                  </a:cubicBezTo>
                  <a:cubicBezTo>
                    <a:pt x="361" y="376"/>
                    <a:pt x="361" y="376"/>
                    <a:pt x="361" y="376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56" y="361"/>
                    <a:pt x="356" y="361"/>
                    <a:pt x="356" y="361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61" y="347"/>
                    <a:pt x="361" y="347"/>
                    <a:pt x="361" y="347"/>
                  </a:cubicBezTo>
                  <a:cubicBezTo>
                    <a:pt x="369" y="345"/>
                    <a:pt x="369" y="345"/>
                    <a:pt x="369" y="345"/>
                  </a:cubicBezTo>
                  <a:cubicBezTo>
                    <a:pt x="373" y="337"/>
                    <a:pt x="373" y="337"/>
                    <a:pt x="373" y="337"/>
                  </a:cubicBezTo>
                  <a:cubicBezTo>
                    <a:pt x="381" y="322"/>
                    <a:pt x="381" y="322"/>
                    <a:pt x="381" y="322"/>
                  </a:cubicBezTo>
                  <a:cubicBezTo>
                    <a:pt x="389" y="337"/>
                    <a:pt x="389" y="337"/>
                    <a:pt x="389" y="337"/>
                  </a:cubicBezTo>
                  <a:cubicBezTo>
                    <a:pt x="393" y="345"/>
                    <a:pt x="393" y="345"/>
                    <a:pt x="393" y="345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19" y="349"/>
                    <a:pt x="419" y="349"/>
                    <a:pt x="419" y="349"/>
                  </a:cubicBezTo>
                  <a:cubicBezTo>
                    <a:pt x="407" y="361"/>
                    <a:pt x="407" y="361"/>
                    <a:pt x="407" y="361"/>
                  </a:cubicBezTo>
                  <a:cubicBezTo>
                    <a:pt x="400" y="367"/>
                    <a:pt x="400" y="367"/>
                    <a:pt x="400" y="367"/>
                  </a:cubicBezTo>
                  <a:lnTo>
                    <a:pt x="401" y="376"/>
                  </a:lnTo>
                  <a:close/>
                  <a:moveTo>
                    <a:pt x="191" y="183"/>
                  </a:moveTo>
                  <a:cubicBezTo>
                    <a:pt x="155" y="197"/>
                    <a:pt x="129" y="233"/>
                    <a:pt x="129" y="274"/>
                  </a:cubicBezTo>
                  <a:cubicBezTo>
                    <a:pt x="129" y="283"/>
                    <a:pt x="129" y="283"/>
                    <a:pt x="129" y="283"/>
                  </a:cubicBezTo>
                  <a:cubicBezTo>
                    <a:pt x="327" y="283"/>
                    <a:pt x="327" y="283"/>
                    <a:pt x="327" y="283"/>
                  </a:cubicBezTo>
                  <a:cubicBezTo>
                    <a:pt x="327" y="274"/>
                    <a:pt x="327" y="274"/>
                    <a:pt x="327" y="274"/>
                  </a:cubicBezTo>
                  <a:cubicBezTo>
                    <a:pt x="327" y="232"/>
                    <a:pt x="300" y="197"/>
                    <a:pt x="263" y="182"/>
                  </a:cubicBezTo>
                  <a:cubicBezTo>
                    <a:pt x="282" y="170"/>
                    <a:pt x="294" y="150"/>
                    <a:pt x="294" y="126"/>
                  </a:cubicBezTo>
                  <a:cubicBezTo>
                    <a:pt x="294" y="89"/>
                    <a:pt x="264" y="59"/>
                    <a:pt x="227" y="59"/>
                  </a:cubicBezTo>
                  <a:cubicBezTo>
                    <a:pt x="190" y="59"/>
                    <a:pt x="160" y="89"/>
                    <a:pt x="160" y="126"/>
                  </a:cubicBezTo>
                  <a:cubicBezTo>
                    <a:pt x="160" y="150"/>
                    <a:pt x="172" y="171"/>
                    <a:pt x="191" y="183"/>
                  </a:cubicBezTo>
                  <a:close/>
                  <a:moveTo>
                    <a:pt x="309" y="266"/>
                  </a:moveTo>
                  <a:cubicBezTo>
                    <a:pt x="147" y="266"/>
                    <a:pt x="147" y="266"/>
                    <a:pt x="147" y="266"/>
                  </a:cubicBezTo>
                  <a:cubicBezTo>
                    <a:pt x="151" y="225"/>
                    <a:pt x="186" y="193"/>
                    <a:pt x="228" y="193"/>
                  </a:cubicBezTo>
                  <a:cubicBezTo>
                    <a:pt x="270" y="193"/>
                    <a:pt x="304" y="225"/>
                    <a:pt x="309" y="266"/>
                  </a:cubicBezTo>
                  <a:close/>
                  <a:moveTo>
                    <a:pt x="227" y="77"/>
                  </a:moveTo>
                  <a:cubicBezTo>
                    <a:pt x="254" y="77"/>
                    <a:pt x="276" y="99"/>
                    <a:pt x="276" y="126"/>
                  </a:cubicBezTo>
                  <a:cubicBezTo>
                    <a:pt x="276" y="153"/>
                    <a:pt x="254" y="175"/>
                    <a:pt x="227" y="175"/>
                  </a:cubicBezTo>
                  <a:cubicBezTo>
                    <a:pt x="200" y="175"/>
                    <a:pt x="177" y="153"/>
                    <a:pt x="177" y="126"/>
                  </a:cubicBezTo>
                  <a:cubicBezTo>
                    <a:pt x="177" y="99"/>
                    <a:pt x="200" y="77"/>
                    <a:pt x="227" y="77"/>
                  </a:cubicBezTo>
                  <a:close/>
                  <a:moveTo>
                    <a:pt x="236" y="46"/>
                  </a:moveTo>
                  <a:cubicBezTo>
                    <a:pt x="218" y="46"/>
                    <a:pt x="218" y="46"/>
                    <a:pt x="218" y="46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236" y="46"/>
                  </a:lnTo>
                  <a:close/>
                  <a:moveTo>
                    <a:pt x="290" y="75"/>
                  </a:moveTo>
                  <a:cubicBezTo>
                    <a:pt x="277" y="63"/>
                    <a:pt x="277" y="63"/>
                    <a:pt x="277" y="63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22" y="43"/>
                    <a:pt x="322" y="43"/>
                    <a:pt x="322" y="43"/>
                  </a:cubicBezTo>
                  <a:lnTo>
                    <a:pt x="290" y="75"/>
                  </a:lnTo>
                  <a:close/>
                  <a:moveTo>
                    <a:pt x="307" y="117"/>
                  </a:moveTo>
                  <a:cubicBezTo>
                    <a:pt x="353" y="117"/>
                    <a:pt x="353" y="117"/>
                    <a:pt x="353" y="117"/>
                  </a:cubicBezTo>
                  <a:cubicBezTo>
                    <a:pt x="353" y="135"/>
                    <a:pt x="353" y="135"/>
                    <a:pt x="353" y="135"/>
                  </a:cubicBezTo>
                  <a:cubicBezTo>
                    <a:pt x="307" y="135"/>
                    <a:pt x="307" y="135"/>
                    <a:pt x="307" y="135"/>
                  </a:cubicBezTo>
                  <a:lnTo>
                    <a:pt x="307" y="117"/>
                  </a:lnTo>
                  <a:close/>
                  <a:moveTo>
                    <a:pt x="164" y="75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76" y="63"/>
                    <a:pt x="176" y="63"/>
                    <a:pt x="176" y="63"/>
                  </a:cubicBezTo>
                  <a:lnTo>
                    <a:pt x="164" y="75"/>
                  </a:lnTo>
                  <a:close/>
                  <a:moveTo>
                    <a:pt x="146" y="135"/>
                  </a:moveTo>
                  <a:cubicBezTo>
                    <a:pt x="101" y="135"/>
                    <a:pt x="101" y="135"/>
                    <a:pt x="101" y="135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46" y="117"/>
                    <a:pt x="146" y="117"/>
                    <a:pt x="146" y="117"/>
                  </a:cubicBezTo>
                  <a:lnTo>
                    <a:pt x="146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2E2BFE8-7943-9EB6-7BDA-E87D002D3E4E}"/>
              </a:ext>
            </a:extLst>
          </p:cNvPr>
          <p:cNvSpPr/>
          <p:nvPr/>
        </p:nvSpPr>
        <p:spPr>
          <a:xfrm>
            <a:off x="8503379" y="560358"/>
            <a:ext cx="1968488" cy="3077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en-US" sz="2000" b="1" cap="none" spc="0" dirty="0">
                <a:ln w="0">
                  <a:noFill/>
                </a:ln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A13899-2E1F-2F85-C103-BCF13F2A6844}"/>
              </a:ext>
            </a:extLst>
          </p:cNvPr>
          <p:cNvSpPr txBox="1"/>
          <p:nvPr/>
        </p:nvSpPr>
        <p:spPr>
          <a:xfrm>
            <a:off x="8503379" y="885489"/>
            <a:ext cx="328700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CC465EE-DEAB-6479-A14B-946F675078FE}"/>
              </a:ext>
            </a:extLst>
          </p:cNvPr>
          <p:cNvGrpSpPr/>
          <p:nvPr/>
        </p:nvGrpSpPr>
        <p:grpSpPr>
          <a:xfrm>
            <a:off x="5074551" y="1683840"/>
            <a:ext cx="1280160" cy="1280160"/>
            <a:chOff x="5074551" y="1758790"/>
            <a:chExt cx="1280160" cy="128016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63F10F3-59D4-58ED-4111-A17DB21B9B4D}"/>
                </a:ext>
              </a:extLst>
            </p:cNvPr>
            <p:cNvGrpSpPr/>
            <p:nvPr/>
          </p:nvGrpSpPr>
          <p:grpSpPr>
            <a:xfrm>
              <a:off x="5074551" y="1758790"/>
              <a:ext cx="1280160" cy="1280160"/>
              <a:chOff x="5442991" y="1385888"/>
              <a:chExt cx="1362075" cy="1362075"/>
            </a:xfrm>
          </p:grpSpPr>
          <p:sp>
            <p:nvSpPr>
              <p:cNvPr id="35" name="Oval 19">
                <a:extLst>
                  <a:ext uri="{FF2B5EF4-FFF2-40B4-BE49-F238E27FC236}">
                    <a16:creationId xmlns:a16="http://schemas.microsoft.com/office/drawing/2014/main" id="{6686BC21-8CC7-043F-30CE-2B83920FC8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42991" y="1385888"/>
                <a:ext cx="1362075" cy="1362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20">
                <a:extLst>
                  <a:ext uri="{FF2B5EF4-FFF2-40B4-BE49-F238E27FC236}">
                    <a16:creationId xmlns:a16="http://schemas.microsoft.com/office/drawing/2014/main" id="{D40628CF-E2AC-FA69-BA5D-A948073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9516" y="1522413"/>
                <a:ext cx="1089025" cy="10890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72091E3-173F-5441-5775-061C0F98B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187" y="2141685"/>
              <a:ext cx="472889" cy="514370"/>
            </a:xfrm>
            <a:custGeom>
              <a:avLst/>
              <a:gdLst>
                <a:gd name="T0" fmla="*/ 223 w 300"/>
                <a:gd name="T1" fmla="*/ 236 h 326"/>
                <a:gd name="T2" fmla="*/ 198 w 300"/>
                <a:gd name="T3" fmla="*/ 218 h 326"/>
                <a:gd name="T4" fmla="*/ 102 w 300"/>
                <a:gd name="T5" fmla="*/ 218 h 326"/>
                <a:gd name="T6" fmla="*/ 77 w 300"/>
                <a:gd name="T7" fmla="*/ 236 h 326"/>
                <a:gd name="T8" fmla="*/ 0 w 300"/>
                <a:gd name="T9" fmla="*/ 295 h 326"/>
                <a:gd name="T10" fmla="*/ 135 w 300"/>
                <a:gd name="T11" fmla="*/ 326 h 326"/>
                <a:gd name="T12" fmla="*/ 165 w 300"/>
                <a:gd name="T13" fmla="*/ 326 h 326"/>
                <a:gd name="T14" fmla="*/ 291 w 300"/>
                <a:gd name="T15" fmla="*/ 265 h 326"/>
                <a:gd name="T16" fmla="*/ 10 w 300"/>
                <a:gd name="T17" fmla="*/ 295 h 326"/>
                <a:gd name="T18" fmla="*/ 120 w 300"/>
                <a:gd name="T19" fmla="*/ 301 h 326"/>
                <a:gd name="T20" fmla="*/ 135 w 300"/>
                <a:gd name="T21" fmla="*/ 297 h 326"/>
                <a:gd name="T22" fmla="*/ 86 w 300"/>
                <a:gd name="T23" fmla="*/ 241 h 326"/>
                <a:gd name="T24" fmla="*/ 141 w 300"/>
                <a:gd name="T25" fmla="*/ 316 h 326"/>
                <a:gd name="T26" fmla="*/ 156 w 300"/>
                <a:gd name="T27" fmla="*/ 301 h 326"/>
                <a:gd name="T28" fmla="*/ 155 w 300"/>
                <a:gd name="T29" fmla="*/ 291 h 326"/>
                <a:gd name="T30" fmla="*/ 150 w 300"/>
                <a:gd name="T31" fmla="*/ 273 h 326"/>
                <a:gd name="T32" fmla="*/ 204 w 300"/>
                <a:gd name="T33" fmla="*/ 226 h 326"/>
                <a:gd name="T34" fmla="*/ 157 w 300"/>
                <a:gd name="T35" fmla="*/ 266 h 326"/>
                <a:gd name="T36" fmla="*/ 165 w 300"/>
                <a:gd name="T37" fmla="*/ 297 h 326"/>
                <a:gd name="T38" fmla="*/ 181 w 300"/>
                <a:gd name="T39" fmla="*/ 301 h 326"/>
                <a:gd name="T40" fmla="*/ 290 w 300"/>
                <a:gd name="T41" fmla="*/ 295 h 326"/>
                <a:gd name="T42" fmla="*/ 70 w 300"/>
                <a:gd name="T43" fmla="*/ 231 h 326"/>
                <a:gd name="T44" fmla="*/ 97 w 300"/>
                <a:gd name="T45" fmla="*/ 198 h 326"/>
                <a:gd name="T46" fmla="*/ 196 w 300"/>
                <a:gd name="T47" fmla="*/ 208 h 326"/>
                <a:gd name="T48" fmla="*/ 230 w 300"/>
                <a:gd name="T49" fmla="*/ 106 h 326"/>
                <a:gd name="T50" fmla="*/ 230 w 300"/>
                <a:gd name="T51" fmla="*/ 18 h 326"/>
                <a:gd name="T52" fmla="*/ 229 w 300"/>
                <a:gd name="T53" fmla="*/ 18 h 326"/>
                <a:gd name="T54" fmla="*/ 228 w 300"/>
                <a:gd name="T55" fmla="*/ 17 h 326"/>
                <a:gd name="T56" fmla="*/ 228 w 300"/>
                <a:gd name="T57" fmla="*/ 16 h 326"/>
                <a:gd name="T58" fmla="*/ 227 w 300"/>
                <a:gd name="T59" fmla="*/ 16 h 326"/>
                <a:gd name="T60" fmla="*/ 226 w 300"/>
                <a:gd name="T61" fmla="*/ 16 h 326"/>
                <a:gd name="T62" fmla="*/ 225 w 300"/>
                <a:gd name="T63" fmla="*/ 16 h 326"/>
                <a:gd name="T64" fmla="*/ 104 w 300"/>
                <a:gd name="T65" fmla="*/ 16 h 326"/>
                <a:gd name="T66" fmla="*/ 70 w 300"/>
                <a:gd name="T67" fmla="*/ 106 h 326"/>
                <a:gd name="T68" fmla="*/ 209 w 300"/>
                <a:gd name="T69" fmla="*/ 195 h 326"/>
                <a:gd name="T70" fmla="*/ 150 w 300"/>
                <a:gd name="T71" fmla="*/ 186 h 326"/>
                <a:gd name="T72" fmla="*/ 181 w 300"/>
                <a:gd name="T73" fmla="*/ 205 h 326"/>
                <a:gd name="T74" fmla="*/ 85 w 300"/>
                <a:gd name="T75" fmla="*/ 130 h 326"/>
                <a:gd name="T76" fmla="*/ 215 w 300"/>
                <a:gd name="T77" fmla="*/ 116 h 326"/>
                <a:gd name="T78" fmla="*/ 206 w 300"/>
                <a:gd name="T79" fmla="*/ 191 h 326"/>
                <a:gd name="T80" fmla="*/ 233 w 300"/>
                <a:gd name="T81" fmla="*/ 166 h 326"/>
                <a:gd name="T82" fmla="*/ 160 w 300"/>
                <a:gd name="T83" fmla="*/ 186 h 326"/>
                <a:gd name="T84" fmla="*/ 225 w 300"/>
                <a:gd name="T85" fmla="*/ 116 h 326"/>
                <a:gd name="T86" fmla="*/ 230 w 300"/>
                <a:gd name="T87" fmla="*/ 156 h 326"/>
                <a:gd name="T88" fmla="*/ 104 w 300"/>
                <a:gd name="T89" fmla="*/ 26 h 326"/>
                <a:gd name="T90" fmla="*/ 222 w 300"/>
                <a:gd name="T91" fmla="*/ 26 h 326"/>
                <a:gd name="T92" fmla="*/ 94 w 300"/>
                <a:gd name="T93" fmla="*/ 71 h 326"/>
                <a:gd name="T94" fmla="*/ 94 w 300"/>
                <a:gd name="T95" fmla="*/ 71 h 326"/>
                <a:gd name="T96" fmla="*/ 91 w 300"/>
                <a:gd name="T97" fmla="*/ 73 h 326"/>
                <a:gd name="T98" fmla="*/ 91 w 300"/>
                <a:gd name="T99" fmla="*/ 73 h 326"/>
                <a:gd name="T100" fmla="*/ 75 w 300"/>
                <a:gd name="T101" fmla="*/ 61 h 326"/>
                <a:gd name="T102" fmla="*/ 73 w 300"/>
                <a:gd name="T103" fmla="*/ 116 h 326"/>
                <a:gd name="T104" fmla="*/ 70 w 300"/>
                <a:gd name="T105" fmla="*/ 15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0" h="326">
                  <a:moveTo>
                    <a:pt x="291" y="265"/>
                  </a:moveTo>
                  <a:cubicBezTo>
                    <a:pt x="284" y="255"/>
                    <a:pt x="274" y="248"/>
                    <a:pt x="263" y="245"/>
                  </a:cubicBezTo>
                  <a:cubicBezTo>
                    <a:pt x="263" y="245"/>
                    <a:pt x="263" y="245"/>
                    <a:pt x="263" y="245"/>
                  </a:cubicBezTo>
                  <a:cubicBezTo>
                    <a:pt x="223" y="236"/>
                    <a:pt x="223" y="236"/>
                    <a:pt x="223" y="236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1" y="218"/>
                    <a:pt x="208" y="216"/>
                    <a:pt x="205" y="216"/>
                  </a:cubicBezTo>
                  <a:cubicBezTo>
                    <a:pt x="203" y="216"/>
                    <a:pt x="200" y="216"/>
                    <a:pt x="198" y="218"/>
                  </a:cubicBezTo>
                  <a:cubicBezTo>
                    <a:pt x="198" y="218"/>
                    <a:pt x="198" y="218"/>
                    <a:pt x="198" y="218"/>
                  </a:cubicBezTo>
                  <a:cubicBezTo>
                    <a:pt x="150" y="259"/>
                    <a:pt x="150" y="259"/>
                    <a:pt x="150" y="259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0" y="216"/>
                    <a:pt x="97" y="216"/>
                    <a:pt x="95" y="216"/>
                  </a:cubicBezTo>
                  <a:cubicBezTo>
                    <a:pt x="92" y="216"/>
                    <a:pt x="90" y="218"/>
                    <a:pt x="88" y="220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37" y="245"/>
                    <a:pt x="37" y="245"/>
                    <a:pt x="37" y="245"/>
                  </a:cubicBezTo>
                  <a:cubicBezTo>
                    <a:pt x="37" y="245"/>
                    <a:pt x="37" y="245"/>
                    <a:pt x="37" y="245"/>
                  </a:cubicBezTo>
                  <a:cubicBezTo>
                    <a:pt x="26" y="248"/>
                    <a:pt x="16" y="255"/>
                    <a:pt x="10" y="265"/>
                  </a:cubicBezTo>
                  <a:cubicBezTo>
                    <a:pt x="4" y="274"/>
                    <a:pt x="0" y="284"/>
                    <a:pt x="0" y="295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8"/>
                    <a:pt x="9" y="326"/>
                    <a:pt x="20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280" y="326"/>
                    <a:pt x="280" y="326"/>
                    <a:pt x="280" y="326"/>
                  </a:cubicBezTo>
                  <a:cubicBezTo>
                    <a:pt x="291" y="326"/>
                    <a:pt x="300" y="318"/>
                    <a:pt x="300" y="308"/>
                  </a:cubicBezTo>
                  <a:cubicBezTo>
                    <a:pt x="300" y="295"/>
                    <a:pt x="300" y="295"/>
                    <a:pt x="300" y="295"/>
                  </a:cubicBezTo>
                  <a:cubicBezTo>
                    <a:pt x="300" y="284"/>
                    <a:pt x="297" y="274"/>
                    <a:pt x="291" y="265"/>
                  </a:cubicBezTo>
                  <a:close/>
                  <a:moveTo>
                    <a:pt x="131" y="316"/>
                  </a:moveTo>
                  <a:cubicBezTo>
                    <a:pt x="20" y="316"/>
                    <a:pt x="20" y="316"/>
                    <a:pt x="20" y="316"/>
                  </a:cubicBezTo>
                  <a:cubicBezTo>
                    <a:pt x="15" y="316"/>
                    <a:pt x="10" y="312"/>
                    <a:pt x="10" y="308"/>
                  </a:cubicBezTo>
                  <a:cubicBezTo>
                    <a:pt x="10" y="295"/>
                    <a:pt x="10" y="295"/>
                    <a:pt x="10" y="295"/>
                  </a:cubicBezTo>
                  <a:cubicBezTo>
                    <a:pt x="10" y="279"/>
                    <a:pt x="20" y="260"/>
                    <a:pt x="39" y="254"/>
                  </a:cubicBezTo>
                  <a:cubicBezTo>
                    <a:pt x="78" y="246"/>
                    <a:pt x="78" y="246"/>
                    <a:pt x="78" y="246"/>
                  </a:cubicBezTo>
                  <a:cubicBezTo>
                    <a:pt x="116" y="299"/>
                    <a:pt x="116" y="299"/>
                    <a:pt x="116" y="299"/>
                  </a:cubicBezTo>
                  <a:cubicBezTo>
                    <a:pt x="117" y="300"/>
                    <a:pt x="118" y="301"/>
                    <a:pt x="120" y="301"/>
                  </a:cubicBezTo>
                  <a:cubicBezTo>
                    <a:pt x="120" y="301"/>
                    <a:pt x="120" y="301"/>
                    <a:pt x="120" y="301"/>
                  </a:cubicBezTo>
                  <a:cubicBezTo>
                    <a:pt x="121" y="301"/>
                    <a:pt x="123" y="300"/>
                    <a:pt x="124" y="299"/>
                  </a:cubicBezTo>
                  <a:cubicBezTo>
                    <a:pt x="131" y="292"/>
                    <a:pt x="131" y="292"/>
                    <a:pt x="131" y="292"/>
                  </a:cubicBezTo>
                  <a:cubicBezTo>
                    <a:pt x="132" y="294"/>
                    <a:pt x="133" y="295"/>
                    <a:pt x="135" y="297"/>
                  </a:cubicBezTo>
                  <a:lnTo>
                    <a:pt x="131" y="316"/>
                  </a:lnTo>
                  <a:close/>
                  <a:moveTo>
                    <a:pt x="132" y="277"/>
                  </a:moveTo>
                  <a:cubicBezTo>
                    <a:pt x="121" y="288"/>
                    <a:pt x="121" y="288"/>
                    <a:pt x="121" y="288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143" y="266"/>
                    <a:pt x="143" y="266"/>
                    <a:pt x="143" y="266"/>
                  </a:cubicBezTo>
                  <a:lnTo>
                    <a:pt x="132" y="277"/>
                  </a:lnTo>
                  <a:close/>
                  <a:moveTo>
                    <a:pt x="141" y="316"/>
                  </a:moveTo>
                  <a:cubicBezTo>
                    <a:pt x="144" y="301"/>
                    <a:pt x="144" y="301"/>
                    <a:pt x="144" y="301"/>
                  </a:cubicBezTo>
                  <a:cubicBezTo>
                    <a:pt x="145" y="301"/>
                    <a:pt x="145" y="301"/>
                    <a:pt x="145" y="301"/>
                  </a:cubicBezTo>
                  <a:cubicBezTo>
                    <a:pt x="155" y="301"/>
                    <a:pt x="155" y="301"/>
                    <a:pt x="155" y="301"/>
                  </a:cubicBezTo>
                  <a:cubicBezTo>
                    <a:pt x="155" y="301"/>
                    <a:pt x="156" y="301"/>
                    <a:pt x="156" y="301"/>
                  </a:cubicBezTo>
                  <a:cubicBezTo>
                    <a:pt x="159" y="316"/>
                    <a:pt x="159" y="316"/>
                    <a:pt x="159" y="316"/>
                  </a:cubicBezTo>
                  <a:lnTo>
                    <a:pt x="141" y="316"/>
                  </a:lnTo>
                  <a:close/>
                  <a:moveTo>
                    <a:pt x="160" y="286"/>
                  </a:moveTo>
                  <a:cubicBezTo>
                    <a:pt x="160" y="289"/>
                    <a:pt x="158" y="291"/>
                    <a:pt x="155" y="291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142" y="291"/>
                    <a:pt x="140" y="289"/>
                    <a:pt x="140" y="286"/>
                  </a:cubicBezTo>
                  <a:cubicBezTo>
                    <a:pt x="140" y="283"/>
                    <a:pt x="140" y="283"/>
                    <a:pt x="140" y="283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60" y="283"/>
                    <a:pt x="160" y="283"/>
                    <a:pt x="160" y="283"/>
                  </a:cubicBezTo>
                  <a:lnTo>
                    <a:pt x="160" y="286"/>
                  </a:lnTo>
                  <a:close/>
                  <a:moveTo>
                    <a:pt x="157" y="266"/>
                  </a:moveTo>
                  <a:cubicBezTo>
                    <a:pt x="204" y="226"/>
                    <a:pt x="204" y="226"/>
                    <a:pt x="204" y="226"/>
                  </a:cubicBezTo>
                  <a:cubicBezTo>
                    <a:pt x="214" y="241"/>
                    <a:pt x="214" y="241"/>
                    <a:pt x="214" y="241"/>
                  </a:cubicBezTo>
                  <a:cubicBezTo>
                    <a:pt x="180" y="288"/>
                    <a:pt x="180" y="288"/>
                    <a:pt x="180" y="288"/>
                  </a:cubicBezTo>
                  <a:cubicBezTo>
                    <a:pt x="169" y="277"/>
                    <a:pt x="169" y="277"/>
                    <a:pt x="169" y="277"/>
                  </a:cubicBezTo>
                  <a:lnTo>
                    <a:pt x="157" y="266"/>
                  </a:lnTo>
                  <a:close/>
                  <a:moveTo>
                    <a:pt x="290" y="308"/>
                  </a:moveTo>
                  <a:cubicBezTo>
                    <a:pt x="290" y="312"/>
                    <a:pt x="286" y="316"/>
                    <a:pt x="280" y="316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5" y="297"/>
                    <a:pt x="165" y="297"/>
                    <a:pt x="165" y="297"/>
                  </a:cubicBezTo>
                  <a:cubicBezTo>
                    <a:pt x="167" y="295"/>
                    <a:pt x="168" y="294"/>
                    <a:pt x="169" y="292"/>
                  </a:cubicBezTo>
                  <a:cubicBezTo>
                    <a:pt x="177" y="299"/>
                    <a:pt x="177" y="299"/>
                    <a:pt x="177" y="299"/>
                  </a:cubicBezTo>
                  <a:cubicBezTo>
                    <a:pt x="178" y="300"/>
                    <a:pt x="179" y="301"/>
                    <a:pt x="180" y="301"/>
                  </a:cubicBezTo>
                  <a:cubicBezTo>
                    <a:pt x="180" y="301"/>
                    <a:pt x="180" y="301"/>
                    <a:pt x="181" y="301"/>
                  </a:cubicBezTo>
                  <a:cubicBezTo>
                    <a:pt x="182" y="301"/>
                    <a:pt x="183" y="300"/>
                    <a:pt x="184" y="299"/>
                  </a:cubicBezTo>
                  <a:cubicBezTo>
                    <a:pt x="222" y="246"/>
                    <a:pt x="222" y="246"/>
                    <a:pt x="222" y="246"/>
                  </a:cubicBezTo>
                  <a:cubicBezTo>
                    <a:pt x="261" y="254"/>
                    <a:pt x="261" y="254"/>
                    <a:pt x="261" y="254"/>
                  </a:cubicBezTo>
                  <a:cubicBezTo>
                    <a:pt x="280" y="260"/>
                    <a:pt x="290" y="279"/>
                    <a:pt x="290" y="295"/>
                  </a:cubicBezTo>
                  <a:lnTo>
                    <a:pt x="290" y="308"/>
                  </a:lnTo>
                  <a:close/>
                  <a:moveTo>
                    <a:pt x="65" y="165"/>
                  </a:moveTo>
                  <a:cubicBezTo>
                    <a:pt x="65" y="226"/>
                    <a:pt x="65" y="226"/>
                    <a:pt x="65" y="226"/>
                  </a:cubicBezTo>
                  <a:cubicBezTo>
                    <a:pt x="65" y="229"/>
                    <a:pt x="67" y="231"/>
                    <a:pt x="70" y="231"/>
                  </a:cubicBezTo>
                  <a:cubicBezTo>
                    <a:pt x="73" y="231"/>
                    <a:pt x="75" y="229"/>
                    <a:pt x="75" y="226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83" y="177"/>
                    <a:pt x="89" y="189"/>
                    <a:pt x="97" y="198"/>
                  </a:cubicBezTo>
                  <a:cubicBezTo>
                    <a:pt x="111" y="216"/>
                    <a:pt x="130" y="226"/>
                    <a:pt x="150" y="226"/>
                  </a:cubicBezTo>
                  <a:cubicBezTo>
                    <a:pt x="166" y="226"/>
                    <a:pt x="181" y="220"/>
                    <a:pt x="193" y="208"/>
                  </a:cubicBezTo>
                  <a:cubicBezTo>
                    <a:pt x="193" y="208"/>
                    <a:pt x="194" y="208"/>
                    <a:pt x="194" y="208"/>
                  </a:cubicBezTo>
                  <a:cubicBezTo>
                    <a:pt x="194" y="208"/>
                    <a:pt x="195" y="208"/>
                    <a:pt x="196" y="208"/>
                  </a:cubicBezTo>
                  <a:cubicBezTo>
                    <a:pt x="202" y="208"/>
                    <a:pt x="208" y="207"/>
                    <a:pt x="214" y="204"/>
                  </a:cubicBezTo>
                  <a:cubicBezTo>
                    <a:pt x="232" y="195"/>
                    <a:pt x="245" y="174"/>
                    <a:pt x="245" y="151"/>
                  </a:cubicBezTo>
                  <a:cubicBezTo>
                    <a:pt x="245" y="121"/>
                    <a:pt x="245" y="121"/>
                    <a:pt x="245" y="121"/>
                  </a:cubicBezTo>
                  <a:cubicBezTo>
                    <a:pt x="245" y="113"/>
                    <a:pt x="238" y="106"/>
                    <a:pt x="230" y="106"/>
                  </a:cubicBezTo>
                  <a:cubicBezTo>
                    <a:pt x="228" y="106"/>
                    <a:pt x="228" y="106"/>
                    <a:pt x="228" y="106"/>
                  </a:cubicBezTo>
                  <a:cubicBezTo>
                    <a:pt x="239" y="64"/>
                    <a:pt x="234" y="29"/>
                    <a:pt x="230" y="19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30" y="19"/>
                    <a:pt x="230" y="19"/>
                    <a:pt x="230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4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12" y="18"/>
                    <a:pt x="197" y="15"/>
                    <a:pt x="181" y="11"/>
                  </a:cubicBezTo>
                  <a:cubicBezTo>
                    <a:pt x="154" y="6"/>
                    <a:pt x="126" y="0"/>
                    <a:pt x="104" y="16"/>
                  </a:cubicBezTo>
                  <a:cubicBezTo>
                    <a:pt x="104" y="16"/>
                    <a:pt x="103" y="16"/>
                    <a:pt x="103" y="16"/>
                  </a:cubicBezTo>
                  <a:cubicBezTo>
                    <a:pt x="81" y="16"/>
                    <a:pt x="65" y="34"/>
                    <a:pt x="65" y="61"/>
                  </a:cubicBezTo>
                  <a:cubicBezTo>
                    <a:pt x="65" y="73"/>
                    <a:pt x="68" y="92"/>
                    <a:pt x="71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62" y="106"/>
                    <a:pt x="55" y="113"/>
                    <a:pt x="55" y="12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7"/>
                    <a:pt x="59" y="163"/>
                    <a:pt x="65" y="165"/>
                  </a:cubicBezTo>
                  <a:close/>
                  <a:moveTo>
                    <a:pt x="209" y="195"/>
                  </a:moveTo>
                  <a:cubicBezTo>
                    <a:pt x="199" y="200"/>
                    <a:pt x="188" y="199"/>
                    <a:pt x="179" y="192"/>
                  </a:cubicBezTo>
                  <a:cubicBezTo>
                    <a:pt x="180" y="190"/>
                    <a:pt x="180" y="188"/>
                    <a:pt x="180" y="186"/>
                  </a:cubicBezTo>
                  <a:cubicBezTo>
                    <a:pt x="180" y="178"/>
                    <a:pt x="173" y="171"/>
                    <a:pt x="165" y="171"/>
                  </a:cubicBezTo>
                  <a:cubicBezTo>
                    <a:pt x="157" y="171"/>
                    <a:pt x="150" y="178"/>
                    <a:pt x="150" y="186"/>
                  </a:cubicBezTo>
                  <a:cubicBezTo>
                    <a:pt x="150" y="194"/>
                    <a:pt x="157" y="201"/>
                    <a:pt x="165" y="201"/>
                  </a:cubicBezTo>
                  <a:cubicBezTo>
                    <a:pt x="167" y="201"/>
                    <a:pt x="170" y="200"/>
                    <a:pt x="172" y="199"/>
                  </a:cubicBezTo>
                  <a:cubicBezTo>
                    <a:pt x="172" y="199"/>
                    <a:pt x="172" y="200"/>
                    <a:pt x="172" y="200"/>
                  </a:cubicBezTo>
                  <a:cubicBezTo>
                    <a:pt x="175" y="202"/>
                    <a:pt x="178" y="204"/>
                    <a:pt x="181" y="205"/>
                  </a:cubicBezTo>
                  <a:cubicBezTo>
                    <a:pt x="172" y="212"/>
                    <a:pt x="161" y="216"/>
                    <a:pt x="150" y="216"/>
                  </a:cubicBezTo>
                  <a:cubicBezTo>
                    <a:pt x="133" y="216"/>
                    <a:pt x="117" y="207"/>
                    <a:pt x="105" y="192"/>
                  </a:cubicBezTo>
                  <a:cubicBezTo>
                    <a:pt x="92" y="176"/>
                    <a:pt x="85" y="156"/>
                    <a:pt x="85" y="136"/>
                  </a:cubicBezTo>
                  <a:cubicBezTo>
                    <a:pt x="85" y="130"/>
                    <a:pt x="85" y="130"/>
                    <a:pt x="85" y="130"/>
                  </a:cubicBezTo>
                  <a:cubicBezTo>
                    <a:pt x="85" y="112"/>
                    <a:pt x="95" y="88"/>
                    <a:pt x="98" y="80"/>
                  </a:cubicBezTo>
                  <a:cubicBezTo>
                    <a:pt x="133" y="76"/>
                    <a:pt x="161" y="80"/>
                    <a:pt x="178" y="85"/>
                  </a:cubicBezTo>
                  <a:cubicBezTo>
                    <a:pt x="193" y="88"/>
                    <a:pt x="203" y="93"/>
                    <a:pt x="206" y="94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36"/>
                    <a:pt x="215" y="136"/>
                    <a:pt x="215" y="136"/>
                  </a:cubicBezTo>
                  <a:cubicBezTo>
                    <a:pt x="215" y="152"/>
                    <a:pt x="210" y="169"/>
                    <a:pt x="202" y="183"/>
                  </a:cubicBezTo>
                  <a:cubicBezTo>
                    <a:pt x="200" y="186"/>
                    <a:pt x="201" y="189"/>
                    <a:pt x="203" y="190"/>
                  </a:cubicBezTo>
                  <a:cubicBezTo>
                    <a:pt x="204" y="191"/>
                    <a:pt x="205" y="191"/>
                    <a:pt x="206" y="191"/>
                  </a:cubicBezTo>
                  <a:cubicBezTo>
                    <a:pt x="208" y="191"/>
                    <a:pt x="209" y="190"/>
                    <a:pt x="210" y="188"/>
                  </a:cubicBezTo>
                  <a:cubicBezTo>
                    <a:pt x="215" y="181"/>
                    <a:pt x="218" y="174"/>
                    <a:pt x="221" y="166"/>
                  </a:cubicBezTo>
                  <a:cubicBezTo>
                    <a:pt x="230" y="166"/>
                    <a:pt x="230" y="166"/>
                    <a:pt x="230" y="166"/>
                  </a:cubicBezTo>
                  <a:cubicBezTo>
                    <a:pt x="231" y="166"/>
                    <a:pt x="232" y="166"/>
                    <a:pt x="233" y="166"/>
                  </a:cubicBezTo>
                  <a:cubicBezTo>
                    <a:pt x="229" y="179"/>
                    <a:pt x="220" y="190"/>
                    <a:pt x="209" y="195"/>
                  </a:cubicBezTo>
                  <a:close/>
                  <a:moveTo>
                    <a:pt x="170" y="186"/>
                  </a:moveTo>
                  <a:cubicBezTo>
                    <a:pt x="170" y="189"/>
                    <a:pt x="168" y="191"/>
                    <a:pt x="165" y="191"/>
                  </a:cubicBezTo>
                  <a:cubicBezTo>
                    <a:pt x="162" y="191"/>
                    <a:pt x="160" y="189"/>
                    <a:pt x="160" y="186"/>
                  </a:cubicBezTo>
                  <a:cubicBezTo>
                    <a:pt x="160" y="183"/>
                    <a:pt x="162" y="181"/>
                    <a:pt x="165" y="181"/>
                  </a:cubicBezTo>
                  <a:cubicBezTo>
                    <a:pt x="168" y="181"/>
                    <a:pt x="170" y="183"/>
                    <a:pt x="170" y="186"/>
                  </a:cubicBezTo>
                  <a:close/>
                  <a:moveTo>
                    <a:pt x="225" y="136"/>
                  </a:moveTo>
                  <a:cubicBezTo>
                    <a:pt x="225" y="116"/>
                    <a:pt x="225" y="116"/>
                    <a:pt x="225" y="116"/>
                  </a:cubicBezTo>
                  <a:cubicBezTo>
                    <a:pt x="230" y="116"/>
                    <a:pt x="230" y="116"/>
                    <a:pt x="230" y="116"/>
                  </a:cubicBezTo>
                  <a:cubicBezTo>
                    <a:pt x="233" y="116"/>
                    <a:pt x="235" y="118"/>
                    <a:pt x="235" y="121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4"/>
                    <a:pt x="233" y="156"/>
                    <a:pt x="230" y="156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5" y="149"/>
                    <a:pt x="225" y="142"/>
                    <a:pt x="225" y="136"/>
                  </a:cubicBezTo>
                  <a:close/>
                  <a:moveTo>
                    <a:pt x="103" y="26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06" y="26"/>
                    <a:pt x="108" y="26"/>
                    <a:pt x="109" y="25"/>
                  </a:cubicBezTo>
                  <a:cubicBezTo>
                    <a:pt x="127" y="11"/>
                    <a:pt x="153" y="16"/>
                    <a:pt x="179" y="21"/>
                  </a:cubicBezTo>
                  <a:cubicBezTo>
                    <a:pt x="192" y="24"/>
                    <a:pt x="205" y="26"/>
                    <a:pt x="216" y="26"/>
                  </a:cubicBezTo>
                  <a:cubicBezTo>
                    <a:pt x="218" y="26"/>
                    <a:pt x="220" y="26"/>
                    <a:pt x="222" y="26"/>
                  </a:cubicBezTo>
                  <a:cubicBezTo>
                    <a:pt x="225" y="37"/>
                    <a:pt x="228" y="65"/>
                    <a:pt x="219" y="100"/>
                  </a:cubicBezTo>
                  <a:cubicBezTo>
                    <a:pt x="215" y="89"/>
                    <a:pt x="215" y="89"/>
                    <a:pt x="215" y="89"/>
                  </a:cubicBezTo>
                  <a:cubicBezTo>
                    <a:pt x="214" y="88"/>
                    <a:pt x="214" y="87"/>
                    <a:pt x="213" y="86"/>
                  </a:cubicBezTo>
                  <a:cubicBezTo>
                    <a:pt x="211" y="85"/>
                    <a:pt x="167" y="62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3" y="71"/>
                    <a:pt x="93" y="71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1" y="72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0" y="74"/>
                    <a:pt x="85" y="86"/>
                    <a:pt x="80" y="101"/>
                  </a:cubicBezTo>
                  <a:cubicBezTo>
                    <a:pt x="78" y="87"/>
                    <a:pt x="75" y="71"/>
                    <a:pt x="75" y="61"/>
                  </a:cubicBezTo>
                  <a:cubicBezTo>
                    <a:pt x="75" y="37"/>
                    <a:pt x="89" y="26"/>
                    <a:pt x="103" y="26"/>
                  </a:cubicBezTo>
                  <a:close/>
                  <a:moveTo>
                    <a:pt x="65" y="121"/>
                  </a:moveTo>
                  <a:cubicBezTo>
                    <a:pt x="65" y="118"/>
                    <a:pt x="67" y="116"/>
                    <a:pt x="70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4" y="120"/>
                    <a:pt x="75" y="124"/>
                    <a:pt x="75" y="125"/>
                  </a:cubicBezTo>
                  <a:cubicBezTo>
                    <a:pt x="75" y="136"/>
                    <a:pt x="75" y="136"/>
                    <a:pt x="75" y="136"/>
                  </a:cubicBezTo>
                  <a:cubicBezTo>
                    <a:pt x="75" y="142"/>
                    <a:pt x="76" y="149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7" y="156"/>
                    <a:pt x="65" y="154"/>
                    <a:pt x="65" y="151"/>
                  </a:cubicBezTo>
                  <a:lnTo>
                    <a:pt x="65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8E01551-32E5-355A-76C1-C142FFE308DD}"/>
              </a:ext>
            </a:extLst>
          </p:cNvPr>
          <p:cNvGrpSpPr/>
          <p:nvPr/>
        </p:nvGrpSpPr>
        <p:grpSpPr>
          <a:xfrm>
            <a:off x="2913968" y="4277742"/>
            <a:ext cx="1280160" cy="1280160"/>
            <a:chOff x="5074551" y="1758790"/>
            <a:chExt cx="1280160" cy="128016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854FF3F-02A7-0E7D-5725-97FEFEC3D079}"/>
                </a:ext>
              </a:extLst>
            </p:cNvPr>
            <p:cNvGrpSpPr/>
            <p:nvPr/>
          </p:nvGrpSpPr>
          <p:grpSpPr>
            <a:xfrm>
              <a:off x="5074551" y="1758790"/>
              <a:ext cx="1280160" cy="1280160"/>
              <a:chOff x="5442991" y="1385888"/>
              <a:chExt cx="1362075" cy="1362075"/>
            </a:xfrm>
          </p:grpSpPr>
          <p:sp>
            <p:nvSpPr>
              <p:cNvPr id="40" name="Oval 19">
                <a:extLst>
                  <a:ext uri="{FF2B5EF4-FFF2-40B4-BE49-F238E27FC236}">
                    <a16:creationId xmlns:a16="http://schemas.microsoft.com/office/drawing/2014/main" id="{7A148D91-A8BC-593B-759D-9DF710382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42991" y="1385888"/>
                <a:ext cx="1362075" cy="1362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Oval 20">
                <a:extLst>
                  <a:ext uri="{FF2B5EF4-FFF2-40B4-BE49-F238E27FC236}">
                    <a16:creationId xmlns:a16="http://schemas.microsoft.com/office/drawing/2014/main" id="{DAD83480-7B5F-9D76-87F1-82B510405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9516" y="1522413"/>
                <a:ext cx="1089025" cy="108902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B4DD241D-2EBC-BB62-EA10-FF5247F22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187" y="2141685"/>
              <a:ext cx="472889" cy="514370"/>
            </a:xfrm>
            <a:custGeom>
              <a:avLst/>
              <a:gdLst>
                <a:gd name="T0" fmla="*/ 223 w 300"/>
                <a:gd name="T1" fmla="*/ 236 h 326"/>
                <a:gd name="T2" fmla="*/ 198 w 300"/>
                <a:gd name="T3" fmla="*/ 218 h 326"/>
                <a:gd name="T4" fmla="*/ 102 w 300"/>
                <a:gd name="T5" fmla="*/ 218 h 326"/>
                <a:gd name="T6" fmla="*/ 77 w 300"/>
                <a:gd name="T7" fmla="*/ 236 h 326"/>
                <a:gd name="T8" fmla="*/ 0 w 300"/>
                <a:gd name="T9" fmla="*/ 295 h 326"/>
                <a:gd name="T10" fmla="*/ 135 w 300"/>
                <a:gd name="T11" fmla="*/ 326 h 326"/>
                <a:gd name="T12" fmla="*/ 165 w 300"/>
                <a:gd name="T13" fmla="*/ 326 h 326"/>
                <a:gd name="T14" fmla="*/ 291 w 300"/>
                <a:gd name="T15" fmla="*/ 265 h 326"/>
                <a:gd name="T16" fmla="*/ 10 w 300"/>
                <a:gd name="T17" fmla="*/ 295 h 326"/>
                <a:gd name="T18" fmla="*/ 120 w 300"/>
                <a:gd name="T19" fmla="*/ 301 h 326"/>
                <a:gd name="T20" fmla="*/ 135 w 300"/>
                <a:gd name="T21" fmla="*/ 297 h 326"/>
                <a:gd name="T22" fmla="*/ 86 w 300"/>
                <a:gd name="T23" fmla="*/ 241 h 326"/>
                <a:gd name="T24" fmla="*/ 141 w 300"/>
                <a:gd name="T25" fmla="*/ 316 h 326"/>
                <a:gd name="T26" fmla="*/ 156 w 300"/>
                <a:gd name="T27" fmla="*/ 301 h 326"/>
                <a:gd name="T28" fmla="*/ 155 w 300"/>
                <a:gd name="T29" fmla="*/ 291 h 326"/>
                <a:gd name="T30" fmla="*/ 150 w 300"/>
                <a:gd name="T31" fmla="*/ 273 h 326"/>
                <a:gd name="T32" fmla="*/ 204 w 300"/>
                <a:gd name="T33" fmla="*/ 226 h 326"/>
                <a:gd name="T34" fmla="*/ 157 w 300"/>
                <a:gd name="T35" fmla="*/ 266 h 326"/>
                <a:gd name="T36" fmla="*/ 165 w 300"/>
                <a:gd name="T37" fmla="*/ 297 h 326"/>
                <a:gd name="T38" fmla="*/ 181 w 300"/>
                <a:gd name="T39" fmla="*/ 301 h 326"/>
                <a:gd name="T40" fmla="*/ 290 w 300"/>
                <a:gd name="T41" fmla="*/ 295 h 326"/>
                <a:gd name="T42" fmla="*/ 70 w 300"/>
                <a:gd name="T43" fmla="*/ 231 h 326"/>
                <a:gd name="T44" fmla="*/ 97 w 300"/>
                <a:gd name="T45" fmla="*/ 198 h 326"/>
                <a:gd name="T46" fmla="*/ 196 w 300"/>
                <a:gd name="T47" fmla="*/ 208 h 326"/>
                <a:gd name="T48" fmla="*/ 230 w 300"/>
                <a:gd name="T49" fmla="*/ 106 h 326"/>
                <a:gd name="T50" fmla="*/ 230 w 300"/>
                <a:gd name="T51" fmla="*/ 18 h 326"/>
                <a:gd name="T52" fmla="*/ 229 w 300"/>
                <a:gd name="T53" fmla="*/ 18 h 326"/>
                <a:gd name="T54" fmla="*/ 228 w 300"/>
                <a:gd name="T55" fmla="*/ 17 h 326"/>
                <a:gd name="T56" fmla="*/ 228 w 300"/>
                <a:gd name="T57" fmla="*/ 16 h 326"/>
                <a:gd name="T58" fmla="*/ 227 w 300"/>
                <a:gd name="T59" fmla="*/ 16 h 326"/>
                <a:gd name="T60" fmla="*/ 226 w 300"/>
                <a:gd name="T61" fmla="*/ 16 h 326"/>
                <a:gd name="T62" fmla="*/ 225 w 300"/>
                <a:gd name="T63" fmla="*/ 16 h 326"/>
                <a:gd name="T64" fmla="*/ 104 w 300"/>
                <a:gd name="T65" fmla="*/ 16 h 326"/>
                <a:gd name="T66" fmla="*/ 70 w 300"/>
                <a:gd name="T67" fmla="*/ 106 h 326"/>
                <a:gd name="T68" fmla="*/ 209 w 300"/>
                <a:gd name="T69" fmla="*/ 195 h 326"/>
                <a:gd name="T70" fmla="*/ 150 w 300"/>
                <a:gd name="T71" fmla="*/ 186 h 326"/>
                <a:gd name="T72" fmla="*/ 181 w 300"/>
                <a:gd name="T73" fmla="*/ 205 h 326"/>
                <a:gd name="T74" fmla="*/ 85 w 300"/>
                <a:gd name="T75" fmla="*/ 130 h 326"/>
                <a:gd name="T76" fmla="*/ 215 w 300"/>
                <a:gd name="T77" fmla="*/ 116 h 326"/>
                <a:gd name="T78" fmla="*/ 206 w 300"/>
                <a:gd name="T79" fmla="*/ 191 h 326"/>
                <a:gd name="T80" fmla="*/ 233 w 300"/>
                <a:gd name="T81" fmla="*/ 166 h 326"/>
                <a:gd name="T82" fmla="*/ 160 w 300"/>
                <a:gd name="T83" fmla="*/ 186 h 326"/>
                <a:gd name="T84" fmla="*/ 225 w 300"/>
                <a:gd name="T85" fmla="*/ 116 h 326"/>
                <a:gd name="T86" fmla="*/ 230 w 300"/>
                <a:gd name="T87" fmla="*/ 156 h 326"/>
                <a:gd name="T88" fmla="*/ 104 w 300"/>
                <a:gd name="T89" fmla="*/ 26 h 326"/>
                <a:gd name="T90" fmla="*/ 222 w 300"/>
                <a:gd name="T91" fmla="*/ 26 h 326"/>
                <a:gd name="T92" fmla="*/ 94 w 300"/>
                <a:gd name="T93" fmla="*/ 71 h 326"/>
                <a:gd name="T94" fmla="*/ 94 w 300"/>
                <a:gd name="T95" fmla="*/ 71 h 326"/>
                <a:gd name="T96" fmla="*/ 91 w 300"/>
                <a:gd name="T97" fmla="*/ 73 h 326"/>
                <a:gd name="T98" fmla="*/ 91 w 300"/>
                <a:gd name="T99" fmla="*/ 73 h 326"/>
                <a:gd name="T100" fmla="*/ 75 w 300"/>
                <a:gd name="T101" fmla="*/ 61 h 326"/>
                <a:gd name="T102" fmla="*/ 73 w 300"/>
                <a:gd name="T103" fmla="*/ 116 h 326"/>
                <a:gd name="T104" fmla="*/ 70 w 300"/>
                <a:gd name="T105" fmla="*/ 15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0" h="326">
                  <a:moveTo>
                    <a:pt x="291" y="265"/>
                  </a:moveTo>
                  <a:cubicBezTo>
                    <a:pt x="284" y="255"/>
                    <a:pt x="274" y="248"/>
                    <a:pt x="263" y="245"/>
                  </a:cubicBezTo>
                  <a:cubicBezTo>
                    <a:pt x="263" y="245"/>
                    <a:pt x="263" y="245"/>
                    <a:pt x="263" y="245"/>
                  </a:cubicBezTo>
                  <a:cubicBezTo>
                    <a:pt x="223" y="236"/>
                    <a:pt x="223" y="236"/>
                    <a:pt x="223" y="236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1" y="218"/>
                    <a:pt x="208" y="216"/>
                    <a:pt x="205" y="216"/>
                  </a:cubicBezTo>
                  <a:cubicBezTo>
                    <a:pt x="203" y="216"/>
                    <a:pt x="200" y="216"/>
                    <a:pt x="198" y="218"/>
                  </a:cubicBezTo>
                  <a:cubicBezTo>
                    <a:pt x="198" y="218"/>
                    <a:pt x="198" y="218"/>
                    <a:pt x="198" y="218"/>
                  </a:cubicBezTo>
                  <a:cubicBezTo>
                    <a:pt x="150" y="259"/>
                    <a:pt x="150" y="259"/>
                    <a:pt x="150" y="259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0" y="216"/>
                    <a:pt x="97" y="216"/>
                    <a:pt x="95" y="216"/>
                  </a:cubicBezTo>
                  <a:cubicBezTo>
                    <a:pt x="92" y="216"/>
                    <a:pt x="90" y="218"/>
                    <a:pt x="88" y="220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37" y="245"/>
                    <a:pt x="37" y="245"/>
                    <a:pt x="37" y="245"/>
                  </a:cubicBezTo>
                  <a:cubicBezTo>
                    <a:pt x="37" y="245"/>
                    <a:pt x="37" y="245"/>
                    <a:pt x="37" y="245"/>
                  </a:cubicBezTo>
                  <a:cubicBezTo>
                    <a:pt x="26" y="248"/>
                    <a:pt x="16" y="255"/>
                    <a:pt x="10" y="265"/>
                  </a:cubicBezTo>
                  <a:cubicBezTo>
                    <a:pt x="4" y="274"/>
                    <a:pt x="0" y="284"/>
                    <a:pt x="0" y="295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8"/>
                    <a:pt x="9" y="326"/>
                    <a:pt x="20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35" y="326"/>
                    <a:pt x="135" y="326"/>
                    <a:pt x="13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165" y="326"/>
                    <a:pt x="165" y="326"/>
                    <a:pt x="165" y="326"/>
                  </a:cubicBezTo>
                  <a:cubicBezTo>
                    <a:pt x="280" y="326"/>
                    <a:pt x="280" y="326"/>
                    <a:pt x="280" y="326"/>
                  </a:cubicBezTo>
                  <a:cubicBezTo>
                    <a:pt x="291" y="326"/>
                    <a:pt x="300" y="318"/>
                    <a:pt x="300" y="308"/>
                  </a:cubicBezTo>
                  <a:cubicBezTo>
                    <a:pt x="300" y="295"/>
                    <a:pt x="300" y="295"/>
                    <a:pt x="300" y="295"/>
                  </a:cubicBezTo>
                  <a:cubicBezTo>
                    <a:pt x="300" y="284"/>
                    <a:pt x="297" y="274"/>
                    <a:pt x="291" y="265"/>
                  </a:cubicBezTo>
                  <a:close/>
                  <a:moveTo>
                    <a:pt x="131" y="316"/>
                  </a:moveTo>
                  <a:cubicBezTo>
                    <a:pt x="20" y="316"/>
                    <a:pt x="20" y="316"/>
                    <a:pt x="20" y="316"/>
                  </a:cubicBezTo>
                  <a:cubicBezTo>
                    <a:pt x="15" y="316"/>
                    <a:pt x="10" y="312"/>
                    <a:pt x="10" y="308"/>
                  </a:cubicBezTo>
                  <a:cubicBezTo>
                    <a:pt x="10" y="295"/>
                    <a:pt x="10" y="295"/>
                    <a:pt x="10" y="295"/>
                  </a:cubicBezTo>
                  <a:cubicBezTo>
                    <a:pt x="10" y="279"/>
                    <a:pt x="20" y="260"/>
                    <a:pt x="39" y="254"/>
                  </a:cubicBezTo>
                  <a:cubicBezTo>
                    <a:pt x="78" y="246"/>
                    <a:pt x="78" y="246"/>
                    <a:pt x="78" y="246"/>
                  </a:cubicBezTo>
                  <a:cubicBezTo>
                    <a:pt x="116" y="299"/>
                    <a:pt x="116" y="299"/>
                    <a:pt x="116" y="299"/>
                  </a:cubicBezTo>
                  <a:cubicBezTo>
                    <a:pt x="117" y="300"/>
                    <a:pt x="118" y="301"/>
                    <a:pt x="120" y="301"/>
                  </a:cubicBezTo>
                  <a:cubicBezTo>
                    <a:pt x="120" y="301"/>
                    <a:pt x="120" y="301"/>
                    <a:pt x="120" y="301"/>
                  </a:cubicBezTo>
                  <a:cubicBezTo>
                    <a:pt x="121" y="301"/>
                    <a:pt x="123" y="300"/>
                    <a:pt x="124" y="299"/>
                  </a:cubicBezTo>
                  <a:cubicBezTo>
                    <a:pt x="131" y="292"/>
                    <a:pt x="131" y="292"/>
                    <a:pt x="131" y="292"/>
                  </a:cubicBezTo>
                  <a:cubicBezTo>
                    <a:pt x="132" y="294"/>
                    <a:pt x="133" y="295"/>
                    <a:pt x="135" y="297"/>
                  </a:cubicBezTo>
                  <a:lnTo>
                    <a:pt x="131" y="316"/>
                  </a:lnTo>
                  <a:close/>
                  <a:moveTo>
                    <a:pt x="132" y="277"/>
                  </a:moveTo>
                  <a:cubicBezTo>
                    <a:pt x="121" y="288"/>
                    <a:pt x="121" y="288"/>
                    <a:pt x="121" y="288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143" y="266"/>
                    <a:pt x="143" y="266"/>
                    <a:pt x="143" y="266"/>
                  </a:cubicBezTo>
                  <a:lnTo>
                    <a:pt x="132" y="277"/>
                  </a:lnTo>
                  <a:close/>
                  <a:moveTo>
                    <a:pt x="141" y="316"/>
                  </a:moveTo>
                  <a:cubicBezTo>
                    <a:pt x="144" y="301"/>
                    <a:pt x="144" y="301"/>
                    <a:pt x="144" y="301"/>
                  </a:cubicBezTo>
                  <a:cubicBezTo>
                    <a:pt x="145" y="301"/>
                    <a:pt x="145" y="301"/>
                    <a:pt x="145" y="301"/>
                  </a:cubicBezTo>
                  <a:cubicBezTo>
                    <a:pt x="155" y="301"/>
                    <a:pt x="155" y="301"/>
                    <a:pt x="155" y="301"/>
                  </a:cubicBezTo>
                  <a:cubicBezTo>
                    <a:pt x="155" y="301"/>
                    <a:pt x="156" y="301"/>
                    <a:pt x="156" y="301"/>
                  </a:cubicBezTo>
                  <a:cubicBezTo>
                    <a:pt x="159" y="316"/>
                    <a:pt x="159" y="316"/>
                    <a:pt x="159" y="316"/>
                  </a:cubicBezTo>
                  <a:lnTo>
                    <a:pt x="141" y="316"/>
                  </a:lnTo>
                  <a:close/>
                  <a:moveTo>
                    <a:pt x="160" y="286"/>
                  </a:moveTo>
                  <a:cubicBezTo>
                    <a:pt x="160" y="289"/>
                    <a:pt x="158" y="291"/>
                    <a:pt x="155" y="291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142" y="291"/>
                    <a:pt x="140" y="289"/>
                    <a:pt x="140" y="286"/>
                  </a:cubicBezTo>
                  <a:cubicBezTo>
                    <a:pt x="140" y="283"/>
                    <a:pt x="140" y="283"/>
                    <a:pt x="140" y="283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60" y="283"/>
                    <a:pt x="160" y="283"/>
                    <a:pt x="160" y="283"/>
                  </a:cubicBezTo>
                  <a:lnTo>
                    <a:pt x="160" y="286"/>
                  </a:lnTo>
                  <a:close/>
                  <a:moveTo>
                    <a:pt x="157" y="266"/>
                  </a:moveTo>
                  <a:cubicBezTo>
                    <a:pt x="204" y="226"/>
                    <a:pt x="204" y="226"/>
                    <a:pt x="204" y="226"/>
                  </a:cubicBezTo>
                  <a:cubicBezTo>
                    <a:pt x="214" y="241"/>
                    <a:pt x="214" y="241"/>
                    <a:pt x="214" y="241"/>
                  </a:cubicBezTo>
                  <a:cubicBezTo>
                    <a:pt x="180" y="288"/>
                    <a:pt x="180" y="288"/>
                    <a:pt x="180" y="288"/>
                  </a:cubicBezTo>
                  <a:cubicBezTo>
                    <a:pt x="169" y="277"/>
                    <a:pt x="169" y="277"/>
                    <a:pt x="169" y="277"/>
                  </a:cubicBezTo>
                  <a:lnTo>
                    <a:pt x="157" y="266"/>
                  </a:lnTo>
                  <a:close/>
                  <a:moveTo>
                    <a:pt x="290" y="308"/>
                  </a:moveTo>
                  <a:cubicBezTo>
                    <a:pt x="290" y="312"/>
                    <a:pt x="286" y="316"/>
                    <a:pt x="280" y="316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5" y="297"/>
                    <a:pt x="165" y="297"/>
                    <a:pt x="165" y="297"/>
                  </a:cubicBezTo>
                  <a:cubicBezTo>
                    <a:pt x="167" y="295"/>
                    <a:pt x="168" y="294"/>
                    <a:pt x="169" y="292"/>
                  </a:cubicBezTo>
                  <a:cubicBezTo>
                    <a:pt x="177" y="299"/>
                    <a:pt x="177" y="299"/>
                    <a:pt x="177" y="299"/>
                  </a:cubicBezTo>
                  <a:cubicBezTo>
                    <a:pt x="178" y="300"/>
                    <a:pt x="179" y="301"/>
                    <a:pt x="180" y="301"/>
                  </a:cubicBezTo>
                  <a:cubicBezTo>
                    <a:pt x="180" y="301"/>
                    <a:pt x="180" y="301"/>
                    <a:pt x="181" y="301"/>
                  </a:cubicBezTo>
                  <a:cubicBezTo>
                    <a:pt x="182" y="301"/>
                    <a:pt x="183" y="300"/>
                    <a:pt x="184" y="299"/>
                  </a:cubicBezTo>
                  <a:cubicBezTo>
                    <a:pt x="222" y="246"/>
                    <a:pt x="222" y="246"/>
                    <a:pt x="222" y="246"/>
                  </a:cubicBezTo>
                  <a:cubicBezTo>
                    <a:pt x="261" y="254"/>
                    <a:pt x="261" y="254"/>
                    <a:pt x="261" y="254"/>
                  </a:cubicBezTo>
                  <a:cubicBezTo>
                    <a:pt x="280" y="260"/>
                    <a:pt x="290" y="279"/>
                    <a:pt x="290" y="295"/>
                  </a:cubicBezTo>
                  <a:lnTo>
                    <a:pt x="290" y="308"/>
                  </a:lnTo>
                  <a:close/>
                  <a:moveTo>
                    <a:pt x="65" y="165"/>
                  </a:moveTo>
                  <a:cubicBezTo>
                    <a:pt x="65" y="226"/>
                    <a:pt x="65" y="226"/>
                    <a:pt x="65" y="226"/>
                  </a:cubicBezTo>
                  <a:cubicBezTo>
                    <a:pt x="65" y="229"/>
                    <a:pt x="67" y="231"/>
                    <a:pt x="70" y="231"/>
                  </a:cubicBezTo>
                  <a:cubicBezTo>
                    <a:pt x="73" y="231"/>
                    <a:pt x="75" y="229"/>
                    <a:pt x="75" y="226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83" y="177"/>
                    <a:pt x="89" y="189"/>
                    <a:pt x="97" y="198"/>
                  </a:cubicBezTo>
                  <a:cubicBezTo>
                    <a:pt x="111" y="216"/>
                    <a:pt x="130" y="226"/>
                    <a:pt x="150" y="226"/>
                  </a:cubicBezTo>
                  <a:cubicBezTo>
                    <a:pt x="166" y="226"/>
                    <a:pt x="181" y="220"/>
                    <a:pt x="193" y="208"/>
                  </a:cubicBezTo>
                  <a:cubicBezTo>
                    <a:pt x="193" y="208"/>
                    <a:pt x="194" y="208"/>
                    <a:pt x="194" y="208"/>
                  </a:cubicBezTo>
                  <a:cubicBezTo>
                    <a:pt x="194" y="208"/>
                    <a:pt x="195" y="208"/>
                    <a:pt x="196" y="208"/>
                  </a:cubicBezTo>
                  <a:cubicBezTo>
                    <a:pt x="202" y="208"/>
                    <a:pt x="208" y="207"/>
                    <a:pt x="214" y="204"/>
                  </a:cubicBezTo>
                  <a:cubicBezTo>
                    <a:pt x="232" y="195"/>
                    <a:pt x="245" y="174"/>
                    <a:pt x="245" y="151"/>
                  </a:cubicBezTo>
                  <a:cubicBezTo>
                    <a:pt x="245" y="121"/>
                    <a:pt x="245" y="121"/>
                    <a:pt x="245" y="121"/>
                  </a:cubicBezTo>
                  <a:cubicBezTo>
                    <a:pt x="245" y="113"/>
                    <a:pt x="238" y="106"/>
                    <a:pt x="230" y="106"/>
                  </a:cubicBezTo>
                  <a:cubicBezTo>
                    <a:pt x="228" y="106"/>
                    <a:pt x="228" y="106"/>
                    <a:pt x="228" y="106"/>
                  </a:cubicBezTo>
                  <a:cubicBezTo>
                    <a:pt x="239" y="64"/>
                    <a:pt x="234" y="29"/>
                    <a:pt x="230" y="19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30" y="19"/>
                    <a:pt x="230" y="19"/>
                    <a:pt x="230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29" y="18"/>
                    <a:pt x="229" y="18"/>
                    <a:pt x="229" y="1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7" y="16"/>
                  </a:cubicBezTo>
                  <a:cubicBezTo>
                    <a:pt x="227" y="16"/>
                    <a:pt x="227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6" y="16"/>
                    <a:pt x="226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16"/>
                    <a:pt x="225" y="16"/>
                    <a:pt x="224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12" y="18"/>
                    <a:pt x="197" y="15"/>
                    <a:pt x="181" y="11"/>
                  </a:cubicBezTo>
                  <a:cubicBezTo>
                    <a:pt x="154" y="6"/>
                    <a:pt x="126" y="0"/>
                    <a:pt x="104" y="16"/>
                  </a:cubicBezTo>
                  <a:cubicBezTo>
                    <a:pt x="104" y="16"/>
                    <a:pt x="103" y="16"/>
                    <a:pt x="103" y="16"/>
                  </a:cubicBezTo>
                  <a:cubicBezTo>
                    <a:pt x="81" y="16"/>
                    <a:pt x="65" y="34"/>
                    <a:pt x="65" y="61"/>
                  </a:cubicBezTo>
                  <a:cubicBezTo>
                    <a:pt x="65" y="73"/>
                    <a:pt x="68" y="92"/>
                    <a:pt x="71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62" y="106"/>
                    <a:pt x="55" y="113"/>
                    <a:pt x="55" y="12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7"/>
                    <a:pt x="59" y="163"/>
                    <a:pt x="65" y="165"/>
                  </a:cubicBezTo>
                  <a:close/>
                  <a:moveTo>
                    <a:pt x="209" y="195"/>
                  </a:moveTo>
                  <a:cubicBezTo>
                    <a:pt x="199" y="200"/>
                    <a:pt x="188" y="199"/>
                    <a:pt x="179" y="192"/>
                  </a:cubicBezTo>
                  <a:cubicBezTo>
                    <a:pt x="180" y="190"/>
                    <a:pt x="180" y="188"/>
                    <a:pt x="180" y="186"/>
                  </a:cubicBezTo>
                  <a:cubicBezTo>
                    <a:pt x="180" y="178"/>
                    <a:pt x="173" y="171"/>
                    <a:pt x="165" y="171"/>
                  </a:cubicBezTo>
                  <a:cubicBezTo>
                    <a:pt x="157" y="171"/>
                    <a:pt x="150" y="178"/>
                    <a:pt x="150" y="186"/>
                  </a:cubicBezTo>
                  <a:cubicBezTo>
                    <a:pt x="150" y="194"/>
                    <a:pt x="157" y="201"/>
                    <a:pt x="165" y="201"/>
                  </a:cubicBezTo>
                  <a:cubicBezTo>
                    <a:pt x="167" y="201"/>
                    <a:pt x="170" y="200"/>
                    <a:pt x="172" y="199"/>
                  </a:cubicBezTo>
                  <a:cubicBezTo>
                    <a:pt x="172" y="199"/>
                    <a:pt x="172" y="200"/>
                    <a:pt x="172" y="200"/>
                  </a:cubicBezTo>
                  <a:cubicBezTo>
                    <a:pt x="175" y="202"/>
                    <a:pt x="178" y="204"/>
                    <a:pt x="181" y="205"/>
                  </a:cubicBezTo>
                  <a:cubicBezTo>
                    <a:pt x="172" y="212"/>
                    <a:pt x="161" y="216"/>
                    <a:pt x="150" y="216"/>
                  </a:cubicBezTo>
                  <a:cubicBezTo>
                    <a:pt x="133" y="216"/>
                    <a:pt x="117" y="207"/>
                    <a:pt x="105" y="192"/>
                  </a:cubicBezTo>
                  <a:cubicBezTo>
                    <a:pt x="92" y="176"/>
                    <a:pt x="85" y="156"/>
                    <a:pt x="85" y="136"/>
                  </a:cubicBezTo>
                  <a:cubicBezTo>
                    <a:pt x="85" y="130"/>
                    <a:pt x="85" y="130"/>
                    <a:pt x="85" y="130"/>
                  </a:cubicBezTo>
                  <a:cubicBezTo>
                    <a:pt x="85" y="112"/>
                    <a:pt x="95" y="88"/>
                    <a:pt x="98" y="80"/>
                  </a:cubicBezTo>
                  <a:cubicBezTo>
                    <a:pt x="133" y="76"/>
                    <a:pt x="161" y="80"/>
                    <a:pt x="178" y="85"/>
                  </a:cubicBezTo>
                  <a:cubicBezTo>
                    <a:pt x="193" y="88"/>
                    <a:pt x="203" y="93"/>
                    <a:pt x="206" y="94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36"/>
                    <a:pt x="215" y="136"/>
                    <a:pt x="215" y="136"/>
                  </a:cubicBezTo>
                  <a:cubicBezTo>
                    <a:pt x="215" y="152"/>
                    <a:pt x="210" y="169"/>
                    <a:pt x="202" y="183"/>
                  </a:cubicBezTo>
                  <a:cubicBezTo>
                    <a:pt x="200" y="186"/>
                    <a:pt x="201" y="189"/>
                    <a:pt x="203" y="190"/>
                  </a:cubicBezTo>
                  <a:cubicBezTo>
                    <a:pt x="204" y="191"/>
                    <a:pt x="205" y="191"/>
                    <a:pt x="206" y="191"/>
                  </a:cubicBezTo>
                  <a:cubicBezTo>
                    <a:pt x="208" y="191"/>
                    <a:pt x="209" y="190"/>
                    <a:pt x="210" y="188"/>
                  </a:cubicBezTo>
                  <a:cubicBezTo>
                    <a:pt x="215" y="181"/>
                    <a:pt x="218" y="174"/>
                    <a:pt x="221" y="166"/>
                  </a:cubicBezTo>
                  <a:cubicBezTo>
                    <a:pt x="230" y="166"/>
                    <a:pt x="230" y="166"/>
                    <a:pt x="230" y="166"/>
                  </a:cubicBezTo>
                  <a:cubicBezTo>
                    <a:pt x="231" y="166"/>
                    <a:pt x="232" y="166"/>
                    <a:pt x="233" y="166"/>
                  </a:cubicBezTo>
                  <a:cubicBezTo>
                    <a:pt x="229" y="179"/>
                    <a:pt x="220" y="190"/>
                    <a:pt x="209" y="195"/>
                  </a:cubicBezTo>
                  <a:close/>
                  <a:moveTo>
                    <a:pt x="170" y="186"/>
                  </a:moveTo>
                  <a:cubicBezTo>
                    <a:pt x="170" y="189"/>
                    <a:pt x="168" y="191"/>
                    <a:pt x="165" y="191"/>
                  </a:cubicBezTo>
                  <a:cubicBezTo>
                    <a:pt x="162" y="191"/>
                    <a:pt x="160" y="189"/>
                    <a:pt x="160" y="186"/>
                  </a:cubicBezTo>
                  <a:cubicBezTo>
                    <a:pt x="160" y="183"/>
                    <a:pt x="162" y="181"/>
                    <a:pt x="165" y="181"/>
                  </a:cubicBezTo>
                  <a:cubicBezTo>
                    <a:pt x="168" y="181"/>
                    <a:pt x="170" y="183"/>
                    <a:pt x="170" y="186"/>
                  </a:cubicBezTo>
                  <a:close/>
                  <a:moveTo>
                    <a:pt x="225" y="136"/>
                  </a:moveTo>
                  <a:cubicBezTo>
                    <a:pt x="225" y="116"/>
                    <a:pt x="225" y="116"/>
                    <a:pt x="225" y="116"/>
                  </a:cubicBezTo>
                  <a:cubicBezTo>
                    <a:pt x="230" y="116"/>
                    <a:pt x="230" y="116"/>
                    <a:pt x="230" y="116"/>
                  </a:cubicBezTo>
                  <a:cubicBezTo>
                    <a:pt x="233" y="116"/>
                    <a:pt x="235" y="118"/>
                    <a:pt x="235" y="121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4"/>
                    <a:pt x="233" y="156"/>
                    <a:pt x="230" y="156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5" y="149"/>
                    <a:pt x="225" y="142"/>
                    <a:pt x="225" y="136"/>
                  </a:cubicBezTo>
                  <a:close/>
                  <a:moveTo>
                    <a:pt x="103" y="26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06" y="26"/>
                    <a:pt x="108" y="26"/>
                    <a:pt x="109" y="25"/>
                  </a:cubicBezTo>
                  <a:cubicBezTo>
                    <a:pt x="127" y="11"/>
                    <a:pt x="153" y="16"/>
                    <a:pt x="179" y="21"/>
                  </a:cubicBezTo>
                  <a:cubicBezTo>
                    <a:pt x="192" y="24"/>
                    <a:pt x="205" y="26"/>
                    <a:pt x="216" y="26"/>
                  </a:cubicBezTo>
                  <a:cubicBezTo>
                    <a:pt x="218" y="26"/>
                    <a:pt x="220" y="26"/>
                    <a:pt x="222" y="26"/>
                  </a:cubicBezTo>
                  <a:cubicBezTo>
                    <a:pt x="225" y="37"/>
                    <a:pt x="228" y="65"/>
                    <a:pt x="219" y="100"/>
                  </a:cubicBezTo>
                  <a:cubicBezTo>
                    <a:pt x="215" y="89"/>
                    <a:pt x="215" y="89"/>
                    <a:pt x="215" y="89"/>
                  </a:cubicBezTo>
                  <a:cubicBezTo>
                    <a:pt x="214" y="88"/>
                    <a:pt x="214" y="87"/>
                    <a:pt x="213" y="86"/>
                  </a:cubicBezTo>
                  <a:cubicBezTo>
                    <a:pt x="211" y="85"/>
                    <a:pt x="167" y="62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3" y="71"/>
                    <a:pt x="93" y="71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1" y="72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0" y="74"/>
                    <a:pt x="85" y="86"/>
                    <a:pt x="80" y="101"/>
                  </a:cubicBezTo>
                  <a:cubicBezTo>
                    <a:pt x="78" y="87"/>
                    <a:pt x="75" y="71"/>
                    <a:pt x="75" y="61"/>
                  </a:cubicBezTo>
                  <a:cubicBezTo>
                    <a:pt x="75" y="37"/>
                    <a:pt x="89" y="26"/>
                    <a:pt x="103" y="26"/>
                  </a:cubicBezTo>
                  <a:close/>
                  <a:moveTo>
                    <a:pt x="65" y="121"/>
                  </a:moveTo>
                  <a:cubicBezTo>
                    <a:pt x="65" y="118"/>
                    <a:pt x="67" y="116"/>
                    <a:pt x="70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4" y="120"/>
                    <a:pt x="75" y="124"/>
                    <a:pt x="75" y="125"/>
                  </a:cubicBezTo>
                  <a:cubicBezTo>
                    <a:pt x="75" y="136"/>
                    <a:pt x="75" y="136"/>
                    <a:pt x="75" y="136"/>
                  </a:cubicBezTo>
                  <a:cubicBezTo>
                    <a:pt x="75" y="142"/>
                    <a:pt x="76" y="149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7" y="156"/>
                    <a:pt x="65" y="154"/>
                    <a:pt x="65" y="151"/>
                  </a:cubicBezTo>
                  <a:lnTo>
                    <a:pt x="65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8341FD3-EC6D-D5A9-D613-263A72DABF96}"/>
              </a:ext>
            </a:extLst>
          </p:cNvPr>
          <p:cNvGrpSpPr/>
          <p:nvPr/>
        </p:nvGrpSpPr>
        <p:grpSpPr>
          <a:xfrm>
            <a:off x="4021056" y="3053162"/>
            <a:ext cx="1280160" cy="1280160"/>
            <a:chOff x="5858313" y="444851"/>
            <a:chExt cx="1280160" cy="1280160"/>
          </a:xfrm>
        </p:grpSpPr>
        <p:sp>
          <p:nvSpPr>
            <p:cNvPr id="43" name="Oval 19">
              <a:extLst>
                <a:ext uri="{FF2B5EF4-FFF2-40B4-BE49-F238E27FC236}">
                  <a16:creationId xmlns:a16="http://schemas.microsoft.com/office/drawing/2014/main" id="{396D0206-5DF0-1E27-418C-9ECB9CBF2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8313" y="444851"/>
              <a:ext cx="1280160" cy="12801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20">
              <a:extLst>
                <a:ext uri="{FF2B5EF4-FFF2-40B4-BE49-F238E27FC236}">
                  <a16:creationId xmlns:a16="http://schemas.microsoft.com/office/drawing/2014/main" id="{B675B57A-47AC-9229-0D25-A40A37AEA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6626" y="573165"/>
              <a:ext cx="1023531" cy="10235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694AA35C-09D9-88A2-43AB-47BE7DE7C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9643" y="796363"/>
              <a:ext cx="517496" cy="546139"/>
            </a:xfrm>
            <a:custGeom>
              <a:avLst/>
              <a:gdLst>
                <a:gd name="T0" fmla="*/ 201 w 456"/>
                <a:gd name="T1" fmla="*/ 370 h 481"/>
                <a:gd name="T2" fmla="*/ 174 w 456"/>
                <a:gd name="T3" fmla="*/ 481 h 481"/>
                <a:gd name="T4" fmla="*/ 271 w 456"/>
                <a:gd name="T5" fmla="*/ 420 h 481"/>
                <a:gd name="T6" fmla="*/ 259 w 456"/>
                <a:gd name="T7" fmla="*/ 408 h 481"/>
                <a:gd name="T8" fmla="*/ 259 w 456"/>
                <a:gd name="T9" fmla="*/ 449 h 481"/>
                <a:gd name="T10" fmla="*/ 220 w 456"/>
                <a:gd name="T11" fmla="*/ 437 h 481"/>
                <a:gd name="T12" fmla="*/ 203 w 456"/>
                <a:gd name="T13" fmla="*/ 414 h 481"/>
                <a:gd name="T14" fmla="*/ 204 w 456"/>
                <a:gd name="T15" fmla="*/ 386 h 481"/>
                <a:gd name="T16" fmla="*/ 228 w 456"/>
                <a:gd name="T17" fmla="*/ 354 h 481"/>
                <a:gd name="T18" fmla="*/ 252 w 456"/>
                <a:gd name="T19" fmla="*/ 386 h 481"/>
                <a:gd name="T20" fmla="*/ 149 w 456"/>
                <a:gd name="T21" fmla="*/ 338 h 481"/>
                <a:gd name="T22" fmla="*/ 51 w 456"/>
                <a:gd name="T23" fmla="*/ 330 h 481"/>
                <a:gd name="T24" fmla="*/ 28 w 456"/>
                <a:gd name="T25" fmla="*/ 426 h 481"/>
                <a:gd name="T26" fmla="*/ 111 w 456"/>
                <a:gd name="T27" fmla="*/ 374 h 481"/>
                <a:gd name="T28" fmla="*/ 98 w 456"/>
                <a:gd name="T29" fmla="*/ 394 h 481"/>
                <a:gd name="T30" fmla="*/ 66 w 456"/>
                <a:gd name="T31" fmla="*/ 386 h 481"/>
                <a:gd name="T32" fmla="*/ 55 w 456"/>
                <a:gd name="T33" fmla="*/ 367 h 481"/>
                <a:gd name="T34" fmla="*/ 54 w 456"/>
                <a:gd name="T35" fmla="*/ 347 h 481"/>
                <a:gd name="T36" fmla="*/ 74 w 456"/>
                <a:gd name="T37" fmla="*/ 322 h 481"/>
                <a:gd name="T38" fmla="*/ 95 w 456"/>
                <a:gd name="T39" fmla="*/ 347 h 481"/>
                <a:gd name="T40" fmla="*/ 93 w 456"/>
                <a:gd name="T41" fmla="*/ 367 h 481"/>
                <a:gd name="T42" fmla="*/ 404 w 456"/>
                <a:gd name="T43" fmla="*/ 330 h 481"/>
                <a:gd name="T44" fmla="*/ 306 w 456"/>
                <a:gd name="T45" fmla="*/ 338 h 481"/>
                <a:gd name="T46" fmla="*/ 381 w 456"/>
                <a:gd name="T47" fmla="*/ 400 h 481"/>
                <a:gd name="T48" fmla="*/ 456 w 456"/>
                <a:gd name="T49" fmla="*/ 338 h 481"/>
                <a:gd name="T50" fmla="*/ 389 w 456"/>
                <a:gd name="T51" fmla="*/ 386 h 481"/>
                <a:gd name="T52" fmla="*/ 358 w 456"/>
                <a:gd name="T53" fmla="*/ 394 h 481"/>
                <a:gd name="T54" fmla="*/ 356 w 456"/>
                <a:gd name="T55" fmla="*/ 361 h 481"/>
                <a:gd name="T56" fmla="*/ 369 w 456"/>
                <a:gd name="T57" fmla="*/ 345 h 481"/>
                <a:gd name="T58" fmla="*/ 389 w 456"/>
                <a:gd name="T59" fmla="*/ 337 h 481"/>
                <a:gd name="T60" fmla="*/ 419 w 456"/>
                <a:gd name="T61" fmla="*/ 349 h 481"/>
                <a:gd name="T62" fmla="*/ 401 w 456"/>
                <a:gd name="T63" fmla="*/ 376 h 481"/>
                <a:gd name="T64" fmla="*/ 129 w 456"/>
                <a:gd name="T65" fmla="*/ 283 h 481"/>
                <a:gd name="T66" fmla="*/ 263 w 456"/>
                <a:gd name="T67" fmla="*/ 182 h 481"/>
                <a:gd name="T68" fmla="*/ 160 w 456"/>
                <a:gd name="T69" fmla="*/ 126 h 481"/>
                <a:gd name="T70" fmla="*/ 147 w 456"/>
                <a:gd name="T71" fmla="*/ 266 h 481"/>
                <a:gd name="T72" fmla="*/ 227 w 456"/>
                <a:gd name="T73" fmla="*/ 77 h 481"/>
                <a:gd name="T74" fmla="*/ 177 w 456"/>
                <a:gd name="T75" fmla="*/ 126 h 481"/>
                <a:gd name="T76" fmla="*/ 218 w 456"/>
                <a:gd name="T77" fmla="*/ 46 h 481"/>
                <a:gd name="T78" fmla="*/ 236 w 456"/>
                <a:gd name="T79" fmla="*/ 46 h 481"/>
                <a:gd name="T80" fmla="*/ 310 w 456"/>
                <a:gd name="T81" fmla="*/ 31 h 481"/>
                <a:gd name="T82" fmla="*/ 307 w 456"/>
                <a:gd name="T83" fmla="*/ 117 h 481"/>
                <a:gd name="T84" fmla="*/ 307 w 456"/>
                <a:gd name="T85" fmla="*/ 135 h 481"/>
                <a:gd name="T86" fmla="*/ 132 w 456"/>
                <a:gd name="T87" fmla="*/ 43 h 481"/>
                <a:gd name="T88" fmla="*/ 164 w 456"/>
                <a:gd name="T89" fmla="*/ 75 h 481"/>
                <a:gd name="T90" fmla="*/ 101 w 456"/>
                <a:gd name="T91" fmla="*/ 11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6" h="481">
                  <a:moveTo>
                    <a:pt x="254" y="370"/>
                  </a:moveTo>
                  <a:cubicBezTo>
                    <a:pt x="228" y="316"/>
                    <a:pt x="228" y="316"/>
                    <a:pt x="228" y="316"/>
                  </a:cubicBezTo>
                  <a:cubicBezTo>
                    <a:pt x="201" y="370"/>
                    <a:pt x="201" y="370"/>
                    <a:pt x="201" y="370"/>
                  </a:cubicBezTo>
                  <a:cubicBezTo>
                    <a:pt x="141" y="379"/>
                    <a:pt x="141" y="379"/>
                    <a:pt x="141" y="379"/>
                  </a:cubicBezTo>
                  <a:cubicBezTo>
                    <a:pt x="185" y="420"/>
                    <a:pt x="185" y="420"/>
                    <a:pt x="185" y="420"/>
                  </a:cubicBezTo>
                  <a:cubicBezTo>
                    <a:pt x="174" y="481"/>
                    <a:pt x="174" y="481"/>
                    <a:pt x="174" y="481"/>
                  </a:cubicBezTo>
                  <a:cubicBezTo>
                    <a:pt x="228" y="451"/>
                    <a:pt x="228" y="451"/>
                    <a:pt x="228" y="451"/>
                  </a:cubicBezTo>
                  <a:cubicBezTo>
                    <a:pt x="281" y="481"/>
                    <a:pt x="281" y="481"/>
                    <a:pt x="281" y="481"/>
                  </a:cubicBezTo>
                  <a:cubicBezTo>
                    <a:pt x="271" y="420"/>
                    <a:pt x="271" y="420"/>
                    <a:pt x="271" y="420"/>
                  </a:cubicBezTo>
                  <a:cubicBezTo>
                    <a:pt x="314" y="379"/>
                    <a:pt x="314" y="379"/>
                    <a:pt x="314" y="379"/>
                  </a:cubicBezTo>
                  <a:lnTo>
                    <a:pt x="254" y="370"/>
                  </a:lnTo>
                  <a:close/>
                  <a:moveTo>
                    <a:pt x="259" y="408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54" y="423"/>
                    <a:pt x="254" y="423"/>
                    <a:pt x="254" y="423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36" y="437"/>
                    <a:pt x="236" y="437"/>
                    <a:pt x="236" y="437"/>
                  </a:cubicBezTo>
                  <a:cubicBezTo>
                    <a:pt x="228" y="432"/>
                    <a:pt x="228" y="432"/>
                    <a:pt x="228" y="432"/>
                  </a:cubicBezTo>
                  <a:cubicBezTo>
                    <a:pt x="220" y="437"/>
                    <a:pt x="220" y="437"/>
                    <a:pt x="220" y="437"/>
                  </a:cubicBezTo>
                  <a:cubicBezTo>
                    <a:pt x="197" y="449"/>
                    <a:pt x="197" y="449"/>
                    <a:pt x="197" y="449"/>
                  </a:cubicBezTo>
                  <a:cubicBezTo>
                    <a:pt x="201" y="423"/>
                    <a:pt x="201" y="423"/>
                    <a:pt x="201" y="423"/>
                  </a:cubicBezTo>
                  <a:cubicBezTo>
                    <a:pt x="203" y="414"/>
                    <a:pt x="203" y="414"/>
                    <a:pt x="203" y="414"/>
                  </a:cubicBezTo>
                  <a:cubicBezTo>
                    <a:pt x="196" y="408"/>
                    <a:pt x="196" y="408"/>
                    <a:pt x="196" y="408"/>
                  </a:cubicBezTo>
                  <a:cubicBezTo>
                    <a:pt x="178" y="390"/>
                    <a:pt x="178" y="390"/>
                    <a:pt x="178" y="390"/>
                  </a:cubicBezTo>
                  <a:cubicBezTo>
                    <a:pt x="204" y="386"/>
                    <a:pt x="204" y="386"/>
                    <a:pt x="204" y="386"/>
                  </a:cubicBezTo>
                  <a:cubicBezTo>
                    <a:pt x="212" y="385"/>
                    <a:pt x="212" y="385"/>
                    <a:pt x="212" y="385"/>
                  </a:cubicBezTo>
                  <a:cubicBezTo>
                    <a:pt x="216" y="377"/>
                    <a:pt x="216" y="377"/>
                    <a:pt x="216" y="377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39" y="377"/>
                    <a:pt x="239" y="377"/>
                    <a:pt x="239" y="377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52" y="386"/>
                    <a:pt x="252" y="386"/>
                    <a:pt x="252" y="386"/>
                  </a:cubicBezTo>
                  <a:cubicBezTo>
                    <a:pt x="278" y="390"/>
                    <a:pt x="278" y="390"/>
                    <a:pt x="278" y="390"/>
                  </a:cubicBezTo>
                  <a:lnTo>
                    <a:pt x="259" y="408"/>
                  </a:lnTo>
                  <a:close/>
                  <a:moveTo>
                    <a:pt x="149" y="338"/>
                  </a:moveTo>
                  <a:cubicBezTo>
                    <a:pt x="97" y="330"/>
                    <a:pt x="97" y="330"/>
                    <a:pt x="97" y="330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51" y="330"/>
                    <a:pt x="51" y="330"/>
                    <a:pt x="51" y="330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37" y="374"/>
                    <a:pt x="37" y="374"/>
                    <a:pt x="37" y="374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120" y="426"/>
                    <a:pt x="120" y="426"/>
                    <a:pt x="120" y="426"/>
                  </a:cubicBezTo>
                  <a:cubicBezTo>
                    <a:pt x="111" y="374"/>
                    <a:pt x="111" y="374"/>
                    <a:pt x="111" y="374"/>
                  </a:cubicBezTo>
                  <a:lnTo>
                    <a:pt x="149" y="338"/>
                  </a:lnTo>
                  <a:close/>
                  <a:moveTo>
                    <a:pt x="95" y="376"/>
                  </a:moveTo>
                  <a:cubicBezTo>
                    <a:pt x="98" y="394"/>
                    <a:pt x="98" y="394"/>
                    <a:pt x="98" y="394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74" y="381"/>
                    <a:pt x="74" y="381"/>
                    <a:pt x="74" y="381"/>
                  </a:cubicBezTo>
                  <a:cubicBezTo>
                    <a:pt x="66" y="386"/>
                    <a:pt x="66" y="386"/>
                    <a:pt x="66" y="386"/>
                  </a:cubicBezTo>
                  <a:cubicBezTo>
                    <a:pt x="51" y="394"/>
                    <a:pt x="51" y="394"/>
                    <a:pt x="51" y="394"/>
                  </a:cubicBezTo>
                  <a:cubicBezTo>
                    <a:pt x="54" y="376"/>
                    <a:pt x="54" y="376"/>
                    <a:pt x="54" y="376"/>
                  </a:cubicBezTo>
                  <a:cubicBezTo>
                    <a:pt x="55" y="367"/>
                    <a:pt x="55" y="367"/>
                    <a:pt x="55" y="367"/>
                  </a:cubicBezTo>
                  <a:cubicBezTo>
                    <a:pt x="49" y="361"/>
                    <a:pt x="49" y="361"/>
                    <a:pt x="49" y="361"/>
                  </a:cubicBezTo>
                  <a:cubicBezTo>
                    <a:pt x="36" y="349"/>
                    <a:pt x="36" y="349"/>
                    <a:pt x="36" y="349"/>
                  </a:cubicBezTo>
                  <a:cubicBezTo>
                    <a:pt x="54" y="347"/>
                    <a:pt x="54" y="347"/>
                    <a:pt x="54" y="347"/>
                  </a:cubicBezTo>
                  <a:cubicBezTo>
                    <a:pt x="63" y="345"/>
                    <a:pt x="63" y="345"/>
                    <a:pt x="63" y="345"/>
                  </a:cubicBezTo>
                  <a:cubicBezTo>
                    <a:pt x="67" y="337"/>
                    <a:pt x="67" y="337"/>
                    <a:pt x="67" y="337"/>
                  </a:cubicBezTo>
                  <a:cubicBezTo>
                    <a:pt x="74" y="322"/>
                    <a:pt x="74" y="322"/>
                    <a:pt x="74" y="322"/>
                  </a:cubicBezTo>
                  <a:cubicBezTo>
                    <a:pt x="82" y="337"/>
                    <a:pt x="82" y="337"/>
                    <a:pt x="82" y="337"/>
                  </a:cubicBezTo>
                  <a:cubicBezTo>
                    <a:pt x="86" y="345"/>
                    <a:pt x="86" y="345"/>
                    <a:pt x="86" y="345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12" y="349"/>
                    <a:pt x="112" y="349"/>
                    <a:pt x="112" y="349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93" y="367"/>
                    <a:pt x="93" y="367"/>
                    <a:pt x="93" y="367"/>
                  </a:cubicBezTo>
                  <a:lnTo>
                    <a:pt x="95" y="376"/>
                  </a:lnTo>
                  <a:close/>
                  <a:moveTo>
                    <a:pt x="456" y="338"/>
                  </a:moveTo>
                  <a:cubicBezTo>
                    <a:pt x="404" y="330"/>
                    <a:pt x="404" y="330"/>
                    <a:pt x="404" y="330"/>
                  </a:cubicBezTo>
                  <a:cubicBezTo>
                    <a:pt x="381" y="284"/>
                    <a:pt x="381" y="284"/>
                    <a:pt x="381" y="284"/>
                  </a:cubicBezTo>
                  <a:cubicBezTo>
                    <a:pt x="358" y="330"/>
                    <a:pt x="358" y="330"/>
                    <a:pt x="358" y="330"/>
                  </a:cubicBezTo>
                  <a:cubicBezTo>
                    <a:pt x="306" y="338"/>
                    <a:pt x="306" y="338"/>
                    <a:pt x="306" y="338"/>
                  </a:cubicBezTo>
                  <a:cubicBezTo>
                    <a:pt x="344" y="374"/>
                    <a:pt x="344" y="374"/>
                    <a:pt x="344" y="374"/>
                  </a:cubicBezTo>
                  <a:cubicBezTo>
                    <a:pt x="335" y="426"/>
                    <a:pt x="335" y="426"/>
                    <a:pt x="335" y="426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56" y="338"/>
                  </a:lnTo>
                  <a:close/>
                  <a:moveTo>
                    <a:pt x="401" y="376"/>
                  </a:moveTo>
                  <a:cubicBezTo>
                    <a:pt x="405" y="394"/>
                    <a:pt x="405" y="394"/>
                    <a:pt x="405" y="394"/>
                  </a:cubicBezTo>
                  <a:cubicBezTo>
                    <a:pt x="389" y="386"/>
                    <a:pt x="389" y="386"/>
                    <a:pt x="389" y="386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373" y="386"/>
                    <a:pt x="373" y="386"/>
                    <a:pt x="373" y="386"/>
                  </a:cubicBezTo>
                  <a:cubicBezTo>
                    <a:pt x="358" y="394"/>
                    <a:pt x="358" y="394"/>
                    <a:pt x="358" y="394"/>
                  </a:cubicBezTo>
                  <a:cubicBezTo>
                    <a:pt x="361" y="376"/>
                    <a:pt x="361" y="376"/>
                    <a:pt x="361" y="376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56" y="361"/>
                    <a:pt x="356" y="361"/>
                    <a:pt x="356" y="361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61" y="347"/>
                    <a:pt x="361" y="347"/>
                    <a:pt x="361" y="347"/>
                  </a:cubicBezTo>
                  <a:cubicBezTo>
                    <a:pt x="369" y="345"/>
                    <a:pt x="369" y="345"/>
                    <a:pt x="369" y="345"/>
                  </a:cubicBezTo>
                  <a:cubicBezTo>
                    <a:pt x="373" y="337"/>
                    <a:pt x="373" y="337"/>
                    <a:pt x="373" y="337"/>
                  </a:cubicBezTo>
                  <a:cubicBezTo>
                    <a:pt x="381" y="322"/>
                    <a:pt x="381" y="322"/>
                    <a:pt x="381" y="322"/>
                  </a:cubicBezTo>
                  <a:cubicBezTo>
                    <a:pt x="389" y="337"/>
                    <a:pt x="389" y="337"/>
                    <a:pt x="389" y="337"/>
                  </a:cubicBezTo>
                  <a:cubicBezTo>
                    <a:pt x="393" y="345"/>
                    <a:pt x="393" y="345"/>
                    <a:pt x="393" y="345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19" y="349"/>
                    <a:pt x="419" y="349"/>
                    <a:pt x="419" y="349"/>
                  </a:cubicBezTo>
                  <a:cubicBezTo>
                    <a:pt x="407" y="361"/>
                    <a:pt x="407" y="361"/>
                    <a:pt x="407" y="361"/>
                  </a:cubicBezTo>
                  <a:cubicBezTo>
                    <a:pt x="400" y="367"/>
                    <a:pt x="400" y="367"/>
                    <a:pt x="400" y="367"/>
                  </a:cubicBezTo>
                  <a:lnTo>
                    <a:pt x="401" y="376"/>
                  </a:lnTo>
                  <a:close/>
                  <a:moveTo>
                    <a:pt x="191" y="183"/>
                  </a:moveTo>
                  <a:cubicBezTo>
                    <a:pt x="155" y="197"/>
                    <a:pt x="129" y="233"/>
                    <a:pt x="129" y="274"/>
                  </a:cubicBezTo>
                  <a:cubicBezTo>
                    <a:pt x="129" y="283"/>
                    <a:pt x="129" y="283"/>
                    <a:pt x="129" y="283"/>
                  </a:cubicBezTo>
                  <a:cubicBezTo>
                    <a:pt x="327" y="283"/>
                    <a:pt x="327" y="283"/>
                    <a:pt x="327" y="283"/>
                  </a:cubicBezTo>
                  <a:cubicBezTo>
                    <a:pt x="327" y="274"/>
                    <a:pt x="327" y="274"/>
                    <a:pt x="327" y="274"/>
                  </a:cubicBezTo>
                  <a:cubicBezTo>
                    <a:pt x="327" y="232"/>
                    <a:pt x="300" y="197"/>
                    <a:pt x="263" y="182"/>
                  </a:cubicBezTo>
                  <a:cubicBezTo>
                    <a:pt x="282" y="170"/>
                    <a:pt x="294" y="150"/>
                    <a:pt x="294" y="126"/>
                  </a:cubicBezTo>
                  <a:cubicBezTo>
                    <a:pt x="294" y="89"/>
                    <a:pt x="264" y="59"/>
                    <a:pt x="227" y="59"/>
                  </a:cubicBezTo>
                  <a:cubicBezTo>
                    <a:pt x="190" y="59"/>
                    <a:pt x="160" y="89"/>
                    <a:pt x="160" y="126"/>
                  </a:cubicBezTo>
                  <a:cubicBezTo>
                    <a:pt x="160" y="150"/>
                    <a:pt x="172" y="171"/>
                    <a:pt x="191" y="183"/>
                  </a:cubicBezTo>
                  <a:close/>
                  <a:moveTo>
                    <a:pt x="309" y="266"/>
                  </a:moveTo>
                  <a:cubicBezTo>
                    <a:pt x="147" y="266"/>
                    <a:pt x="147" y="266"/>
                    <a:pt x="147" y="266"/>
                  </a:cubicBezTo>
                  <a:cubicBezTo>
                    <a:pt x="151" y="225"/>
                    <a:pt x="186" y="193"/>
                    <a:pt x="228" y="193"/>
                  </a:cubicBezTo>
                  <a:cubicBezTo>
                    <a:pt x="270" y="193"/>
                    <a:pt x="304" y="225"/>
                    <a:pt x="309" y="266"/>
                  </a:cubicBezTo>
                  <a:close/>
                  <a:moveTo>
                    <a:pt x="227" y="77"/>
                  </a:moveTo>
                  <a:cubicBezTo>
                    <a:pt x="254" y="77"/>
                    <a:pt x="276" y="99"/>
                    <a:pt x="276" y="126"/>
                  </a:cubicBezTo>
                  <a:cubicBezTo>
                    <a:pt x="276" y="153"/>
                    <a:pt x="254" y="175"/>
                    <a:pt x="227" y="175"/>
                  </a:cubicBezTo>
                  <a:cubicBezTo>
                    <a:pt x="200" y="175"/>
                    <a:pt x="177" y="153"/>
                    <a:pt x="177" y="126"/>
                  </a:cubicBezTo>
                  <a:cubicBezTo>
                    <a:pt x="177" y="99"/>
                    <a:pt x="200" y="77"/>
                    <a:pt x="227" y="77"/>
                  </a:cubicBezTo>
                  <a:close/>
                  <a:moveTo>
                    <a:pt x="236" y="46"/>
                  </a:moveTo>
                  <a:cubicBezTo>
                    <a:pt x="218" y="46"/>
                    <a:pt x="218" y="46"/>
                    <a:pt x="218" y="46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236" y="46"/>
                  </a:lnTo>
                  <a:close/>
                  <a:moveTo>
                    <a:pt x="290" y="75"/>
                  </a:moveTo>
                  <a:cubicBezTo>
                    <a:pt x="277" y="63"/>
                    <a:pt x="277" y="63"/>
                    <a:pt x="277" y="63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22" y="43"/>
                    <a:pt x="322" y="43"/>
                    <a:pt x="322" y="43"/>
                  </a:cubicBezTo>
                  <a:lnTo>
                    <a:pt x="290" y="75"/>
                  </a:lnTo>
                  <a:close/>
                  <a:moveTo>
                    <a:pt x="307" y="117"/>
                  </a:moveTo>
                  <a:cubicBezTo>
                    <a:pt x="353" y="117"/>
                    <a:pt x="353" y="117"/>
                    <a:pt x="353" y="117"/>
                  </a:cubicBezTo>
                  <a:cubicBezTo>
                    <a:pt x="353" y="135"/>
                    <a:pt x="353" y="135"/>
                    <a:pt x="353" y="135"/>
                  </a:cubicBezTo>
                  <a:cubicBezTo>
                    <a:pt x="307" y="135"/>
                    <a:pt x="307" y="135"/>
                    <a:pt x="307" y="135"/>
                  </a:cubicBezTo>
                  <a:lnTo>
                    <a:pt x="307" y="117"/>
                  </a:lnTo>
                  <a:close/>
                  <a:moveTo>
                    <a:pt x="164" y="75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76" y="63"/>
                    <a:pt x="176" y="63"/>
                    <a:pt x="176" y="63"/>
                  </a:cubicBezTo>
                  <a:lnTo>
                    <a:pt x="164" y="75"/>
                  </a:lnTo>
                  <a:close/>
                  <a:moveTo>
                    <a:pt x="146" y="135"/>
                  </a:moveTo>
                  <a:cubicBezTo>
                    <a:pt x="101" y="135"/>
                    <a:pt x="101" y="135"/>
                    <a:pt x="101" y="135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46" y="117"/>
                    <a:pt x="146" y="117"/>
                    <a:pt x="146" y="117"/>
                  </a:cubicBezTo>
                  <a:lnTo>
                    <a:pt x="146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2473146-A492-B6DE-60AC-3567F06EA338}"/>
              </a:ext>
            </a:extLst>
          </p:cNvPr>
          <p:cNvGrpSpPr/>
          <p:nvPr/>
        </p:nvGrpSpPr>
        <p:grpSpPr>
          <a:xfrm>
            <a:off x="1753249" y="5491745"/>
            <a:ext cx="1280160" cy="1280160"/>
            <a:chOff x="5858313" y="444851"/>
            <a:chExt cx="1280160" cy="1280160"/>
          </a:xfrm>
        </p:grpSpPr>
        <p:sp>
          <p:nvSpPr>
            <p:cNvPr id="47" name="Oval 19">
              <a:extLst>
                <a:ext uri="{FF2B5EF4-FFF2-40B4-BE49-F238E27FC236}">
                  <a16:creationId xmlns:a16="http://schemas.microsoft.com/office/drawing/2014/main" id="{8DA2844B-BD52-C967-2DBB-A4C62D9E6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8313" y="444851"/>
              <a:ext cx="1280160" cy="12801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20">
              <a:extLst>
                <a:ext uri="{FF2B5EF4-FFF2-40B4-BE49-F238E27FC236}">
                  <a16:creationId xmlns:a16="http://schemas.microsoft.com/office/drawing/2014/main" id="{01B1A7AF-AA14-647A-849D-52DD148DF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6626" y="573165"/>
              <a:ext cx="1023531" cy="102353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1B89876F-8433-0F67-6CC5-3693F9703F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9643" y="796363"/>
              <a:ext cx="517496" cy="546139"/>
            </a:xfrm>
            <a:custGeom>
              <a:avLst/>
              <a:gdLst>
                <a:gd name="T0" fmla="*/ 201 w 456"/>
                <a:gd name="T1" fmla="*/ 370 h 481"/>
                <a:gd name="T2" fmla="*/ 174 w 456"/>
                <a:gd name="T3" fmla="*/ 481 h 481"/>
                <a:gd name="T4" fmla="*/ 271 w 456"/>
                <a:gd name="T5" fmla="*/ 420 h 481"/>
                <a:gd name="T6" fmla="*/ 259 w 456"/>
                <a:gd name="T7" fmla="*/ 408 h 481"/>
                <a:gd name="T8" fmla="*/ 259 w 456"/>
                <a:gd name="T9" fmla="*/ 449 h 481"/>
                <a:gd name="T10" fmla="*/ 220 w 456"/>
                <a:gd name="T11" fmla="*/ 437 h 481"/>
                <a:gd name="T12" fmla="*/ 203 w 456"/>
                <a:gd name="T13" fmla="*/ 414 h 481"/>
                <a:gd name="T14" fmla="*/ 204 w 456"/>
                <a:gd name="T15" fmla="*/ 386 h 481"/>
                <a:gd name="T16" fmla="*/ 228 w 456"/>
                <a:gd name="T17" fmla="*/ 354 h 481"/>
                <a:gd name="T18" fmla="*/ 252 w 456"/>
                <a:gd name="T19" fmla="*/ 386 h 481"/>
                <a:gd name="T20" fmla="*/ 149 w 456"/>
                <a:gd name="T21" fmla="*/ 338 h 481"/>
                <a:gd name="T22" fmla="*/ 51 w 456"/>
                <a:gd name="T23" fmla="*/ 330 h 481"/>
                <a:gd name="T24" fmla="*/ 28 w 456"/>
                <a:gd name="T25" fmla="*/ 426 h 481"/>
                <a:gd name="T26" fmla="*/ 111 w 456"/>
                <a:gd name="T27" fmla="*/ 374 h 481"/>
                <a:gd name="T28" fmla="*/ 98 w 456"/>
                <a:gd name="T29" fmla="*/ 394 h 481"/>
                <a:gd name="T30" fmla="*/ 66 w 456"/>
                <a:gd name="T31" fmla="*/ 386 h 481"/>
                <a:gd name="T32" fmla="*/ 55 w 456"/>
                <a:gd name="T33" fmla="*/ 367 h 481"/>
                <a:gd name="T34" fmla="*/ 54 w 456"/>
                <a:gd name="T35" fmla="*/ 347 h 481"/>
                <a:gd name="T36" fmla="*/ 74 w 456"/>
                <a:gd name="T37" fmla="*/ 322 h 481"/>
                <a:gd name="T38" fmla="*/ 95 w 456"/>
                <a:gd name="T39" fmla="*/ 347 h 481"/>
                <a:gd name="T40" fmla="*/ 93 w 456"/>
                <a:gd name="T41" fmla="*/ 367 h 481"/>
                <a:gd name="T42" fmla="*/ 404 w 456"/>
                <a:gd name="T43" fmla="*/ 330 h 481"/>
                <a:gd name="T44" fmla="*/ 306 w 456"/>
                <a:gd name="T45" fmla="*/ 338 h 481"/>
                <a:gd name="T46" fmla="*/ 381 w 456"/>
                <a:gd name="T47" fmla="*/ 400 h 481"/>
                <a:gd name="T48" fmla="*/ 456 w 456"/>
                <a:gd name="T49" fmla="*/ 338 h 481"/>
                <a:gd name="T50" fmla="*/ 389 w 456"/>
                <a:gd name="T51" fmla="*/ 386 h 481"/>
                <a:gd name="T52" fmla="*/ 358 w 456"/>
                <a:gd name="T53" fmla="*/ 394 h 481"/>
                <a:gd name="T54" fmla="*/ 356 w 456"/>
                <a:gd name="T55" fmla="*/ 361 h 481"/>
                <a:gd name="T56" fmla="*/ 369 w 456"/>
                <a:gd name="T57" fmla="*/ 345 h 481"/>
                <a:gd name="T58" fmla="*/ 389 w 456"/>
                <a:gd name="T59" fmla="*/ 337 h 481"/>
                <a:gd name="T60" fmla="*/ 419 w 456"/>
                <a:gd name="T61" fmla="*/ 349 h 481"/>
                <a:gd name="T62" fmla="*/ 401 w 456"/>
                <a:gd name="T63" fmla="*/ 376 h 481"/>
                <a:gd name="T64" fmla="*/ 129 w 456"/>
                <a:gd name="T65" fmla="*/ 283 h 481"/>
                <a:gd name="T66" fmla="*/ 263 w 456"/>
                <a:gd name="T67" fmla="*/ 182 h 481"/>
                <a:gd name="T68" fmla="*/ 160 w 456"/>
                <a:gd name="T69" fmla="*/ 126 h 481"/>
                <a:gd name="T70" fmla="*/ 147 w 456"/>
                <a:gd name="T71" fmla="*/ 266 h 481"/>
                <a:gd name="T72" fmla="*/ 227 w 456"/>
                <a:gd name="T73" fmla="*/ 77 h 481"/>
                <a:gd name="T74" fmla="*/ 177 w 456"/>
                <a:gd name="T75" fmla="*/ 126 h 481"/>
                <a:gd name="T76" fmla="*/ 218 w 456"/>
                <a:gd name="T77" fmla="*/ 46 h 481"/>
                <a:gd name="T78" fmla="*/ 236 w 456"/>
                <a:gd name="T79" fmla="*/ 46 h 481"/>
                <a:gd name="T80" fmla="*/ 310 w 456"/>
                <a:gd name="T81" fmla="*/ 31 h 481"/>
                <a:gd name="T82" fmla="*/ 307 w 456"/>
                <a:gd name="T83" fmla="*/ 117 h 481"/>
                <a:gd name="T84" fmla="*/ 307 w 456"/>
                <a:gd name="T85" fmla="*/ 135 h 481"/>
                <a:gd name="T86" fmla="*/ 132 w 456"/>
                <a:gd name="T87" fmla="*/ 43 h 481"/>
                <a:gd name="T88" fmla="*/ 164 w 456"/>
                <a:gd name="T89" fmla="*/ 75 h 481"/>
                <a:gd name="T90" fmla="*/ 101 w 456"/>
                <a:gd name="T91" fmla="*/ 11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6" h="481">
                  <a:moveTo>
                    <a:pt x="254" y="370"/>
                  </a:moveTo>
                  <a:cubicBezTo>
                    <a:pt x="228" y="316"/>
                    <a:pt x="228" y="316"/>
                    <a:pt x="228" y="316"/>
                  </a:cubicBezTo>
                  <a:cubicBezTo>
                    <a:pt x="201" y="370"/>
                    <a:pt x="201" y="370"/>
                    <a:pt x="201" y="370"/>
                  </a:cubicBezTo>
                  <a:cubicBezTo>
                    <a:pt x="141" y="379"/>
                    <a:pt x="141" y="379"/>
                    <a:pt x="141" y="379"/>
                  </a:cubicBezTo>
                  <a:cubicBezTo>
                    <a:pt x="185" y="420"/>
                    <a:pt x="185" y="420"/>
                    <a:pt x="185" y="420"/>
                  </a:cubicBezTo>
                  <a:cubicBezTo>
                    <a:pt x="174" y="481"/>
                    <a:pt x="174" y="481"/>
                    <a:pt x="174" y="481"/>
                  </a:cubicBezTo>
                  <a:cubicBezTo>
                    <a:pt x="228" y="451"/>
                    <a:pt x="228" y="451"/>
                    <a:pt x="228" y="451"/>
                  </a:cubicBezTo>
                  <a:cubicBezTo>
                    <a:pt x="281" y="481"/>
                    <a:pt x="281" y="481"/>
                    <a:pt x="281" y="481"/>
                  </a:cubicBezTo>
                  <a:cubicBezTo>
                    <a:pt x="271" y="420"/>
                    <a:pt x="271" y="420"/>
                    <a:pt x="271" y="420"/>
                  </a:cubicBezTo>
                  <a:cubicBezTo>
                    <a:pt x="314" y="379"/>
                    <a:pt x="314" y="379"/>
                    <a:pt x="314" y="379"/>
                  </a:cubicBezTo>
                  <a:lnTo>
                    <a:pt x="254" y="370"/>
                  </a:lnTo>
                  <a:close/>
                  <a:moveTo>
                    <a:pt x="259" y="408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54" y="423"/>
                    <a:pt x="254" y="423"/>
                    <a:pt x="254" y="423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36" y="437"/>
                    <a:pt x="236" y="437"/>
                    <a:pt x="236" y="437"/>
                  </a:cubicBezTo>
                  <a:cubicBezTo>
                    <a:pt x="228" y="432"/>
                    <a:pt x="228" y="432"/>
                    <a:pt x="228" y="432"/>
                  </a:cubicBezTo>
                  <a:cubicBezTo>
                    <a:pt x="220" y="437"/>
                    <a:pt x="220" y="437"/>
                    <a:pt x="220" y="437"/>
                  </a:cubicBezTo>
                  <a:cubicBezTo>
                    <a:pt x="197" y="449"/>
                    <a:pt x="197" y="449"/>
                    <a:pt x="197" y="449"/>
                  </a:cubicBezTo>
                  <a:cubicBezTo>
                    <a:pt x="201" y="423"/>
                    <a:pt x="201" y="423"/>
                    <a:pt x="201" y="423"/>
                  </a:cubicBezTo>
                  <a:cubicBezTo>
                    <a:pt x="203" y="414"/>
                    <a:pt x="203" y="414"/>
                    <a:pt x="203" y="414"/>
                  </a:cubicBezTo>
                  <a:cubicBezTo>
                    <a:pt x="196" y="408"/>
                    <a:pt x="196" y="408"/>
                    <a:pt x="196" y="408"/>
                  </a:cubicBezTo>
                  <a:cubicBezTo>
                    <a:pt x="178" y="390"/>
                    <a:pt x="178" y="390"/>
                    <a:pt x="178" y="390"/>
                  </a:cubicBezTo>
                  <a:cubicBezTo>
                    <a:pt x="204" y="386"/>
                    <a:pt x="204" y="386"/>
                    <a:pt x="204" y="386"/>
                  </a:cubicBezTo>
                  <a:cubicBezTo>
                    <a:pt x="212" y="385"/>
                    <a:pt x="212" y="385"/>
                    <a:pt x="212" y="385"/>
                  </a:cubicBezTo>
                  <a:cubicBezTo>
                    <a:pt x="216" y="377"/>
                    <a:pt x="216" y="377"/>
                    <a:pt x="216" y="377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39" y="377"/>
                    <a:pt x="239" y="377"/>
                    <a:pt x="239" y="377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52" y="386"/>
                    <a:pt x="252" y="386"/>
                    <a:pt x="252" y="386"/>
                  </a:cubicBezTo>
                  <a:cubicBezTo>
                    <a:pt x="278" y="390"/>
                    <a:pt x="278" y="390"/>
                    <a:pt x="278" y="390"/>
                  </a:cubicBezTo>
                  <a:lnTo>
                    <a:pt x="259" y="408"/>
                  </a:lnTo>
                  <a:close/>
                  <a:moveTo>
                    <a:pt x="149" y="338"/>
                  </a:moveTo>
                  <a:cubicBezTo>
                    <a:pt x="97" y="330"/>
                    <a:pt x="97" y="330"/>
                    <a:pt x="97" y="330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51" y="330"/>
                    <a:pt x="51" y="330"/>
                    <a:pt x="51" y="330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37" y="374"/>
                    <a:pt x="37" y="374"/>
                    <a:pt x="37" y="374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120" y="426"/>
                    <a:pt x="120" y="426"/>
                    <a:pt x="120" y="426"/>
                  </a:cubicBezTo>
                  <a:cubicBezTo>
                    <a:pt x="111" y="374"/>
                    <a:pt x="111" y="374"/>
                    <a:pt x="111" y="374"/>
                  </a:cubicBezTo>
                  <a:lnTo>
                    <a:pt x="149" y="338"/>
                  </a:lnTo>
                  <a:close/>
                  <a:moveTo>
                    <a:pt x="95" y="376"/>
                  </a:moveTo>
                  <a:cubicBezTo>
                    <a:pt x="98" y="394"/>
                    <a:pt x="98" y="394"/>
                    <a:pt x="98" y="394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74" y="381"/>
                    <a:pt x="74" y="381"/>
                    <a:pt x="74" y="381"/>
                  </a:cubicBezTo>
                  <a:cubicBezTo>
                    <a:pt x="66" y="386"/>
                    <a:pt x="66" y="386"/>
                    <a:pt x="66" y="386"/>
                  </a:cubicBezTo>
                  <a:cubicBezTo>
                    <a:pt x="51" y="394"/>
                    <a:pt x="51" y="394"/>
                    <a:pt x="51" y="394"/>
                  </a:cubicBezTo>
                  <a:cubicBezTo>
                    <a:pt x="54" y="376"/>
                    <a:pt x="54" y="376"/>
                    <a:pt x="54" y="376"/>
                  </a:cubicBezTo>
                  <a:cubicBezTo>
                    <a:pt x="55" y="367"/>
                    <a:pt x="55" y="367"/>
                    <a:pt x="55" y="367"/>
                  </a:cubicBezTo>
                  <a:cubicBezTo>
                    <a:pt x="49" y="361"/>
                    <a:pt x="49" y="361"/>
                    <a:pt x="49" y="361"/>
                  </a:cubicBezTo>
                  <a:cubicBezTo>
                    <a:pt x="36" y="349"/>
                    <a:pt x="36" y="349"/>
                    <a:pt x="36" y="349"/>
                  </a:cubicBezTo>
                  <a:cubicBezTo>
                    <a:pt x="54" y="347"/>
                    <a:pt x="54" y="347"/>
                    <a:pt x="54" y="347"/>
                  </a:cubicBezTo>
                  <a:cubicBezTo>
                    <a:pt x="63" y="345"/>
                    <a:pt x="63" y="345"/>
                    <a:pt x="63" y="345"/>
                  </a:cubicBezTo>
                  <a:cubicBezTo>
                    <a:pt x="67" y="337"/>
                    <a:pt x="67" y="337"/>
                    <a:pt x="67" y="337"/>
                  </a:cubicBezTo>
                  <a:cubicBezTo>
                    <a:pt x="74" y="322"/>
                    <a:pt x="74" y="322"/>
                    <a:pt x="74" y="322"/>
                  </a:cubicBezTo>
                  <a:cubicBezTo>
                    <a:pt x="82" y="337"/>
                    <a:pt x="82" y="337"/>
                    <a:pt x="82" y="337"/>
                  </a:cubicBezTo>
                  <a:cubicBezTo>
                    <a:pt x="86" y="345"/>
                    <a:pt x="86" y="345"/>
                    <a:pt x="86" y="345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12" y="349"/>
                    <a:pt x="112" y="349"/>
                    <a:pt x="112" y="349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93" y="367"/>
                    <a:pt x="93" y="367"/>
                    <a:pt x="93" y="367"/>
                  </a:cubicBezTo>
                  <a:lnTo>
                    <a:pt x="95" y="376"/>
                  </a:lnTo>
                  <a:close/>
                  <a:moveTo>
                    <a:pt x="456" y="338"/>
                  </a:moveTo>
                  <a:cubicBezTo>
                    <a:pt x="404" y="330"/>
                    <a:pt x="404" y="330"/>
                    <a:pt x="404" y="330"/>
                  </a:cubicBezTo>
                  <a:cubicBezTo>
                    <a:pt x="381" y="284"/>
                    <a:pt x="381" y="284"/>
                    <a:pt x="381" y="284"/>
                  </a:cubicBezTo>
                  <a:cubicBezTo>
                    <a:pt x="358" y="330"/>
                    <a:pt x="358" y="330"/>
                    <a:pt x="358" y="330"/>
                  </a:cubicBezTo>
                  <a:cubicBezTo>
                    <a:pt x="306" y="338"/>
                    <a:pt x="306" y="338"/>
                    <a:pt x="306" y="338"/>
                  </a:cubicBezTo>
                  <a:cubicBezTo>
                    <a:pt x="344" y="374"/>
                    <a:pt x="344" y="374"/>
                    <a:pt x="344" y="374"/>
                  </a:cubicBezTo>
                  <a:cubicBezTo>
                    <a:pt x="335" y="426"/>
                    <a:pt x="335" y="426"/>
                    <a:pt x="335" y="426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56" y="338"/>
                  </a:lnTo>
                  <a:close/>
                  <a:moveTo>
                    <a:pt x="401" y="376"/>
                  </a:moveTo>
                  <a:cubicBezTo>
                    <a:pt x="405" y="394"/>
                    <a:pt x="405" y="394"/>
                    <a:pt x="405" y="394"/>
                  </a:cubicBezTo>
                  <a:cubicBezTo>
                    <a:pt x="389" y="386"/>
                    <a:pt x="389" y="386"/>
                    <a:pt x="389" y="386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373" y="386"/>
                    <a:pt x="373" y="386"/>
                    <a:pt x="373" y="386"/>
                  </a:cubicBezTo>
                  <a:cubicBezTo>
                    <a:pt x="358" y="394"/>
                    <a:pt x="358" y="394"/>
                    <a:pt x="358" y="394"/>
                  </a:cubicBezTo>
                  <a:cubicBezTo>
                    <a:pt x="361" y="376"/>
                    <a:pt x="361" y="376"/>
                    <a:pt x="361" y="376"/>
                  </a:cubicBezTo>
                  <a:cubicBezTo>
                    <a:pt x="362" y="367"/>
                    <a:pt x="362" y="367"/>
                    <a:pt x="362" y="367"/>
                  </a:cubicBezTo>
                  <a:cubicBezTo>
                    <a:pt x="356" y="361"/>
                    <a:pt x="356" y="361"/>
                    <a:pt x="356" y="361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61" y="347"/>
                    <a:pt x="361" y="347"/>
                    <a:pt x="361" y="347"/>
                  </a:cubicBezTo>
                  <a:cubicBezTo>
                    <a:pt x="369" y="345"/>
                    <a:pt x="369" y="345"/>
                    <a:pt x="369" y="345"/>
                  </a:cubicBezTo>
                  <a:cubicBezTo>
                    <a:pt x="373" y="337"/>
                    <a:pt x="373" y="337"/>
                    <a:pt x="373" y="337"/>
                  </a:cubicBezTo>
                  <a:cubicBezTo>
                    <a:pt x="381" y="322"/>
                    <a:pt x="381" y="322"/>
                    <a:pt x="381" y="322"/>
                  </a:cubicBezTo>
                  <a:cubicBezTo>
                    <a:pt x="389" y="337"/>
                    <a:pt x="389" y="337"/>
                    <a:pt x="389" y="337"/>
                  </a:cubicBezTo>
                  <a:cubicBezTo>
                    <a:pt x="393" y="345"/>
                    <a:pt x="393" y="345"/>
                    <a:pt x="393" y="345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19" y="349"/>
                    <a:pt x="419" y="349"/>
                    <a:pt x="419" y="349"/>
                  </a:cubicBezTo>
                  <a:cubicBezTo>
                    <a:pt x="407" y="361"/>
                    <a:pt x="407" y="361"/>
                    <a:pt x="407" y="361"/>
                  </a:cubicBezTo>
                  <a:cubicBezTo>
                    <a:pt x="400" y="367"/>
                    <a:pt x="400" y="367"/>
                    <a:pt x="400" y="367"/>
                  </a:cubicBezTo>
                  <a:lnTo>
                    <a:pt x="401" y="376"/>
                  </a:lnTo>
                  <a:close/>
                  <a:moveTo>
                    <a:pt x="191" y="183"/>
                  </a:moveTo>
                  <a:cubicBezTo>
                    <a:pt x="155" y="197"/>
                    <a:pt x="129" y="233"/>
                    <a:pt x="129" y="274"/>
                  </a:cubicBezTo>
                  <a:cubicBezTo>
                    <a:pt x="129" y="283"/>
                    <a:pt x="129" y="283"/>
                    <a:pt x="129" y="283"/>
                  </a:cubicBezTo>
                  <a:cubicBezTo>
                    <a:pt x="327" y="283"/>
                    <a:pt x="327" y="283"/>
                    <a:pt x="327" y="283"/>
                  </a:cubicBezTo>
                  <a:cubicBezTo>
                    <a:pt x="327" y="274"/>
                    <a:pt x="327" y="274"/>
                    <a:pt x="327" y="274"/>
                  </a:cubicBezTo>
                  <a:cubicBezTo>
                    <a:pt x="327" y="232"/>
                    <a:pt x="300" y="197"/>
                    <a:pt x="263" y="182"/>
                  </a:cubicBezTo>
                  <a:cubicBezTo>
                    <a:pt x="282" y="170"/>
                    <a:pt x="294" y="150"/>
                    <a:pt x="294" y="126"/>
                  </a:cubicBezTo>
                  <a:cubicBezTo>
                    <a:pt x="294" y="89"/>
                    <a:pt x="264" y="59"/>
                    <a:pt x="227" y="59"/>
                  </a:cubicBezTo>
                  <a:cubicBezTo>
                    <a:pt x="190" y="59"/>
                    <a:pt x="160" y="89"/>
                    <a:pt x="160" y="126"/>
                  </a:cubicBezTo>
                  <a:cubicBezTo>
                    <a:pt x="160" y="150"/>
                    <a:pt x="172" y="171"/>
                    <a:pt x="191" y="183"/>
                  </a:cubicBezTo>
                  <a:close/>
                  <a:moveTo>
                    <a:pt x="309" y="266"/>
                  </a:moveTo>
                  <a:cubicBezTo>
                    <a:pt x="147" y="266"/>
                    <a:pt x="147" y="266"/>
                    <a:pt x="147" y="266"/>
                  </a:cubicBezTo>
                  <a:cubicBezTo>
                    <a:pt x="151" y="225"/>
                    <a:pt x="186" y="193"/>
                    <a:pt x="228" y="193"/>
                  </a:cubicBezTo>
                  <a:cubicBezTo>
                    <a:pt x="270" y="193"/>
                    <a:pt x="304" y="225"/>
                    <a:pt x="309" y="266"/>
                  </a:cubicBezTo>
                  <a:close/>
                  <a:moveTo>
                    <a:pt x="227" y="77"/>
                  </a:moveTo>
                  <a:cubicBezTo>
                    <a:pt x="254" y="77"/>
                    <a:pt x="276" y="99"/>
                    <a:pt x="276" y="126"/>
                  </a:cubicBezTo>
                  <a:cubicBezTo>
                    <a:pt x="276" y="153"/>
                    <a:pt x="254" y="175"/>
                    <a:pt x="227" y="175"/>
                  </a:cubicBezTo>
                  <a:cubicBezTo>
                    <a:pt x="200" y="175"/>
                    <a:pt x="177" y="153"/>
                    <a:pt x="177" y="126"/>
                  </a:cubicBezTo>
                  <a:cubicBezTo>
                    <a:pt x="177" y="99"/>
                    <a:pt x="200" y="77"/>
                    <a:pt x="227" y="77"/>
                  </a:cubicBezTo>
                  <a:close/>
                  <a:moveTo>
                    <a:pt x="236" y="46"/>
                  </a:moveTo>
                  <a:cubicBezTo>
                    <a:pt x="218" y="46"/>
                    <a:pt x="218" y="46"/>
                    <a:pt x="218" y="46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236" y="46"/>
                  </a:lnTo>
                  <a:close/>
                  <a:moveTo>
                    <a:pt x="290" y="75"/>
                  </a:moveTo>
                  <a:cubicBezTo>
                    <a:pt x="277" y="63"/>
                    <a:pt x="277" y="63"/>
                    <a:pt x="277" y="63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22" y="43"/>
                    <a:pt x="322" y="43"/>
                    <a:pt x="322" y="43"/>
                  </a:cubicBezTo>
                  <a:lnTo>
                    <a:pt x="290" y="75"/>
                  </a:lnTo>
                  <a:close/>
                  <a:moveTo>
                    <a:pt x="307" y="117"/>
                  </a:moveTo>
                  <a:cubicBezTo>
                    <a:pt x="353" y="117"/>
                    <a:pt x="353" y="117"/>
                    <a:pt x="353" y="117"/>
                  </a:cubicBezTo>
                  <a:cubicBezTo>
                    <a:pt x="353" y="135"/>
                    <a:pt x="353" y="135"/>
                    <a:pt x="353" y="135"/>
                  </a:cubicBezTo>
                  <a:cubicBezTo>
                    <a:pt x="307" y="135"/>
                    <a:pt x="307" y="135"/>
                    <a:pt x="307" y="135"/>
                  </a:cubicBezTo>
                  <a:lnTo>
                    <a:pt x="307" y="117"/>
                  </a:lnTo>
                  <a:close/>
                  <a:moveTo>
                    <a:pt x="164" y="75"/>
                  </a:moveTo>
                  <a:cubicBezTo>
                    <a:pt x="132" y="43"/>
                    <a:pt x="132" y="43"/>
                    <a:pt x="132" y="43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76" y="63"/>
                    <a:pt x="176" y="63"/>
                    <a:pt x="176" y="63"/>
                  </a:cubicBezTo>
                  <a:lnTo>
                    <a:pt x="164" y="75"/>
                  </a:lnTo>
                  <a:close/>
                  <a:moveTo>
                    <a:pt x="146" y="135"/>
                  </a:moveTo>
                  <a:cubicBezTo>
                    <a:pt x="101" y="135"/>
                    <a:pt x="101" y="135"/>
                    <a:pt x="101" y="135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46" y="117"/>
                    <a:pt x="146" y="117"/>
                    <a:pt x="146" y="117"/>
                  </a:cubicBezTo>
                  <a:lnTo>
                    <a:pt x="146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391397DF-47E4-A2F5-8BCE-39B69310E164}"/>
              </a:ext>
            </a:extLst>
          </p:cNvPr>
          <p:cNvSpPr/>
          <p:nvPr/>
        </p:nvSpPr>
        <p:spPr>
          <a:xfrm>
            <a:off x="7701907" y="2059293"/>
            <a:ext cx="1968488" cy="3077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en-US" sz="2000" b="1" cap="none" spc="0" dirty="0">
                <a:ln w="0">
                  <a:noFill/>
                </a:ln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22D2A0A-CA34-5DA6-B240-E1614758497B}"/>
              </a:ext>
            </a:extLst>
          </p:cNvPr>
          <p:cNvSpPr txBox="1"/>
          <p:nvPr/>
        </p:nvSpPr>
        <p:spPr>
          <a:xfrm>
            <a:off x="7701908" y="2384424"/>
            <a:ext cx="34807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D11360C-F81B-B00D-9CE5-9D603EEAEE1C}"/>
              </a:ext>
            </a:extLst>
          </p:cNvPr>
          <p:cNvSpPr/>
          <p:nvPr/>
        </p:nvSpPr>
        <p:spPr>
          <a:xfrm>
            <a:off x="6612342" y="3382596"/>
            <a:ext cx="1968488" cy="3077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en-US" sz="2000" b="1" cap="none" spc="0" dirty="0">
                <a:ln w="0">
                  <a:noFill/>
                </a:ln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981DB18-9AE2-E805-E337-37A5FF8E7CF5}"/>
              </a:ext>
            </a:extLst>
          </p:cNvPr>
          <p:cNvSpPr txBox="1"/>
          <p:nvPr/>
        </p:nvSpPr>
        <p:spPr>
          <a:xfrm>
            <a:off x="6612342" y="3707727"/>
            <a:ext cx="34610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8C914E6-D655-B57E-AF50-C76AB855EC6D}"/>
              </a:ext>
            </a:extLst>
          </p:cNvPr>
          <p:cNvSpPr/>
          <p:nvPr/>
        </p:nvSpPr>
        <p:spPr>
          <a:xfrm>
            <a:off x="5519138" y="4612311"/>
            <a:ext cx="1968488" cy="3077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en-US" sz="2000" b="1" cap="none" spc="0" dirty="0">
                <a:ln w="0">
                  <a:noFill/>
                </a:ln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F1DF00E-0DE8-00F6-CFA4-B9BA94888A67}"/>
              </a:ext>
            </a:extLst>
          </p:cNvPr>
          <p:cNvSpPr txBox="1"/>
          <p:nvPr/>
        </p:nvSpPr>
        <p:spPr>
          <a:xfrm>
            <a:off x="5519138" y="4937442"/>
            <a:ext cx="34060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46E5138-97C5-0B0B-8945-D5A72F1E65EC}"/>
              </a:ext>
            </a:extLst>
          </p:cNvPr>
          <p:cNvSpPr/>
          <p:nvPr/>
        </p:nvSpPr>
        <p:spPr>
          <a:xfrm>
            <a:off x="4363597" y="5766371"/>
            <a:ext cx="1968488" cy="3077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en-US" sz="2000" b="1" cap="none" spc="0" dirty="0">
                <a:ln w="0">
                  <a:noFill/>
                </a:ln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72F81B7-1C21-4F1E-979E-C28029EC9033}"/>
              </a:ext>
            </a:extLst>
          </p:cNvPr>
          <p:cNvSpPr txBox="1"/>
          <p:nvPr/>
        </p:nvSpPr>
        <p:spPr>
          <a:xfrm>
            <a:off x="4363597" y="6091502"/>
            <a:ext cx="347098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A177FE2-0445-4AFC-8307-5AD32C489052}"/>
              </a:ext>
            </a:extLst>
          </p:cNvPr>
          <p:cNvGrpSpPr/>
          <p:nvPr/>
        </p:nvGrpSpPr>
        <p:grpSpPr>
          <a:xfrm>
            <a:off x="219456" y="3309676"/>
            <a:ext cx="2432294" cy="1731089"/>
            <a:chOff x="206961" y="3524288"/>
            <a:chExt cx="2010161" cy="1300591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1690F85-A0C0-9C03-41B8-3658B5A1B3AB}"/>
                </a:ext>
              </a:extLst>
            </p:cNvPr>
            <p:cNvSpPr/>
            <p:nvPr/>
          </p:nvSpPr>
          <p:spPr>
            <a:xfrm>
              <a:off x="565207" y="3923055"/>
              <a:ext cx="1651915" cy="9018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3600" b="1" cap="none" spc="200" dirty="0">
                  <a:ln w="0">
                    <a:noFill/>
                  </a:ln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OU</a:t>
              </a:r>
              <a:r>
                <a:rPr lang="en-US" sz="3600" b="1" spc="200" dirty="0">
                  <a:ln w="0">
                    <a:noFill/>
                  </a:ln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R</a:t>
              </a:r>
            </a:p>
            <a:p>
              <a:r>
                <a:rPr lang="en-US" sz="3600" b="1" cap="none" spc="200" dirty="0">
                  <a:ln w="0">
                    <a:noFill/>
                  </a:ln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AGENDA</a:t>
              </a:r>
            </a:p>
          </p:txBody>
        </p:sp>
        <p:sp>
          <p:nvSpPr>
            <p:cNvPr id="66" name="Freeform 31">
              <a:extLst>
                <a:ext uri="{FF2B5EF4-FFF2-40B4-BE49-F238E27FC236}">
                  <a16:creationId xmlns:a16="http://schemas.microsoft.com/office/drawing/2014/main" id="{4C5984CB-996A-D839-8B23-7373370BF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961" y="3524288"/>
              <a:ext cx="864230" cy="1171499"/>
            </a:xfrm>
            <a:custGeom>
              <a:avLst/>
              <a:gdLst>
                <a:gd name="T0" fmla="*/ 189 w 515"/>
                <a:gd name="T1" fmla="*/ 755 h 755"/>
                <a:gd name="T2" fmla="*/ 0 w 515"/>
                <a:gd name="T3" fmla="*/ 755 h 755"/>
                <a:gd name="T4" fmla="*/ 0 w 515"/>
                <a:gd name="T5" fmla="*/ 0 h 755"/>
                <a:gd name="T6" fmla="*/ 515 w 515"/>
                <a:gd name="T7" fmla="*/ 0 h 755"/>
                <a:gd name="T8" fmla="*/ 515 w 515"/>
                <a:gd name="T9" fmla="*/ 234 h 755"/>
                <a:gd name="T10" fmla="*/ 457 w 515"/>
                <a:gd name="T11" fmla="*/ 234 h 755"/>
                <a:gd name="T12" fmla="*/ 457 w 515"/>
                <a:gd name="T13" fmla="*/ 58 h 755"/>
                <a:gd name="T14" fmla="*/ 57 w 515"/>
                <a:gd name="T15" fmla="*/ 58 h 755"/>
                <a:gd name="T16" fmla="*/ 57 w 515"/>
                <a:gd name="T17" fmla="*/ 697 h 755"/>
                <a:gd name="T18" fmla="*/ 189 w 515"/>
                <a:gd name="T19" fmla="*/ 697 h 755"/>
                <a:gd name="T20" fmla="*/ 189 w 515"/>
                <a:gd name="T21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5" h="755">
                  <a:moveTo>
                    <a:pt x="189" y="755"/>
                  </a:moveTo>
                  <a:lnTo>
                    <a:pt x="0" y="755"/>
                  </a:lnTo>
                  <a:lnTo>
                    <a:pt x="0" y="0"/>
                  </a:lnTo>
                  <a:lnTo>
                    <a:pt x="515" y="0"/>
                  </a:lnTo>
                  <a:lnTo>
                    <a:pt x="515" y="234"/>
                  </a:lnTo>
                  <a:lnTo>
                    <a:pt x="457" y="234"/>
                  </a:lnTo>
                  <a:lnTo>
                    <a:pt x="457" y="58"/>
                  </a:lnTo>
                  <a:lnTo>
                    <a:pt x="57" y="58"/>
                  </a:lnTo>
                  <a:lnTo>
                    <a:pt x="57" y="697"/>
                  </a:lnTo>
                  <a:lnTo>
                    <a:pt x="189" y="697"/>
                  </a:lnTo>
                  <a:lnTo>
                    <a:pt x="189" y="755"/>
                  </a:lnTo>
                  <a:close/>
                </a:path>
              </a:pathLst>
            </a:custGeom>
            <a:solidFill>
              <a:schemeClr val="tx2">
                <a:alpha val="8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014883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FF78EC7-6237-6EEB-BBCC-76181917497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9" b="7819"/>
          <a:stretch/>
        </p:blipFill>
        <p:spPr/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97E94F2-1E9B-3274-24AA-78F829C9BA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2D17727-1431-FF48-CBDC-CC5D31FD00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E96C81F-9529-E8BD-6D4C-234738F282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70B5D84-3ED6-FE6B-5F77-4E78B033AB94}"/>
              </a:ext>
            </a:extLst>
          </p:cNvPr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F19772-86C9-2B17-306F-6E4CF2BFFF28}"/>
              </a:ext>
            </a:extLst>
          </p:cNvPr>
          <p:cNvGrpSpPr/>
          <p:nvPr/>
        </p:nvGrpSpPr>
        <p:grpSpPr>
          <a:xfrm>
            <a:off x="8389256" y="1743889"/>
            <a:ext cx="3136922" cy="4201888"/>
            <a:chOff x="8389256" y="1743889"/>
            <a:chExt cx="3136922" cy="420188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04165F3-D1A1-18CC-5CA0-B134113E279A}"/>
                </a:ext>
              </a:extLst>
            </p:cNvPr>
            <p:cNvCxnSpPr>
              <a:cxnSpLocks/>
            </p:cNvCxnSpPr>
            <p:nvPr/>
          </p:nvCxnSpPr>
          <p:spPr>
            <a:xfrm>
              <a:off x="8389257" y="4624977"/>
              <a:ext cx="294639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0985EB5-B2AB-FBE1-63B7-13BF83C01CA7}"/>
                </a:ext>
              </a:extLst>
            </p:cNvPr>
            <p:cNvCxnSpPr>
              <a:cxnSpLocks/>
            </p:cNvCxnSpPr>
            <p:nvPr/>
          </p:nvCxnSpPr>
          <p:spPr>
            <a:xfrm>
              <a:off x="8389257" y="5945777"/>
              <a:ext cx="294639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1910DD-DBCA-BB45-0815-F91C1C18E035}"/>
                </a:ext>
              </a:extLst>
            </p:cNvPr>
            <p:cNvSpPr/>
            <p:nvPr/>
          </p:nvSpPr>
          <p:spPr>
            <a:xfrm>
              <a:off x="8389256" y="1743889"/>
              <a:ext cx="2946399" cy="267062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085E70-97A5-8735-5EF3-6C48AF387B7B}"/>
                </a:ext>
              </a:extLst>
            </p:cNvPr>
            <p:cNvSpPr txBox="1"/>
            <p:nvPr/>
          </p:nvSpPr>
          <p:spPr>
            <a:xfrm>
              <a:off x="9318170" y="4777545"/>
              <a:ext cx="22080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1AB292E-96DD-4074-6035-47153615FC0B}"/>
                </a:ext>
              </a:extLst>
            </p:cNvPr>
            <p:cNvSpPr txBox="1"/>
            <p:nvPr/>
          </p:nvSpPr>
          <p:spPr>
            <a:xfrm>
              <a:off x="8389256" y="4823711"/>
              <a:ext cx="10087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chemeClr val="accent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44AEADA-F877-7908-41D7-0267C893C09C}"/>
              </a:ext>
            </a:extLst>
          </p:cNvPr>
          <p:cNvGrpSpPr/>
          <p:nvPr/>
        </p:nvGrpSpPr>
        <p:grpSpPr>
          <a:xfrm>
            <a:off x="4622800" y="1743889"/>
            <a:ext cx="3136922" cy="4201888"/>
            <a:chOff x="4622800" y="1743889"/>
            <a:chExt cx="3136922" cy="420188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96D43FD-40E6-0F8A-B726-9B59A0604787}"/>
                </a:ext>
              </a:extLst>
            </p:cNvPr>
            <p:cNvCxnSpPr>
              <a:cxnSpLocks/>
            </p:cNvCxnSpPr>
            <p:nvPr/>
          </p:nvCxnSpPr>
          <p:spPr>
            <a:xfrm>
              <a:off x="4622801" y="4624977"/>
              <a:ext cx="29463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125A03-5FB0-6191-0F50-F7E871AD33FD}"/>
                </a:ext>
              </a:extLst>
            </p:cNvPr>
            <p:cNvCxnSpPr>
              <a:cxnSpLocks/>
            </p:cNvCxnSpPr>
            <p:nvPr/>
          </p:nvCxnSpPr>
          <p:spPr>
            <a:xfrm>
              <a:off x="4622801" y="5945777"/>
              <a:ext cx="29463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97ACE64-456C-E614-1B90-15F166089C57}"/>
                </a:ext>
              </a:extLst>
            </p:cNvPr>
            <p:cNvSpPr/>
            <p:nvPr/>
          </p:nvSpPr>
          <p:spPr>
            <a:xfrm>
              <a:off x="4622800" y="1743889"/>
              <a:ext cx="2946399" cy="2670629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AEA76E-A9D6-5B65-5FEC-284C662F6B57}"/>
                </a:ext>
              </a:extLst>
            </p:cNvPr>
            <p:cNvSpPr txBox="1"/>
            <p:nvPr/>
          </p:nvSpPr>
          <p:spPr>
            <a:xfrm>
              <a:off x="5551714" y="4777545"/>
              <a:ext cx="22080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186DAF-3C04-F932-0B80-5BAC54008F15}"/>
                </a:ext>
              </a:extLst>
            </p:cNvPr>
            <p:cNvSpPr txBox="1"/>
            <p:nvPr/>
          </p:nvSpPr>
          <p:spPr>
            <a:xfrm>
              <a:off x="4622800" y="4823711"/>
              <a:ext cx="10087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chemeClr val="accent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AE89D3E-1660-538E-37D1-FC53E9481FB7}"/>
              </a:ext>
            </a:extLst>
          </p:cNvPr>
          <p:cNvGrpSpPr/>
          <p:nvPr/>
        </p:nvGrpSpPr>
        <p:grpSpPr>
          <a:xfrm>
            <a:off x="776514" y="1743888"/>
            <a:ext cx="3216752" cy="4201889"/>
            <a:chOff x="776514" y="1743888"/>
            <a:chExt cx="3216752" cy="4201889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98833A36-06C2-C7AA-FB2B-15E8017168FC}"/>
                </a:ext>
              </a:extLst>
            </p:cNvPr>
            <p:cNvCxnSpPr>
              <a:cxnSpLocks/>
            </p:cNvCxnSpPr>
            <p:nvPr/>
          </p:nvCxnSpPr>
          <p:spPr>
            <a:xfrm>
              <a:off x="856344" y="4624977"/>
              <a:ext cx="2946399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E1B70AA-BE13-DDF6-424F-BF086FEBF9EB}"/>
                </a:ext>
              </a:extLst>
            </p:cNvPr>
            <p:cNvCxnSpPr>
              <a:cxnSpLocks/>
            </p:cNvCxnSpPr>
            <p:nvPr/>
          </p:nvCxnSpPr>
          <p:spPr>
            <a:xfrm>
              <a:off x="856344" y="5945777"/>
              <a:ext cx="2946399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85877F9-A670-4C49-3761-7210BF0FC4E5}"/>
                </a:ext>
              </a:extLst>
            </p:cNvPr>
            <p:cNvSpPr/>
            <p:nvPr/>
          </p:nvSpPr>
          <p:spPr>
            <a:xfrm>
              <a:off x="856344" y="1743888"/>
              <a:ext cx="2946399" cy="2670631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A9455BF-68E1-0801-624C-A30159F937B1}"/>
                </a:ext>
              </a:extLst>
            </p:cNvPr>
            <p:cNvGrpSpPr/>
            <p:nvPr/>
          </p:nvGrpSpPr>
          <p:grpSpPr>
            <a:xfrm>
              <a:off x="776514" y="4777545"/>
              <a:ext cx="3216752" cy="1015663"/>
              <a:chOff x="776514" y="4835253"/>
              <a:chExt cx="3216752" cy="1015663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47DBE97-A74E-FC23-5404-A8289C13D061}"/>
                  </a:ext>
                </a:extLst>
              </p:cNvPr>
              <p:cNvSpPr txBox="1"/>
              <p:nvPr/>
            </p:nvSpPr>
            <p:spPr>
              <a:xfrm>
                <a:off x="1785258" y="4835253"/>
                <a:ext cx="220800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4F84B6E-FABA-0263-411F-543B82D28001}"/>
                  </a:ext>
                </a:extLst>
              </p:cNvPr>
              <p:cNvSpPr txBox="1"/>
              <p:nvPr/>
            </p:nvSpPr>
            <p:spPr>
              <a:xfrm>
                <a:off x="776514" y="4881419"/>
                <a:ext cx="10087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b="1" dirty="0">
                    <a:solidFill>
                      <a:schemeClr val="tx2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01</a:t>
                </a: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D5927F-CFC8-933C-540D-4C609C7BC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</p:spTree>
    <p:extLst>
      <p:ext uri="{BB962C8B-B14F-4D97-AF65-F5344CB8AC3E}">
        <p14:creationId xmlns:p14="http://schemas.microsoft.com/office/powerpoint/2010/main" val="3701618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3C4E2C4-7283-15B2-1665-1ACEAED9B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1" b="77"/>
          <a:stretch/>
        </p:blipFill>
        <p:spPr>
          <a:xfrm>
            <a:off x="0" y="0"/>
            <a:ext cx="12188825" cy="6858000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F1AE72-9E43-DA85-379A-79B1AD7E0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41" y="392782"/>
            <a:ext cx="10953750" cy="677086"/>
          </a:xfrm>
        </p:spPr>
        <p:txBody>
          <a:bodyPr anchor="t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 Steps Agenda Slide </a:t>
            </a:r>
          </a:p>
          <a:p>
            <a:r>
              <a:rPr lang="en-US" dirty="0">
                <a:solidFill>
                  <a:schemeClr val="bg1"/>
                </a:solidFill>
              </a:rPr>
              <a:t>PowerPoint Templates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BB1166-C320-5294-796E-C92832B73D1F}"/>
              </a:ext>
            </a:extLst>
          </p:cNvPr>
          <p:cNvSpPr/>
          <p:nvPr/>
        </p:nvSpPr>
        <p:spPr>
          <a:xfrm>
            <a:off x="5590355" y="0"/>
            <a:ext cx="6598469" cy="6865034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808F4D0-3106-908B-5756-0F49B84B8D11}"/>
              </a:ext>
            </a:extLst>
          </p:cNvPr>
          <p:cNvSpPr/>
          <p:nvPr/>
        </p:nvSpPr>
        <p:spPr>
          <a:xfrm>
            <a:off x="5162502" y="764704"/>
            <a:ext cx="866866" cy="86686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DE3473-C584-DAD4-7310-666AA9CAB2AC}"/>
              </a:ext>
            </a:extLst>
          </p:cNvPr>
          <p:cNvSpPr/>
          <p:nvPr/>
        </p:nvSpPr>
        <p:spPr>
          <a:xfrm>
            <a:off x="5162502" y="1891375"/>
            <a:ext cx="866866" cy="8668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B34771-EA46-10A6-77B9-11891D33ED75}"/>
              </a:ext>
            </a:extLst>
          </p:cNvPr>
          <p:cNvSpPr/>
          <p:nvPr/>
        </p:nvSpPr>
        <p:spPr>
          <a:xfrm>
            <a:off x="5162502" y="3018046"/>
            <a:ext cx="866866" cy="8668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4D2499-FC95-60E9-0AC9-E743CC36AC9D}"/>
              </a:ext>
            </a:extLst>
          </p:cNvPr>
          <p:cNvSpPr/>
          <p:nvPr/>
        </p:nvSpPr>
        <p:spPr>
          <a:xfrm>
            <a:off x="5162502" y="4144717"/>
            <a:ext cx="866866" cy="8668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FF50EEF-9D67-082D-D11B-9583BFF4EE0E}"/>
              </a:ext>
            </a:extLst>
          </p:cNvPr>
          <p:cNvSpPr/>
          <p:nvPr/>
        </p:nvSpPr>
        <p:spPr>
          <a:xfrm>
            <a:off x="5162502" y="5271390"/>
            <a:ext cx="866866" cy="8668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C7A511-302D-2CF3-D613-9930AA5AF67F}"/>
              </a:ext>
            </a:extLst>
          </p:cNvPr>
          <p:cNvSpPr/>
          <p:nvPr/>
        </p:nvSpPr>
        <p:spPr>
          <a:xfrm>
            <a:off x="6454452" y="905750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3EC81E-9DD4-523B-87A2-1CF5F5A952AF}"/>
              </a:ext>
            </a:extLst>
          </p:cNvPr>
          <p:cNvSpPr/>
          <p:nvPr/>
        </p:nvSpPr>
        <p:spPr>
          <a:xfrm>
            <a:off x="6454452" y="2032421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59F255-09CB-30D0-16D8-984B6B87C1EB}"/>
              </a:ext>
            </a:extLst>
          </p:cNvPr>
          <p:cNvSpPr/>
          <p:nvPr/>
        </p:nvSpPr>
        <p:spPr>
          <a:xfrm>
            <a:off x="6454452" y="3159092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6DD560-AD74-759E-84B6-8042BB927843}"/>
              </a:ext>
            </a:extLst>
          </p:cNvPr>
          <p:cNvSpPr/>
          <p:nvPr/>
        </p:nvSpPr>
        <p:spPr>
          <a:xfrm>
            <a:off x="6454452" y="4285763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8ABF54-7C4B-4DAD-20F1-4E79AD3D33BD}"/>
              </a:ext>
            </a:extLst>
          </p:cNvPr>
          <p:cNvSpPr/>
          <p:nvPr/>
        </p:nvSpPr>
        <p:spPr>
          <a:xfrm>
            <a:off x="6454452" y="5412436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</p:spTree>
    <p:extLst>
      <p:ext uri="{BB962C8B-B14F-4D97-AF65-F5344CB8AC3E}">
        <p14:creationId xmlns:p14="http://schemas.microsoft.com/office/powerpoint/2010/main" val="3606160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44B2A4-3F87-DCB2-B970-8A4BD4B493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6 Steps Agenda Slide PowerPoint Templates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C145FF7-2894-6941-CD4E-EA1B9FD26925}"/>
              </a:ext>
            </a:extLst>
          </p:cNvPr>
          <p:cNvGrpSpPr/>
          <p:nvPr/>
        </p:nvGrpSpPr>
        <p:grpSpPr>
          <a:xfrm>
            <a:off x="3321986" y="1714500"/>
            <a:ext cx="5506754" cy="4059602"/>
            <a:chOff x="3321986" y="1714500"/>
            <a:chExt cx="5506754" cy="4059602"/>
          </a:xfrm>
        </p:grpSpPr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5F2C7D8C-3A1C-B93A-E97D-8D22046EDEA7}"/>
                </a:ext>
              </a:extLst>
            </p:cNvPr>
            <p:cNvSpPr/>
            <p:nvPr/>
          </p:nvSpPr>
          <p:spPr>
            <a:xfrm rot="5400000" flipV="1">
              <a:off x="4158604" y="3244541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id="{A6BA40E4-3A77-564C-D8B3-2E8B2348794A}"/>
                </a:ext>
              </a:extLst>
            </p:cNvPr>
            <p:cNvSpPr/>
            <p:nvPr/>
          </p:nvSpPr>
          <p:spPr>
            <a:xfrm rot="2959117" flipV="1">
              <a:off x="4556755" y="4231972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040601F6-9FD9-AACC-D9FC-551E6ED5B291}"/>
                </a:ext>
              </a:extLst>
            </p:cNvPr>
            <p:cNvSpPr/>
            <p:nvPr/>
          </p:nvSpPr>
          <p:spPr>
            <a:xfrm rot="18640883">
              <a:off x="4556755" y="2242209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7389D6D-C31A-D8DE-7D09-DC6FBE403FF2}"/>
                </a:ext>
              </a:extLst>
            </p:cNvPr>
            <p:cNvSpPr/>
            <p:nvPr/>
          </p:nvSpPr>
          <p:spPr>
            <a:xfrm rot="10800000" flipV="1">
              <a:off x="3321986" y="3181269"/>
              <a:ext cx="1122891" cy="11228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45682EE-4F82-A929-EDD8-62617D394C78}"/>
                </a:ext>
              </a:extLst>
            </p:cNvPr>
            <p:cNvSpPr/>
            <p:nvPr/>
          </p:nvSpPr>
          <p:spPr>
            <a:xfrm rot="10800000" flipV="1">
              <a:off x="3892313" y="4651210"/>
              <a:ext cx="1122891" cy="11228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B11F167-F471-3EEF-BC3E-ECB3A562680B}"/>
                </a:ext>
              </a:extLst>
            </p:cNvPr>
            <p:cNvSpPr/>
            <p:nvPr/>
          </p:nvSpPr>
          <p:spPr>
            <a:xfrm>
              <a:off x="3892313" y="1714500"/>
              <a:ext cx="1122891" cy="1122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B63A527-6285-BBBA-05F2-EE54E30A8631}"/>
                </a:ext>
              </a:extLst>
            </p:cNvPr>
            <p:cNvSpPr/>
            <p:nvPr/>
          </p:nvSpPr>
          <p:spPr>
            <a:xfrm rot="10800000" flipV="1">
              <a:off x="3447786" y="3307061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8821864-B2A7-2CD6-402C-DC05EC27D32D}"/>
                </a:ext>
              </a:extLst>
            </p:cNvPr>
            <p:cNvSpPr/>
            <p:nvPr/>
          </p:nvSpPr>
          <p:spPr>
            <a:xfrm rot="10800000" flipV="1">
              <a:off x="4018113" y="4777002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84625CC-5D32-836E-ECCC-6396B61D0080}"/>
                </a:ext>
              </a:extLst>
            </p:cNvPr>
            <p:cNvSpPr/>
            <p:nvPr/>
          </p:nvSpPr>
          <p:spPr>
            <a:xfrm>
              <a:off x="4018113" y="1840291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F31EEEF2-1B6B-E7F4-A3E9-1C3B8685FCF9}"/>
                </a:ext>
              </a:extLst>
            </p:cNvPr>
            <p:cNvSpPr/>
            <p:nvPr/>
          </p:nvSpPr>
          <p:spPr>
            <a:xfrm rot="16200000" flipH="1" flipV="1">
              <a:off x="7068740" y="3244541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A623D805-7EA7-4B29-ABDC-1049CFAC2063}"/>
                </a:ext>
              </a:extLst>
            </p:cNvPr>
            <p:cNvSpPr/>
            <p:nvPr/>
          </p:nvSpPr>
          <p:spPr>
            <a:xfrm rot="18640883" flipH="1" flipV="1">
              <a:off x="6670589" y="4231972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1ACAEB2B-4272-BA43-41E8-1A536E89F0C9}"/>
                </a:ext>
              </a:extLst>
            </p:cNvPr>
            <p:cNvSpPr/>
            <p:nvPr/>
          </p:nvSpPr>
          <p:spPr>
            <a:xfrm rot="2959117" flipH="1">
              <a:off x="6670589" y="2242209"/>
              <a:ext cx="923382" cy="1014421"/>
            </a:xfrm>
            <a:custGeom>
              <a:avLst/>
              <a:gdLst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0 w 864096"/>
                <a:gd name="connsiteY4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195 w 864096"/>
                <a:gd name="connsiteY4" fmla="*/ 761886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4795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4795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8528 w 864096"/>
                <a:gd name="connsiteY2" fmla="*/ 76941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972108"/>
                <a:gd name="connsiteY0" fmla="*/ 0 h 1512168"/>
                <a:gd name="connsiteX1" fmla="*/ 864096 w 972108"/>
                <a:gd name="connsiteY1" fmla="*/ 0 h 1512168"/>
                <a:gd name="connsiteX2" fmla="*/ 864096 w 972108"/>
                <a:gd name="connsiteY2" fmla="*/ 1512168 h 1512168"/>
                <a:gd name="connsiteX3" fmla="*/ 0 w 972108"/>
                <a:gd name="connsiteY3" fmla="*/ 1512168 h 1512168"/>
                <a:gd name="connsiteX4" fmla="*/ 185581 w 972108"/>
                <a:gd name="connsiteY4" fmla="*/ 765649 h 1512168"/>
                <a:gd name="connsiteX5" fmla="*/ 0 w 972108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4096 w 864096"/>
                <a:gd name="connsiteY2" fmla="*/ 1512168 h 1512168"/>
                <a:gd name="connsiteX3" fmla="*/ 0 w 864096"/>
                <a:gd name="connsiteY3" fmla="*/ 1512168 h 1512168"/>
                <a:gd name="connsiteX4" fmla="*/ 185581 w 864096"/>
                <a:gd name="connsiteY4" fmla="*/ 765649 h 1512168"/>
                <a:gd name="connsiteX5" fmla="*/ 0 w 864096"/>
                <a:gd name="connsiteY5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863899 w 864096"/>
                <a:gd name="connsiteY2" fmla="*/ 75436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185581 w 864096"/>
                <a:gd name="connsiteY5" fmla="*/ 765649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74328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02027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44725 w 864096"/>
                <a:gd name="connsiteY2" fmla="*/ 76105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4919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67630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615122 w 864096"/>
                <a:gd name="connsiteY2" fmla="*/ 7577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38208 w 864096"/>
                <a:gd name="connsiteY5" fmla="*/ 7557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71726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297102 w 864096"/>
                <a:gd name="connsiteY5" fmla="*/ 7619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21900 w 864096"/>
                <a:gd name="connsiteY5" fmla="*/ 758881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37629 w 864096"/>
                <a:gd name="connsiteY2" fmla="*/ 760862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4542 w 864096"/>
                <a:gd name="connsiteY5" fmla="*/ 756774 h 1512168"/>
                <a:gd name="connsiteX6" fmla="*/ 0 w 864096"/>
                <a:gd name="connsiteY6" fmla="*/ 0 h 1512168"/>
                <a:gd name="connsiteX0" fmla="*/ 0 w 864096"/>
                <a:gd name="connsiteY0" fmla="*/ 0 h 1512168"/>
                <a:gd name="connsiteX1" fmla="*/ 864096 w 864096"/>
                <a:gd name="connsiteY1" fmla="*/ 0 h 1512168"/>
                <a:gd name="connsiteX2" fmla="*/ 516560 w 864096"/>
                <a:gd name="connsiteY2" fmla="*/ 754541 h 1512168"/>
                <a:gd name="connsiteX3" fmla="*/ 864096 w 864096"/>
                <a:gd name="connsiteY3" fmla="*/ 1512168 h 1512168"/>
                <a:gd name="connsiteX4" fmla="*/ 0 w 864096"/>
                <a:gd name="connsiteY4" fmla="*/ 1512168 h 1512168"/>
                <a:gd name="connsiteX5" fmla="*/ 338756 w 864096"/>
                <a:gd name="connsiteY5" fmla="*/ 756774 h 1512168"/>
                <a:gd name="connsiteX6" fmla="*/ 0 w 864096"/>
                <a:gd name="connsiteY6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1512168">
                  <a:moveTo>
                    <a:pt x="0" y="0"/>
                  </a:moveTo>
                  <a:lnTo>
                    <a:pt x="864096" y="0"/>
                  </a:lnTo>
                  <a:cubicBezTo>
                    <a:pt x="864030" y="251453"/>
                    <a:pt x="516626" y="503088"/>
                    <a:pt x="516560" y="754541"/>
                  </a:cubicBezTo>
                  <a:cubicBezTo>
                    <a:pt x="516626" y="1007144"/>
                    <a:pt x="864030" y="1259565"/>
                    <a:pt x="864096" y="1512168"/>
                  </a:cubicBezTo>
                  <a:lnTo>
                    <a:pt x="0" y="1512168"/>
                  </a:lnTo>
                  <a:cubicBezTo>
                    <a:pt x="398" y="1262074"/>
                    <a:pt x="338358" y="1006868"/>
                    <a:pt x="338756" y="756774"/>
                  </a:cubicBezTo>
                  <a:cubicBezTo>
                    <a:pt x="338358" y="502812"/>
                    <a:pt x="398" y="253962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B29F5F5-8A3A-6F28-3B3B-428F4298F551}"/>
                </a:ext>
              </a:extLst>
            </p:cNvPr>
            <p:cNvSpPr/>
            <p:nvPr/>
          </p:nvSpPr>
          <p:spPr>
            <a:xfrm rot="10800000" flipH="1" flipV="1">
              <a:off x="7705849" y="3181269"/>
              <a:ext cx="1122891" cy="11228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7E2B2C2-67A5-3B9E-2A7A-27B240AC5389}"/>
                </a:ext>
              </a:extLst>
            </p:cNvPr>
            <p:cNvSpPr/>
            <p:nvPr/>
          </p:nvSpPr>
          <p:spPr>
            <a:xfrm rot="10800000" flipH="1" flipV="1">
              <a:off x="7135522" y="4651210"/>
              <a:ext cx="1122891" cy="11228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98B53F-B459-3E00-2906-1F73E342D265}"/>
                </a:ext>
              </a:extLst>
            </p:cNvPr>
            <p:cNvSpPr/>
            <p:nvPr/>
          </p:nvSpPr>
          <p:spPr>
            <a:xfrm flipH="1">
              <a:off x="7135522" y="1714500"/>
              <a:ext cx="1122891" cy="11228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83B9EA3-C8AF-A1D0-5236-5A98707CFC6A}"/>
                </a:ext>
              </a:extLst>
            </p:cNvPr>
            <p:cNvSpPr/>
            <p:nvPr/>
          </p:nvSpPr>
          <p:spPr>
            <a:xfrm rot="10800000" flipH="1" flipV="1">
              <a:off x="7831649" y="3307061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B1246E4-B1D5-1772-E782-F2F06FD7F283}"/>
                </a:ext>
              </a:extLst>
            </p:cNvPr>
            <p:cNvSpPr/>
            <p:nvPr/>
          </p:nvSpPr>
          <p:spPr>
            <a:xfrm rot="10800000" flipH="1" flipV="1">
              <a:off x="7261322" y="4777002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43642A0-9FDF-619D-C5D9-E526303CFA14}"/>
                </a:ext>
              </a:extLst>
            </p:cNvPr>
            <p:cNvSpPr/>
            <p:nvPr/>
          </p:nvSpPr>
          <p:spPr>
            <a:xfrm flipH="1">
              <a:off x="7261322" y="1840291"/>
              <a:ext cx="871306" cy="8713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4A4A83B-F2C0-7BA6-01D4-8913CB9E6AC6}"/>
                </a:ext>
              </a:extLst>
            </p:cNvPr>
            <p:cNvSpPr/>
            <p:nvPr/>
          </p:nvSpPr>
          <p:spPr>
            <a:xfrm>
              <a:off x="4896562" y="2537578"/>
              <a:ext cx="2410272" cy="241027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FDA6C9F-BDC2-AB87-DEC1-62080425C5FF}"/>
                </a:ext>
              </a:extLst>
            </p:cNvPr>
            <p:cNvSpPr/>
            <p:nvPr/>
          </p:nvSpPr>
          <p:spPr>
            <a:xfrm>
              <a:off x="5028867" y="2669883"/>
              <a:ext cx="2145663" cy="2145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114300" dir="48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BCA56E0-EFD1-A284-920E-B3E73F2EAB19}"/>
                </a:ext>
              </a:extLst>
            </p:cNvPr>
            <p:cNvGrpSpPr/>
            <p:nvPr/>
          </p:nvGrpSpPr>
          <p:grpSpPr>
            <a:xfrm>
              <a:off x="4200956" y="2023873"/>
              <a:ext cx="505620" cy="504142"/>
              <a:chOff x="1033463" y="3025776"/>
              <a:chExt cx="2719388" cy="2711450"/>
            </a:xfrm>
          </p:grpSpPr>
          <p:sp>
            <p:nvSpPr>
              <p:cNvPr id="78" name="Freeform 6">
                <a:extLst>
                  <a:ext uri="{FF2B5EF4-FFF2-40B4-BE49-F238E27FC236}">
                    <a16:creationId xmlns:a16="http://schemas.microsoft.com/office/drawing/2014/main" id="{1F0D679D-78A5-3F67-A273-1F5573BB8F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0201" y="4857751"/>
                <a:ext cx="792163" cy="787400"/>
              </a:xfrm>
              <a:custGeom>
                <a:avLst/>
                <a:gdLst>
                  <a:gd name="T0" fmla="*/ 346 w 367"/>
                  <a:gd name="T1" fmla="*/ 273 h 366"/>
                  <a:gd name="T2" fmla="*/ 346 w 367"/>
                  <a:gd name="T3" fmla="*/ 346 h 366"/>
                  <a:gd name="T4" fmla="*/ 273 w 367"/>
                  <a:gd name="T5" fmla="*/ 346 h 366"/>
                  <a:gd name="T6" fmla="*/ 0 w 367"/>
                  <a:gd name="T7" fmla="*/ 73 h 366"/>
                  <a:gd name="T8" fmla="*/ 73 w 367"/>
                  <a:gd name="T9" fmla="*/ 0 h 366"/>
                  <a:gd name="T10" fmla="*/ 346 w 367"/>
                  <a:gd name="T11" fmla="*/ 273 h 366"/>
                  <a:gd name="T12" fmla="*/ 346 w 367"/>
                  <a:gd name="T13" fmla="*/ 273 h 366"/>
                  <a:gd name="T14" fmla="*/ 346 w 367"/>
                  <a:gd name="T15" fmla="*/ 273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7" h="366">
                    <a:moveTo>
                      <a:pt x="346" y="273"/>
                    </a:moveTo>
                    <a:cubicBezTo>
                      <a:pt x="367" y="293"/>
                      <a:pt x="367" y="326"/>
                      <a:pt x="346" y="346"/>
                    </a:cubicBezTo>
                    <a:cubicBezTo>
                      <a:pt x="326" y="366"/>
                      <a:pt x="294" y="366"/>
                      <a:pt x="273" y="346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346" y="273"/>
                    </a:lnTo>
                    <a:close/>
                    <a:moveTo>
                      <a:pt x="346" y="273"/>
                    </a:moveTo>
                    <a:cubicBezTo>
                      <a:pt x="346" y="273"/>
                      <a:pt x="346" y="273"/>
                      <a:pt x="346" y="27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5462F253-DE81-CA87-61AB-1920D9FBB253}"/>
                  </a:ext>
                </a:extLst>
              </p:cNvPr>
              <p:cNvGrpSpPr/>
              <p:nvPr/>
            </p:nvGrpSpPr>
            <p:grpSpPr>
              <a:xfrm>
                <a:off x="1235076" y="3224213"/>
                <a:ext cx="1771650" cy="1770063"/>
                <a:chOff x="1235076" y="3224213"/>
                <a:chExt cx="1771650" cy="1770063"/>
              </a:xfrm>
            </p:grpSpPr>
            <p:sp>
              <p:nvSpPr>
                <p:cNvPr id="82" name="Freeform 7">
                  <a:extLst>
                    <a:ext uri="{FF2B5EF4-FFF2-40B4-BE49-F238E27FC236}">
                      <a16:creationId xmlns:a16="http://schemas.microsoft.com/office/drawing/2014/main" id="{23C9B087-FC91-AC96-095E-F3E39C110D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35076" y="3224213"/>
                  <a:ext cx="1771650" cy="1770063"/>
                </a:xfrm>
                <a:custGeom>
                  <a:avLst/>
                  <a:gdLst>
                    <a:gd name="T0" fmla="*/ 702 w 822"/>
                    <a:gd name="T1" fmla="*/ 121 h 823"/>
                    <a:gd name="T2" fmla="*/ 822 w 822"/>
                    <a:gd name="T3" fmla="*/ 412 h 823"/>
                    <a:gd name="T4" fmla="*/ 702 w 822"/>
                    <a:gd name="T5" fmla="*/ 702 h 823"/>
                    <a:gd name="T6" fmla="*/ 411 w 822"/>
                    <a:gd name="T7" fmla="*/ 823 h 823"/>
                    <a:gd name="T8" fmla="*/ 120 w 822"/>
                    <a:gd name="T9" fmla="*/ 702 h 823"/>
                    <a:gd name="T10" fmla="*/ 0 w 822"/>
                    <a:gd name="T11" fmla="*/ 412 h 823"/>
                    <a:gd name="T12" fmla="*/ 120 w 822"/>
                    <a:gd name="T13" fmla="*/ 121 h 823"/>
                    <a:gd name="T14" fmla="*/ 411 w 822"/>
                    <a:gd name="T15" fmla="*/ 0 h 823"/>
                    <a:gd name="T16" fmla="*/ 702 w 822"/>
                    <a:gd name="T17" fmla="*/ 121 h 823"/>
                    <a:gd name="T18" fmla="*/ 772 w 822"/>
                    <a:gd name="T19" fmla="*/ 412 h 823"/>
                    <a:gd name="T20" fmla="*/ 666 w 822"/>
                    <a:gd name="T21" fmla="*/ 157 h 823"/>
                    <a:gd name="T22" fmla="*/ 411 w 822"/>
                    <a:gd name="T23" fmla="*/ 51 h 823"/>
                    <a:gd name="T24" fmla="*/ 156 w 822"/>
                    <a:gd name="T25" fmla="*/ 157 h 823"/>
                    <a:gd name="T26" fmla="*/ 50 w 822"/>
                    <a:gd name="T27" fmla="*/ 412 h 823"/>
                    <a:gd name="T28" fmla="*/ 156 w 822"/>
                    <a:gd name="T29" fmla="*/ 667 h 823"/>
                    <a:gd name="T30" fmla="*/ 411 w 822"/>
                    <a:gd name="T31" fmla="*/ 772 h 823"/>
                    <a:gd name="T32" fmla="*/ 666 w 822"/>
                    <a:gd name="T33" fmla="*/ 667 h 823"/>
                    <a:gd name="T34" fmla="*/ 772 w 822"/>
                    <a:gd name="T35" fmla="*/ 412 h 823"/>
                    <a:gd name="T36" fmla="*/ 772 w 822"/>
                    <a:gd name="T37" fmla="*/ 412 h 823"/>
                    <a:gd name="T38" fmla="*/ 772 w 822"/>
                    <a:gd name="T39" fmla="*/ 412 h 8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22" h="823">
                      <a:moveTo>
                        <a:pt x="702" y="121"/>
                      </a:moveTo>
                      <a:cubicBezTo>
                        <a:pt x="779" y="199"/>
                        <a:pt x="822" y="302"/>
                        <a:pt x="822" y="412"/>
                      </a:cubicBezTo>
                      <a:cubicBezTo>
                        <a:pt x="822" y="521"/>
                        <a:pt x="779" y="625"/>
                        <a:pt x="702" y="702"/>
                      </a:cubicBezTo>
                      <a:cubicBezTo>
                        <a:pt x="624" y="780"/>
                        <a:pt x="521" y="823"/>
                        <a:pt x="411" y="823"/>
                      </a:cubicBezTo>
                      <a:cubicBezTo>
                        <a:pt x="301" y="823"/>
                        <a:pt x="198" y="780"/>
                        <a:pt x="120" y="702"/>
                      </a:cubicBezTo>
                      <a:cubicBezTo>
                        <a:pt x="43" y="625"/>
                        <a:pt x="0" y="521"/>
                        <a:pt x="0" y="412"/>
                      </a:cubicBezTo>
                      <a:cubicBezTo>
                        <a:pt x="0" y="302"/>
                        <a:pt x="43" y="199"/>
                        <a:pt x="120" y="121"/>
                      </a:cubicBezTo>
                      <a:cubicBezTo>
                        <a:pt x="198" y="43"/>
                        <a:pt x="301" y="0"/>
                        <a:pt x="411" y="0"/>
                      </a:cubicBezTo>
                      <a:cubicBezTo>
                        <a:pt x="521" y="0"/>
                        <a:pt x="624" y="43"/>
                        <a:pt x="702" y="121"/>
                      </a:cubicBezTo>
                      <a:close/>
                      <a:moveTo>
                        <a:pt x="772" y="412"/>
                      </a:moveTo>
                      <a:cubicBezTo>
                        <a:pt x="772" y="315"/>
                        <a:pt x="734" y="225"/>
                        <a:pt x="666" y="157"/>
                      </a:cubicBezTo>
                      <a:cubicBezTo>
                        <a:pt x="598" y="89"/>
                        <a:pt x="507" y="51"/>
                        <a:pt x="411" y="51"/>
                      </a:cubicBezTo>
                      <a:cubicBezTo>
                        <a:pt x="315" y="51"/>
                        <a:pt x="224" y="89"/>
                        <a:pt x="156" y="157"/>
                      </a:cubicBezTo>
                      <a:cubicBezTo>
                        <a:pt x="88" y="225"/>
                        <a:pt x="50" y="315"/>
                        <a:pt x="50" y="412"/>
                      </a:cubicBezTo>
                      <a:cubicBezTo>
                        <a:pt x="50" y="508"/>
                        <a:pt x="88" y="599"/>
                        <a:pt x="156" y="667"/>
                      </a:cubicBezTo>
                      <a:cubicBezTo>
                        <a:pt x="224" y="735"/>
                        <a:pt x="315" y="772"/>
                        <a:pt x="411" y="772"/>
                      </a:cubicBezTo>
                      <a:cubicBezTo>
                        <a:pt x="507" y="772"/>
                        <a:pt x="598" y="735"/>
                        <a:pt x="666" y="667"/>
                      </a:cubicBezTo>
                      <a:cubicBezTo>
                        <a:pt x="734" y="599"/>
                        <a:pt x="772" y="508"/>
                        <a:pt x="772" y="412"/>
                      </a:cubicBezTo>
                      <a:close/>
                      <a:moveTo>
                        <a:pt x="772" y="412"/>
                      </a:moveTo>
                      <a:cubicBezTo>
                        <a:pt x="772" y="412"/>
                        <a:pt x="772" y="412"/>
                        <a:pt x="772" y="412"/>
                      </a:cubicBezTo>
                    </a:path>
                  </a:pathLst>
                </a:custGeom>
                <a:solidFill>
                  <a:schemeClr val="accent5"/>
                </a:solidFill>
                <a:ln w="19050">
                  <a:solidFill>
                    <a:schemeClr val="accent5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  <p:sp>
              <p:nvSpPr>
                <p:cNvPr id="83" name="Freeform 8">
                  <a:extLst>
                    <a:ext uri="{FF2B5EF4-FFF2-40B4-BE49-F238E27FC236}">
                      <a16:creationId xmlns:a16="http://schemas.microsoft.com/office/drawing/2014/main" id="{A294B30F-4E10-7587-BA9F-5F89408CDF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03526" y="4789488"/>
                  <a:ext cx="88900" cy="90488"/>
                </a:xfrm>
                <a:custGeom>
                  <a:avLst/>
                  <a:gdLst>
                    <a:gd name="T0" fmla="*/ 41 w 41"/>
                    <a:gd name="T1" fmla="*/ 26 h 42"/>
                    <a:gd name="T2" fmla="*/ 26 w 41"/>
                    <a:gd name="T3" fmla="*/ 42 h 42"/>
                    <a:gd name="T4" fmla="*/ 0 w 41"/>
                    <a:gd name="T5" fmla="*/ 16 h 42"/>
                    <a:gd name="T6" fmla="*/ 8 w 41"/>
                    <a:gd name="T7" fmla="*/ 8 h 42"/>
                    <a:gd name="T8" fmla="*/ 16 w 41"/>
                    <a:gd name="T9" fmla="*/ 0 h 42"/>
                    <a:gd name="T10" fmla="*/ 41 w 41"/>
                    <a:gd name="T11" fmla="*/ 26 h 42"/>
                    <a:gd name="T12" fmla="*/ 41 w 41"/>
                    <a:gd name="T13" fmla="*/ 26 h 42"/>
                    <a:gd name="T14" fmla="*/ 41 w 41"/>
                    <a:gd name="T15" fmla="*/ 2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" h="42">
                      <a:moveTo>
                        <a:pt x="41" y="26"/>
                      </a:move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4"/>
                        <a:pt x="5" y="11"/>
                        <a:pt x="8" y="8"/>
                      </a:cubicBezTo>
                      <a:cubicBezTo>
                        <a:pt x="10" y="6"/>
                        <a:pt x="13" y="3"/>
                        <a:pt x="16" y="0"/>
                      </a:cubicBezTo>
                      <a:lnTo>
                        <a:pt x="41" y="26"/>
                      </a:lnTo>
                      <a:close/>
                      <a:moveTo>
                        <a:pt x="41" y="26"/>
                      </a:moveTo>
                      <a:cubicBezTo>
                        <a:pt x="41" y="26"/>
                        <a:pt x="41" y="26"/>
                        <a:pt x="41" y="26"/>
                      </a:cubicBezTo>
                    </a:path>
                  </a:pathLst>
                </a:custGeom>
                <a:solidFill>
                  <a:schemeClr val="accent1"/>
                </a:solidFill>
                <a:ln w="190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sp>
            <p:nvSpPr>
              <p:cNvPr id="80" name="Freeform 5">
                <a:extLst>
                  <a:ext uri="{FF2B5EF4-FFF2-40B4-BE49-F238E27FC236}">
                    <a16:creationId xmlns:a16="http://schemas.microsoft.com/office/drawing/2014/main" id="{AC7E6EB0-A0AC-6BF1-FAD0-9979C1D29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463" y="3025776"/>
                <a:ext cx="2719388" cy="2711450"/>
              </a:xfrm>
              <a:custGeom>
                <a:avLst/>
                <a:gdLst>
                  <a:gd name="T0" fmla="*/ 1232 w 1261"/>
                  <a:gd name="T1" fmla="*/ 1091 h 1261"/>
                  <a:gd name="T2" fmla="*/ 1261 w 1261"/>
                  <a:gd name="T3" fmla="*/ 1162 h 1261"/>
                  <a:gd name="T4" fmla="*/ 1232 w 1261"/>
                  <a:gd name="T5" fmla="*/ 1232 h 1261"/>
                  <a:gd name="T6" fmla="*/ 1162 w 1261"/>
                  <a:gd name="T7" fmla="*/ 1261 h 1261"/>
                  <a:gd name="T8" fmla="*/ 1091 w 1261"/>
                  <a:gd name="T9" fmla="*/ 1232 h 1261"/>
                  <a:gd name="T10" fmla="*/ 801 w 1261"/>
                  <a:gd name="T11" fmla="*/ 942 h 1261"/>
                  <a:gd name="T12" fmla="*/ 794 w 1261"/>
                  <a:gd name="T13" fmla="*/ 925 h 1261"/>
                  <a:gd name="T14" fmla="*/ 801 w 1261"/>
                  <a:gd name="T15" fmla="*/ 908 h 1261"/>
                  <a:gd name="T16" fmla="*/ 813 w 1261"/>
                  <a:gd name="T17" fmla="*/ 896 h 1261"/>
                  <a:gd name="T18" fmla="*/ 784 w 1261"/>
                  <a:gd name="T19" fmla="*/ 868 h 1261"/>
                  <a:gd name="T20" fmla="*/ 504 w 1261"/>
                  <a:gd name="T21" fmla="*/ 963 h 1261"/>
                  <a:gd name="T22" fmla="*/ 179 w 1261"/>
                  <a:gd name="T23" fmla="*/ 828 h 1261"/>
                  <a:gd name="T24" fmla="*/ 179 w 1261"/>
                  <a:gd name="T25" fmla="*/ 179 h 1261"/>
                  <a:gd name="T26" fmla="*/ 829 w 1261"/>
                  <a:gd name="T27" fmla="*/ 179 h 1261"/>
                  <a:gd name="T28" fmla="*/ 868 w 1261"/>
                  <a:gd name="T29" fmla="*/ 784 h 1261"/>
                  <a:gd name="T30" fmla="*/ 896 w 1261"/>
                  <a:gd name="T31" fmla="*/ 812 h 1261"/>
                  <a:gd name="T32" fmla="*/ 908 w 1261"/>
                  <a:gd name="T33" fmla="*/ 801 h 1261"/>
                  <a:gd name="T34" fmla="*/ 942 w 1261"/>
                  <a:gd name="T35" fmla="*/ 801 h 1261"/>
                  <a:gd name="T36" fmla="*/ 1232 w 1261"/>
                  <a:gd name="T37" fmla="*/ 1091 h 1261"/>
                  <a:gd name="T38" fmla="*/ 1198 w 1261"/>
                  <a:gd name="T39" fmla="*/ 1198 h 1261"/>
                  <a:gd name="T40" fmla="*/ 1198 w 1261"/>
                  <a:gd name="T41" fmla="*/ 1125 h 1261"/>
                  <a:gd name="T42" fmla="*/ 925 w 1261"/>
                  <a:gd name="T43" fmla="*/ 852 h 1261"/>
                  <a:gd name="T44" fmla="*/ 852 w 1261"/>
                  <a:gd name="T45" fmla="*/ 925 h 1261"/>
                  <a:gd name="T46" fmla="*/ 1125 w 1261"/>
                  <a:gd name="T47" fmla="*/ 1198 h 1261"/>
                  <a:gd name="T48" fmla="*/ 1198 w 1261"/>
                  <a:gd name="T49" fmla="*/ 1198 h 1261"/>
                  <a:gd name="T50" fmla="*/ 915 w 1261"/>
                  <a:gd name="T51" fmla="*/ 504 h 1261"/>
                  <a:gd name="T52" fmla="*/ 795 w 1261"/>
                  <a:gd name="T53" fmla="*/ 213 h 1261"/>
                  <a:gd name="T54" fmla="*/ 504 w 1261"/>
                  <a:gd name="T55" fmla="*/ 92 h 1261"/>
                  <a:gd name="T56" fmla="*/ 213 w 1261"/>
                  <a:gd name="T57" fmla="*/ 213 h 1261"/>
                  <a:gd name="T58" fmla="*/ 93 w 1261"/>
                  <a:gd name="T59" fmla="*/ 504 h 1261"/>
                  <a:gd name="T60" fmla="*/ 213 w 1261"/>
                  <a:gd name="T61" fmla="*/ 794 h 1261"/>
                  <a:gd name="T62" fmla="*/ 504 w 1261"/>
                  <a:gd name="T63" fmla="*/ 915 h 1261"/>
                  <a:gd name="T64" fmla="*/ 795 w 1261"/>
                  <a:gd name="T65" fmla="*/ 794 h 1261"/>
                  <a:gd name="T66" fmla="*/ 915 w 1261"/>
                  <a:gd name="T67" fmla="*/ 504 h 1261"/>
                  <a:gd name="T68" fmla="*/ 847 w 1261"/>
                  <a:gd name="T69" fmla="*/ 862 h 1261"/>
                  <a:gd name="T70" fmla="*/ 862 w 1261"/>
                  <a:gd name="T71" fmla="*/ 846 h 1261"/>
                  <a:gd name="T72" fmla="*/ 837 w 1261"/>
                  <a:gd name="T73" fmla="*/ 820 h 1261"/>
                  <a:gd name="T74" fmla="*/ 829 w 1261"/>
                  <a:gd name="T75" fmla="*/ 828 h 1261"/>
                  <a:gd name="T76" fmla="*/ 821 w 1261"/>
                  <a:gd name="T77" fmla="*/ 836 h 1261"/>
                  <a:gd name="T78" fmla="*/ 847 w 1261"/>
                  <a:gd name="T79" fmla="*/ 862 h 1261"/>
                  <a:gd name="T80" fmla="*/ 847 w 1261"/>
                  <a:gd name="T81" fmla="*/ 862 h 1261"/>
                  <a:gd name="T82" fmla="*/ 847 w 1261"/>
                  <a:gd name="T83" fmla="*/ 862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1" h="1261">
                    <a:moveTo>
                      <a:pt x="1232" y="1091"/>
                    </a:moveTo>
                    <a:cubicBezTo>
                      <a:pt x="1252" y="1111"/>
                      <a:pt x="1261" y="1136"/>
                      <a:pt x="1261" y="1162"/>
                    </a:cubicBezTo>
                    <a:cubicBezTo>
                      <a:pt x="1261" y="1187"/>
                      <a:pt x="1252" y="1213"/>
                      <a:pt x="1232" y="1232"/>
                    </a:cubicBezTo>
                    <a:cubicBezTo>
                      <a:pt x="1213" y="1251"/>
                      <a:pt x="1187" y="1261"/>
                      <a:pt x="1162" y="1261"/>
                    </a:cubicBezTo>
                    <a:cubicBezTo>
                      <a:pt x="1136" y="1261"/>
                      <a:pt x="1111" y="1251"/>
                      <a:pt x="1091" y="1232"/>
                    </a:cubicBezTo>
                    <a:cubicBezTo>
                      <a:pt x="801" y="942"/>
                      <a:pt x="801" y="942"/>
                      <a:pt x="801" y="942"/>
                    </a:cubicBezTo>
                    <a:cubicBezTo>
                      <a:pt x="797" y="937"/>
                      <a:pt x="794" y="931"/>
                      <a:pt x="794" y="925"/>
                    </a:cubicBezTo>
                    <a:cubicBezTo>
                      <a:pt x="794" y="918"/>
                      <a:pt x="797" y="912"/>
                      <a:pt x="801" y="908"/>
                    </a:cubicBezTo>
                    <a:cubicBezTo>
                      <a:pt x="813" y="896"/>
                      <a:pt x="813" y="896"/>
                      <a:pt x="813" y="896"/>
                    </a:cubicBezTo>
                    <a:cubicBezTo>
                      <a:pt x="784" y="868"/>
                      <a:pt x="784" y="868"/>
                      <a:pt x="784" y="868"/>
                    </a:cubicBezTo>
                    <a:cubicBezTo>
                      <a:pt x="702" y="931"/>
                      <a:pt x="603" y="963"/>
                      <a:pt x="504" y="963"/>
                    </a:cubicBezTo>
                    <a:cubicBezTo>
                      <a:pt x="386" y="963"/>
                      <a:pt x="269" y="918"/>
                      <a:pt x="179" y="828"/>
                    </a:cubicBezTo>
                    <a:cubicBezTo>
                      <a:pt x="0" y="649"/>
                      <a:pt x="0" y="358"/>
                      <a:pt x="179" y="179"/>
                    </a:cubicBezTo>
                    <a:cubicBezTo>
                      <a:pt x="358" y="0"/>
                      <a:pt x="650" y="0"/>
                      <a:pt x="829" y="179"/>
                    </a:cubicBezTo>
                    <a:cubicBezTo>
                      <a:pt x="994" y="344"/>
                      <a:pt x="1007" y="604"/>
                      <a:pt x="868" y="784"/>
                    </a:cubicBezTo>
                    <a:cubicBezTo>
                      <a:pt x="896" y="812"/>
                      <a:pt x="896" y="812"/>
                      <a:pt x="896" y="812"/>
                    </a:cubicBezTo>
                    <a:cubicBezTo>
                      <a:pt x="908" y="801"/>
                      <a:pt x="908" y="801"/>
                      <a:pt x="908" y="801"/>
                    </a:cubicBezTo>
                    <a:cubicBezTo>
                      <a:pt x="917" y="791"/>
                      <a:pt x="933" y="791"/>
                      <a:pt x="942" y="801"/>
                    </a:cubicBezTo>
                    <a:lnTo>
                      <a:pt x="1232" y="1091"/>
                    </a:lnTo>
                    <a:close/>
                    <a:moveTo>
                      <a:pt x="1198" y="1198"/>
                    </a:moveTo>
                    <a:cubicBezTo>
                      <a:pt x="1219" y="1178"/>
                      <a:pt x="1219" y="1145"/>
                      <a:pt x="1198" y="1125"/>
                    </a:cubicBezTo>
                    <a:cubicBezTo>
                      <a:pt x="925" y="852"/>
                      <a:pt x="925" y="852"/>
                      <a:pt x="925" y="852"/>
                    </a:cubicBezTo>
                    <a:cubicBezTo>
                      <a:pt x="852" y="925"/>
                      <a:pt x="852" y="925"/>
                      <a:pt x="852" y="925"/>
                    </a:cubicBezTo>
                    <a:cubicBezTo>
                      <a:pt x="1125" y="1198"/>
                      <a:pt x="1125" y="1198"/>
                      <a:pt x="1125" y="1198"/>
                    </a:cubicBezTo>
                    <a:cubicBezTo>
                      <a:pt x="1146" y="1218"/>
                      <a:pt x="1178" y="1218"/>
                      <a:pt x="1198" y="1198"/>
                    </a:cubicBezTo>
                    <a:close/>
                    <a:moveTo>
                      <a:pt x="915" y="504"/>
                    </a:moveTo>
                    <a:cubicBezTo>
                      <a:pt x="915" y="394"/>
                      <a:pt x="872" y="291"/>
                      <a:pt x="795" y="213"/>
                    </a:cubicBezTo>
                    <a:cubicBezTo>
                      <a:pt x="717" y="135"/>
                      <a:pt x="614" y="92"/>
                      <a:pt x="504" y="92"/>
                    </a:cubicBezTo>
                    <a:cubicBezTo>
                      <a:pt x="394" y="92"/>
                      <a:pt x="291" y="135"/>
                      <a:pt x="213" y="213"/>
                    </a:cubicBezTo>
                    <a:cubicBezTo>
                      <a:pt x="136" y="291"/>
                      <a:pt x="93" y="394"/>
                      <a:pt x="93" y="504"/>
                    </a:cubicBezTo>
                    <a:cubicBezTo>
                      <a:pt x="93" y="613"/>
                      <a:pt x="136" y="717"/>
                      <a:pt x="213" y="794"/>
                    </a:cubicBezTo>
                    <a:cubicBezTo>
                      <a:pt x="291" y="872"/>
                      <a:pt x="394" y="915"/>
                      <a:pt x="504" y="915"/>
                    </a:cubicBezTo>
                    <a:cubicBezTo>
                      <a:pt x="614" y="915"/>
                      <a:pt x="717" y="872"/>
                      <a:pt x="795" y="794"/>
                    </a:cubicBezTo>
                    <a:cubicBezTo>
                      <a:pt x="872" y="717"/>
                      <a:pt x="915" y="613"/>
                      <a:pt x="915" y="504"/>
                    </a:cubicBezTo>
                    <a:close/>
                    <a:moveTo>
                      <a:pt x="847" y="862"/>
                    </a:moveTo>
                    <a:cubicBezTo>
                      <a:pt x="862" y="846"/>
                      <a:pt x="862" y="846"/>
                      <a:pt x="862" y="846"/>
                    </a:cubicBezTo>
                    <a:cubicBezTo>
                      <a:pt x="837" y="820"/>
                      <a:pt x="837" y="820"/>
                      <a:pt x="837" y="820"/>
                    </a:cubicBezTo>
                    <a:cubicBezTo>
                      <a:pt x="834" y="823"/>
                      <a:pt x="831" y="826"/>
                      <a:pt x="829" y="828"/>
                    </a:cubicBezTo>
                    <a:cubicBezTo>
                      <a:pt x="826" y="831"/>
                      <a:pt x="823" y="834"/>
                      <a:pt x="821" y="836"/>
                    </a:cubicBezTo>
                    <a:lnTo>
                      <a:pt x="847" y="862"/>
                    </a:lnTo>
                    <a:close/>
                    <a:moveTo>
                      <a:pt x="847" y="862"/>
                    </a:moveTo>
                    <a:cubicBezTo>
                      <a:pt x="847" y="862"/>
                      <a:pt x="847" y="862"/>
                      <a:pt x="847" y="86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81" name="Freeform 9">
                <a:extLst>
                  <a:ext uri="{FF2B5EF4-FFF2-40B4-BE49-F238E27FC236}">
                    <a16:creationId xmlns:a16="http://schemas.microsoft.com/office/drawing/2014/main" id="{3AC88BB5-0141-BC21-CDDC-FBCBD6A2C4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438" y="3333751"/>
                <a:ext cx="1557338" cy="1550988"/>
              </a:xfrm>
              <a:custGeom>
                <a:avLst/>
                <a:gdLst>
                  <a:gd name="T0" fmla="*/ 616 w 722"/>
                  <a:gd name="T1" fmla="*/ 106 h 721"/>
                  <a:gd name="T2" fmla="*/ 722 w 722"/>
                  <a:gd name="T3" fmla="*/ 361 h 721"/>
                  <a:gd name="T4" fmla="*/ 616 w 722"/>
                  <a:gd name="T5" fmla="*/ 616 h 721"/>
                  <a:gd name="T6" fmla="*/ 361 w 722"/>
                  <a:gd name="T7" fmla="*/ 721 h 721"/>
                  <a:gd name="T8" fmla="*/ 106 w 722"/>
                  <a:gd name="T9" fmla="*/ 616 h 721"/>
                  <a:gd name="T10" fmla="*/ 0 w 722"/>
                  <a:gd name="T11" fmla="*/ 361 h 721"/>
                  <a:gd name="T12" fmla="*/ 106 w 722"/>
                  <a:gd name="T13" fmla="*/ 106 h 721"/>
                  <a:gd name="T14" fmla="*/ 361 w 722"/>
                  <a:gd name="T15" fmla="*/ 0 h 721"/>
                  <a:gd name="T16" fmla="*/ 616 w 722"/>
                  <a:gd name="T17" fmla="*/ 106 h 721"/>
                  <a:gd name="T18" fmla="*/ 582 w 722"/>
                  <a:gd name="T19" fmla="*/ 582 h 721"/>
                  <a:gd name="T20" fmla="*/ 582 w 722"/>
                  <a:gd name="T21" fmla="*/ 140 h 721"/>
                  <a:gd name="T22" fmla="*/ 361 w 722"/>
                  <a:gd name="T23" fmla="*/ 48 h 721"/>
                  <a:gd name="T24" fmla="*/ 140 w 722"/>
                  <a:gd name="T25" fmla="*/ 140 h 721"/>
                  <a:gd name="T26" fmla="*/ 140 w 722"/>
                  <a:gd name="T27" fmla="*/ 582 h 721"/>
                  <a:gd name="T28" fmla="*/ 361 w 722"/>
                  <a:gd name="T29" fmla="*/ 673 h 721"/>
                  <a:gd name="T30" fmla="*/ 582 w 722"/>
                  <a:gd name="T31" fmla="*/ 582 h 721"/>
                  <a:gd name="T32" fmla="*/ 582 w 722"/>
                  <a:gd name="T33" fmla="*/ 582 h 721"/>
                  <a:gd name="T34" fmla="*/ 582 w 722"/>
                  <a:gd name="T35" fmla="*/ 582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2" h="721">
                    <a:moveTo>
                      <a:pt x="616" y="106"/>
                    </a:moveTo>
                    <a:cubicBezTo>
                      <a:pt x="684" y="174"/>
                      <a:pt x="722" y="264"/>
                      <a:pt x="722" y="361"/>
                    </a:cubicBezTo>
                    <a:cubicBezTo>
                      <a:pt x="722" y="457"/>
                      <a:pt x="684" y="548"/>
                      <a:pt x="616" y="616"/>
                    </a:cubicBezTo>
                    <a:cubicBezTo>
                      <a:pt x="548" y="684"/>
                      <a:pt x="457" y="721"/>
                      <a:pt x="361" y="721"/>
                    </a:cubicBezTo>
                    <a:cubicBezTo>
                      <a:pt x="265" y="721"/>
                      <a:pt x="174" y="684"/>
                      <a:pt x="106" y="616"/>
                    </a:cubicBezTo>
                    <a:cubicBezTo>
                      <a:pt x="38" y="548"/>
                      <a:pt x="0" y="457"/>
                      <a:pt x="0" y="361"/>
                    </a:cubicBezTo>
                    <a:cubicBezTo>
                      <a:pt x="0" y="264"/>
                      <a:pt x="38" y="174"/>
                      <a:pt x="106" y="106"/>
                    </a:cubicBezTo>
                    <a:cubicBezTo>
                      <a:pt x="174" y="38"/>
                      <a:pt x="265" y="0"/>
                      <a:pt x="361" y="0"/>
                    </a:cubicBezTo>
                    <a:cubicBezTo>
                      <a:pt x="457" y="0"/>
                      <a:pt x="548" y="38"/>
                      <a:pt x="616" y="106"/>
                    </a:cubicBezTo>
                    <a:close/>
                    <a:moveTo>
                      <a:pt x="582" y="582"/>
                    </a:moveTo>
                    <a:cubicBezTo>
                      <a:pt x="704" y="460"/>
                      <a:pt x="704" y="262"/>
                      <a:pt x="582" y="140"/>
                    </a:cubicBezTo>
                    <a:cubicBezTo>
                      <a:pt x="523" y="81"/>
                      <a:pt x="444" y="48"/>
                      <a:pt x="361" y="48"/>
                    </a:cubicBezTo>
                    <a:cubicBezTo>
                      <a:pt x="278" y="48"/>
                      <a:pt x="199" y="81"/>
                      <a:pt x="140" y="140"/>
                    </a:cubicBezTo>
                    <a:cubicBezTo>
                      <a:pt x="18" y="262"/>
                      <a:pt x="18" y="460"/>
                      <a:pt x="140" y="582"/>
                    </a:cubicBezTo>
                    <a:cubicBezTo>
                      <a:pt x="199" y="641"/>
                      <a:pt x="278" y="673"/>
                      <a:pt x="361" y="673"/>
                    </a:cubicBezTo>
                    <a:cubicBezTo>
                      <a:pt x="444" y="673"/>
                      <a:pt x="523" y="641"/>
                      <a:pt x="582" y="582"/>
                    </a:cubicBezTo>
                    <a:close/>
                    <a:moveTo>
                      <a:pt x="582" y="582"/>
                    </a:moveTo>
                    <a:cubicBezTo>
                      <a:pt x="582" y="582"/>
                      <a:pt x="582" y="582"/>
                      <a:pt x="582" y="58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81D2C26-7C6E-8801-8C8C-D00D3A2AB8A7}"/>
                </a:ext>
              </a:extLst>
            </p:cNvPr>
            <p:cNvGrpSpPr/>
            <p:nvPr/>
          </p:nvGrpSpPr>
          <p:grpSpPr>
            <a:xfrm>
              <a:off x="5777658" y="3240017"/>
              <a:ext cx="648080" cy="1005394"/>
              <a:chOff x="655638" y="2620963"/>
              <a:chExt cx="2009775" cy="31178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1" name="Freeform 5">
                <a:extLst>
                  <a:ext uri="{FF2B5EF4-FFF2-40B4-BE49-F238E27FC236}">
                    <a16:creationId xmlns:a16="http://schemas.microsoft.com/office/drawing/2014/main" id="{F978A627-BD9E-DA4D-6FB1-AAE9EF4C39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1075" y="3498850"/>
                <a:ext cx="1358900" cy="1362075"/>
              </a:xfrm>
              <a:custGeom>
                <a:avLst/>
                <a:gdLst>
                  <a:gd name="T0" fmla="*/ 1030 w 1036"/>
                  <a:gd name="T1" fmla="*/ 439 h 1040"/>
                  <a:gd name="T2" fmla="*/ 979 w 1036"/>
                  <a:gd name="T3" fmla="*/ 439 h 1040"/>
                  <a:gd name="T4" fmla="*/ 936 w 1036"/>
                  <a:gd name="T5" fmla="*/ 407 h 1040"/>
                  <a:gd name="T6" fmla="*/ 894 w 1036"/>
                  <a:gd name="T7" fmla="*/ 304 h 1040"/>
                  <a:gd name="T8" fmla="*/ 901 w 1036"/>
                  <a:gd name="T9" fmla="*/ 252 h 1040"/>
                  <a:gd name="T10" fmla="*/ 937 w 1036"/>
                  <a:gd name="T11" fmla="*/ 215 h 1040"/>
                  <a:gd name="T12" fmla="*/ 823 w 1036"/>
                  <a:gd name="T13" fmla="*/ 101 h 1040"/>
                  <a:gd name="T14" fmla="*/ 786 w 1036"/>
                  <a:gd name="T15" fmla="*/ 137 h 1040"/>
                  <a:gd name="T16" fmla="*/ 734 w 1036"/>
                  <a:gd name="T17" fmla="*/ 144 h 1040"/>
                  <a:gd name="T18" fmla="*/ 631 w 1036"/>
                  <a:gd name="T19" fmla="*/ 102 h 1040"/>
                  <a:gd name="T20" fmla="*/ 599 w 1036"/>
                  <a:gd name="T21" fmla="*/ 59 h 1040"/>
                  <a:gd name="T22" fmla="*/ 599 w 1036"/>
                  <a:gd name="T23" fmla="*/ 8 h 1040"/>
                  <a:gd name="T24" fmla="*/ 437 w 1036"/>
                  <a:gd name="T25" fmla="*/ 8 h 1040"/>
                  <a:gd name="T26" fmla="*/ 437 w 1036"/>
                  <a:gd name="T27" fmla="*/ 59 h 1040"/>
                  <a:gd name="T28" fmla="*/ 405 w 1036"/>
                  <a:gd name="T29" fmla="*/ 102 h 1040"/>
                  <a:gd name="T30" fmla="*/ 302 w 1036"/>
                  <a:gd name="T31" fmla="*/ 144 h 1040"/>
                  <a:gd name="T32" fmla="*/ 249 w 1036"/>
                  <a:gd name="T33" fmla="*/ 137 h 1040"/>
                  <a:gd name="T34" fmla="*/ 213 w 1036"/>
                  <a:gd name="T35" fmla="*/ 101 h 1040"/>
                  <a:gd name="T36" fmla="*/ 99 w 1036"/>
                  <a:gd name="T37" fmla="*/ 215 h 1040"/>
                  <a:gd name="T38" fmla="*/ 135 w 1036"/>
                  <a:gd name="T39" fmla="*/ 251 h 1040"/>
                  <a:gd name="T40" fmla="*/ 142 w 1036"/>
                  <a:gd name="T41" fmla="*/ 304 h 1040"/>
                  <a:gd name="T42" fmla="*/ 100 w 1036"/>
                  <a:gd name="T43" fmla="*/ 407 h 1040"/>
                  <a:gd name="T44" fmla="*/ 57 w 1036"/>
                  <a:gd name="T45" fmla="*/ 439 h 1040"/>
                  <a:gd name="T46" fmla="*/ 6 w 1036"/>
                  <a:gd name="T47" fmla="*/ 439 h 1040"/>
                  <a:gd name="T48" fmla="*/ 0 w 1036"/>
                  <a:gd name="T49" fmla="*/ 520 h 1040"/>
                  <a:gd name="T50" fmla="*/ 6 w 1036"/>
                  <a:gd name="T51" fmla="*/ 601 h 1040"/>
                  <a:gd name="T52" fmla="*/ 57 w 1036"/>
                  <a:gd name="T53" fmla="*/ 601 h 1040"/>
                  <a:gd name="T54" fmla="*/ 100 w 1036"/>
                  <a:gd name="T55" fmla="*/ 633 h 1040"/>
                  <a:gd name="T56" fmla="*/ 142 w 1036"/>
                  <a:gd name="T57" fmla="*/ 736 h 1040"/>
                  <a:gd name="T58" fmla="*/ 135 w 1036"/>
                  <a:gd name="T59" fmla="*/ 789 h 1040"/>
                  <a:gd name="T60" fmla="*/ 99 w 1036"/>
                  <a:gd name="T61" fmla="*/ 825 h 1040"/>
                  <a:gd name="T62" fmla="*/ 213 w 1036"/>
                  <a:gd name="T63" fmla="*/ 939 h 1040"/>
                  <a:gd name="T64" fmla="*/ 249 w 1036"/>
                  <a:gd name="T65" fmla="*/ 903 h 1040"/>
                  <a:gd name="T66" fmla="*/ 302 w 1036"/>
                  <a:gd name="T67" fmla="*/ 896 h 1040"/>
                  <a:gd name="T68" fmla="*/ 405 w 1036"/>
                  <a:gd name="T69" fmla="*/ 938 h 1040"/>
                  <a:gd name="T70" fmla="*/ 437 w 1036"/>
                  <a:gd name="T71" fmla="*/ 981 h 1040"/>
                  <a:gd name="T72" fmla="*/ 437 w 1036"/>
                  <a:gd name="T73" fmla="*/ 1032 h 1040"/>
                  <a:gd name="T74" fmla="*/ 599 w 1036"/>
                  <a:gd name="T75" fmla="*/ 1032 h 1040"/>
                  <a:gd name="T76" fmla="*/ 599 w 1036"/>
                  <a:gd name="T77" fmla="*/ 981 h 1040"/>
                  <a:gd name="T78" fmla="*/ 631 w 1036"/>
                  <a:gd name="T79" fmla="*/ 938 h 1040"/>
                  <a:gd name="T80" fmla="*/ 734 w 1036"/>
                  <a:gd name="T81" fmla="*/ 896 h 1040"/>
                  <a:gd name="T82" fmla="*/ 786 w 1036"/>
                  <a:gd name="T83" fmla="*/ 903 h 1040"/>
                  <a:gd name="T84" fmla="*/ 823 w 1036"/>
                  <a:gd name="T85" fmla="*/ 939 h 1040"/>
                  <a:gd name="T86" fmla="*/ 937 w 1036"/>
                  <a:gd name="T87" fmla="*/ 825 h 1040"/>
                  <a:gd name="T88" fmla="*/ 901 w 1036"/>
                  <a:gd name="T89" fmla="*/ 788 h 1040"/>
                  <a:gd name="T90" fmla="*/ 894 w 1036"/>
                  <a:gd name="T91" fmla="*/ 736 h 1040"/>
                  <a:gd name="T92" fmla="*/ 936 w 1036"/>
                  <a:gd name="T93" fmla="*/ 633 h 1040"/>
                  <a:gd name="T94" fmla="*/ 979 w 1036"/>
                  <a:gd name="T95" fmla="*/ 601 h 1040"/>
                  <a:gd name="T96" fmla="*/ 1030 w 1036"/>
                  <a:gd name="T97" fmla="*/ 601 h 1040"/>
                  <a:gd name="T98" fmla="*/ 1036 w 1036"/>
                  <a:gd name="T99" fmla="*/ 520 h 1040"/>
                  <a:gd name="T100" fmla="*/ 1030 w 1036"/>
                  <a:gd name="T101" fmla="*/ 439 h 1040"/>
                  <a:gd name="T102" fmla="*/ 518 w 1036"/>
                  <a:gd name="T103" fmla="*/ 746 h 1040"/>
                  <a:gd name="T104" fmla="*/ 292 w 1036"/>
                  <a:gd name="T105" fmla="*/ 520 h 1040"/>
                  <a:gd name="T106" fmla="*/ 518 w 1036"/>
                  <a:gd name="T107" fmla="*/ 294 h 1040"/>
                  <a:gd name="T108" fmla="*/ 744 w 1036"/>
                  <a:gd name="T109" fmla="*/ 520 h 1040"/>
                  <a:gd name="T110" fmla="*/ 518 w 1036"/>
                  <a:gd name="T111" fmla="*/ 746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36" h="1040">
                    <a:moveTo>
                      <a:pt x="1030" y="439"/>
                    </a:moveTo>
                    <a:cubicBezTo>
                      <a:pt x="979" y="439"/>
                      <a:pt x="979" y="439"/>
                      <a:pt x="979" y="439"/>
                    </a:cubicBezTo>
                    <a:cubicBezTo>
                      <a:pt x="959" y="439"/>
                      <a:pt x="942" y="426"/>
                      <a:pt x="936" y="407"/>
                    </a:cubicBezTo>
                    <a:cubicBezTo>
                      <a:pt x="927" y="371"/>
                      <a:pt x="912" y="337"/>
                      <a:pt x="894" y="304"/>
                    </a:cubicBezTo>
                    <a:cubicBezTo>
                      <a:pt x="884" y="287"/>
                      <a:pt x="887" y="266"/>
                      <a:pt x="901" y="252"/>
                    </a:cubicBezTo>
                    <a:cubicBezTo>
                      <a:pt x="937" y="215"/>
                      <a:pt x="937" y="215"/>
                      <a:pt x="937" y="215"/>
                    </a:cubicBezTo>
                    <a:cubicBezTo>
                      <a:pt x="905" y="171"/>
                      <a:pt x="867" y="133"/>
                      <a:pt x="823" y="101"/>
                    </a:cubicBezTo>
                    <a:cubicBezTo>
                      <a:pt x="786" y="137"/>
                      <a:pt x="786" y="137"/>
                      <a:pt x="786" y="137"/>
                    </a:cubicBezTo>
                    <a:cubicBezTo>
                      <a:pt x="772" y="151"/>
                      <a:pt x="751" y="154"/>
                      <a:pt x="734" y="144"/>
                    </a:cubicBezTo>
                    <a:cubicBezTo>
                      <a:pt x="701" y="126"/>
                      <a:pt x="667" y="111"/>
                      <a:pt x="631" y="102"/>
                    </a:cubicBezTo>
                    <a:cubicBezTo>
                      <a:pt x="612" y="96"/>
                      <a:pt x="599" y="79"/>
                      <a:pt x="599" y="59"/>
                    </a:cubicBezTo>
                    <a:cubicBezTo>
                      <a:pt x="599" y="8"/>
                      <a:pt x="599" y="8"/>
                      <a:pt x="599" y="8"/>
                    </a:cubicBezTo>
                    <a:cubicBezTo>
                      <a:pt x="546" y="0"/>
                      <a:pt x="490" y="0"/>
                      <a:pt x="437" y="8"/>
                    </a:cubicBezTo>
                    <a:cubicBezTo>
                      <a:pt x="437" y="59"/>
                      <a:pt x="437" y="59"/>
                      <a:pt x="437" y="59"/>
                    </a:cubicBezTo>
                    <a:cubicBezTo>
                      <a:pt x="437" y="79"/>
                      <a:pt x="424" y="96"/>
                      <a:pt x="405" y="102"/>
                    </a:cubicBezTo>
                    <a:cubicBezTo>
                      <a:pt x="369" y="111"/>
                      <a:pt x="335" y="126"/>
                      <a:pt x="302" y="144"/>
                    </a:cubicBezTo>
                    <a:cubicBezTo>
                      <a:pt x="285" y="154"/>
                      <a:pt x="264" y="151"/>
                      <a:pt x="249" y="137"/>
                    </a:cubicBezTo>
                    <a:cubicBezTo>
                      <a:pt x="213" y="101"/>
                      <a:pt x="213" y="101"/>
                      <a:pt x="213" y="101"/>
                    </a:cubicBezTo>
                    <a:cubicBezTo>
                      <a:pt x="169" y="133"/>
                      <a:pt x="131" y="171"/>
                      <a:pt x="99" y="215"/>
                    </a:cubicBezTo>
                    <a:cubicBezTo>
                      <a:pt x="135" y="251"/>
                      <a:pt x="135" y="251"/>
                      <a:pt x="135" y="251"/>
                    </a:cubicBezTo>
                    <a:cubicBezTo>
                      <a:pt x="149" y="266"/>
                      <a:pt x="152" y="287"/>
                      <a:pt x="142" y="304"/>
                    </a:cubicBezTo>
                    <a:cubicBezTo>
                      <a:pt x="124" y="337"/>
                      <a:pt x="109" y="371"/>
                      <a:pt x="100" y="407"/>
                    </a:cubicBezTo>
                    <a:cubicBezTo>
                      <a:pt x="94" y="426"/>
                      <a:pt x="77" y="439"/>
                      <a:pt x="57" y="439"/>
                    </a:cubicBezTo>
                    <a:cubicBezTo>
                      <a:pt x="6" y="439"/>
                      <a:pt x="6" y="439"/>
                      <a:pt x="6" y="439"/>
                    </a:cubicBezTo>
                    <a:cubicBezTo>
                      <a:pt x="2" y="466"/>
                      <a:pt x="0" y="493"/>
                      <a:pt x="0" y="520"/>
                    </a:cubicBezTo>
                    <a:cubicBezTo>
                      <a:pt x="0" y="547"/>
                      <a:pt x="2" y="574"/>
                      <a:pt x="6" y="601"/>
                    </a:cubicBezTo>
                    <a:cubicBezTo>
                      <a:pt x="57" y="601"/>
                      <a:pt x="57" y="601"/>
                      <a:pt x="57" y="601"/>
                    </a:cubicBezTo>
                    <a:cubicBezTo>
                      <a:pt x="77" y="601"/>
                      <a:pt x="94" y="614"/>
                      <a:pt x="100" y="633"/>
                    </a:cubicBezTo>
                    <a:cubicBezTo>
                      <a:pt x="109" y="669"/>
                      <a:pt x="124" y="703"/>
                      <a:pt x="142" y="736"/>
                    </a:cubicBezTo>
                    <a:cubicBezTo>
                      <a:pt x="152" y="753"/>
                      <a:pt x="149" y="774"/>
                      <a:pt x="135" y="789"/>
                    </a:cubicBezTo>
                    <a:cubicBezTo>
                      <a:pt x="99" y="825"/>
                      <a:pt x="99" y="825"/>
                      <a:pt x="99" y="825"/>
                    </a:cubicBezTo>
                    <a:cubicBezTo>
                      <a:pt x="131" y="868"/>
                      <a:pt x="169" y="907"/>
                      <a:pt x="213" y="939"/>
                    </a:cubicBezTo>
                    <a:cubicBezTo>
                      <a:pt x="249" y="903"/>
                      <a:pt x="249" y="903"/>
                      <a:pt x="249" y="903"/>
                    </a:cubicBezTo>
                    <a:cubicBezTo>
                      <a:pt x="264" y="889"/>
                      <a:pt x="285" y="886"/>
                      <a:pt x="302" y="896"/>
                    </a:cubicBezTo>
                    <a:cubicBezTo>
                      <a:pt x="335" y="914"/>
                      <a:pt x="369" y="929"/>
                      <a:pt x="405" y="938"/>
                    </a:cubicBezTo>
                    <a:cubicBezTo>
                      <a:pt x="424" y="944"/>
                      <a:pt x="437" y="961"/>
                      <a:pt x="437" y="981"/>
                    </a:cubicBezTo>
                    <a:cubicBezTo>
                      <a:pt x="437" y="1032"/>
                      <a:pt x="437" y="1032"/>
                      <a:pt x="437" y="1032"/>
                    </a:cubicBezTo>
                    <a:cubicBezTo>
                      <a:pt x="490" y="1040"/>
                      <a:pt x="546" y="1040"/>
                      <a:pt x="599" y="1032"/>
                    </a:cubicBezTo>
                    <a:cubicBezTo>
                      <a:pt x="599" y="981"/>
                      <a:pt x="599" y="981"/>
                      <a:pt x="599" y="981"/>
                    </a:cubicBezTo>
                    <a:cubicBezTo>
                      <a:pt x="599" y="961"/>
                      <a:pt x="612" y="944"/>
                      <a:pt x="631" y="938"/>
                    </a:cubicBezTo>
                    <a:cubicBezTo>
                      <a:pt x="667" y="929"/>
                      <a:pt x="701" y="914"/>
                      <a:pt x="734" y="896"/>
                    </a:cubicBezTo>
                    <a:cubicBezTo>
                      <a:pt x="751" y="886"/>
                      <a:pt x="772" y="889"/>
                      <a:pt x="786" y="903"/>
                    </a:cubicBezTo>
                    <a:cubicBezTo>
                      <a:pt x="823" y="939"/>
                      <a:pt x="823" y="939"/>
                      <a:pt x="823" y="939"/>
                    </a:cubicBezTo>
                    <a:cubicBezTo>
                      <a:pt x="867" y="907"/>
                      <a:pt x="905" y="868"/>
                      <a:pt x="937" y="825"/>
                    </a:cubicBezTo>
                    <a:cubicBezTo>
                      <a:pt x="901" y="788"/>
                      <a:pt x="901" y="788"/>
                      <a:pt x="901" y="788"/>
                    </a:cubicBezTo>
                    <a:cubicBezTo>
                      <a:pt x="887" y="774"/>
                      <a:pt x="884" y="753"/>
                      <a:pt x="894" y="736"/>
                    </a:cubicBezTo>
                    <a:cubicBezTo>
                      <a:pt x="912" y="703"/>
                      <a:pt x="927" y="669"/>
                      <a:pt x="936" y="633"/>
                    </a:cubicBezTo>
                    <a:cubicBezTo>
                      <a:pt x="942" y="614"/>
                      <a:pt x="959" y="601"/>
                      <a:pt x="979" y="601"/>
                    </a:cubicBezTo>
                    <a:cubicBezTo>
                      <a:pt x="1030" y="601"/>
                      <a:pt x="1030" y="601"/>
                      <a:pt x="1030" y="601"/>
                    </a:cubicBezTo>
                    <a:cubicBezTo>
                      <a:pt x="1034" y="574"/>
                      <a:pt x="1036" y="547"/>
                      <a:pt x="1036" y="520"/>
                    </a:cubicBezTo>
                    <a:cubicBezTo>
                      <a:pt x="1036" y="493"/>
                      <a:pt x="1034" y="466"/>
                      <a:pt x="1030" y="439"/>
                    </a:cubicBezTo>
                    <a:close/>
                    <a:moveTo>
                      <a:pt x="518" y="746"/>
                    </a:moveTo>
                    <a:cubicBezTo>
                      <a:pt x="393" y="746"/>
                      <a:pt x="292" y="644"/>
                      <a:pt x="292" y="520"/>
                    </a:cubicBezTo>
                    <a:cubicBezTo>
                      <a:pt x="292" y="396"/>
                      <a:pt x="393" y="294"/>
                      <a:pt x="518" y="294"/>
                    </a:cubicBezTo>
                    <a:cubicBezTo>
                      <a:pt x="642" y="294"/>
                      <a:pt x="744" y="396"/>
                      <a:pt x="744" y="520"/>
                    </a:cubicBezTo>
                    <a:cubicBezTo>
                      <a:pt x="744" y="644"/>
                      <a:pt x="642" y="746"/>
                      <a:pt x="518" y="74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2" name="Freeform 6">
                <a:extLst>
                  <a:ext uri="{FF2B5EF4-FFF2-40B4-BE49-F238E27FC236}">
                    <a16:creationId xmlns:a16="http://schemas.microsoft.com/office/drawing/2014/main" id="{EC7E366B-9B7E-4DEE-197E-21D713096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" y="2692400"/>
                <a:ext cx="1858964" cy="463550"/>
              </a:xfrm>
              <a:custGeom>
                <a:avLst/>
                <a:gdLst>
                  <a:gd name="T0" fmla="*/ 0 w 1418"/>
                  <a:gd name="T1" fmla="*/ 346 h 354"/>
                  <a:gd name="T2" fmla="*/ 0 w 1418"/>
                  <a:gd name="T3" fmla="*/ 80 h 354"/>
                  <a:gd name="T4" fmla="*/ 80 w 1418"/>
                  <a:gd name="T5" fmla="*/ 0 h 354"/>
                  <a:gd name="T6" fmla="*/ 1338 w 1418"/>
                  <a:gd name="T7" fmla="*/ 0 h 354"/>
                  <a:gd name="T8" fmla="*/ 1418 w 1418"/>
                  <a:gd name="T9" fmla="*/ 80 h 354"/>
                  <a:gd name="T10" fmla="*/ 1418 w 1418"/>
                  <a:gd name="T11" fmla="*/ 354 h 354"/>
                  <a:gd name="T12" fmla="*/ 0 w 1418"/>
                  <a:gd name="T13" fmla="*/ 34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8" h="354">
                    <a:moveTo>
                      <a:pt x="0" y="346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338" y="0"/>
                      <a:pt x="1338" y="0"/>
                      <a:pt x="1338" y="0"/>
                    </a:cubicBezTo>
                    <a:cubicBezTo>
                      <a:pt x="1382" y="0"/>
                      <a:pt x="1418" y="36"/>
                      <a:pt x="1418" y="80"/>
                    </a:cubicBezTo>
                    <a:cubicBezTo>
                      <a:pt x="1418" y="354"/>
                      <a:pt x="1418" y="354"/>
                      <a:pt x="1418" y="354"/>
                    </a:cubicBezTo>
                    <a:lnTo>
                      <a:pt x="0" y="3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3" name="Freeform 7">
                <a:extLst>
                  <a:ext uri="{FF2B5EF4-FFF2-40B4-BE49-F238E27FC236}">
                    <a16:creationId xmlns:a16="http://schemas.microsoft.com/office/drawing/2014/main" id="{03B4F36D-A2CB-4CEE-7E56-42F92329F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" y="5195888"/>
                <a:ext cx="1858963" cy="463550"/>
              </a:xfrm>
              <a:custGeom>
                <a:avLst/>
                <a:gdLst>
                  <a:gd name="T0" fmla="*/ 0 w 1418"/>
                  <a:gd name="T1" fmla="*/ 8 h 354"/>
                  <a:gd name="T2" fmla="*/ 0 w 1418"/>
                  <a:gd name="T3" fmla="*/ 274 h 354"/>
                  <a:gd name="T4" fmla="*/ 80 w 1418"/>
                  <a:gd name="T5" fmla="*/ 354 h 354"/>
                  <a:gd name="T6" fmla="*/ 1338 w 1418"/>
                  <a:gd name="T7" fmla="*/ 354 h 354"/>
                  <a:gd name="T8" fmla="*/ 1418 w 1418"/>
                  <a:gd name="T9" fmla="*/ 274 h 354"/>
                  <a:gd name="T10" fmla="*/ 1418 w 1418"/>
                  <a:gd name="T11" fmla="*/ 0 h 354"/>
                  <a:gd name="T12" fmla="*/ 0 w 1418"/>
                  <a:gd name="T13" fmla="*/ 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8" h="354">
                    <a:moveTo>
                      <a:pt x="0" y="8"/>
                    </a:moveTo>
                    <a:cubicBezTo>
                      <a:pt x="0" y="274"/>
                      <a:pt x="0" y="274"/>
                      <a:pt x="0" y="274"/>
                    </a:cubicBezTo>
                    <a:cubicBezTo>
                      <a:pt x="0" y="318"/>
                      <a:pt x="36" y="354"/>
                      <a:pt x="80" y="354"/>
                    </a:cubicBezTo>
                    <a:cubicBezTo>
                      <a:pt x="1338" y="354"/>
                      <a:pt x="1338" y="354"/>
                      <a:pt x="1338" y="354"/>
                    </a:cubicBezTo>
                    <a:cubicBezTo>
                      <a:pt x="1382" y="354"/>
                      <a:pt x="1418" y="318"/>
                      <a:pt x="1418" y="274"/>
                    </a:cubicBezTo>
                    <a:cubicBezTo>
                      <a:pt x="1418" y="0"/>
                      <a:pt x="1418" y="0"/>
                      <a:pt x="1418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4" name="Freeform 8">
                <a:extLst>
                  <a:ext uri="{FF2B5EF4-FFF2-40B4-BE49-F238E27FC236}">
                    <a16:creationId xmlns:a16="http://schemas.microsoft.com/office/drawing/2014/main" id="{72715BB0-CDB0-59EC-7A73-6B9E116FCC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5638" y="2620963"/>
                <a:ext cx="2009775" cy="3117850"/>
              </a:xfrm>
              <a:custGeom>
                <a:avLst/>
                <a:gdLst>
                  <a:gd name="T0" fmla="*/ 1532 w 1532"/>
                  <a:gd name="T1" fmla="*/ 201 h 2382"/>
                  <a:gd name="T2" fmla="*/ 1532 w 1532"/>
                  <a:gd name="T3" fmla="*/ 2181 h 2382"/>
                  <a:gd name="T4" fmla="*/ 1331 w 1532"/>
                  <a:gd name="T5" fmla="*/ 2382 h 2382"/>
                  <a:gd name="T6" fmla="*/ 201 w 1532"/>
                  <a:gd name="T7" fmla="*/ 2382 h 2382"/>
                  <a:gd name="T8" fmla="*/ 0 w 1532"/>
                  <a:gd name="T9" fmla="*/ 2181 h 2382"/>
                  <a:gd name="T10" fmla="*/ 0 w 1532"/>
                  <a:gd name="T11" fmla="*/ 201 h 2382"/>
                  <a:gd name="T12" fmla="*/ 201 w 1532"/>
                  <a:gd name="T13" fmla="*/ 0 h 2382"/>
                  <a:gd name="T14" fmla="*/ 1331 w 1532"/>
                  <a:gd name="T15" fmla="*/ 0 h 2382"/>
                  <a:gd name="T16" fmla="*/ 1532 w 1532"/>
                  <a:gd name="T17" fmla="*/ 201 h 2382"/>
                  <a:gd name="T18" fmla="*/ 1451 w 1532"/>
                  <a:gd name="T19" fmla="*/ 2181 h 2382"/>
                  <a:gd name="T20" fmla="*/ 1451 w 1532"/>
                  <a:gd name="T21" fmla="*/ 2016 h 2382"/>
                  <a:gd name="T22" fmla="*/ 81 w 1532"/>
                  <a:gd name="T23" fmla="*/ 2016 h 2382"/>
                  <a:gd name="T24" fmla="*/ 81 w 1532"/>
                  <a:gd name="T25" fmla="*/ 2181 h 2382"/>
                  <a:gd name="T26" fmla="*/ 201 w 1532"/>
                  <a:gd name="T27" fmla="*/ 2301 h 2382"/>
                  <a:gd name="T28" fmla="*/ 1331 w 1532"/>
                  <a:gd name="T29" fmla="*/ 2301 h 2382"/>
                  <a:gd name="T30" fmla="*/ 1451 w 1532"/>
                  <a:gd name="T31" fmla="*/ 2181 h 2382"/>
                  <a:gd name="T32" fmla="*/ 1451 w 1532"/>
                  <a:gd name="T33" fmla="*/ 1935 h 2382"/>
                  <a:gd name="T34" fmla="*/ 1451 w 1532"/>
                  <a:gd name="T35" fmla="*/ 447 h 2382"/>
                  <a:gd name="T36" fmla="*/ 81 w 1532"/>
                  <a:gd name="T37" fmla="*/ 447 h 2382"/>
                  <a:gd name="T38" fmla="*/ 81 w 1532"/>
                  <a:gd name="T39" fmla="*/ 1935 h 2382"/>
                  <a:gd name="T40" fmla="*/ 1451 w 1532"/>
                  <a:gd name="T41" fmla="*/ 1935 h 2382"/>
                  <a:gd name="T42" fmla="*/ 1451 w 1532"/>
                  <a:gd name="T43" fmla="*/ 366 h 2382"/>
                  <a:gd name="T44" fmla="*/ 1451 w 1532"/>
                  <a:gd name="T45" fmla="*/ 201 h 2382"/>
                  <a:gd name="T46" fmla="*/ 1331 w 1532"/>
                  <a:gd name="T47" fmla="*/ 81 h 2382"/>
                  <a:gd name="T48" fmla="*/ 201 w 1532"/>
                  <a:gd name="T49" fmla="*/ 81 h 2382"/>
                  <a:gd name="T50" fmla="*/ 81 w 1532"/>
                  <a:gd name="T51" fmla="*/ 201 h 2382"/>
                  <a:gd name="T52" fmla="*/ 81 w 1532"/>
                  <a:gd name="T53" fmla="*/ 366 h 2382"/>
                  <a:gd name="T54" fmla="*/ 1451 w 1532"/>
                  <a:gd name="T55" fmla="*/ 366 h 2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32" h="2382">
                    <a:moveTo>
                      <a:pt x="1532" y="201"/>
                    </a:moveTo>
                    <a:cubicBezTo>
                      <a:pt x="1532" y="2181"/>
                      <a:pt x="1532" y="2181"/>
                      <a:pt x="1532" y="2181"/>
                    </a:cubicBezTo>
                    <a:cubicBezTo>
                      <a:pt x="1532" y="2291"/>
                      <a:pt x="1442" y="2382"/>
                      <a:pt x="1331" y="2382"/>
                    </a:cubicBezTo>
                    <a:cubicBezTo>
                      <a:pt x="201" y="2382"/>
                      <a:pt x="201" y="2382"/>
                      <a:pt x="201" y="2382"/>
                    </a:cubicBezTo>
                    <a:cubicBezTo>
                      <a:pt x="90" y="2382"/>
                      <a:pt x="0" y="2291"/>
                      <a:pt x="0" y="218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91"/>
                      <a:pt x="90" y="0"/>
                      <a:pt x="201" y="0"/>
                    </a:cubicBezTo>
                    <a:cubicBezTo>
                      <a:pt x="1331" y="0"/>
                      <a:pt x="1331" y="0"/>
                      <a:pt x="1331" y="0"/>
                    </a:cubicBezTo>
                    <a:cubicBezTo>
                      <a:pt x="1442" y="0"/>
                      <a:pt x="1532" y="91"/>
                      <a:pt x="1532" y="201"/>
                    </a:cubicBezTo>
                    <a:close/>
                    <a:moveTo>
                      <a:pt x="1451" y="2181"/>
                    </a:moveTo>
                    <a:cubicBezTo>
                      <a:pt x="1451" y="2016"/>
                      <a:pt x="1451" y="2016"/>
                      <a:pt x="1451" y="2016"/>
                    </a:cubicBezTo>
                    <a:cubicBezTo>
                      <a:pt x="81" y="2016"/>
                      <a:pt x="81" y="2016"/>
                      <a:pt x="81" y="2016"/>
                    </a:cubicBezTo>
                    <a:cubicBezTo>
                      <a:pt x="81" y="2181"/>
                      <a:pt x="81" y="2181"/>
                      <a:pt x="81" y="2181"/>
                    </a:cubicBezTo>
                    <a:cubicBezTo>
                      <a:pt x="81" y="2247"/>
                      <a:pt x="135" y="2301"/>
                      <a:pt x="201" y="2301"/>
                    </a:cubicBezTo>
                    <a:cubicBezTo>
                      <a:pt x="1331" y="2301"/>
                      <a:pt x="1331" y="2301"/>
                      <a:pt x="1331" y="2301"/>
                    </a:cubicBezTo>
                    <a:cubicBezTo>
                      <a:pt x="1397" y="2301"/>
                      <a:pt x="1451" y="2247"/>
                      <a:pt x="1451" y="2181"/>
                    </a:cubicBezTo>
                    <a:close/>
                    <a:moveTo>
                      <a:pt x="1451" y="1935"/>
                    </a:moveTo>
                    <a:cubicBezTo>
                      <a:pt x="1451" y="447"/>
                      <a:pt x="1451" y="447"/>
                      <a:pt x="1451" y="447"/>
                    </a:cubicBezTo>
                    <a:cubicBezTo>
                      <a:pt x="81" y="447"/>
                      <a:pt x="81" y="447"/>
                      <a:pt x="81" y="447"/>
                    </a:cubicBezTo>
                    <a:cubicBezTo>
                      <a:pt x="81" y="1935"/>
                      <a:pt x="81" y="1935"/>
                      <a:pt x="81" y="1935"/>
                    </a:cubicBezTo>
                    <a:lnTo>
                      <a:pt x="1451" y="1935"/>
                    </a:lnTo>
                    <a:close/>
                    <a:moveTo>
                      <a:pt x="1451" y="366"/>
                    </a:moveTo>
                    <a:cubicBezTo>
                      <a:pt x="1451" y="201"/>
                      <a:pt x="1451" y="201"/>
                      <a:pt x="1451" y="201"/>
                    </a:cubicBezTo>
                    <a:cubicBezTo>
                      <a:pt x="1451" y="135"/>
                      <a:pt x="1397" y="81"/>
                      <a:pt x="1331" y="81"/>
                    </a:cubicBezTo>
                    <a:cubicBezTo>
                      <a:pt x="201" y="81"/>
                      <a:pt x="201" y="81"/>
                      <a:pt x="201" y="81"/>
                    </a:cubicBezTo>
                    <a:cubicBezTo>
                      <a:pt x="135" y="81"/>
                      <a:pt x="81" y="135"/>
                      <a:pt x="81" y="201"/>
                    </a:cubicBezTo>
                    <a:cubicBezTo>
                      <a:pt x="81" y="366"/>
                      <a:pt x="81" y="366"/>
                      <a:pt x="81" y="366"/>
                    </a:cubicBezTo>
                    <a:lnTo>
                      <a:pt x="1451" y="3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5" name="Freeform 9">
                <a:extLst>
                  <a:ext uri="{FF2B5EF4-FFF2-40B4-BE49-F238E27FC236}">
                    <a16:creationId xmlns:a16="http://schemas.microsoft.com/office/drawing/2014/main" id="{FAD1B608-3F5A-5B48-F29D-3B0A5BD419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275" y="3444875"/>
                <a:ext cx="1458913" cy="1462088"/>
              </a:xfrm>
              <a:custGeom>
                <a:avLst/>
                <a:gdLst>
                  <a:gd name="T0" fmla="*/ 1112 w 1112"/>
                  <a:gd name="T1" fmla="*/ 561 h 1117"/>
                  <a:gd name="T2" fmla="*/ 1059 w 1112"/>
                  <a:gd name="T3" fmla="*/ 716 h 1117"/>
                  <a:gd name="T4" fmla="*/ 986 w 1112"/>
                  <a:gd name="T5" fmla="*/ 771 h 1117"/>
                  <a:gd name="T6" fmla="*/ 1027 w 1112"/>
                  <a:gd name="T7" fmla="*/ 857 h 1117"/>
                  <a:gd name="T8" fmla="*/ 802 w 1112"/>
                  <a:gd name="T9" fmla="*/ 1026 h 1117"/>
                  <a:gd name="T10" fmla="*/ 711 w 1112"/>
                  <a:gd name="T11" fmla="*/ 1014 h 1117"/>
                  <a:gd name="T12" fmla="*/ 680 w 1112"/>
                  <a:gd name="T13" fmla="*/ 1103 h 1117"/>
                  <a:gd name="T14" fmla="*/ 432 w 1112"/>
                  <a:gd name="T15" fmla="*/ 1103 h 1117"/>
                  <a:gd name="T16" fmla="*/ 401 w 1112"/>
                  <a:gd name="T17" fmla="*/ 1014 h 1117"/>
                  <a:gd name="T18" fmla="*/ 310 w 1112"/>
                  <a:gd name="T19" fmla="*/ 1026 h 1117"/>
                  <a:gd name="T20" fmla="*/ 85 w 1112"/>
                  <a:gd name="T21" fmla="*/ 857 h 1117"/>
                  <a:gd name="T22" fmla="*/ 126 w 1112"/>
                  <a:gd name="T23" fmla="*/ 772 h 1117"/>
                  <a:gd name="T24" fmla="*/ 53 w 1112"/>
                  <a:gd name="T25" fmla="*/ 716 h 1117"/>
                  <a:gd name="T26" fmla="*/ 0 w 1112"/>
                  <a:gd name="T27" fmla="*/ 561 h 1117"/>
                  <a:gd name="T28" fmla="*/ 53 w 1112"/>
                  <a:gd name="T29" fmla="*/ 406 h 1117"/>
                  <a:gd name="T30" fmla="*/ 126 w 1112"/>
                  <a:gd name="T31" fmla="*/ 351 h 1117"/>
                  <a:gd name="T32" fmla="*/ 85 w 1112"/>
                  <a:gd name="T33" fmla="*/ 265 h 1117"/>
                  <a:gd name="T34" fmla="*/ 310 w 1112"/>
                  <a:gd name="T35" fmla="*/ 96 h 1117"/>
                  <a:gd name="T36" fmla="*/ 401 w 1112"/>
                  <a:gd name="T37" fmla="*/ 108 h 1117"/>
                  <a:gd name="T38" fmla="*/ 432 w 1112"/>
                  <a:gd name="T39" fmla="*/ 19 h 1117"/>
                  <a:gd name="T40" fmla="*/ 711 w 1112"/>
                  <a:gd name="T41" fmla="*/ 58 h 1117"/>
                  <a:gd name="T42" fmla="*/ 766 w 1112"/>
                  <a:gd name="T43" fmla="*/ 131 h 1117"/>
                  <a:gd name="T44" fmla="*/ 852 w 1112"/>
                  <a:gd name="T45" fmla="*/ 90 h 1117"/>
                  <a:gd name="T46" fmla="*/ 1021 w 1112"/>
                  <a:gd name="T47" fmla="*/ 315 h 1117"/>
                  <a:gd name="T48" fmla="*/ 1009 w 1112"/>
                  <a:gd name="T49" fmla="*/ 406 h 1117"/>
                  <a:gd name="T50" fmla="*/ 1099 w 1112"/>
                  <a:gd name="T51" fmla="*/ 437 h 1117"/>
                  <a:gd name="T52" fmla="*/ 1026 w 1112"/>
                  <a:gd name="T53" fmla="*/ 487 h 1117"/>
                  <a:gd name="T54" fmla="*/ 940 w 1112"/>
                  <a:gd name="T55" fmla="*/ 457 h 1117"/>
                  <a:gd name="T56" fmla="*/ 907 w 1112"/>
                  <a:gd name="T57" fmla="*/ 315 h 1117"/>
                  <a:gd name="T58" fmla="*/ 836 w 1112"/>
                  <a:gd name="T59" fmla="*/ 176 h 1117"/>
                  <a:gd name="T60" fmla="*/ 754 w 1112"/>
                  <a:gd name="T61" fmla="*/ 216 h 1117"/>
                  <a:gd name="T62" fmla="*/ 630 w 1112"/>
                  <a:gd name="T63" fmla="*/ 138 h 1117"/>
                  <a:gd name="T64" fmla="*/ 482 w 1112"/>
                  <a:gd name="T65" fmla="*/ 91 h 1117"/>
                  <a:gd name="T66" fmla="*/ 452 w 1112"/>
                  <a:gd name="T67" fmla="*/ 177 h 1117"/>
                  <a:gd name="T68" fmla="*/ 310 w 1112"/>
                  <a:gd name="T69" fmla="*/ 210 h 1117"/>
                  <a:gd name="T70" fmla="*/ 171 w 1112"/>
                  <a:gd name="T71" fmla="*/ 281 h 1117"/>
                  <a:gd name="T72" fmla="*/ 211 w 1112"/>
                  <a:gd name="T73" fmla="*/ 363 h 1117"/>
                  <a:gd name="T74" fmla="*/ 133 w 1112"/>
                  <a:gd name="T75" fmla="*/ 487 h 1117"/>
                  <a:gd name="T76" fmla="*/ 80 w 1112"/>
                  <a:gd name="T77" fmla="*/ 561 h 1117"/>
                  <a:gd name="T78" fmla="*/ 133 w 1112"/>
                  <a:gd name="T79" fmla="*/ 635 h 1117"/>
                  <a:gd name="T80" fmla="*/ 211 w 1112"/>
                  <a:gd name="T81" fmla="*/ 759 h 1117"/>
                  <a:gd name="T82" fmla="*/ 171 w 1112"/>
                  <a:gd name="T83" fmla="*/ 841 h 1117"/>
                  <a:gd name="T84" fmla="*/ 310 w 1112"/>
                  <a:gd name="T85" fmla="*/ 913 h 1117"/>
                  <a:gd name="T86" fmla="*/ 452 w 1112"/>
                  <a:gd name="T87" fmla="*/ 945 h 1117"/>
                  <a:gd name="T88" fmla="*/ 482 w 1112"/>
                  <a:gd name="T89" fmla="*/ 1031 h 1117"/>
                  <a:gd name="T90" fmla="*/ 630 w 1112"/>
                  <a:gd name="T91" fmla="*/ 984 h 1117"/>
                  <a:gd name="T92" fmla="*/ 754 w 1112"/>
                  <a:gd name="T93" fmla="*/ 906 h 1117"/>
                  <a:gd name="T94" fmla="*/ 836 w 1112"/>
                  <a:gd name="T95" fmla="*/ 946 h 1117"/>
                  <a:gd name="T96" fmla="*/ 907 w 1112"/>
                  <a:gd name="T97" fmla="*/ 807 h 1117"/>
                  <a:gd name="T98" fmla="*/ 940 w 1112"/>
                  <a:gd name="T99" fmla="*/ 665 h 1117"/>
                  <a:gd name="T100" fmla="*/ 1026 w 1112"/>
                  <a:gd name="T101" fmla="*/ 635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2" h="1117">
                    <a:moveTo>
                      <a:pt x="1099" y="437"/>
                    </a:moveTo>
                    <a:cubicBezTo>
                      <a:pt x="1108" y="478"/>
                      <a:pt x="1112" y="519"/>
                      <a:pt x="1112" y="561"/>
                    </a:cubicBezTo>
                    <a:cubicBezTo>
                      <a:pt x="1112" y="603"/>
                      <a:pt x="1108" y="644"/>
                      <a:pt x="1099" y="685"/>
                    </a:cubicBezTo>
                    <a:cubicBezTo>
                      <a:pt x="1094" y="703"/>
                      <a:pt x="1078" y="716"/>
                      <a:pt x="1059" y="716"/>
                    </a:cubicBezTo>
                    <a:cubicBezTo>
                      <a:pt x="1009" y="716"/>
                      <a:pt x="1009" y="716"/>
                      <a:pt x="1009" y="716"/>
                    </a:cubicBezTo>
                    <a:cubicBezTo>
                      <a:pt x="1002" y="735"/>
                      <a:pt x="994" y="753"/>
                      <a:pt x="986" y="771"/>
                    </a:cubicBezTo>
                    <a:cubicBezTo>
                      <a:pt x="1021" y="807"/>
                      <a:pt x="1021" y="807"/>
                      <a:pt x="1021" y="807"/>
                    </a:cubicBezTo>
                    <a:cubicBezTo>
                      <a:pt x="1035" y="821"/>
                      <a:pt x="1037" y="841"/>
                      <a:pt x="1027" y="857"/>
                    </a:cubicBezTo>
                    <a:cubicBezTo>
                      <a:pt x="983" y="927"/>
                      <a:pt x="922" y="988"/>
                      <a:pt x="852" y="1032"/>
                    </a:cubicBezTo>
                    <a:cubicBezTo>
                      <a:pt x="836" y="1042"/>
                      <a:pt x="816" y="1040"/>
                      <a:pt x="802" y="1026"/>
                    </a:cubicBezTo>
                    <a:cubicBezTo>
                      <a:pt x="766" y="991"/>
                      <a:pt x="766" y="991"/>
                      <a:pt x="766" y="991"/>
                    </a:cubicBezTo>
                    <a:cubicBezTo>
                      <a:pt x="748" y="999"/>
                      <a:pt x="730" y="1007"/>
                      <a:pt x="711" y="1014"/>
                    </a:cubicBezTo>
                    <a:cubicBezTo>
                      <a:pt x="711" y="1064"/>
                      <a:pt x="711" y="1064"/>
                      <a:pt x="711" y="1064"/>
                    </a:cubicBezTo>
                    <a:cubicBezTo>
                      <a:pt x="711" y="1083"/>
                      <a:pt x="698" y="1099"/>
                      <a:pt x="680" y="1103"/>
                    </a:cubicBezTo>
                    <a:cubicBezTo>
                      <a:pt x="639" y="1113"/>
                      <a:pt x="598" y="1117"/>
                      <a:pt x="556" y="1117"/>
                    </a:cubicBezTo>
                    <a:cubicBezTo>
                      <a:pt x="514" y="1117"/>
                      <a:pt x="473" y="1113"/>
                      <a:pt x="432" y="1103"/>
                    </a:cubicBezTo>
                    <a:cubicBezTo>
                      <a:pt x="414" y="1099"/>
                      <a:pt x="401" y="1083"/>
                      <a:pt x="401" y="1064"/>
                    </a:cubicBezTo>
                    <a:cubicBezTo>
                      <a:pt x="401" y="1014"/>
                      <a:pt x="401" y="1014"/>
                      <a:pt x="401" y="1014"/>
                    </a:cubicBezTo>
                    <a:cubicBezTo>
                      <a:pt x="382" y="1007"/>
                      <a:pt x="364" y="999"/>
                      <a:pt x="346" y="991"/>
                    </a:cubicBezTo>
                    <a:cubicBezTo>
                      <a:pt x="310" y="1026"/>
                      <a:pt x="310" y="1026"/>
                      <a:pt x="310" y="1026"/>
                    </a:cubicBezTo>
                    <a:cubicBezTo>
                      <a:pt x="296" y="1040"/>
                      <a:pt x="276" y="1042"/>
                      <a:pt x="260" y="1032"/>
                    </a:cubicBezTo>
                    <a:cubicBezTo>
                      <a:pt x="190" y="988"/>
                      <a:pt x="129" y="927"/>
                      <a:pt x="85" y="857"/>
                    </a:cubicBezTo>
                    <a:cubicBezTo>
                      <a:pt x="75" y="841"/>
                      <a:pt x="77" y="821"/>
                      <a:pt x="91" y="807"/>
                    </a:cubicBezTo>
                    <a:cubicBezTo>
                      <a:pt x="126" y="772"/>
                      <a:pt x="126" y="772"/>
                      <a:pt x="126" y="772"/>
                    </a:cubicBezTo>
                    <a:cubicBezTo>
                      <a:pt x="118" y="753"/>
                      <a:pt x="110" y="735"/>
                      <a:pt x="103" y="716"/>
                    </a:cubicBezTo>
                    <a:cubicBezTo>
                      <a:pt x="53" y="716"/>
                      <a:pt x="53" y="716"/>
                      <a:pt x="53" y="716"/>
                    </a:cubicBezTo>
                    <a:cubicBezTo>
                      <a:pt x="34" y="716"/>
                      <a:pt x="18" y="703"/>
                      <a:pt x="14" y="685"/>
                    </a:cubicBezTo>
                    <a:cubicBezTo>
                      <a:pt x="4" y="644"/>
                      <a:pt x="0" y="603"/>
                      <a:pt x="0" y="561"/>
                    </a:cubicBezTo>
                    <a:cubicBezTo>
                      <a:pt x="0" y="519"/>
                      <a:pt x="4" y="478"/>
                      <a:pt x="14" y="437"/>
                    </a:cubicBezTo>
                    <a:cubicBezTo>
                      <a:pt x="18" y="419"/>
                      <a:pt x="34" y="406"/>
                      <a:pt x="53" y="406"/>
                    </a:cubicBezTo>
                    <a:cubicBezTo>
                      <a:pt x="103" y="406"/>
                      <a:pt x="103" y="406"/>
                      <a:pt x="103" y="406"/>
                    </a:cubicBezTo>
                    <a:cubicBezTo>
                      <a:pt x="110" y="387"/>
                      <a:pt x="118" y="369"/>
                      <a:pt x="126" y="351"/>
                    </a:cubicBezTo>
                    <a:cubicBezTo>
                      <a:pt x="91" y="315"/>
                      <a:pt x="91" y="315"/>
                      <a:pt x="91" y="315"/>
                    </a:cubicBezTo>
                    <a:cubicBezTo>
                      <a:pt x="77" y="301"/>
                      <a:pt x="75" y="281"/>
                      <a:pt x="85" y="265"/>
                    </a:cubicBezTo>
                    <a:cubicBezTo>
                      <a:pt x="129" y="195"/>
                      <a:pt x="190" y="134"/>
                      <a:pt x="260" y="90"/>
                    </a:cubicBezTo>
                    <a:cubicBezTo>
                      <a:pt x="276" y="80"/>
                      <a:pt x="296" y="82"/>
                      <a:pt x="310" y="96"/>
                    </a:cubicBezTo>
                    <a:cubicBezTo>
                      <a:pt x="346" y="131"/>
                      <a:pt x="346" y="131"/>
                      <a:pt x="346" y="131"/>
                    </a:cubicBezTo>
                    <a:cubicBezTo>
                      <a:pt x="364" y="123"/>
                      <a:pt x="382" y="115"/>
                      <a:pt x="401" y="108"/>
                    </a:cubicBezTo>
                    <a:cubicBezTo>
                      <a:pt x="401" y="58"/>
                      <a:pt x="401" y="58"/>
                      <a:pt x="401" y="58"/>
                    </a:cubicBezTo>
                    <a:cubicBezTo>
                      <a:pt x="401" y="39"/>
                      <a:pt x="414" y="23"/>
                      <a:pt x="432" y="19"/>
                    </a:cubicBezTo>
                    <a:cubicBezTo>
                      <a:pt x="513" y="0"/>
                      <a:pt x="599" y="0"/>
                      <a:pt x="680" y="19"/>
                    </a:cubicBezTo>
                    <a:cubicBezTo>
                      <a:pt x="698" y="23"/>
                      <a:pt x="711" y="39"/>
                      <a:pt x="711" y="58"/>
                    </a:cubicBezTo>
                    <a:cubicBezTo>
                      <a:pt x="711" y="108"/>
                      <a:pt x="711" y="108"/>
                      <a:pt x="711" y="108"/>
                    </a:cubicBezTo>
                    <a:cubicBezTo>
                      <a:pt x="730" y="115"/>
                      <a:pt x="748" y="123"/>
                      <a:pt x="766" y="131"/>
                    </a:cubicBezTo>
                    <a:cubicBezTo>
                      <a:pt x="802" y="96"/>
                      <a:pt x="802" y="96"/>
                      <a:pt x="802" y="96"/>
                    </a:cubicBezTo>
                    <a:cubicBezTo>
                      <a:pt x="816" y="82"/>
                      <a:pt x="836" y="80"/>
                      <a:pt x="852" y="90"/>
                    </a:cubicBezTo>
                    <a:cubicBezTo>
                      <a:pt x="922" y="134"/>
                      <a:pt x="983" y="195"/>
                      <a:pt x="1027" y="265"/>
                    </a:cubicBezTo>
                    <a:cubicBezTo>
                      <a:pt x="1037" y="281"/>
                      <a:pt x="1035" y="301"/>
                      <a:pt x="1021" y="315"/>
                    </a:cubicBezTo>
                    <a:cubicBezTo>
                      <a:pt x="986" y="351"/>
                      <a:pt x="986" y="351"/>
                      <a:pt x="986" y="351"/>
                    </a:cubicBezTo>
                    <a:cubicBezTo>
                      <a:pt x="994" y="369"/>
                      <a:pt x="1002" y="387"/>
                      <a:pt x="1009" y="406"/>
                    </a:cubicBezTo>
                    <a:cubicBezTo>
                      <a:pt x="1059" y="406"/>
                      <a:pt x="1059" y="406"/>
                      <a:pt x="1059" y="406"/>
                    </a:cubicBezTo>
                    <a:cubicBezTo>
                      <a:pt x="1078" y="406"/>
                      <a:pt x="1094" y="419"/>
                      <a:pt x="1099" y="437"/>
                    </a:cubicBezTo>
                    <a:close/>
                    <a:moveTo>
                      <a:pt x="1032" y="561"/>
                    </a:moveTo>
                    <a:cubicBezTo>
                      <a:pt x="1032" y="536"/>
                      <a:pt x="1030" y="511"/>
                      <a:pt x="1026" y="487"/>
                    </a:cubicBezTo>
                    <a:cubicBezTo>
                      <a:pt x="979" y="487"/>
                      <a:pt x="979" y="487"/>
                      <a:pt x="979" y="487"/>
                    </a:cubicBezTo>
                    <a:cubicBezTo>
                      <a:pt x="961" y="487"/>
                      <a:pt x="945" y="475"/>
                      <a:pt x="940" y="457"/>
                    </a:cubicBezTo>
                    <a:cubicBezTo>
                      <a:pt x="931" y="424"/>
                      <a:pt x="918" y="393"/>
                      <a:pt x="901" y="363"/>
                    </a:cubicBezTo>
                    <a:cubicBezTo>
                      <a:pt x="892" y="347"/>
                      <a:pt x="895" y="328"/>
                      <a:pt x="907" y="315"/>
                    </a:cubicBezTo>
                    <a:cubicBezTo>
                      <a:pt x="941" y="281"/>
                      <a:pt x="941" y="281"/>
                      <a:pt x="941" y="281"/>
                    </a:cubicBezTo>
                    <a:cubicBezTo>
                      <a:pt x="912" y="241"/>
                      <a:pt x="876" y="206"/>
                      <a:pt x="836" y="176"/>
                    </a:cubicBezTo>
                    <a:cubicBezTo>
                      <a:pt x="802" y="210"/>
                      <a:pt x="802" y="210"/>
                      <a:pt x="802" y="210"/>
                    </a:cubicBezTo>
                    <a:cubicBezTo>
                      <a:pt x="790" y="222"/>
                      <a:pt x="770" y="225"/>
                      <a:pt x="754" y="216"/>
                    </a:cubicBezTo>
                    <a:cubicBezTo>
                      <a:pt x="724" y="199"/>
                      <a:pt x="693" y="186"/>
                      <a:pt x="660" y="177"/>
                    </a:cubicBezTo>
                    <a:cubicBezTo>
                      <a:pt x="642" y="172"/>
                      <a:pt x="630" y="156"/>
                      <a:pt x="630" y="138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581" y="83"/>
                      <a:pt x="531" y="83"/>
                      <a:pt x="482" y="91"/>
                    </a:cubicBezTo>
                    <a:cubicBezTo>
                      <a:pt x="482" y="138"/>
                      <a:pt x="482" y="138"/>
                      <a:pt x="482" y="138"/>
                    </a:cubicBezTo>
                    <a:cubicBezTo>
                      <a:pt x="482" y="156"/>
                      <a:pt x="469" y="172"/>
                      <a:pt x="452" y="177"/>
                    </a:cubicBezTo>
                    <a:cubicBezTo>
                      <a:pt x="419" y="186"/>
                      <a:pt x="388" y="199"/>
                      <a:pt x="358" y="216"/>
                    </a:cubicBezTo>
                    <a:cubicBezTo>
                      <a:pt x="342" y="225"/>
                      <a:pt x="322" y="222"/>
                      <a:pt x="310" y="210"/>
                    </a:cubicBezTo>
                    <a:cubicBezTo>
                      <a:pt x="276" y="176"/>
                      <a:pt x="276" y="176"/>
                      <a:pt x="276" y="176"/>
                    </a:cubicBezTo>
                    <a:cubicBezTo>
                      <a:pt x="236" y="205"/>
                      <a:pt x="200" y="241"/>
                      <a:pt x="171" y="281"/>
                    </a:cubicBezTo>
                    <a:cubicBezTo>
                      <a:pt x="205" y="315"/>
                      <a:pt x="205" y="315"/>
                      <a:pt x="205" y="315"/>
                    </a:cubicBezTo>
                    <a:cubicBezTo>
                      <a:pt x="217" y="327"/>
                      <a:pt x="220" y="347"/>
                      <a:pt x="211" y="363"/>
                    </a:cubicBezTo>
                    <a:cubicBezTo>
                      <a:pt x="194" y="393"/>
                      <a:pt x="181" y="424"/>
                      <a:pt x="172" y="457"/>
                    </a:cubicBezTo>
                    <a:cubicBezTo>
                      <a:pt x="167" y="475"/>
                      <a:pt x="151" y="487"/>
                      <a:pt x="133" y="487"/>
                    </a:cubicBezTo>
                    <a:cubicBezTo>
                      <a:pt x="86" y="487"/>
                      <a:pt x="86" y="487"/>
                      <a:pt x="86" y="487"/>
                    </a:cubicBezTo>
                    <a:cubicBezTo>
                      <a:pt x="82" y="511"/>
                      <a:pt x="80" y="536"/>
                      <a:pt x="80" y="561"/>
                    </a:cubicBezTo>
                    <a:cubicBezTo>
                      <a:pt x="80" y="586"/>
                      <a:pt x="82" y="611"/>
                      <a:pt x="86" y="635"/>
                    </a:cubicBezTo>
                    <a:cubicBezTo>
                      <a:pt x="133" y="635"/>
                      <a:pt x="133" y="635"/>
                      <a:pt x="133" y="635"/>
                    </a:cubicBezTo>
                    <a:cubicBezTo>
                      <a:pt x="151" y="635"/>
                      <a:pt x="167" y="648"/>
                      <a:pt x="172" y="665"/>
                    </a:cubicBezTo>
                    <a:cubicBezTo>
                      <a:pt x="181" y="698"/>
                      <a:pt x="194" y="729"/>
                      <a:pt x="211" y="759"/>
                    </a:cubicBezTo>
                    <a:cubicBezTo>
                      <a:pt x="220" y="775"/>
                      <a:pt x="217" y="795"/>
                      <a:pt x="205" y="807"/>
                    </a:cubicBezTo>
                    <a:cubicBezTo>
                      <a:pt x="171" y="841"/>
                      <a:pt x="171" y="841"/>
                      <a:pt x="171" y="841"/>
                    </a:cubicBezTo>
                    <a:cubicBezTo>
                      <a:pt x="200" y="881"/>
                      <a:pt x="236" y="916"/>
                      <a:pt x="276" y="946"/>
                    </a:cubicBezTo>
                    <a:cubicBezTo>
                      <a:pt x="310" y="913"/>
                      <a:pt x="310" y="913"/>
                      <a:pt x="310" y="913"/>
                    </a:cubicBezTo>
                    <a:cubicBezTo>
                      <a:pt x="322" y="900"/>
                      <a:pt x="342" y="897"/>
                      <a:pt x="358" y="906"/>
                    </a:cubicBezTo>
                    <a:cubicBezTo>
                      <a:pt x="388" y="923"/>
                      <a:pt x="419" y="936"/>
                      <a:pt x="452" y="945"/>
                    </a:cubicBezTo>
                    <a:cubicBezTo>
                      <a:pt x="469" y="950"/>
                      <a:pt x="482" y="966"/>
                      <a:pt x="482" y="984"/>
                    </a:cubicBezTo>
                    <a:cubicBezTo>
                      <a:pt x="482" y="1031"/>
                      <a:pt x="482" y="1031"/>
                      <a:pt x="482" y="1031"/>
                    </a:cubicBezTo>
                    <a:cubicBezTo>
                      <a:pt x="531" y="1039"/>
                      <a:pt x="581" y="1039"/>
                      <a:pt x="630" y="1031"/>
                    </a:cubicBezTo>
                    <a:cubicBezTo>
                      <a:pt x="630" y="984"/>
                      <a:pt x="630" y="984"/>
                      <a:pt x="630" y="984"/>
                    </a:cubicBezTo>
                    <a:cubicBezTo>
                      <a:pt x="630" y="966"/>
                      <a:pt x="642" y="950"/>
                      <a:pt x="660" y="945"/>
                    </a:cubicBezTo>
                    <a:cubicBezTo>
                      <a:pt x="693" y="936"/>
                      <a:pt x="724" y="923"/>
                      <a:pt x="754" y="906"/>
                    </a:cubicBezTo>
                    <a:cubicBezTo>
                      <a:pt x="770" y="897"/>
                      <a:pt x="790" y="900"/>
                      <a:pt x="802" y="912"/>
                    </a:cubicBezTo>
                    <a:cubicBezTo>
                      <a:pt x="836" y="946"/>
                      <a:pt x="836" y="946"/>
                      <a:pt x="836" y="946"/>
                    </a:cubicBezTo>
                    <a:cubicBezTo>
                      <a:pt x="876" y="916"/>
                      <a:pt x="912" y="881"/>
                      <a:pt x="941" y="841"/>
                    </a:cubicBezTo>
                    <a:cubicBezTo>
                      <a:pt x="907" y="807"/>
                      <a:pt x="907" y="807"/>
                      <a:pt x="907" y="807"/>
                    </a:cubicBezTo>
                    <a:cubicBezTo>
                      <a:pt x="895" y="795"/>
                      <a:pt x="892" y="775"/>
                      <a:pt x="901" y="759"/>
                    </a:cubicBezTo>
                    <a:cubicBezTo>
                      <a:pt x="918" y="729"/>
                      <a:pt x="931" y="698"/>
                      <a:pt x="940" y="665"/>
                    </a:cubicBezTo>
                    <a:cubicBezTo>
                      <a:pt x="945" y="648"/>
                      <a:pt x="961" y="635"/>
                      <a:pt x="979" y="635"/>
                    </a:cubicBezTo>
                    <a:cubicBezTo>
                      <a:pt x="1026" y="635"/>
                      <a:pt x="1026" y="635"/>
                      <a:pt x="1026" y="635"/>
                    </a:cubicBezTo>
                    <a:cubicBezTo>
                      <a:pt x="1030" y="611"/>
                      <a:pt x="1032" y="586"/>
                      <a:pt x="1032" y="5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6" name="Freeform 10">
                <a:extLst>
                  <a:ext uri="{FF2B5EF4-FFF2-40B4-BE49-F238E27FC236}">
                    <a16:creationId xmlns:a16="http://schemas.microsoft.com/office/drawing/2014/main" id="{3377E5D7-E7A4-0C54-6FDA-9E3006A30F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8888" y="3779838"/>
                <a:ext cx="803275" cy="800100"/>
              </a:xfrm>
              <a:custGeom>
                <a:avLst/>
                <a:gdLst>
                  <a:gd name="T0" fmla="*/ 306 w 612"/>
                  <a:gd name="T1" fmla="*/ 0 h 612"/>
                  <a:gd name="T2" fmla="*/ 612 w 612"/>
                  <a:gd name="T3" fmla="*/ 306 h 612"/>
                  <a:gd name="T4" fmla="*/ 306 w 612"/>
                  <a:gd name="T5" fmla="*/ 612 h 612"/>
                  <a:gd name="T6" fmla="*/ 0 w 612"/>
                  <a:gd name="T7" fmla="*/ 306 h 612"/>
                  <a:gd name="T8" fmla="*/ 306 w 612"/>
                  <a:gd name="T9" fmla="*/ 0 h 612"/>
                  <a:gd name="T10" fmla="*/ 532 w 612"/>
                  <a:gd name="T11" fmla="*/ 306 h 612"/>
                  <a:gd name="T12" fmla="*/ 306 w 612"/>
                  <a:gd name="T13" fmla="*/ 80 h 612"/>
                  <a:gd name="T14" fmla="*/ 80 w 612"/>
                  <a:gd name="T15" fmla="*/ 306 h 612"/>
                  <a:gd name="T16" fmla="*/ 306 w 612"/>
                  <a:gd name="T17" fmla="*/ 532 h 612"/>
                  <a:gd name="T18" fmla="*/ 532 w 612"/>
                  <a:gd name="T19" fmla="*/ 30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2" h="612">
                    <a:moveTo>
                      <a:pt x="306" y="0"/>
                    </a:moveTo>
                    <a:cubicBezTo>
                      <a:pt x="475" y="0"/>
                      <a:pt x="612" y="137"/>
                      <a:pt x="612" y="306"/>
                    </a:cubicBezTo>
                    <a:cubicBezTo>
                      <a:pt x="612" y="475"/>
                      <a:pt x="475" y="612"/>
                      <a:pt x="306" y="612"/>
                    </a:cubicBezTo>
                    <a:cubicBezTo>
                      <a:pt x="137" y="612"/>
                      <a:pt x="0" y="475"/>
                      <a:pt x="0" y="306"/>
                    </a:cubicBezTo>
                    <a:cubicBezTo>
                      <a:pt x="0" y="137"/>
                      <a:pt x="137" y="0"/>
                      <a:pt x="306" y="0"/>
                    </a:cubicBezTo>
                    <a:close/>
                    <a:moveTo>
                      <a:pt x="532" y="306"/>
                    </a:moveTo>
                    <a:cubicBezTo>
                      <a:pt x="532" y="182"/>
                      <a:pt x="430" y="80"/>
                      <a:pt x="306" y="80"/>
                    </a:cubicBezTo>
                    <a:cubicBezTo>
                      <a:pt x="181" y="80"/>
                      <a:pt x="80" y="182"/>
                      <a:pt x="80" y="306"/>
                    </a:cubicBezTo>
                    <a:cubicBezTo>
                      <a:pt x="80" y="430"/>
                      <a:pt x="181" y="532"/>
                      <a:pt x="306" y="532"/>
                    </a:cubicBezTo>
                    <a:cubicBezTo>
                      <a:pt x="430" y="532"/>
                      <a:pt x="532" y="430"/>
                      <a:pt x="532" y="3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7" name="Freeform 11">
                <a:extLst>
                  <a:ext uri="{FF2B5EF4-FFF2-40B4-BE49-F238E27FC236}">
                    <a16:creationId xmlns:a16="http://schemas.microsoft.com/office/drawing/2014/main" id="{E8F83DCF-7BD2-3884-7E32-A6162DDFC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2712" y="2860674"/>
                <a:ext cx="555625" cy="106362"/>
              </a:xfrm>
              <a:custGeom>
                <a:avLst/>
                <a:gdLst>
                  <a:gd name="T0" fmla="*/ 384 w 424"/>
                  <a:gd name="T1" fmla="*/ 0 h 81"/>
                  <a:gd name="T2" fmla="*/ 424 w 424"/>
                  <a:gd name="T3" fmla="*/ 41 h 81"/>
                  <a:gd name="T4" fmla="*/ 384 w 424"/>
                  <a:gd name="T5" fmla="*/ 81 h 81"/>
                  <a:gd name="T6" fmla="*/ 40 w 424"/>
                  <a:gd name="T7" fmla="*/ 81 h 81"/>
                  <a:gd name="T8" fmla="*/ 0 w 424"/>
                  <a:gd name="T9" fmla="*/ 41 h 81"/>
                  <a:gd name="T10" fmla="*/ 40 w 424"/>
                  <a:gd name="T11" fmla="*/ 0 h 81"/>
                  <a:gd name="T12" fmla="*/ 384 w 424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81">
                    <a:moveTo>
                      <a:pt x="384" y="0"/>
                    </a:moveTo>
                    <a:cubicBezTo>
                      <a:pt x="406" y="0"/>
                      <a:pt x="424" y="18"/>
                      <a:pt x="424" y="41"/>
                    </a:cubicBezTo>
                    <a:cubicBezTo>
                      <a:pt x="424" y="63"/>
                      <a:pt x="406" y="81"/>
                      <a:pt x="384" y="81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18" y="81"/>
                      <a:pt x="0" y="63"/>
                      <a:pt x="0" y="41"/>
                    </a:cubicBezTo>
                    <a:cubicBezTo>
                      <a:pt x="0" y="18"/>
                      <a:pt x="18" y="0"/>
                      <a:pt x="40" y="0"/>
                    </a:cubicBezTo>
                    <a:lnTo>
                      <a:pt x="3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9607292-C323-FDCE-9679-AB88FC4F3B58}"/>
                </a:ext>
              </a:extLst>
            </p:cNvPr>
            <p:cNvGrpSpPr/>
            <p:nvPr/>
          </p:nvGrpSpPr>
          <p:grpSpPr>
            <a:xfrm>
              <a:off x="7454178" y="2048435"/>
              <a:ext cx="485594" cy="449286"/>
              <a:chOff x="-461964" y="2084387"/>
              <a:chExt cx="3121026" cy="288766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9" name="Freeform 15">
                <a:extLst>
                  <a:ext uri="{FF2B5EF4-FFF2-40B4-BE49-F238E27FC236}">
                    <a16:creationId xmlns:a16="http://schemas.microsoft.com/office/drawing/2014/main" id="{B78213E4-9DC4-874E-080D-C4CE8F46A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813" y="3038475"/>
                <a:ext cx="3003550" cy="1882775"/>
              </a:xfrm>
              <a:custGeom>
                <a:avLst/>
                <a:gdLst>
                  <a:gd name="T0" fmla="*/ 266 w 1892"/>
                  <a:gd name="T1" fmla="*/ 0 h 1186"/>
                  <a:gd name="T2" fmla="*/ 258 w 1892"/>
                  <a:gd name="T3" fmla="*/ 309 h 1186"/>
                  <a:gd name="T4" fmla="*/ 842 w 1892"/>
                  <a:gd name="T5" fmla="*/ 629 h 1186"/>
                  <a:gd name="T6" fmla="*/ 947 w 1892"/>
                  <a:gd name="T7" fmla="*/ 567 h 1186"/>
                  <a:gd name="T8" fmla="*/ 1059 w 1892"/>
                  <a:gd name="T9" fmla="*/ 629 h 1186"/>
                  <a:gd name="T10" fmla="*/ 1630 w 1892"/>
                  <a:gd name="T11" fmla="*/ 309 h 1186"/>
                  <a:gd name="T12" fmla="*/ 1630 w 1892"/>
                  <a:gd name="T13" fmla="*/ 0 h 1186"/>
                  <a:gd name="T14" fmla="*/ 1892 w 1892"/>
                  <a:gd name="T15" fmla="*/ 182 h 1186"/>
                  <a:gd name="T16" fmla="*/ 1892 w 1892"/>
                  <a:gd name="T17" fmla="*/ 1173 h 1186"/>
                  <a:gd name="T18" fmla="*/ 0 w 1892"/>
                  <a:gd name="T19" fmla="*/ 1186 h 1186"/>
                  <a:gd name="T20" fmla="*/ 0 w 1892"/>
                  <a:gd name="T21" fmla="*/ 185 h 1186"/>
                  <a:gd name="T22" fmla="*/ 266 w 1892"/>
                  <a:gd name="T23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2" h="1186">
                    <a:moveTo>
                      <a:pt x="266" y="0"/>
                    </a:moveTo>
                    <a:lnTo>
                      <a:pt x="258" y="309"/>
                    </a:lnTo>
                    <a:lnTo>
                      <a:pt x="842" y="629"/>
                    </a:lnTo>
                    <a:lnTo>
                      <a:pt x="947" y="567"/>
                    </a:lnTo>
                    <a:lnTo>
                      <a:pt x="1059" y="629"/>
                    </a:lnTo>
                    <a:lnTo>
                      <a:pt x="1630" y="309"/>
                    </a:lnTo>
                    <a:lnTo>
                      <a:pt x="1630" y="0"/>
                    </a:lnTo>
                    <a:lnTo>
                      <a:pt x="1892" y="182"/>
                    </a:lnTo>
                    <a:lnTo>
                      <a:pt x="1892" y="1173"/>
                    </a:lnTo>
                    <a:lnTo>
                      <a:pt x="0" y="1186"/>
                    </a:lnTo>
                    <a:lnTo>
                      <a:pt x="0" y="185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70" name="Freeform 16">
                <a:extLst>
                  <a:ext uri="{FF2B5EF4-FFF2-40B4-BE49-F238E27FC236}">
                    <a16:creationId xmlns:a16="http://schemas.microsoft.com/office/drawing/2014/main" id="{549C5D59-62EA-D3FD-ED94-C756AC65A9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61964" y="2084387"/>
                <a:ext cx="3121026" cy="2887663"/>
              </a:xfrm>
              <a:custGeom>
                <a:avLst/>
                <a:gdLst>
                  <a:gd name="T0" fmla="*/ 1449 w 1449"/>
                  <a:gd name="T1" fmla="*/ 577 h 1344"/>
                  <a:gd name="T2" fmla="*/ 1449 w 1449"/>
                  <a:gd name="T3" fmla="*/ 1320 h 1344"/>
                  <a:gd name="T4" fmla="*/ 1425 w 1449"/>
                  <a:gd name="T5" fmla="*/ 1344 h 1344"/>
                  <a:gd name="T6" fmla="*/ 24 w 1449"/>
                  <a:gd name="T7" fmla="*/ 1344 h 1344"/>
                  <a:gd name="T8" fmla="*/ 0 w 1449"/>
                  <a:gd name="T9" fmla="*/ 1320 h 1344"/>
                  <a:gd name="T10" fmla="*/ 0 w 1449"/>
                  <a:gd name="T11" fmla="*/ 577 h 1344"/>
                  <a:gd name="T12" fmla="*/ 11 w 1449"/>
                  <a:gd name="T13" fmla="*/ 557 h 1344"/>
                  <a:gd name="T14" fmla="*/ 196 w 1449"/>
                  <a:gd name="T15" fmla="*/ 434 h 1344"/>
                  <a:gd name="T16" fmla="*/ 196 w 1449"/>
                  <a:gd name="T17" fmla="*/ 24 h 1344"/>
                  <a:gd name="T18" fmla="*/ 220 w 1449"/>
                  <a:gd name="T19" fmla="*/ 0 h 1344"/>
                  <a:gd name="T20" fmla="*/ 1229 w 1449"/>
                  <a:gd name="T21" fmla="*/ 0 h 1344"/>
                  <a:gd name="T22" fmla="*/ 1253 w 1449"/>
                  <a:gd name="T23" fmla="*/ 24 h 1344"/>
                  <a:gd name="T24" fmla="*/ 1253 w 1449"/>
                  <a:gd name="T25" fmla="*/ 434 h 1344"/>
                  <a:gd name="T26" fmla="*/ 1438 w 1449"/>
                  <a:gd name="T27" fmla="*/ 557 h 1344"/>
                  <a:gd name="T28" fmla="*/ 1449 w 1449"/>
                  <a:gd name="T29" fmla="*/ 577 h 1344"/>
                  <a:gd name="T30" fmla="*/ 1401 w 1449"/>
                  <a:gd name="T31" fmla="*/ 1275 h 1344"/>
                  <a:gd name="T32" fmla="*/ 1401 w 1449"/>
                  <a:gd name="T33" fmla="*/ 617 h 1344"/>
                  <a:gd name="T34" fmla="*/ 849 w 1449"/>
                  <a:gd name="T35" fmla="*/ 909 h 1344"/>
                  <a:gd name="T36" fmla="*/ 1401 w 1449"/>
                  <a:gd name="T37" fmla="*/ 1275 h 1344"/>
                  <a:gd name="T38" fmla="*/ 1253 w 1449"/>
                  <a:gd name="T39" fmla="*/ 553 h 1344"/>
                  <a:gd name="T40" fmla="*/ 1345 w 1449"/>
                  <a:gd name="T41" fmla="*/ 553 h 1344"/>
                  <a:gd name="T42" fmla="*/ 1253 w 1449"/>
                  <a:gd name="T43" fmla="*/ 492 h 1344"/>
                  <a:gd name="T44" fmla="*/ 1253 w 1449"/>
                  <a:gd name="T45" fmla="*/ 553 h 1344"/>
                  <a:gd name="T46" fmla="*/ 104 w 1449"/>
                  <a:gd name="T47" fmla="*/ 1296 h 1344"/>
                  <a:gd name="T48" fmla="*/ 1345 w 1449"/>
                  <a:gd name="T49" fmla="*/ 1296 h 1344"/>
                  <a:gd name="T50" fmla="*/ 725 w 1449"/>
                  <a:gd name="T51" fmla="*/ 884 h 1344"/>
                  <a:gd name="T52" fmla="*/ 104 w 1449"/>
                  <a:gd name="T53" fmla="*/ 1296 h 1344"/>
                  <a:gd name="T54" fmla="*/ 1253 w 1449"/>
                  <a:gd name="T55" fmla="*/ 641 h 1344"/>
                  <a:gd name="T56" fmla="*/ 1329 w 1449"/>
                  <a:gd name="T57" fmla="*/ 601 h 1344"/>
                  <a:gd name="T58" fmla="*/ 1253 w 1449"/>
                  <a:gd name="T59" fmla="*/ 601 h 1344"/>
                  <a:gd name="T60" fmla="*/ 1253 w 1449"/>
                  <a:gd name="T61" fmla="*/ 641 h 1344"/>
                  <a:gd name="T62" fmla="*/ 1205 w 1449"/>
                  <a:gd name="T63" fmla="*/ 666 h 1344"/>
                  <a:gd name="T64" fmla="*/ 1205 w 1449"/>
                  <a:gd name="T65" fmla="*/ 48 h 1344"/>
                  <a:gd name="T66" fmla="*/ 244 w 1449"/>
                  <a:gd name="T67" fmla="*/ 48 h 1344"/>
                  <a:gd name="T68" fmla="*/ 244 w 1449"/>
                  <a:gd name="T69" fmla="*/ 666 h 1344"/>
                  <a:gd name="T70" fmla="*/ 645 w 1449"/>
                  <a:gd name="T71" fmla="*/ 879 h 1344"/>
                  <a:gd name="T72" fmla="*/ 711 w 1449"/>
                  <a:gd name="T73" fmla="*/ 836 h 1344"/>
                  <a:gd name="T74" fmla="*/ 738 w 1449"/>
                  <a:gd name="T75" fmla="*/ 836 h 1344"/>
                  <a:gd name="T76" fmla="*/ 804 w 1449"/>
                  <a:gd name="T77" fmla="*/ 879 h 1344"/>
                  <a:gd name="T78" fmla="*/ 1205 w 1449"/>
                  <a:gd name="T79" fmla="*/ 666 h 1344"/>
                  <a:gd name="T80" fmla="*/ 48 w 1449"/>
                  <a:gd name="T81" fmla="*/ 1275 h 1344"/>
                  <a:gd name="T82" fmla="*/ 600 w 1449"/>
                  <a:gd name="T83" fmla="*/ 909 h 1344"/>
                  <a:gd name="T84" fmla="*/ 48 w 1449"/>
                  <a:gd name="T85" fmla="*/ 617 h 1344"/>
                  <a:gd name="T86" fmla="*/ 48 w 1449"/>
                  <a:gd name="T87" fmla="*/ 1275 h 1344"/>
                  <a:gd name="T88" fmla="*/ 196 w 1449"/>
                  <a:gd name="T89" fmla="*/ 641 h 1344"/>
                  <a:gd name="T90" fmla="*/ 196 w 1449"/>
                  <a:gd name="T91" fmla="*/ 601 h 1344"/>
                  <a:gd name="T92" fmla="*/ 120 w 1449"/>
                  <a:gd name="T93" fmla="*/ 601 h 1344"/>
                  <a:gd name="T94" fmla="*/ 196 w 1449"/>
                  <a:gd name="T95" fmla="*/ 641 h 1344"/>
                  <a:gd name="T96" fmla="*/ 196 w 1449"/>
                  <a:gd name="T97" fmla="*/ 553 h 1344"/>
                  <a:gd name="T98" fmla="*/ 196 w 1449"/>
                  <a:gd name="T99" fmla="*/ 492 h 1344"/>
                  <a:gd name="T100" fmla="*/ 104 w 1449"/>
                  <a:gd name="T101" fmla="*/ 553 h 1344"/>
                  <a:gd name="T102" fmla="*/ 196 w 1449"/>
                  <a:gd name="T103" fmla="*/ 553 h 1344"/>
                  <a:gd name="T104" fmla="*/ 196 w 1449"/>
                  <a:gd name="T105" fmla="*/ 553 h 1344"/>
                  <a:gd name="T106" fmla="*/ 196 w 1449"/>
                  <a:gd name="T107" fmla="*/ 553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9" h="1344">
                    <a:moveTo>
                      <a:pt x="1449" y="577"/>
                    </a:moveTo>
                    <a:cubicBezTo>
                      <a:pt x="1449" y="1320"/>
                      <a:pt x="1449" y="1320"/>
                      <a:pt x="1449" y="1320"/>
                    </a:cubicBezTo>
                    <a:cubicBezTo>
                      <a:pt x="1449" y="1333"/>
                      <a:pt x="1438" y="1344"/>
                      <a:pt x="1425" y="1344"/>
                    </a:cubicBezTo>
                    <a:cubicBezTo>
                      <a:pt x="24" y="1344"/>
                      <a:pt x="24" y="1344"/>
                      <a:pt x="24" y="1344"/>
                    </a:cubicBezTo>
                    <a:cubicBezTo>
                      <a:pt x="11" y="1344"/>
                      <a:pt x="0" y="1333"/>
                      <a:pt x="0" y="1320"/>
                    </a:cubicBezTo>
                    <a:cubicBezTo>
                      <a:pt x="0" y="577"/>
                      <a:pt x="0" y="577"/>
                      <a:pt x="0" y="577"/>
                    </a:cubicBezTo>
                    <a:cubicBezTo>
                      <a:pt x="0" y="568"/>
                      <a:pt x="4" y="561"/>
                      <a:pt x="11" y="557"/>
                    </a:cubicBezTo>
                    <a:cubicBezTo>
                      <a:pt x="196" y="434"/>
                      <a:pt x="196" y="434"/>
                      <a:pt x="196" y="434"/>
                    </a:cubicBezTo>
                    <a:cubicBezTo>
                      <a:pt x="196" y="24"/>
                      <a:pt x="196" y="24"/>
                      <a:pt x="196" y="24"/>
                    </a:cubicBezTo>
                    <a:cubicBezTo>
                      <a:pt x="196" y="11"/>
                      <a:pt x="207" y="0"/>
                      <a:pt x="220" y="0"/>
                    </a:cubicBezTo>
                    <a:cubicBezTo>
                      <a:pt x="1229" y="0"/>
                      <a:pt x="1229" y="0"/>
                      <a:pt x="1229" y="0"/>
                    </a:cubicBezTo>
                    <a:cubicBezTo>
                      <a:pt x="1243" y="0"/>
                      <a:pt x="1253" y="11"/>
                      <a:pt x="1253" y="24"/>
                    </a:cubicBezTo>
                    <a:cubicBezTo>
                      <a:pt x="1253" y="434"/>
                      <a:pt x="1253" y="434"/>
                      <a:pt x="1253" y="434"/>
                    </a:cubicBezTo>
                    <a:cubicBezTo>
                      <a:pt x="1438" y="557"/>
                      <a:pt x="1438" y="557"/>
                      <a:pt x="1438" y="557"/>
                    </a:cubicBezTo>
                    <a:cubicBezTo>
                      <a:pt x="1445" y="561"/>
                      <a:pt x="1449" y="568"/>
                      <a:pt x="1449" y="577"/>
                    </a:cubicBezTo>
                    <a:close/>
                    <a:moveTo>
                      <a:pt x="1401" y="1275"/>
                    </a:moveTo>
                    <a:cubicBezTo>
                      <a:pt x="1401" y="617"/>
                      <a:pt x="1401" y="617"/>
                      <a:pt x="1401" y="617"/>
                    </a:cubicBezTo>
                    <a:cubicBezTo>
                      <a:pt x="849" y="909"/>
                      <a:pt x="849" y="909"/>
                      <a:pt x="849" y="909"/>
                    </a:cubicBezTo>
                    <a:lnTo>
                      <a:pt x="1401" y="1275"/>
                    </a:lnTo>
                    <a:close/>
                    <a:moveTo>
                      <a:pt x="1253" y="553"/>
                    </a:moveTo>
                    <a:cubicBezTo>
                      <a:pt x="1345" y="553"/>
                      <a:pt x="1345" y="553"/>
                      <a:pt x="1345" y="553"/>
                    </a:cubicBezTo>
                    <a:cubicBezTo>
                      <a:pt x="1253" y="492"/>
                      <a:pt x="1253" y="492"/>
                      <a:pt x="1253" y="492"/>
                    </a:cubicBezTo>
                    <a:lnTo>
                      <a:pt x="1253" y="553"/>
                    </a:lnTo>
                    <a:close/>
                    <a:moveTo>
                      <a:pt x="104" y="1296"/>
                    </a:moveTo>
                    <a:cubicBezTo>
                      <a:pt x="1345" y="1296"/>
                      <a:pt x="1345" y="1296"/>
                      <a:pt x="1345" y="1296"/>
                    </a:cubicBezTo>
                    <a:cubicBezTo>
                      <a:pt x="725" y="884"/>
                      <a:pt x="725" y="884"/>
                      <a:pt x="725" y="884"/>
                    </a:cubicBezTo>
                    <a:lnTo>
                      <a:pt x="104" y="1296"/>
                    </a:lnTo>
                    <a:close/>
                    <a:moveTo>
                      <a:pt x="1253" y="641"/>
                    </a:moveTo>
                    <a:cubicBezTo>
                      <a:pt x="1329" y="601"/>
                      <a:pt x="1329" y="601"/>
                      <a:pt x="1329" y="601"/>
                    </a:cubicBezTo>
                    <a:cubicBezTo>
                      <a:pt x="1253" y="601"/>
                      <a:pt x="1253" y="601"/>
                      <a:pt x="1253" y="601"/>
                    </a:cubicBezTo>
                    <a:lnTo>
                      <a:pt x="1253" y="641"/>
                    </a:lnTo>
                    <a:close/>
                    <a:moveTo>
                      <a:pt x="1205" y="666"/>
                    </a:moveTo>
                    <a:cubicBezTo>
                      <a:pt x="1205" y="48"/>
                      <a:pt x="1205" y="48"/>
                      <a:pt x="1205" y="48"/>
                    </a:cubicBezTo>
                    <a:cubicBezTo>
                      <a:pt x="244" y="48"/>
                      <a:pt x="244" y="48"/>
                      <a:pt x="244" y="48"/>
                    </a:cubicBezTo>
                    <a:cubicBezTo>
                      <a:pt x="244" y="666"/>
                      <a:pt x="244" y="666"/>
                      <a:pt x="244" y="666"/>
                    </a:cubicBezTo>
                    <a:cubicBezTo>
                      <a:pt x="645" y="879"/>
                      <a:pt x="645" y="879"/>
                      <a:pt x="645" y="879"/>
                    </a:cubicBezTo>
                    <a:cubicBezTo>
                      <a:pt x="711" y="836"/>
                      <a:pt x="711" y="836"/>
                      <a:pt x="711" y="836"/>
                    </a:cubicBezTo>
                    <a:cubicBezTo>
                      <a:pt x="719" y="830"/>
                      <a:pt x="730" y="830"/>
                      <a:pt x="738" y="836"/>
                    </a:cubicBezTo>
                    <a:cubicBezTo>
                      <a:pt x="804" y="879"/>
                      <a:pt x="804" y="879"/>
                      <a:pt x="804" y="879"/>
                    </a:cubicBezTo>
                    <a:lnTo>
                      <a:pt x="1205" y="666"/>
                    </a:lnTo>
                    <a:close/>
                    <a:moveTo>
                      <a:pt x="48" y="1275"/>
                    </a:moveTo>
                    <a:cubicBezTo>
                      <a:pt x="600" y="909"/>
                      <a:pt x="600" y="909"/>
                      <a:pt x="600" y="909"/>
                    </a:cubicBezTo>
                    <a:cubicBezTo>
                      <a:pt x="48" y="617"/>
                      <a:pt x="48" y="617"/>
                      <a:pt x="48" y="617"/>
                    </a:cubicBezTo>
                    <a:lnTo>
                      <a:pt x="48" y="1275"/>
                    </a:lnTo>
                    <a:close/>
                    <a:moveTo>
                      <a:pt x="196" y="641"/>
                    </a:moveTo>
                    <a:cubicBezTo>
                      <a:pt x="196" y="601"/>
                      <a:pt x="196" y="601"/>
                      <a:pt x="196" y="601"/>
                    </a:cubicBezTo>
                    <a:cubicBezTo>
                      <a:pt x="120" y="601"/>
                      <a:pt x="120" y="601"/>
                      <a:pt x="120" y="601"/>
                    </a:cubicBezTo>
                    <a:lnTo>
                      <a:pt x="196" y="641"/>
                    </a:lnTo>
                    <a:close/>
                    <a:moveTo>
                      <a:pt x="196" y="553"/>
                    </a:moveTo>
                    <a:cubicBezTo>
                      <a:pt x="196" y="492"/>
                      <a:pt x="196" y="492"/>
                      <a:pt x="196" y="492"/>
                    </a:cubicBezTo>
                    <a:cubicBezTo>
                      <a:pt x="104" y="553"/>
                      <a:pt x="104" y="553"/>
                      <a:pt x="104" y="553"/>
                    </a:cubicBezTo>
                    <a:lnTo>
                      <a:pt x="196" y="553"/>
                    </a:lnTo>
                    <a:close/>
                    <a:moveTo>
                      <a:pt x="196" y="553"/>
                    </a:moveTo>
                    <a:cubicBezTo>
                      <a:pt x="196" y="553"/>
                      <a:pt x="196" y="553"/>
                      <a:pt x="196" y="553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AAC0022-1CC6-62F3-0473-CAF4CA800193}"/>
                </a:ext>
              </a:extLst>
            </p:cNvPr>
            <p:cNvGrpSpPr/>
            <p:nvPr/>
          </p:nvGrpSpPr>
          <p:grpSpPr>
            <a:xfrm>
              <a:off x="4277341" y="5042504"/>
              <a:ext cx="352848" cy="340304"/>
              <a:chOff x="-9525" y="1617663"/>
              <a:chExt cx="2724151" cy="26273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0" name="Rectangle 20">
                <a:extLst>
                  <a:ext uri="{FF2B5EF4-FFF2-40B4-BE49-F238E27FC236}">
                    <a16:creationId xmlns:a16="http://schemas.microsoft.com/office/drawing/2014/main" id="{4D214F6E-5060-4D93-667B-DBE0F09E4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00" y="3503613"/>
                <a:ext cx="1855788" cy="68897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1" name="Rectangle 21">
                <a:extLst>
                  <a:ext uri="{FF2B5EF4-FFF2-40B4-BE49-F238E27FC236}">
                    <a16:creationId xmlns:a16="http://schemas.microsoft.com/office/drawing/2014/main" id="{C0D26157-5AFC-68B9-C1FA-10ABC0065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3503613"/>
                <a:ext cx="368300" cy="6889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2" name="Freeform 22">
                <a:extLst>
                  <a:ext uri="{FF2B5EF4-FFF2-40B4-BE49-F238E27FC236}">
                    <a16:creationId xmlns:a16="http://schemas.microsoft.com/office/drawing/2014/main" id="{35522A0B-6852-0460-839A-308E4F1F0C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25" y="3435351"/>
                <a:ext cx="2724151" cy="809625"/>
              </a:xfrm>
              <a:custGeom>
                <a:avLst/>
                <a:gdLst>
                  <a:gd name="T0" fmla="*/ 1264 w 1264"/>
                  <a:gd name="T1" fmla="*/ 354 h 377"/>
                  <a:gd name="T2" fmla="*/ 1264 w 1264"/>
                  <a:gd name="T3" fmla="*/ 24 h 377"/>
                  <a:gd name="T4" fmla="*/ 1240 w 1264"/>
                  <a:gd name="T5" fmla="*/ 0 h 377"/>
                  <a:gd name="T6" fmla="*/ 24 w 1264"/>
                  <a:gd name="T7" fmla="*/ 0 h 377"/>
                  <a:gd name="T8" fmla="*/ 0 w 1264"/>
                  <a:gd name="T9" fmla="*/ 24 h 377"/>
                  <a:gd name="T10" fmla="*/ 0 w 1264"/>
                  <a:gd name="T11" fmla="*/ 354 h 377"/>
                  <a:gd name="T12" fmla="*/ 20 w 1264"/>
                  <a:gd name="T13" fmla="*/ 377 h 377"/>
                  <a:gd name="T14" fmla="*/ 1244 w 1264"/>
                  <a:gd name="T15" fmla="*/ 377 h 377"/>
                  <a:gd name="T16" fmla="*/ 1264 w 1264"/>
                  <a:gd name="T17" fmla="*/ 354 h 377"/>
                  <a:gd name="T18" fmla="*/ 870 w 1264"/>
                  <a:gd name="T19" fmla="*/ 330 h 377"/>
                  <a:gd name="T20" fmla="*/ 48 w 1264"/>
                  <a:gd name="T21" fmla="*/ 330 h 377"/>
                  <a:gd name="T22" fmla="*/ 48 w 1264"/>
                  <a:gd name="T23" fmla="*/ 48 h 377"/>
                  <a:gd name="T24" fmla="*/ 870 w 1264"/>
                  <a:gd name="T25" fmla="*/ 48 h 377"/>
                  <a:gd name="T26" fmla="*/ 870 w 1264"/>
                  <a:gd name="T27" fmla="*/ 330 h 377"/>
                  <a:gd name="T28" fmla="*/ 1043 w 1264"/>
                  <a:gd name="T29" fmla="*/ 330 h 377"/>
                  <a:gd name="T30" fmla="*/ 918 w 1264"/>
                  <a:gd name="T31" fmla="*/ 330 h 377"/>
                  <a:gd name="T32" fmla="*/ 918 w 1264"/>
                  <a:gd name="T33" fmla="*/ 48 h 377"/>
                  <a:gd name="T34" fmla="*/ 1043 w 1264"/>
                  <a:gd name="T35" fmla="*/ 48 h 377"/>
                  <a:gd name="T36" fmla="*/ 1043 w 1264"/>
                  <a:gd name="T37" fmla="*/ 330 h 377"/>
                  <a:gd name="T38" fmla="*/ 1216 w 1264"/>
                  <a:gd name="T39" fmla="*/ 330 h 377"/>
                  <a:gd name="T40" fmla="*/ 1091 w 1264"/>
                  <a:gd name="T41" fmla="*/ 330 h 377"/>
                  <a:gd name="T42" fmla="*/ 1091 w 1264"/>
                  <a:gd name="T43" fmla="*/ 48 h 377"/>
                  <a:gd name="T44" fmla="*/ 1216 w 1264"/>
                  <a:gd name="T45" fmla="*/ 48 h 377"/>
                  <a:gd name="T46" fmla="*/ 1216 w 1264"/>
                  <a:gd name="T47" fmla="*/ 33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4" h="377">
                    <a:moveTo>
                      <a:pt x="1264" y="354"/>
                    </a:moveTo>
                    <a:cubicBezTo>
                      <a:pt x="1264" y="24"/>
                      <a:pt x="1264" y="24"/>
                      <a:pt x="1264" y="24"/>
                    </a:cubicBezTo>
                    <a:cubicBezTo>
                      <a:pt x="1264" y="11"/>
                      <a:pt x="1253" y="0"/>
                      <a:pt x="12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366"/>
                      <a:pt x="8" y="375"/>
                      <a:pt x="20" y="377"/>
                    </a:cubicBezTo>
                    <a:cubicBezTo>
                      <a:pt x="1244" y="377"/>
                      <a:pt x="1244" y="377"/>
                      <a:pt x="1244" y="377"/>
                    </a:cubicBezTo>
                    <a:cubicBezTo>
                      <a:pt x="1255" y="375"/>
                      <a:pt x="1264" y="366"/>
                      <a:pt x="1264" y="354"/>
                    </a:cubicBezTo>
                    <a:close/>
                    <a:moveTo>
                      <a:pt x="870" y="330"/>
                    </a:moveTo>
                    <a:cubicBezTo>
                      <a:pt x="48" y="330"/>
                      <a:pt x="48" y="330"/>
                      <a:pt x="48" y="330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870" y="48"/>
                      <a:pt x="870" y="48"/>
                      <a:pt x="870" y="48"/>
                    </a:cubicBezTo>
                    <a:lnTo>
                      <a:pt x="870" y="330"/>
                    </a:lnTo>
                    <a:close/>
                    <a:moveTo>
                      <a:pt x="1043" y="330"/>
                    </a:moveTo>
                    <a:cubicBezTo>
                      <a:pt x="918" y="330"/>
                      <a:pt x="918" y="330"/>
                      <a:pt x="918" y="330"/>
                    </a:cubicBezTo>
                    <a:cubicBezTo>
                      <a:pt x="918" y="48"/>
                      <a:pt x="918" y="48"/>
                      <a:pt x="918" y="48"/>
                    </a:cubicBezTo>
                    <a:cubicBezTo>
                      <a:pt x="1043" y="48"/>
                      <a:pt x="1043" y="48"/>
                      <a:pt x="1043" y="48"/>
                    </a:cubicBezTo>
                    <a:lnTo>
                      <a:pt x="1043" y="330"/>
                    </a:lnTo>
                    <a:close/>
                    <a:moveTo>
                      <a:pt x="1216" y="330"/>
                    </a:moveTo>
                    <a:cubicBezTo>
                      <a:pt x="1091" y="330"/>
                      <a:pt x="1091" y="330"/>
                      <a:pt x="1091" y="330"/>
                    </a:cubicBezTo>
                    <a:cubicBezTo>
                      <a:pt x="1091" y="48"/>
                      <a:pt x="1091" y="48"/>
                      <a:pt x="1091" y="48"/>
                    </a:cubicBezTo>
                    <a:cubicBezTo>
                      <a:pt x="1216" y="48"/>
                      <a:pt x="1216" y="48"/>
                      <a:pt x="1216" y="48"/>
                    </a:cubicBezTo>
                    <a:lnTo>
                      <a:pt x="1216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3" name="Rectangle 23">
                <a:extLst>
                  <a:ext uri="{FF2B5EF4-FFF2-40B4-BE49-F238E27FC236}">
                    <a16:creationId xmlns:a16="http://schemas.microsoft.com/office/drawing/2014/main" id="{D4BDC9ED-2B7A-8A0F-C6F1-4C4BDE00D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00" y="2593976"/>
                <a:ext cx="1855788" cy="68897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4" name="Rectangle 24">
                <a:extLst>
                  <a:ext uri="{FF2B5EF4-FFF2-40B4-BE49-F238E27FC236}">
                    <a16:creationId xmlns:a16="http://schemas.microsoft.com/office/drawing/2014/main" id="{2C7AD54D-9614-C2BC-C72F-D0C79528D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2593976"/>
                <a:ext cx="368300" cy="6889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5" name="Freeform 25">
                <a:extLst>
                  <a:ext uri="{FF2B5EF4-FFF2-40B4-BE49-F238E27FC236}">
                    <a16:creationId xmlns:a16="http://schemas.microsoft.com/office/drawing/2014/main" id="{5A8C9189-A888-C1DD-A6A4-8F62BB091E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25" y="2525713"/>
                <a:ext cx="2724151" cy="812800"/>
              </a:xfrm>
              <a:custGeom>
                <a:avLst/>
                <a:gdLst>
                  <a:gd name="T0" fmla="*/ 1264 w 1264"/>
                  <a:gd name="T1" fmla="*/ 354 h 378"/>
                  <a:gd name="T2" fmla="*/ 1264 w 1264"/>
                  <a:gd name="T3" fmla="*/ 24 h 378"/>
                  <a:gd name="T4" fmla="*/ 1240 w 1264"/>
                  <a:gd name="T5" fmla="*/ 0 h 378"/>
                  <a:gd name="T6" fmla="*/ 24 w 1264"/>
                  <a:gd name="T7" fmla="*/ 0 h 378"/>
                  <a:gd name="T8" fmla="*/ 0 w 1264"/>
                  <a:gd name="T9" fmla="*/ 24 h 378"/>
                  <a:gd name="T10" fmla="*/ 0 w 1264"/>
                  <a:gd name="T11" fmla="*/ 354 h 378"/>
                  <a:gd name="T12" fmla="*/ 20 w 1264"/>
                  <a:gd name="T13" fmla="*/ 378 h 378"/>
                  <a:gd name="T14" fmla="*/ 1244 w 1264"/>
                  <a:gd name="T15" fmla="*/ 378 h 378"/>
                  <a:gd name="T16" fmla="*/ 1264 w 1264"/>
                  <a:gd name="T17" fmla="*/ 354 h 378"/>
                  <a:gd name="T18" fmla="*/ 870 w 1264"/>
                  <a:gd name="T19" fmla="*/ 330 h 378"/>
                  <a:gd name="T20" fmla="*/ 48 w 1264"/>
                  <a:gd name="T21" fmla="*/ 330 h 378"/>
                  <a:gd name="T22" fmla="*/ 48 w 1264"/>
                  <a:gd name="T23" fmla="*/ 48 h 378"/>
                  <a:gd name="T24" fmla="*/ 870 w 1264"/>
                  <a:gd name="T25" fmla="*/ 48 h 378"/>
                  <a:gd name="T26" fmla="*/ 870 w 1264"/>
                  <a:gd name="T27" fmla="*/ 330 h 378"/>
                  <a:gd name="T28" fmla="*/ 1043 w 1264"/>
                  <a:gd name="T29" fmla="*/ 330 h 378"/>
                  <a:gd name="T30" fmla="*/ 918 w 1264"/>
                  <a:gd name="T31" fmla="*/ 330 h 378"/>
                  <a:gd name="T32" fmla="*/ 918 w 1264"/>
                  <a:gd name="T33" fmla="*/ 48 h 378"/>
                  <a:gd name="T34" fmla="*/ 1043 w 1264"/>
                  <a:gd name="T35" fmla="*/ 48 h 378"/>
                  <a:gd name="T36" fmla="*/ 1043 w 1264"/>
                  <a:gd name="T37" fmla="*/ 330 h 378"/>
                  <a:gd name="T38" fmla="*/ 1216 w 1264"/>
                  <a:gd name="T39" fmla="*/ 330 h 378"/>
                  <a:gd name="T40" fmla="*/ 1091 w 1264"/>
                  <a:gd name="T41" fmla="*/ 330 h 378"/>
                  <a:gd name="T42" fmla="*/ 1091 w 1264"/>
                  <a:gd name="T43" fmla="*/ 48 h 378"/>
                  <a:gd name="T44" fmla="*/ 1216 w 1264"/>
                  <a:gd name="T45" fmla="*/ 48 h 378"/>
                  <a:gd name="T46" fmla="*/ 1216 w 1264"/>
                  <a:gd name="T47" fmla="*/ 33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4" h="378">
                    <a:moveTo>
                      <a:pt x="1264" y="354"/>
                    </a:moveTo>
                    <a:cubicBezTo>
                      <a:pt x="1264" y="24"/>
                      <a:pt x="1264" y="24"/>
                      <a:pt x="1264" y="24"/>
                    </a:cubicBezTo>
                    <a:cubicBezTo>
                      <a:pt x="1264" y="11"/>
                      <a:pt x="1253" y="0"/>
                      <a:pt x="12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366"/>
                      <a:pt x="8" y="376"/>
                      <a:pt x="20" y="378"/>
                    </a:cubicBezTo>
                    <a:cubicBezTo>
                      <a:pt x="1244" y="378"/>
                      <a:pt x="1244" y="378"/>
                      <a:pt x="1244" y="378"/>
                    </a:cubicBezTo>
                    <a:cubicBezTo>
                      <a:pt x="1255" y="376"/>
                      <a:pt x="1264" y="366"/>
                      <a:pt x="1264" y="354"/>
                    </a:cubicBezTo>
                    <a:close/>
                    <a:moveTo>
                      <a:pt x="870" y="330"/>
                    </a:moveTo>
                    <a:cubicBezTo>
                      <a:pt x="48" y="330"/>
                      <a:pt x="48" y="330"/>
                      <a:pt x="48" y="330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870" y="48"/>
                      <a:pt x="870" y="48"/>
                      <a:pt x="870" y="48"/>
                    </a:cubicBezTo>
                    <a:lnTo>
                      <a:pt x="870" y="330"/>
                    </a:lnTo>
                    <a:close/>
                    <a:moveTo>
                      <a:pt x="1043" y="330"/>
                    </a:moveTo>
                    <a:cubicBezTo>
                      <a:pt x="918" y="330"/>
                      <a:pt x="918" y="330"/>
                      <a:pt x="918" y="330"/>
                    </a:cubicBezTo>
                    <a:cubicBezTo>
                      <a:pt x="918" y="48"/>
                      <a:pt x="918" y="48"/>
                      <a:pt x="918" y="48"/>
                    </a:cubicBezTo>
                    <a:cubicBezTo>
                      <a:pt x="1043" y="48"/>
                      <a:pt x="1043" y="48"/>
                      <a:pt x="1043" y="48"/>
                    </a:cubicBezTo>
                    <a:lnTo>
                      <a:pt x="1043" y="330"/>
                    </a:lnTo>
                    <a:close/>
                    <a:moveTo>
                      <a:pt x="1216" y="330"/>
                    </a:moveTo>
                    <a:cubicBezTo>
                      <a:pt x="1091" y="330"/>
                      <a:pt x="1091" y="330"/>
                      <a:pt x="1091" y="330"/>
                    </a:cubicBezTo>
                    <a:cubicBezTo>
                      <a:pt x="1091" y="48"/>
                      <a:pt x="1091" y="48"/>
                      <a:pt x="1091" y="48"/>
                    </a:cubicBezTo>
                    <a:cubicBezTo>
                      <a:pt x="1216" y="48"/>
                      <a:pt x="1216" y="48"/>
                      <a:pt x="1216" y="48"/>
                    </a:cubicBezTo>
                    <a:lnTo>
                      <a:pt x="1216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6" name="Rectangle 26">
                <a:extLst>
                  <a:ext uri="{FF2B5EF4-FFF2-40B4-BE49-F238E27FC236}">
                    <a16:creationId xmlns:a16="http://schemas.microsoft.com/office/drawing/2014/main" id="{54EE25B1-F7D3-A249-1118-B246C2B44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00" y="1685926"/>
                <a:ext cx="1855788" cy="68897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7" name="Rectangle 27">
                <a:extLst>
                  <a:ext uri="{FF2B5EF4-FFF2-40B4-BE49-F238E27FC236}">
                    <a16:creationId xmlns:a16="http://schemas.microsoft.com/office/drawing/2014/main" id="{6D766FB4-D518-53BB-77ED-75CCB4DA3F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1685926"/>
                <a:ext cx="368300" cy="6889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68" name="Freeform 28">
                <a:extLst>
                  <a:ext uri="{FF2B5EF4-FFF2-40B4-BE49-F238E27FC236}">
                    <a16:creationId xmlns:a16="http://schemas.microsoft.com/office/drawing/2014/main" id="{6BD1CB36-D98C-5654-AD8A-6D8D957C22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25" y="1617663"/>
                <a:ext cx="2724151" cy="811213"/>
              </a:xfrm>
              <a:custGeom>
                <a:avLst/>
                <a:gdLst>
                  <a:gd name="T0" fmla="*/ 1264 w 1264"/>
                  <a:gd name="T1" fmla="*/ 353 h 377"/>
                  <a:gd name="T2" fmla="*/ 1264 w 1264"/>
                  <a:gd name="T3" fmla="*/ 24 h 377"/>
                  <a:gd name="T4" fmla="*/ 1240 w 1264"/>
                  <a:gd name="T5" fmla="*/ 0 h 377"/>
                  <a:gd name="T6" fmla="*/ 24 w 1264"/>
                  <a:gd name="T7" fmla="*/ 0 h 377"/>
                  <a:gd name="T8" fmla="*/ 0 w 1264"/>
                  <a:gd name="T9" fmla="*/ 24 h 377"/>
                  <a:gd name="T10" fmla="*/ 0 w 1264"/>
                  <a:gd name="T11" fmla="*/ 353 h 377"/>
                  <a:gd name="T12" fmla="*/ 20 w 1264"/>
                  <a:gd name="T13" fmla="*/ 377 h 377"/>
                  <a:gd name="T14" fmla="*/ 1244 w 1264"/>
                  <a:gd name="T15" fmla="*/ 377 h 377"/>
                  <a:gd name="T16" fmla="*/ 1264 w 1264"/>
                  <a:gd name="T17" fmla="*/ 353 h 377"/>
                  <a:gd name="T18" fmla="*/ 870 w 1264"/>
                  <a:gd name="T19" fmla="*/ 329 h 377"/>
                  <a:gd name="T20" fmla="*/ 48 w 1264"/>
                  <a:gd name="T21" fmla="*/ 329 h 377"/>
                  <a:gd name="T22" fmla="*/ 48 w 1264"/>
                  <a:gd name="T23" fmla="*/ 48 h 377"/>
                  <a:gd name="T24" fmla="*/ 870 w 1264"/>
                  <a:gd name="T25" fmla="*/ 48 h 377"/>
                  <a:gd name="T26" fmla="*/ 870 w 1264"/>
                  <a:gd name="T27" fmla="*/ 329 h 377"/>
                  <a:gd name="T28" fmla="*/ 1043 w 1264"/>
                  <a:gd name="T29" fmla="*/ 329 h 377"/>
                  <a:gd name="T30" fmla="*/ 918 w 1264"/>
                  <a:gd name="T31" fmla="*/ 329 h 377"/>
                  <a:gd name="T32" fmla="*/ 918 w 1264"/>
                  <a:gd name="T33" fmla="*/ 48 h 377"/>
                  <a:gd name="T34" fmla="*/ 1043 w 1264"/>
                  <a:gd name="T35" fmla="*/ 48 h 377"/>
                  <a:gd name="T36" fmla="*/ 1043 w 1264"/>
                  <a:gd name="T37" fmla="*/ 329 h 377"/>
                  <a:gd name="T38" fmla="*/ 1216 w 1264"/>
                  <a:gd name="T39" fmla="*/ 329 h 377"/>
                  <a:gd name="T40" fmla="*/ 1091 w 1264"/>
                  <a:gd name="T41" fmla="*/ 329 h 377"/>
                  <a:gd name="T42" fmla="*/ 1091 w 1264"/>
                  <a:gd name="T43" fmla="*/ 48 h 377"/>
                  <a:gd name="T44" fmla="*/ 1216 w 1264"/>
                  <a:gd name="T45" fmla="*/ 48 h 377"/>
                  <a:gd name="T46" fmla="*/ 1216 w 1264"/>
                  <a:gd name="T47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4" h="377">
                    <a:moveTo>
                      <a:pt x="1264" y="353"/>
                    </a:moveTo>
                    <a:cubicBezTo>
                      <a:pt x="1264" y="24"/>
                      <a:pt x="1264" y="24"/>
                      <a:pt x="1264" y="24"/>
                    </a:cubicBezTo>
                    <a:cubicBezTo>
                      <a:pt x="1264" y="10"/>
                      <a:pt x="1253" y="0"/>
                      <a:pt x="12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0" y="365"/>
                      <a:pt x="8" y="375"/>
                      <a:pt x="20" y="377"/>
                    </a:cubicBezTo>
                    <a:cubicBezTo>
                      <a:pt x="1244" y="377"/>
                      <a:pt x="1244" y="377"/>
                      <a:pt x="1244" y="377"/>
                    </a:cubicBezTo>
                    <a:cubicBezTo>
                      <a:pt x="1255" y="375"/>
                      <a:pt x="1264" y="365"/>
                      <a:pt x="1264" y="353"/>
                    </a:cubicBezTo>
                    <a:close/>
                    <a:moveTo>
                      <a:pt x="870" y="329"/>
                    </a:moveTo>
                    <a:cubicBezTo>
                      <a:pt x="48" y="329"/>
                      <a:pt x="48" y="329"/>
                      <a:pt x="48" y="329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870" y="48"/>
                      <a:pt x="870" y="48"/>
                      <a:pt x="870" y="48"/>
                    </a:cubicBezTo>
                    <a:lnTo>
                      <a:pt x="870" y="329"/>
                    </a:lnTo>
                    <a:close/>
                    <a:moveTo>
                      <a:pt x="1043" y="329"/>
                    </a:moveTo>
                    <a:cubicBezTo>
                      <a:pt x="918" y="329"/>
                      <a:pt x="918" y="329"/>
                      <a:pt x="918" y="329"/>
                    </a:cubicBezTo>
                    <a:cubicBezTo>
                      <a:pt x="918" y="48"/>
                      <a:pt x="918" y="48"/>
                      <a:pt x="918" y="48"/>
                    </a:cubicBezTo>
                    <a:cubicBezTo>
                      <a:pt x="1043" y="48"/>
                      <a:pt x="1043" y="48"/>
                      <a:pt x="1043" y="48"/>
                    </a:cubicBezTo>
                    <a:lnTo>
                      <a:pt x="1043" y="329"/>
                    </a:lnTo>
                    <a:close/>
                    <a:moveTo>
                      <a:pt x="1216" y="329"/>
                    </a:moveTo>
                    <a:cubicBezTo>
                      <a:pt x="1091" y="329"/>
                      <a:pt x="1091" y="329"/>
                      <a:pt x="1091" y="329"/>
                    </a:cubicBezTo>
                    <a:cubicBezTo>
                      <a:pt x="1091" y="48"/>
                      <a:pt x="1091" y="48"/>
                      <a:pt x="1091" y="48"/>
                    </a:cubicBezTo>
                    <a:cubicBezTo>
                      <a:pt x="1216" y="48"/>
                      <a:pt x="1216" y="48"/>
                      <a:pt x="1216" y="48"/>
                    </a:cubicBezTo>
                    <a:lnTo>
                      <a:pt x="1216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7683926-EC92-3D61-2931-959F1FB466C0}"/>
                </a:ext>
              </a:extLst>
            </p:cNvPr>
            <p:cNvGrpSpPr/>
            <p:nvPr/>
          </p:nvGrpSpPr>
          <p:grpSpPr>
            <a:xfrm>
              <a:off x="3672987" y="3488630"/>
              <a:ext cx="420902" cy="508170"/>
              <a:chOff x="-407988" y="1982788"/>
              <a:chExt cx="2595563" cy="31337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8" name="Freeform 32">
                <a:extLst>
                  <a:ext uri="{FF2B5EF4-FFF2-40B4-BE49-F238E27FC236}">
                    <a16:creationId xmlns:a16="http://schemas.microsoft.com/office/drawing/2014/main" id="{F6E58474-71DE-E460-3F1B-7C612003D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38" y="2509838"/>
                <a:ext cx="1525588" cy="1939925"/>
              </a:xfrm>
              <a:custGeom>
                <a:avLst/>
                <a:gdLst>
                  <a:gd name="T0" fmla="*/ 554 w 708"/>
                  <a:gd name="T1" fmla="*/ 701 h 903"/>
                  <a:gd name="T2" fmla="*/ 702 w 708"/>
                  <a:gd name="T3" fmla="*/ 349 h 903"/>
                  <a:gd name="T4" fmla="*/ 362 w 708"/>
                  <a:gd name="T5" fmla="*/ 7 h 903"/>
                  <a:gd name="T6" fmla="*/ 4 w 708"/>
                  <a:gd name="T7" fmla="*/ 357 h 903"/>
                  <a:gd name="T8" fmla="*/ 68 w 708"/>
                  <a:gd name="T9" fmla="*/ 555 h 903"/>
                  <a:gd name="T10" fmla="*/ 205 w 708"/>
                  <a:gd name="T11" fmla="*/ 903 h 903"/>
                  <a:gd name="T12" fmla="*/ 503 w 708"/>
                  <a:gd name="T13" fmla="*/ 903 h 903"/>
                  <a:gd name="T14" fmla="*/ 554 w 708"/>
                  <a:gd name="T15" fmla="*/ 701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8" h="903">
                    <a:moveTo>
                      <a:pt x="554" y="701"/>
                    </a:moveTo>
                    <a:cubicBezTo>
                      <a:pt x="614" y="577"/>
                      <a:pt x="708" y="503"/>
                      <a:pt x="702" y="349"/>
                    </a:cubicBezTo>
                    <a:cubicBezTo>
                      <a:pt x="696" y="195"/>
                      <a:pt x="589" y="17"/>
                      <a:pt x="362" y="7"/>
                    </a:cubicBezTo>
                    <a:cubicBezTo>
                      <a:pt x="362" y="7"/>
                      <a:pt x="40" y="0"/>
                      <a:pt x="4" y="357"/>
                    </a:cubicBezTo>
                    <a:cubicBezTo>
                      <a:pt x="4" y="357"/>
                      <a:pt x="0" y="474"/>
                      <a:pt x="68" y="555"/>
                    </a:cubicBezTo>
                    <a:cubicBezTo>
                      <a:pt x="127" y="627"/>
                      <a:pt x="195" y="753"/>
                      <a:pt x="205" y="903"/>
                    </a:cubicBezTo>
                    <a:cubicBezTo>
                      <a:pt x="503" y="903"/>
                      <a:pt x="503" y="903"/>
                      <a:pt x="503" y="903"/>
                    </a:cubicBezTo>
                    <a:cubicBezTo>
                      <a:pt x="507" y="850"/>
                      <a:pt x="520" y="772"/>
                      <a:pt x="554" y="70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9" name="Freeform 33">
                <a:extLst>
                  <a:ext uri="{FF2B5EF4-FFF2-40B4-BE49-F238E27FC236}">
                    <a16:creationId xmlns:a16="http://schemas.microsoft.com/office/drawing/2014/main" id="{054CA39D-4EA6-F922-D2D6-ED1C73383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13" y="4584700"/>
                <a:ext cx="795338" cy="476250"/>
              </a:xfrm>
              <a:custGeom>
                <a:avLst/>
                <a:gdLst>
                  <a:gd name="T0" fmla="*/ 37 w 369"/>
                  <a:gd name="T1" fmla="*/ 3 h 222"/>
                  <a:gd name="T2" fmla="*/ 323 w 369"/>
                  <a:gd name="T3" fmla="*/ 0 h 222"/>
                  <a:gd name="T4" fmla="*/ 238 w 369"/>
                  <a:gd name="T5" fmla="*/ 222 h 222"/>
                  <a:gd name="T6" fmla="*/ 128 w 369"/>
                  <a:gd name="T7" fmla="*/ 222 h 222"/>
                  <a:gd name="T8" fmla="*/ 37 w 369"/>
                  <a:gd name="T9" fmla="*/ 3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222">
                    <a:moveTo>
                      <a:pt x="37" y="3"/>
                    </a:moveTo>
                    <a:cubicBezTo>
                      <a:pt x="323" y="0"/>
                      <a:pt x="323" y="0"/>
                      <a:pt x="323" y="0"/>
                    </a:cubicBezTo>
                    <a:cubicBezTo>
                      <a:pt x="323" y="0"/>
                      <a:pt x="369" y="210"/>
                      <a:pt x="238" y="222"/>
                    </a:cubicBezTo>
                    <a:cubicBezTo>
                      <a:pt x="128" y="222"/>
                      <a:pt x="128" y="222"/>
                      <a:pt x="128" y="222"/>
                    </a:cubicBezTo>
                    <a:cubicBezTo>
                      <a:pt x="128" y="222"/>
                      <a:pt x="0" y="215"/>
                      <a:pt x="37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AA68370B-5372-74C0-10BA-FD2D4A2C9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93875" y="3224213"/>
                <a:ext cx="393700" cy="103187"/>
              </a:xfrm>
              <a:custGeom>
                <a:avLst/>
                <a:gdLst>
                  <a:gd name="T0" fmla="*/ 159 w 183"/>
                  <a:gd name="T1" fmla="*/ 0 h 48"/>
                  <a:gd name="T2" fmla="*/ 183 w 183"/>
                  <a:gd name="T3" fmla="*/ 24 h 48"/>
                  <a:gd name="T4" fmla="*/ 159 w 183"/>
                  <a:gd name="T5" fmla="*/ 48 h 48"/>
                  <a:gd name="T6" fmla="*/ 24 w 183"/>
                  <a:gd name="T7" fmla="*/ 48 h 48"/>
                  <a:gd name="T8" fmla="*/ 0 w 183"/>
                  <a:gd name="T9" fmla="*/ 24 h 48"/>
                  <a:gd name="T10" fmla="*/ 24 w 183"/>
                  <a:gd name="T11" fmla="*/ 0 h 48"/>
                  <a:gd name="T12" fmla="*/ 159 w 183"/>
                  <a:gd name="T13" fmla="*/ 0 h 48"/>
                  <a:gd name="T14" fmla="*/ 159 w 183"/>
                  <a:gd name="T15" fmla="*/ 0 h 48"/>
                  <a:gd name="T16" fmla="*/ 159 w 183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48">
                    <a:moveTo>
                      <a:pt x="159" y="0"/>
                    </a:moveTo>
                    <a:cubicBezTo>
                      <a:pt x="172" y="0"/>
                      <a:pt x="183" y="11"/>
                      <a:pt x="183" y="24"/>
                    </a:cubicBezTo>
                    <a:cubicBezTo>
                      <a:pt x="183" y="38"/>
                      <a:pt x="172" y="48"/>
                      <a:pt x="159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lnTo>
                      <a:pt x="159" y="0"/>
                    </a:lnTo>
                    <a:close/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1" name="Freeform 35">
                <a:extLst>
                  <a:ext uri="{FF2B5EF4-FFF2-40B4-BE49-F238E27FC236}">
                    <a16:creationId xmlns:a16="http://schemas.microsoft.com/office/drawing/2014/main" id="{B12E1606-B4DD-D786-4420-8C7D953FC6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57350" y="2597150"/>
                <a:ext cx="371475" cy="254000"/>
              </a:xfrm>
              <a:custGeom>
                <a:avLst/>
                <a:gdLst>
                  <a:gd name="T0" fmla="*/ 165 w 172"/>
                  <a:gd name="T1" fmla="*/ 15 h 118"/>
                  <a:gd name="T2" fmla="*/ 156 w 172"/>
                  <a:gd name="T3" fmla="*/ 48 h 118"/>
                  <a:gd name="T4" fmla="*/ 40 w 172"/>
                  <a:gd name="T5" fmla="*/ 115 h 118"/>
                  <a:gd name="T6" fmla="*/ 28 w 172"/>
                  <a:gd name="T7" fmla="*/ 118 h 118"/>
                  <a:gd name="T8" fmla="*/ 7 w 172"/>
                  <a:gd name="T9" fmla="*/ 106 h 118"/>
                  <a:gd name="T10" fmla="*/ 16 w 172"/>
                  <a:gd name="T11" fmla="*/ 74 h 118"/>
                  <a:gd name="T12" fmla="*/ 132 w 172"/>
                  <a:gd name="T13" fmla="*/ 6 h 118"/>
                  <a:gd name="T14" fmla="*/ 165 w 172"/>
                  <a:gd name="T15" fmla="*/ 15 h 118"/>
                  <a:gd name="T16" fmla="*/ 165 w 172"/>
                  <a:gd name="T17" fmla="*/ 15 h 118"/>
                  <a:gd name="T18" fmla="*/ 165 w 172"/>
                  <a:gd name="T19" fmla="*/ 1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18">
                    <a:moveTo>
                      <a:pt x="165" y="15"/>
                    </a:moveTo>
                    <a:cubicBezTo>
                      <a:pt x="172" y="27"/>
                      <a:pt x="168" y="41"/>
                      <a:pt x="156" y="48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36" y="117"/>
                      <a:pt x="32" y="118"/>
                      <a:pt x="28" y="118"/>
                    </a:cubicBezTo>
                    <a:cubicBezTo>
                      <a:pt x="20" y="118"/>
                      <a:pt x="12" y="114"/>
                      <a:pt x="7" y="106"/>
                    </a:cubicBezTo>
                    <a:cubicBezTo>
                      <a:pt x="0" y="95"/>
                      <a:pt x="4" y="80"/>
                      <a:pt x="16" y="74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44" y="0"/>
                      <a:pt x="158" y="4"/>
                      <a:pt x="165" y="15"/>
                    </a:cubicBezTo>
                    <a:close/>
                    <a:moveTo>
                      <a:pt x="165" y="15"/>
                    </a:moveTo>
                    <a:cubicBezTo>
                      <a:pt x="165" y="15"/>
                      <a:pt x="165" y="15"/>
                      <a:pt x="16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2" name="Freeform 36">
                <a:extLst>
                  <a:ext uri="{FF2B5EF4-FFF2-40B4-BE49-F238E27FC236}">
                    <a16:creationId xmlns:a16="http://schemas.microsoft.com/office/drawing/2014/main" id="{0594B03A-6EC9-8FBA-E85A-258BA8E5F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57350" y="3695700"/>
                <a:ext cx="371475" cy="255587"/>
              </a:xfrm>
              <a:custGeom>
                <a:avLst/>
                <a:gdLst>
                  <a:gd name="T0" fmla="*/ 156 w 172"/>
                  <a:gd name="T1" fmla="*/ 74 h 119"/>
                  <a:gd name="T2" fmla="*/ 165 w 172"/>
                  <a:gd name="T3" fmla="*/ 107 h 119"/>
                  <a:gd name="T4" fmla="*/ 144 w 172"/>
                  <a:gd name="T5" fmla="*/ 119 h 119"/>
                  <a:gd name="T6" fmla="*/ 132 w 172"/>
                  <a:gd name="T7" fmla="*/ 115 h 119"/>
                  <a:gd name="T8" fmla="*/ 16 w 172"/>
                  <a:gd name="T9" fmla="*/ 48 h 119"/>
                  <a:gd name="T10" fmla="*/ 7 w 172"/>
                  <a:gd name="T11" fmla="*/ 15 h 119"/>
                  <a:gd name="T12" fmla="*/ 40 w 172"/>
                  <a:gd name="T13" fmla="*/ 7 h 119"/>
                  <a:gd name="T14" fmla="*/ 156 w 172"/>
                  <a:gd name="T15" fmla="*/ 74 h 119"/>
                  <a:gd name="T16" fmla="*/ 156 w 172"/>
                  <a:gd name="T17" fmla="*/ 74 h 119"/>
                  <a:gd name="T18" fmla="*/ 156 w 172"/>
                  <a:gd name="T19" fmla="*/ 7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19">
                    <a:moveTo>
                      <a:pt x="156" y="74"/>
                    </a:moveTo>
                    <a:cubicBezTo>
                      <a:pt x="168" y="80"/>
                      <a:pt x="172" y="95"/>
                      <a:pt x="165" y="107"/>
                    </a:cubicBezTo>
                    <a:cubicBezTo>
                      <a:pt x="161" y="114"/>
                      <a:pt x="153" y="119"/>
                      <a:pt x="144" y="119"/>
                    </a:cubicBezTo>
                    <a:cubicBezTo>
                      <a:pt x="140" y="119"/>
                      <a:pt x="136" y="118"/>
                      <a:pt x="132" y="115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4" y="42"/>
                      <a:pt x="0" y="27"/>
                      <a:pt x="7" y="15"/>
                    </a:cubicBezTo>
                    <a:cubicBezTo>
                      <a:pt x="14" y="4"/>
                      <a:pt x="28" y="0"/>
                      <a:pt x="40" y="7"/>
                    </a:cubicBezTo>
                    <a:lnTo>
                      <a:pt x="156" y="74"/>
                    </a:lnTo>
                    <a:close/>
                    <a:moveTo>
                      <a:pt x="156" y="74"/>
                    </a:moveTo>
                    <a:cubicBezTo>
                      <a:pt x="156" y="74"/>
                      <a:pt x="156" y="74"/>
                      <a:pt x="156" y="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3" name="Freeform 37">
                <a:extLst>
                  <a:ext uri="{FF2B5EF4-FFF2-40B4-BE49-F238E27FC236}">
                    <a16:creationId xmlns:a16="http://schemas.microsoft.com/office/drawing/2014/main" id="{305A9D94-C6A2-15CF-9FBE-CD55D24603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63" y="2459038"/>
                <a:ext cx="1616075" cy="2657475"/>
              </a:xfrm>
              <a:custGeom>
                <a:avLst/>
                <a:gdLst>
                  <a:gd name="T0" fmla="*/ 750 w 750"/>
                  <a:gd name="T1" fmla="*/ 376 h 1237"/>
                  <a:gd name="T2" fmla="*/ 674 w 750"/>
                  <a:gd name="T3" fmla="*/ 602 h 1237"/>
                  <a:gd name="T4" fmla="*/ 546 w 750"/>
                  <a:gd name="T5" fmla="*/ 976 h 1237"/>
                  <a:gd name="T6" fmla="*/ 546 w 750"/>
                  <a:gd name="T7" fmla="*/ 1120 h 1237"/>
                  <a:gd name="T8" fmla="*/ 430 w 750"/>
                  <a:gd name="T9" fmla="*/ 1237 h 1237"/>
                  <a:gd name="T10" fmla="*/ 321 w 750"/>
                  <a:gd name="T11" fmla="*/ 1237 h 1237"/>
                  <a:gd name="T12" fmla="*/ 205 w 750"/>
                  <a:gd name="T13" fmla="*/ 1120 h 1237"/>
                  <a:gd name="T14" fmla="*/ 205 w 750"/>
                  <a:gd name="T15" fmla="*/ 976 h 1237"/>
                  <a:gd name="T16" fmla="*/ 77 w 750"/>
                  <a:gd name="T17" fmla="*/ 603 h 1237"/>
                  <a:gd name="T18" fmla="*/ 1 w 750"/>
                  <a:gd name="T19" fmla="*/ 373 h 1237"/>
                  <a:gd name="T20" fmla="*/ 110 w 750"/>
                  <a:gd name="T21" fmla="*/ 112 h 1237"/>
                  <a:gd name="T22" fmla="*/ 370 w 750"/>
                  <a:gd name="T23" fmla="*/ 2 h 1237"/>
                  <a:gd name="T24" fmla="*/ 638 w 750"/>
                  <a:gd name="T25" fmla="*/ 110 h 1237"/>
                  <a:gd name="T26" fmla="*/ 750 w 750"/>
                  <a:gd name="T27" fmla="*/ 376 h 1237"/>
                  <a:gd name="T28" fmla="*/ 636 w 750"/>
                  <a:gd name="T29" fmla="*/ 573 h 1237"/>
                  <a:gd name="T30" fmla="*/ 702 w 750"/>
                  <a:gd name="T31" fmla="*/ 376 h 1237"/>
                  <a:gd name="T32" fmla="*/ 604 w 750"/>
                  <a:gd name="T33" fmla="*/ 144 h 1237"/>
                  <a:gd name="T34" fmla="*/ 371 w 750"/>
                  <a:gd name="T35" fmla="*/ 50 h 1237"/>
                  <a:gd name="T36" fmla="*/ 49 w 750"/>
                  <a:gd name="T37" fmla="*/ 373 h 1237"/>
                  <a:gd name="T38" fmla="*/ 116 w 750"/>
                  <a:gd name="T39" fmla="*/ 574 h 1237"/>
                  <a:gd name="T40" fmla="*/ 253 w 750"/>
                  <a:gd name="T41" fmla="*/ 967 h 1237"/>
                  <a:gd name="T42" fmla="*/ 498 w 750"/>
                  <a:gd name="T43" fmla="*/ 967 h 1237"/>
                  <a:gd name="T44" fmla="*/ 636 w 750"/>
                  <a:gd name="T45" fmla="*/ 573 h 1237"/>
                  <a:gd name="T46" fmla="*/ 498 w 750"/>
                  <a:gd name="T47" fmla="*/ 1120 h 1237"/>
                  <a:gd name="T48" fmla="*/ 498 w 750"/>
                  <a:gd name="T49" fmla="*/ 1113 h 1237"/>
                  <a:gd name="T50" fmla="*/ 253 w 750"/>
                  <a:gd name="T51" fmla="*/ 1085 h 1237"/>
                  <a:gd name="T52" fmla="*/ 253 w 750"/>
                  <a:gd name="T53" fmla="*/ 1104 h 1237"/>
                  <a:gd name="T54" fmla="*/ 497 w 750"/>
                  <a:gd name="T55" fmla="*/ 1132 h 1237"/>
                  <a:gd name="T56" fmla="*/ 498 w 750"/>
                  <a:gd name="T57" fmla="*/ 1120 h 1237"/>
                  <a:gd name="T58" fmla="*/ 498 w 750"/>
                  <a:gd name="T59" fmla="*/ 1064 h 1237"/>
                  <a:gd name="T60" fmla="*/ 498 w 750"/>
                  <a:gd name="T61" fmla="*/ 1015 h 1237"/>
                  <a:gd name="T62" fmla="*/ 253 w 750"/>
                  <a:gd name="T63" fmla="*/ 1015 h 1237"/>
                  <a:gd name="T64" fmla="*/ 253 w 750"/>
                  <a:gd name="T65" fmla="*/ 1036 h 1237"/>
                  <a:gd name="T66" fmla="*/ 498 w 750"/>
                  <a:gd name="T67" fmla="*/ 1064 h 1237"/>
                  <a:gd name="T68" fmla="*/ 468 w 750"/>
                  <a:gd name="T69" fmla="*/ 1177 h 1237"/>
                  <a:gd name="T70" fmla="*/ 261 w 750"/>
                  <a:gd name="T71" fmla="*/ 1153 h 1237"/>
                  <a:gd name="T72" fmla="*/ 321 w 750"/>
                  <a:gd name="T73" fmla="*/ 1189 h 1237"/>
                  <a:gd name="T74" fmla="*/ 430 w 750"/>
                  <a:gd name="T75" fmla="*/ 1189 h 1237"/>
                  <a:gd name="T76" fmla="*/ 468 w 750"/>
                  <a:gd name="T77" fmla="*/ 1177 h 1237"/>
                  <a:gd name="T78" fmla="*/ 468 w 750"/>
                  <a:gd name="T79" fmla="*/ 1177 h 1237"/>
                  <a:gd name="T80" fmla="*/ 468 w 750"/>
                  <a:gd name="T81" fmla="*/ 1177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750" y="376"/>
                    </a:moveTo>
                    <a:cubicBezTo>
                      <a:pt x="750" y="459"/>
                      <a:pt x="724" y="537"/>
                      <a:pt x="674" y="602"/>
                    </a:cubicBezTo>
                    <a:cubicBezTo>
                      <a:pt x="590" y="713"/>
                      <a:pt x="546" y="842"/>
                      <a:pt x="546" y="976"/>
                    </a:cubicBezTo>
                    <a:cubicBezTo>
                      <a:pt x="546" y="1120"/>
                      <a:pt x="546" y="1120"/>
                      <a:pt x="546" y="1120"/>
                    </a:cubicBezTo>
                    <a:cubicBezTo>
                      <a:pt x="546" y="1185"/>
                      <a:pt x="494" y="1237"/>
                      <a:pt x="430" y="1237"/>
                    </a:cubicBezTo>
                    <a:cubicBezTo>
                      <a:pt x="321" y="1237"/>
                      <a:pt x="321" y="1237"/>
                      <a:pt x="321" y="1237"/>
                    </a:cubicBezTo>
                    <a:cubicBezTo>
                      <a:pt x="257" y="1237"/>
                      <a:pt x="205" y="1185"/>
                      <a:pt x="205" y="1120"/>
                    </a:cubicBezTo>
                    <a:cubicBezTo>
                      <a:pt x="205" y="976"/>
                      <a:pt x="205" y="976"/>
                      <a:pt x="205" y="976"/>
                    </a:cubicBezTo>
                    <a:cubicBezTo>
                      <a:pt x="205" y="843"/>
                      <a:pt x="160" y="711"/>
                      <a:pt x="77" y="603"/>
                    </a:cubicBezTo>
                    <a:cubicBezTo>
                      <a:pt x="27" y="536"/>
                      <a:pt x="0" y="457"/>
                      <a:pt x="1" y="373"/>
                    </a:cubicBezTo>
                    <a:cubicBezTo>
                      <a:pt x="2" y="275"/>
                      <a:pt x="41" y="182"/>
                      <a:pt x="110" y="112"/>
                    </a:cubicBezTo>
                    <a:cubicBezTo>
                      <a:pt x="180" y="43"/>
                      <a:pt x="272" y="3"/>
                      <a:pt x="370" y="2"/>
                    </a:cubicBezTo>
                    <a:cubicBezTo>
                      <a:pt x="471" y="0"/>
                      <a:pt x="566" y="39"/>
                      <a:pt x="638" y="110"/>
                    </a:cubicBezTo>
                    <a:cubicBezTo>
                      <a:pt x="710" y="180"/>
                      <a:pt x="750" y="275"/>
                      <a:pt x="750" y="376"/>
                    </a:cubicBezTo>
                    <a:close/>
                    <a:moveTo>
                      <a:pt x="636" y="573"/>
                    </a:moveTo>
                    <a:cubicBezTo>
                      <a:pt x="679" y="516"/>
                      <a:pt x="702" y="448"/>
                      <a:pt x="702" y="376"/>
                    </a:cubicBezTo>
                    <a:cubicBezTo>
                      <a:pt x="702" y="288"/>
                      <a:pt x="667" y="206"/>
                      <a:pt x="604" y="144"/>
                    </a:cubicBezTo>
                    <a:cubicBezTo>
                      <a:pt x="542" y="82"/>
                      <a:pt x="459" y="49"/>
                      <a:pt x="371" y="50"/>
                    </a:cubicBezTo>
                    <a:cubicBezTo>
                      <a:pt x="195" y="52"/>
                      <a:pt x="51" y="197"/>
                      <a:pt x="49" y="373"/>
                    </a:cubicBezTo>
                    <a:cubicBezTo>
                      <a:pt x="48" y="446"/>
                      <a:pt x="71" y="516"/>
                      <a:pt x="116" y="574"/>
                    </a:cubicBezTo>
                    <a:cubicBezTo>
                      <a:pt x="202" y="688"/>
                      <a:pt x="251" y="827"/>
                      <a:pt x="253" y="967"/>
                    </a:cubicBezTo>
                    <a:cubicBezTo>
                      <a:pt x="498" y="967"/>
                      <a:pt x="498" y="967"/>
                      <a:pt x="498" y="967"/>
                    </a:cubicBezTo>
                    <a:cubicBezTo>
                      <a:pt x="500" y="825"/>
                      <a:pt x="547" y="690"/>
                      <a:pt x="636" y="573"/>
                    </a:cubicBezTo>
                    <a:close/>
                    <a:moveTo>
                      <a:pt x="498" y="1120"/>
                    </a:move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253" y="1104"/>
                      <a:pt x="253" y="1104"/>
                      <a:pt x="253" y="1104"/>
                    </a:cubicBezTo>
                    <a:cubicBezTo>
                      <a:pt x="497" y="1132"/>
                      <a:pt x="497" y="1132"/>
                      <a:pt x="497" y="1132"/>
                    </a:cubicBezTo>
                    <a:cubicBezTo>
                      <a:pt x="498" y="1128"/>
                      <a:pt x="498" y="1124"/>
                      <a:pt x="498" y="1120"/>
                    </a:cubicBezTo>
                    <a:close/>
                    <a:moveTo>
                      <a:pt x="498" y="1064"/>
                    </a:move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253" y="1036"/>
                      <a:pt x="253" y="1036"/>
                      <a:pt x="253" y="1036"/>
                    </a:cubicBezTo>
                    <a:lnTo>
                      <a:pt x="498" y="1064"/>
                    </a:lnTo>
                    <a:close/>
                    <a:moveTo>
                      <a:pt x="468" y="1177"/>
                    </a:moveTo>
                    <a:cubicBezTo>
                      <a:pt x="261" y="1153"/>
                      <a:pt x="261" y="1153"/>
                      <a:pt x="261" y="1153"/>
                    </a:cubicBezTo>
                    <a:cubicBezTo>
                      <a:pt x="273" y="1174"/>
                      <a:pt x="296" y="1189"/>
                      <a:pt x="321" y="1189"/>
                    </a:cubicBezTo>
                    <a:cubicBezTo>
                      <a:pt x="430" y="1189"/>
                      <a:pt x="430" y="1189"/>
                      <a:pt x="430" y="1189"/>
                    </a:cubicBezTo>
                    <a:cubicBezTo>
                      <a:pt x="444" y="1189"/>
                      <a:pt x="457" y="1184"/>
                      <a:pt x="468" y="1177"/>
                    </a:cubicBezTo>
                    <a:close/>
                    <a:moveTo>
                      <a:pt x="468" y="1177"/>
                    </a:moveTo>
                    <a:cubicBezTo>
                      <a:pt x="468" y="1177"/>
                      <a:pt x="468" y="1177"/>
                      <a:pt x="468" y="11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4" name="Freeform 38">
                <a:extLst>
                  <a:ext uri="{FF2B5EF4-FFF2-40B4-BE49-F238E27FC236}">
                    <a16:creationId xmlns:a16="http://schemas.microsoft.com/office/drawing/2014/main" id="{CB70770D-200F-B08D-C06C-555C19654F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09688" y="2141538"/>
                <a:ext cx="261938" cy="360362"/>
              </a:xfrm>
              <a:custGeom>
                <a:avLst/>
                <a:gdLst>
                  <a:gd name="T0" fmla="*/ 107 w 122"/>
                  <a:gd name="T1" fmla="*/ 7 h 168"/>
                  <a:gd name="T2" fmla="*/ 115 w 122"/>
                  <a:gd name="T3" fmla="*/ 39 h 168"/>
                  <a:gd name="T4" fmla="*/ 48 w 122"/>
                  <a:gd name="T5" fmla="*/ 156 h 168"/>
                  <a:gd name="T6" fmla="*/ 27 w 122"/>
                  <a:gd name="T7" fmla="*/ 168 h 168"/>
                  <a:gd name="T8" fmla="*/ 15 w 122"/>
                  <a:gd name="T9" fmla="*/ 165 h 168"/>
                  <a:gd name="T10" fmla="*/ 7 w 122"/>
                  <a:gd name="T11" fmla="*/ 132 h 168"/>
                  <a:gd name="T12" fmla="*/ 74 w 122"/>
                  <a:gd name="T13" fmla="*/ 15 h 168"/>
                  <a:gd name="T14" fmla="*/ 107 w 122"/>
                  <a:gd name="T15" fmla="*/ 7 h 168"/>
                  <a:gd name="T16" fmla="*/ 107 w 122"/>
                  <a:gd name="T17" fmla="*/ 7 h 168"/>
                  <a:gd name="T18" fmla="*/ 107 w 122"/>
                  <a:gd name="T19" fmla="*/ 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68">
                    <a:moveTo>
                      <a:pt x="107" y="7"/>
                    </a:moveTo>
                    <a:cubicBezTo>
                      <a:pt x="118" y="13"/>
                      <a:pt x="122" y="28"/>
                      <a:pt x="115" y="39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44" y="164"/>
                      <a:pt x="36" y="168"/>
                      <a:pt x="27" y="168"/>
                    </a:cubicBezTo>
                    <a:cubicBezTo>
                      <a:pt x="23" y="168"/>
                      <a:pt x="19" y="167"/>
                      <a:pt x="15" y="165"/>
                    </a:cubicBezTo>
                    <a:cubicBezTo>
                      <a:pt x="4" y="158"/>
                      <a:pt x="0" y="143"/>
                      <a:pt x="7" y="132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80" y="4"/>
                      <a:pt x="95" y="0"/>
                      <a:pt x="107" y="7"/>
                    </a:cubicBezTo>
                    <a:close/>
                    <a:moveTo>
                      <a:pt x="107" y="7"/>
                    </a:moveTo>
                    <a:cubicBezTo>
                      <a:pt x="107" y="7"/>
                      <a:pt x="107" y="7"/>
                      <a:pt x="107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5" name="Freeform 39">
                <a:extLst>
                  <a:ext uri="{FF2B5EF4-FFF2-40B4-BE49-F238E27FC236}">
                    <a16:creationId xmlns:a16="http://schemas.microsoft.com/office/drawing/2014/main" id="{A082F0BA-E924-59AC-42C4-967F83961D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6613" y="1982788"/>
                <a:ext cx="103188" cy="390525"/>
              </a:xfrm>
              <a:custGeom>
                <a:avLst/>
                <a:gdLst>
                  <a:gd name="T0" fmla="*/ 48 w 48"/>
                  <a:gd name="T1" fmla="*/ 24 h 182"/>
                  <a:gd name="T2" fmla="*/ 48 w 48"/>
                  <a:gd name="T3" fmla="*/ 158 h 182"/>
                  <a:gd name="T4" fmla="*/ 24 w 48"/>
                  <a:gd name="T5" fmla="*/ 182 h 182"/>
                  <a:gd name="T6" fmla="*/ 0 w 48"/>
                  <a:gd name="T7" fmla="*/ 158 h 182"/>
                  <a:gd name="T8" fmla="*/ 0 w 48"/>
                  <a:gd name="T9" fmla="*/ 24 h 182"/>
                  <a:gd name="T10" fmla="*/ 24 w 48"/>
                  <a:gd name="T11" fmla="*/ 0 h 182"/>
                  <a:gd name="T12" fmla="*/ 48 w 48"/>
                  <a:gd name="T13" fmla="*/ 24 h 182"/>
                  <a:gd name="T14" fmla="*/ 48 w 48"/>
                  <a:gd name="T15" fmla="*/ 24 h 182"/>
                  <a:gd name="T16" fmla="*/ 48 w 48"/>
                  <a:gd name="T17" fmla="*/ 2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82">
                    <a:moveTo>
                      <a:pt x="48" y="24"/>
                    </a:moveTo>
                    <a:cubicBezTo>
                      <a:pt x="48" y="158"/>
                      <a:pt x="48" y="158"/>
                      <a:pt x="48" y="158"/>
                    </a:cubicBezTo>
                    <a:cubicBezTo>
                      <a:pt x="48" y="172"/>
                      <a:pt x="38" y="182"/>
                      <a:pt x="24" y="182"/>
                    </a:cubicBezTo>
                    <a:cubicBezTo>
                      <a:pt x="11" y="182"/>
                      <a:pt x="0" y="172"/>
                      <a:pt x="0" y="15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8" y="11"/>
                      <a:pt x="48" y="24"/>
                    </a:cubicBezTo>
                    <a:close/>
                    <a:moveTo>
                      <a:pt x="48" y="24"/>
                    </a:moveTo>
                    <a:cubicBezTo>
                      <a:pt x="48" y="24"/>
                      <a:pt x="48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6" name="Freeform 40">
                <a:extLst>
                  <a:ext uri="{FF2B5EF4-FFF2-40B4-BE49-F238E27FC236}">
                    <a16:creationId xmlns:a16="http://schemas.microsoft.com/office/drawing/2014/main" id="{0D2CC3C5-0B35-8794-B696-6AFE4FE3C1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963" y="2141538"/>
                <a:ext cx="263525" cy="360362"/>
              </a:xfrm>
              <a:custGeom>
                <a:avLst/>
                <a:gdLst>
                  <a:gd name="T0" fmla="*/ 115 w 122"/>
                  <a:gd name="T1" fmla="*/ 132 h 168"/>
                  <a:gd name="T2" fmla="*/ 106 w 122"/>
                  <a:gd name="T3" fmla="*/ 165 h 168"/>
                  <a:gd name="T4" fmla="*/ 94 w 122"/>
                  <a:gd name="T5" fmla="*/ 168 h 168"/>
                  <a:gd name="T6" fmla="*/ 74 w 122"/>
                  <a:gd name="T7" fmla="*/ 156 h 168"/>
                  <a:gd name="T8" fmla="*/ 6 w 122"/>
                  <a:gd name="T9" fmla="*/ 39 h 168"/>
                  <a:gd name="T10" fmla="*/ 15 w 122"/>
                  <a:gd name="T11" fmla="*/ 7 h 168"/>
                  <a:gd name="T12" fmla="*/ 48 w 122"/>
                  <a:gd name="T13" fmla="*/ 15 h 168"/>
                  <a:gd name="T14" fmla="*/ 115 w 122"/>
                  <a:gd name="T15" fmla="*/ 132 h 168"/>
                  <a:gd name="T16" fmla="*/ 115 w 122"/>
                  <a:gd name="T17" fmla="*/ 132 h 168"/>
                  <a:gd name="T18" fmla="*/ 115 w 122"/>
                  <a:gd name="T19" fmla="*/ 13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68">
                    <a:moveTo>
                      <a:pt x="115" y="132"/>
                    </a:moveTo>
                    <a:cubicBezTo>
                      <a:pt x="122" y="143"/>
                      <a:pt x="118" y="158"/>
                      <a:pt x="106" y="165"/>
                    </a:cubicBezTo>
                    <a:cubicBezTo>
                      <a:pt x="103" y="167"/>
                      <a:pt x="98" y="168"/>
                      <a:pt x="94" y="168"/>
                    </a:cubicBezTo>
                    <a:cubicBezTo>
                      <a:pt x="86" y="168"/>
                      <a:pt x="78" y="164"/>
                      <a:pt x="74" y="156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0" y="28"/>
                      <a:pt x="4" y="13"/>
                      <a:pt x="15" y="7"/>
                    </a:cubicBezTo>
                    <a:cubicBezTo>
                      <a:pt x="27" y="0"/>
                      <a:pt x="41" y="4"/>
                      <a:pt x="48" y="15"/>
                    </a:cubicBezTo>
                    <a:lnTo>
                      <a:pt x="115" y="132"/>
                    </a:lnTo>
                    <a:close/>
                    <a:moveTo>
                      <a:pt x="115" y="132"/>
                    </a:moveTo>
                    <a:cubicBezTo>
                      <a:pt x="115" y="132"/>
                      <a:pt x="115" y="132"/>
                      <a:pt x="115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7" name="Freeform 41">
                <a:extLst>
                  <a:ext uri="{FF2B5EF4-FFF2-40B4-BE49-F238E27FC236}">
                    <a16:creationId xmlns:a16="http://schemas.microsoft.com/office/drawing/2014/main" id="{E10173DC-07E9-0D1E-DEBB-5DD9DEEE34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9237" y="2597150"/>
                <a:ext cx="368300" cy="254000"/>
              </a:xfrm>
              <a:custGeom>
                <a:avLst/>
                <a:gdLst>
                  <a:gd name="T0" fmla="*/ 156 w 171"/>
                  <a:gd name="T1" fmla="*/ 74 h 118"/>
                  <a:gd name="T2" fmla="*/ 165 w 171"/>
                  <a:gd name="T3" fmla="*/ 106 h 118"/>
                  <a:gd name="T4" fmla="*/ 144 w 171"/>
                  <a:gd name="T5" fmla="*/ 118 h 118"/>
                  <a:gd name="T6" fmla="*/ 132 w 171"/>
                  <a:gd name="T7" fmla="*/ 115 h 118"/>
                  <a:gd name="T8" fmla="*/ 15 w 171"/>
                  <a:gd name="T9" fmla="*/ 48 h 118"/>
                  <a:gd name="T10" fmla="*/ 7 w 171"/>
                  <a:gd name="T11" fmla="*/ 15 h 118"/>
                  <a:gd name="T12" fmla="*/ 39 w 171"/>
                  <a:gd name="T13" fmla="*/ 6 h 118"/>
                  <a:gd name="T14" fmla="*/ 156 w 171"/>
                  <a:gd name="T15" fmla="*/ 74 h 118"/>
                  <a:gd name="T16" fmla="*/ 156 w 171"/>
                  <a:gd name="T17" fmla="*/ 74 h 118"/>
                  <a:gd name="T18" fmla="*/ 156 w 171"/>
                  <a:gd name="T19" fmla="*/ 7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8">
                    <a:moveTo>
                      <a:pt x="156" y="74"/>
                    </a:moveTo>
                    <a:cubicBezTo>
                      <a:pt x="167" y="80"/>
                      <a:pt x="171" y="95"/>
                      <a:pt x="165" y="106"/>
                    </a:cubicBezTo>
                    <a:cubicBezTo>
                      <a:pt x="160" y="114"/>
                      <a:pt x="152" y="118"/>
                      <a:pt x="144" y="118"/>
                    </a:cubicBezTo>
                    <a:cubicBezTo>
                      <a:pt x="140" y="118"/>
                      <a:pt x="136" y="117"/>
                      <a:pt x="132" y="115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4" y="41"/>
                      <a:pt x="0" y="27"/>
                      <a:pt x="7" y="15"/>
                    </a:cubicBezTo>
                    <a:cubicBezTo>
                      <a:pt x="13" y="4"/>
                      <a:pt x="28" y="0"/>
                      <a:pt x="39" y="6"/>
                    </a:cubicBezTo>
                    <a:lnTo>
                      <a:pt x="156" y="74"/>
                    </a:lnTo>
                    <a:close/>
                    <a:moveTo>
                      <a:pt x="156" y="74"/>
                    </a:moveTo>
                    <a:cubicBezTo>
                      <a:pt x="156" y="74"/>
                      <a:pt x="156" y="74"/>
                      <a:pt x="156" y="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8" name="Freeform 42">
                <a:extLst>
                  <a:ext uri="{FF2B5EF4-FFF2-40B4-BE49-F238E27FC236}">
                    <a16:creationId xmlns:a16="http://schemas.microsoft.com/office/drawing/2014/main" id="{5B42CA37-87FE-C70E-687D-415A55FC1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9237" y="3695700"/>
                <a:ext cx="368300" cy="255587"/>
              </a:xfrm>
              <a:custGeom>
                <a:avLst/>
                <a:gdLst>
                  <a:gd name="T0" fmla="*/ 165 w 171"/>
                  <a:gd name="T1" fmla="*/ 15 h 119"/>
                  <a:gd name="T2" fmla="*/ 156 w 171"/>
                  <a:gd name="T3" fmla="*/ 48 h 119"/>
                  <a:gd name="T4" fmla="*/ 39 w 171"/>
                  <a:gd name="T5" fmla="*/ 115 h 119"/>
                  <a:gd name="T6" fmla="*/ 27 w 171"/>
                  <a:gd name="T7" fmla="*/ 119 h 119"/>
                  <a:gd name="T8" fmla="*/ 7 w 171"/>
                  <a:gd name="T9" fmla="*/ 107 h 119"/>
                  <a:gd name="T10" fmla="*/ 15 w 171"/>
                  <a:gd name="T11" fmla="*/ 74 h 119"/>
                  <a:gd name="T12" fmla="*/ 132 w 171"/>
                  <a:gd name="T13" fmla="*/ 7 h 119"/>
                  <a:gd name="T14" fmla="*/ 165 w 171"/>
                  <a:gd name="T15" fmla="*/ 15 h 119"/>
                  <a:gd name="T16" fmla="*/ 165 w 171"/>
                  <a:gd name="T17" fmla="*/ 15 h 119"/>
                  <a:gd name="T18" fmla="*/ 165 w 171"/>
                  <a:gd name="T19" fmla="*/ 1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9">
                    <a:moveTo>
                      <a:pt x="165" y="15"/>
                    </a:moveTo>
                    <a:cubicBezTo>
                      <a:pt x="171" y="27"/>
                      <a:pt x="167" y="42"/>
                      <a:pt x="156" y="48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6" y="118"/>
                      <a:pt x="32" y="119"/>
                      <a:pt x="27" y="119"/>
                    </a:cubicBezTo>
                    <a:cubicBezTo>
                      <a:pt x="19" y="119"/>
                      <a:pt x="11" y="114"/>
                      <a:pt x="7" y="107"/>
                    </a:cubicBezTo>
                    <a:cubicBezTo>
                      <a:pt x="0" y="95"/>
                      <a:pt x="4" y="80"/>
                      <a:pt x="15" y="74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43" y="0"/>
                      <a:pt x="158" y="4"/>
                      <a:pt x="165" y="15"/>
                    </a:cubicBezTo>
                    <a:close/>
                    <a:moveTo>
                      <a:pt x="165" y="15"/>
                    </a:moveTo>
                    <a:cubicBezTo>
                      <a:pt x="165" y="15"/>
                      <a:pt x="165" y="15"/>
                      <a:pt x="16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59" name="Freeform 43">
                <a:extLst>
                  <a:ext uri="{FF2B5EF4-FFF2-40B4-BE49-F238E27FC236}">
                    <a16:creationId xmlns:a16="http://schemas.microsoft.com/office/drawing/2014/main" id="{30C556A5-F1BA-C1AB-81F5-D4C0413327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7988" y="3224213"/>
                <a:ext cx="392113" cy="103187"/>
              </a:xfrm>
              <a:custGeom>
                <a:avLst/>
                <a:gdLst>
                  <a:gd name="T0" fmla="*/ 158 w 182"/>
                  <a:gd name="T1" fmla="*/ 0 h 48"/>
                  <a:gd name="T2" fmla="*/ 182 w 182"/>
                  <a:gd name="T3" fmla="*/ 24 h 48"/>
                  <a:gd name="T4" fmla="*/ 158 w 182"/>
                  <a:gd name="T5" fmla="*/ 48 h 48"/>
                  <a:gd name="T6" fmla="*/ 24 w 182"/>
                  <a:gd name="T7" fmla="*/ 48 h 48"/>
                  <a:gd name="T8" fmla="*/ 0 w 182"/>
                  <a:gd name="T9" fmla="*/ 24 h 48"/>
                  <a:gd name="T10" fmla="*/ 24 w 182"/>
                  <a:gd name="T11" fmla="*/ 0 h 48"/>
                  <a:gd name="T12" fmla="*/ 158 w 182"/>
                  <a:gd name="T13" fmla="*/ 0 h 48"/>
                  <a:gd name="T14" fmla="*/ 158 w 182"/>
                  <a:gd name="T15" fmla="*/ 0 h 48"/>
                  <a:gd name="T16" fmla="*/ 158 w 18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48">
                    <a:moveTo>
                      <a:pt x="158" y="0"/>
                    </a:moveTo>
                    <a:cubicBezTo>
                      <a:pt x="172" y="0"/>
                      <a:pt x="182" y="11"/>
                      <a:pt x="182" y="24"/>
                    </a:cubicBezTo>
                    <a:cubicBezTo>
                      <a:pt x="182" y="38"/>
                      <a:pt x="172" y="48"/>
                      <a:pt x="158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lnTo>
                      <a:pt x="158" y="0"/>
                    </a:lnTo>
                    <a:close/>
                    <a:moveTo>
                      <a:pt x="158" y="0"/>
                    </a:moveTo>
                    <a:cubicBezTo>
                      <a:pt x="158" y="0"/>
                      <a:pt x="158" y="0"/>
                      <a:pt x="1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40FA46F-360B-B51A-92F9-52C59BFD3C23}"/>
                </a:ext>
              </a:extLst>
            </p:cNvPr>
            <p:cNvGrpSpPr/>
            <p:nvPr/>
          </p:nvGrpSpPr>
          <p:grpSpPr>
            <a:xfrm>
              <a:off x="7550751" y="4986065"/>
              <a:ext cx="292446" cy="453182"/>
              <a:chOff x="198438" y="2200275"/>
              <a:chExt cx="1966912" cy="3048000"/>
            </a:xfrm>
          </p:grpSpPr>
          <p:sp>
            <p:nvSpPr>
              <p:cNvPr id="36" name="Rectangle 51">
                <a:extLst>
                  <a:ext uri="{FF2B5EF4-FFF2-40B4-BE49-F238E27FC236}">
                    <a16:creationId xmlns:a16="http://schemas.microsoft.com/office/drawing/2014/main" id="{0418EA14-11ED-DC23-9A17-98C0AB554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77" y="2924371"/>
                <a:ext cx="134173" cy="166966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" name="Rectangle 54">
                <a:extLst>
                  <a:ext uri="{FF2B5EF4-FFF2-40B4-BE49-F238E27FC236}">
                    <a16:creationId xmlns:a16="http://schemas.microsoft.com/office/drawing/2014/main" id="{ACFBA701-4274-1AC1-E378-943ED8CD8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4043" y="3309151"/>
                <a:ext cx="134173" cy="1254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" name="Rectangle 56">
                <a:extLst>
                  <a:ext uri="{FF2B5EF4-FFF2-40B4-BE49-F238E27FC236}">
                    <a16:creationId xmlns:a16="http://schemas.microsoft.com/office/drawing/2014/main" id="{0B378F71-21ED-06C0-A1C3-25ACEBCDF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580" y="3692212"/>
                <a:ext cx="134173" cy="840418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" name="Rectangle 58">
                <a:extLst>
                  <a:ext uri="{FF2B5EF4-FFF2-40B4-BE49-F238E27FC236}">
                    <a16:creationId xmlns:a16="http://schemas.microsoft.com/office/drawing/2014/main" id="{D273CEC5-60A0-1D67-0BD3-C99C82B33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3940" y="4078717"/>
                <a:ext cx="134173" cy="4230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0" name="Freeform 47">
                <a:extLst>
                  <a:ext uri="{FF2B5EF4-FFF2-40B4-BE49-F238E27FC236}">
                    <a16:creationId xmlns:a16="http://schemas.microsoft.com/office/drawing/2014/main" id="{46D00BDC-490B-F5EF-AFB0-CEDFB11B3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" y="2239963"/>
                <a:ext cx="1851025" cy="473075"/>
              </a:xfrm>
              <a:custGeom>
                <a:avLst/>
                <a:gdLst>
                  <a:gd name="T0" fmla="*/ 0 w 858"/>
                  <a:gd name="T1" fmla="*/ 220 h 220"/>
                  <a:gd name="T2" fmla="*/ 0 w 858"/>
                  <a:gd name="T3" fmla="*/ 66 h 220"/>
                  <a:gd name="T4" fmla="*/ 104 w 858"/>
                  <a:gd name="T5" fmla="*/ 0 h 220"/>
                  <a:gd name="T6" fmla="*/ 760 w 858"/>
                  <a:gd name="T7" fmla="*/ 0 h 220"/>
                  <a:gd name="T8" fmla="*/ 858 w 858"/>
                  <a:gd name="T9" fmla="*/ 91 h 220"/>
                  <a:gd name="T10" fmla="*/ 858 w 858"/>
                  <a:gd name="T11" fmla="*/ 220 h 220"/>
                  <a:gd name="T12" fmla="*/ 0 w 858"/>
                  <a:gd name="T13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8" h="220">
                    <a:moveTo>
                      <a:pt x="0" y="22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16" y="8"/>
                      <a:pt x="104" y="0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760" y="0"/>
                      <a:pt x="852" y="12"/>
                      <a:pt x="858" y="91"/>
                    </a:cubicBezTo>
                    <a:cubicBezTo>
                      <a:pt x="858" y="220"/>
                      <a:pt x="858" y="220"/>
                      <a:pt x="858" y="220"/>
                    </a:cubicBezTo>
                    <a:lnTo>
                      <a:pt x="0" y="22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1" name="Freeform 48">
                <a:extLst>
                  <a:ext uri="{FF2B5EF4-FFF2-40B4-BE49-F238E27FC236}">
                    <a16:creationId xmlns:a16="http://schemas.microsoft.com/office/drawing/2014/main" id="{0F643711-E797-6BFE-D87B-D88153D84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50" y="4733925"/>
                <a:ext cx="1851025" cy="477837"/>
              </a:xfrm>
              <a:custGeom>
                <a:avLst/>
                <a:gdLst>
                  <a:gd name="T0" fmla="*/ 0 w 858"/>
                  <a:gd name="T1" fmla="*/ 0 h 222"/>
                  <a:gd name="T2" fmla="*/ 858 w 858"/>
                  <a:gd name="T3" fmla="*/ 0 h 222"/>
                  <a:gd name="T4" fmla="*/ 858 w 858"/>
                  <a:gd name="T5" fmla="*/ 152 h 222"/>
                  <a:gd name="T6" fmla="*/ 781 w 858"/>
                  <a:gd name="T7" fmla="*/ 222 h 222"/>
                  <a:gd name="T8" fmla="*/ 102 w 858"/>
                  <a:gd name="T9" fmla="*/ 222 h 222"/>
                  <a:gd name="T10" fmla="*/ 0 w 858"/>
                  <a:gd name="T11" fmla="*/ 130 h 222"/>
                  <a:gd name="T12" fmla="*/ 0 w 858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8" h="222">
                    <a:moveTo>
                      <a:pt x="0" y="0"/>
                    </a:moveTo>
                    <a:cubicBezTo>
                      <a:pt x="858" y="0"/>
                      <a:pt x="858" y="0"/>
                      <a:pt x="858" y="0"/>
                    </a:cubicBezTo>
                    <a:cubicBezTo>
                      <a:pt x="858" y="152"/>
                      <a:pt x="858" y="152"/>
                      <a:pt x="858" y="152"/>
                    </a:cubicBezTo>
                    <a:cubicBezTo>
                      <a:pt x="858" y="152"/>
                      <a:pt x="841" y="217"/>
                      <a:pt x="781" y="222"/>
                    </a:cubicBezTo>
                    <a:cubicBezTo>
                      <a:pt x="102" y="222"/>
                      <a:pt x="102" y="222"/>
                      <a:pt x="102" y="222"/>
                    </a:cubicBezTo>
                    <a:cubicBezTo>
                      <a:pt x="102" y="222"/>
                      <a:pt x="14" y="208"/>
                      <a:pt x="0" y="13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2" name="Freeform 49">
                <a:extLst>
                  <a:ext uri="{FF2B5EF4-FFF2-40B4-BE49-F238E27FC236}">
                    <a16:creationId xmlns:a16="http://schemas.microsoft.com/office/drawing/2014/main" id="{635F8ACD-B792-C54C-1D3C-09851D5362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38" y="2200275"/>
                <a:ext cx="1966912" cy="3048000"/>
              </a:xfrm>
              <a:custGeom>
                <a:avLst/>
                <a:gdLst>
                  <a:gd name="T0" fmla="*/ 912 w 912"/>
                  <a:gd name="T1" fmla="*/ 120 h 1418"/>
                  <a:gd name="T2" fmla="*/ 912 w 912"/>
                  <a:gd name="T3" fmla="*/ 1298 h 1418"/>
                  <a:gd name="T4" fmla="*/ 792 w 912"/>
                  <a:gd name="T5" fmla="*/ 1418 h 1418"/>
                  <a:gd name="T6" fmla="*/ 120 w 912"/>
                  <a:gd name="T7" fmla="*/ 1418 h 1418"/>
                  <a:gd name="T8" fmla="*/ 0 w 912"/>
                  <a:gd name="T9" fmla="*/ 1298 h 1418"/>
                  <a:gd name="T10" fmla="*/ 0 w 912"/>
                  <a:gd name="T11" fmla="*/ 120 h 1418"/>
                  <a:gd name="T12" fmla="*/ 120 w 912"/>
                  <a:gd name="T13" fmla="*/ 0 h 1418"/>
                  <a:gd name="T14" fmla="*/ 792 w 912"/>
                  <a:gd name="T15" fmla="*/ 0 h 1418"/>
                  <a:gd name="T16" fmla="*/ 912 w 912"/>
                  <a:gd name="T17" fmla="*/ 120 h 1418"/>
                  <a:gd name="T18" fmla="*/ 864 w 912"/>
                  <a:gd name="T19" fmla="*/ 1298 h 1418"/>
                  <a:gd name="T20" fmla="*/ 864 w 912"/>
                  <a:gd name="T21" fmla="*/ 1200 h 1418"/>
                  <a:gd name="T22" fmla="*/ 48 w 912"/>
                  <a:gd name="T23" fmla="*/ 1200 h 1418"/>
                  <a:gd name="T24" fmla="*/ 48 w 912"/>
                  <a:gd name="T25" fmla="*/ 1298 h 1418"/>
                  <a:gd name="T26" fmla="*/ 120 w 912"/>
                  <a:gd name="T27" fmla="*/ 1370 h 1418"/>
                  <a:gd name="T28" fmla="*/ 792 w 912"/>
                  <a:gd name="T29" fmla="*/ 1370 h 1418"/>
                  <a:gd name="T30" fmla="*/ 864 w 912"/>
                  <a:gd name="T31" fmla="*/ 1298 h 1418"/>
                  <a:gd name="T32" fmla="*/ 864 w 912"/>
                  <a:gd name="T33" fmla="*/ 1152 h 1418"/>
                  <a:gd name="T34" fmla="*/ 864 w 912"/>
                  <a:gd name="T35" fmla="*/ 266 h 1418"/>
                  <a:gd name="T36" fmla="*/ 48 w 912"/>
                  <a:gd name="T37" fmla="*/ 266 h 1418"/>
                  <a:gd name="T38" fmla="*/ 48 w 912"/>
                  <a:gd name="T39" fmla="*/ 1152 h 1418"/>
                  <a:gd name="T40" fmla="*/ 864 w 912"/>
                  <a:gd name="T41" fmla="*/ 1152 h 1418"/>
                  <a:gd name="T42" fmla="*/ 864 w 912"/>
                  <a:gd name="T43" fmla="*/ 218 h 1418"/>
                  <a:gd name="T44" fmla="*/ 864 w 912"/>
                  <a:gd name="T45" fmla="*/ 120 h 1418"/>
                  <a:gd name="T46" fmla="*/ 792 w 912"/>
                  <a:gd name="T47" fmla="*/ 48 h 1418"/>
                  <a:gd name="T48" fmla="*/ 120 w 912"/>
                  <a:gd name="T49" fmla="*/ 48 h 1418"/>
                  <a:gd name="T50" fmla="*/ 48 w 912"/>
                  <a:gd name="T51" fmla="*/ 120 h 1418"/>
                  <a:gd name="T52" fmla="*/ 48 w 912"/>
                  <a:gd name="T53" fmla="*/ 218 h 1418"/>
                  <a:gd name="T54" fmla="*/ 864 w 912"/>
                  <a:gd name="T55" fmla="*/ 218 h 1418"/>
                  <a:gd name="T56" fmla="*/ 864 w 912"/>
                  <a:gd name="T57" fmla="*/ 218 h 1418"/>
                  <a:gd name="T58" fmla="*/ 864 w 912"/>
                  <a:gd name="T59" fmla="*/ 218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1418">
                    <a:moveTo>
                      <a:pt x="912" y="120"/>
                    </a:moveTo>
                    <a:cubicBezTo>
                      <a:pt x="912" y="1298"/>
                      <a:pt x="912" y="1298"/>
                      <a:pt x="912" y="1298"/>
                    </a:cubicBezTo>
                    <a:cubicBezTo>
                      <a:pt x="912" y="1364"/>
                      <a:pt x="858" y="1418"/>
                      <a:pt x="792" y="1418"/>
                    </a:cubicBezTo>
                    <a:cubicBezTo>
                      <a:pt x="120" y="1418"/>
                      <a:pt x="120" y="1418"/>
                      <a:pt x="120" y="1418"/>
                    </a:cubicBezTo>
                    <a:cubicBezTo>
                      <a:pt x="54" y="1418"/>
                      <a:pt x="0" y="1364"/>
                      <a:pt x="0" y="129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792" y="0"/>
                      <a:pt x="792" y="0"/>
                      <a:pt x="792" y="0"/>
                    </a:cubicBezTo>
                    <a:cubicBezTo>
                      <a:pt x="858" y="0"/>
                      <a:pt x="912" y="54"/>
                      <a:pt x="912" y="120"/>
                    </a:cubicBezTo>
                    <a:close/>
                    <a:moveTo>
                      <a:pt x="864" y="1298"/>
                    </a:moveTo>
                    <a:cubicBezTo>
                      <a:pt x="864" y="1200"/>
                      <a:pt x="864" y="1200"/>
                      <a:pt x="864" y="1200"/>
                    </a:cubicBezTo>
                    <a:cubicBezTo>
                      <a:pt x="48" y="1200"/>
                      <a:pt x="48" y="1200"/>
                      <a:pt x="48" y="1200"/>
                    </a:cubicBezTo>
                    <a:cubicBezTo>
                      <a:pt x="48" y="1298"/>
                      <a:pt x="48" y="1298"/>
                      <a:pt x="48" y="1298"/>
                    </a:cubicBezTo>
                    <a:cubicBezTo>
                      <a:pt x="48" y="1338"/>
                      <a:pt x="80" y="1370"/>
                      <a:pt x="120" y="1370"/>
                    </a:cubicBezTo>
                    <a:cubicBezTo>
                      <a:pt x="792" y="1370"/>
                      <a:pt x="792" y="1370"/>
                      <a:pt x="792" y="1370"/>
                    </a:cubicBezTo>
                    <a:cubicBezTo>
                      <a:pt x="832" y="1370"/>
                      <a:pt x="864" y="1338"/>
                      <a:pt x="864" y="1298"/>
                    </a:cubicBezTo>
                    <a:close/>
                    <a:moveTo>
                      <a:pt x="864" y="1152"/>
                    </a:moveTo>
                    <a:cubicBezTo>
                      <a:pt x="864" y="266"/>
                      <a:pt x="864" y="266"/>
                      <a:pt x="864" y="266"/>
                    </a:cubicBezTo>
                    <a:cubicBezTo>
                      <a:pt x="48" y="266"/>
                      <a:pt x="48" y="266"/>
                      <a:pt x="48" y="266"/>
                    </a:cubicBezTo>
                    <a:cubicBezTo>
                      <a:pt x="48" y="1152"/>
                      <a:pt x="48" y="1152"/>
                      <a:pt x="48" y="1152"/>
                    </a:cubicBezTo>
                    <a:lnTo>
                      <a:pt x="864" y="1152"/>
                    </a:lnTo>
                    <a:close/>
                    <a:moveTo>
                      <a:pt x="864" y="218"/>
                    </a:moveTo>
                    <a:cubicBezTo>
                      <a:pt x="864" y="120"/>
                      <a:pt x="864" y="120"/>
                      <a:pt x="864" y="120"/>
                    </a:cubicBezTo>
                    <a:cubicBezTo>
                      <a:pt x="864" y="80"/>
                      <a:pt x="832" y="48"/>
                      <a:pt x="792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80" y="48"/>
                      <a:pt x="48" y="80"/>
                      <a:pt x="48" y="120"/>
                    </a:cubicBezTo>
                    <a:cubicBezTo>
                      <a:pt x="48" y="218"/>
                      <a:pt x="48" y="218"/>
                      <a:pt x="48" y="218"/>
                    </a:cubicBezTo>
                    <a:lnTo>
                      <a:pt x="864" y="218"/>
                    </a:lnTo>
                    <a:close/>
                    <a:moveTo>
                      <a:pt x="864" y="218"/>
                    </a:moveTo>
                    <a:cubicBezTo>
                      <a:pt x="864" y="218"/>
                      <a:pt x="864" y="218"/>
                      <a:pt x="864" y="21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3" name="Freeform 50">
                <a:extLst>
                  <a:ext uri="{FF2B5EF4-FFF2-40B4-BE49-F238E27FC236}">
                    <a16:creationId xmlns:a16="http://schemas.microsoft.com/office/drawing/2014/main" id="{171DAFE2-1423-9C23-197C-5155747A61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2425" y="2944813"/>
                <a:ext cx="320675" cy="1628775"/>
              </a:xfrm>
              <a:custGeom>
                <a:avLst/>
                <a:gdLst>
                  <a:gd name="T0" fmla="*/ 149 w 149"/>
                  <a:gd name="T1" fmla="*/ 24 h 758"/>
                  <a:gd name="T2" fmla="*/ 149 w 149"/>
                  <a:gd name="T3" fmla="*/ 734 h 758"/>
                  <a:gd name="T4" fmla="*/ 125 w 149"/>
                  <a:gd name="T5" fmla="*/ 758 h 758"/>
                  <a:gd name="T6" fmla="*/ 24 w 149"/>
                  <a:gd name="T7" fmla="*/ 758 h 758"/>
                  <a:gd name="T8" fmla="*/ 0 w 149"/>
                  <a:gd name="T9" fmla="*/ 734 h 758"/>
                  <a:gd name="T10" fmla="*/ 0 w 149"/>
                  <a:gd name="T11" fmla="*/ 24 h 758"/>
                  <a:gd name="T12" fmla="*/ 24 w 149"/>
                  <a:gd name="T13" fmla="*/ 0 h 758"/>
                  <a:gd name="T14" fmla="*/ 125 w 149"/>
                  <a:gd name="T15" fmla="*/ 0 h 758"/>
                  <a:gd name="T16" fmla="*/ 149 w 149"/>
                  <a:gd name="T17" fmla="*/ 24 h 758"/>
                  <a:gd name="T18" fmla="*/ 101 w 149"/>
                  <a:gd name="T19" fmla="*/ 710 h 758"/>
                  <a:gd name="T20" fmla="*/ 101 w 149"/>
                  <a:gd name="T21" fmla="*/ 48 h 758"/>
                  <a:gd name="T22" fmla="*/ 48 w 149"/>
                  <a:gd name="T23" fmla="*/ 48 h 758"/>
                  <a:gd name="T24" fmla="*/ 48 w 149"/>
                  <a:gd name="T25" fmla="*/ 710 h 758"/>
                  <a:gd name="T26" fmla="*/ 101 w 149"/>
                  <a:gd name="T27" fmla="*/ 710 h 758"/>
                  <a:gd name="T28" fmla="*/ 101 w 149"/>
                  <a:gd name="T29" fmla="*/ 710 h 758"/>
                  <a:gd name="T30" fmla="*/ 101 w 149"/>
                  <a:gd name="T31" fmla="*/ 71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758">
                    <a:moveTo>
                      <a:pt x="149" y="24"/>
                    </a:moveTo>
                    <a:cubicBezTo>
                      <a:pt x="149" y="734"/>
                      <a:pt x="149" y="734"/>
                      <a:pt x="149" y="734"/>
                    </a:cubicBezTo>
                    <a:cubicBezTo>
                      <a:pt x="149" y="747"/>
                      <a:pt x="138" y="758"/>
                      <a:pt x="125" y="758"/>
                    </a:cubicBezTo>
                    <a:cubicBezTo>
                      <a:pt x="24" y="758"/>
                      <a:pt x="24" y="758"/>
                      <a:pt x="24" y="758"/>
                    </a:cubicBezTo>
                    <a:cubicBezTo>
                      <a:pt x="11" y="758"/>
                      <a:pt x="0" y="747"/>
                      <a:pt x="0" y="73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38" y="0"/>
                      <a:pt x="149" y="11"/>
                      <a:pt x="149" y="24"/>
                    </a:cubicBezTo>
                    <a:close/>
                    <a:moveTo>
                      <a:pt x="101" y="710"/>
                    </a:moveTo>
                    <a:cubicBezTo>
                      <a:pt x="101" y="48"/>
                      <a:pt x="101" y="48"/>
                      <a:pt x="101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710"/>
                      <a:pt x="48" y="710"/>
                      <a:pt x="48" y="710"/>
                    </a:cubicBezTo>
                    <a:lnTo>
                      <a:pt x="101" y="710"/>
                    </a:lnTo>
                    <a:close/>
                    <a:moveTo>
                      <a:pt x="101" y="710"/>
                    </a:moveTo>
                    <a:cubicBezTo>
                      <a:pt x="101" y="710"/>
                      <a:pt x="101" y="710"/>
                      <a:pt x="101" y="710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4" name="Freeform 52">
                <a:extLst>
                  <a:ext uri="{FF2B5EF4-FFF2-40B4-BE49-F238E27FC236}">
                    <a16:creationId xmlns:a16="http://schemas.microsoft.com/office/drawing/2014/main" id="{8931DE9F-5C25-0764-C928-08316AD5DE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0788" y="3298825"/>
                <a:ext cx="320675" cy="1274762"/>
              </a:xfrm>
              <a:custGeom>
                <a:avLst/>
                <a:gdLst>
                  <a:gd name="T0" fmla="*/ 149 w 149"/>
                  <a:gd name="T1" fmla="*/ 24 h 593"/>
                  <a:gd name="T2" fmla="*/ 149 w 149"/>
                  <a:gd name="T3" fmla="*/ 569 h 593"/>
                  <a:gd name="T4" fmla="*/ 125 w 149"/>
                  <a:gd name="T5" fmla="*/ 593 h 593"/>
                  <a:gd name="T6" fmla="*/ 24 w 149"/>
                  <a:gd name="T7" fmla="*/ 593 h 593"/>
                  <a:gd name="T8" fmla="*/ 0 w 149"/>
                  <a:gd name="T9" fmla="*/ 569 h 593"/>
                  <a:gd name="T10" fmla="*/ 0 w 149"/>
                  <a:gd name="T11" fmla="*/ 24 h 593"/>
                  <a:gd name="T12" fmla="*/ 24 w 149"/>
                  <a:gd name="T13" fmla="*/ 0 h 593"/>
                  <a:gd name="T14" fmla="*/ 125 w 149"/>
                  <a:gd name="T15" fmla="*/ 0 h 593"/>
                  <a:gd name="T16" fmla="*/ 149 w 149"/>
                  <a:gd name="T17" fmla="*/ 24 h 593"/>
                  <a:gd name="T18" fmla="*/ 101 w 149"/>
                  <a:gd name="T19" fmla="*/ 545 h 593"/>
                  <a:gd name="T20" fmla="*/ 101 w 149"/>
                  <a:gd name="T21" fmla="*/ 48 h 593"/>
                  <a:gd name="T22" fmla="*/ 48 w 149"/>
                  <a:gd name="T23" fmla="*/ 48 h 593"/>
                  <a:gd name="T24" fmla="*/ 48 w 149"/>
                  <a:gd name="T25" fmla="*/ 545 h 593"/>
                  <a:gd name="T26" fmla="*/ 101 w 149"/>
                  <a:gd name="T27" fmla="*/ 545 h 593"/>
                  <a:gd name="T28" fmla="*/ 101 w 149"/>
                  <a:gd name="T29" fmla="*/ 545 h 593"/>
                  <a:gd name="T30" fmla="*/ 101 w 149"/>
                  <a:gd name="T31" fmla="*/ 545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593">
                    <a:moveTo>
                      <a:pt x="149" y="24"/>
                    </a:moveTo>
                    <a:cubicBezTo>
                      <a:pt x="149" y="569"/>
                      <a:pt x="149" y="569"/>
                      <a:pt x="149" y="569"/>
                    </a:cubicBezTo>
                    <a:cubicBezTo>
                      <a:pt x="149" y="582"/>
                      <a:pt x="138" y="593"/>
                      <a:pt x="125" y="593"/>
                    </a:cubicBezTo>
                    <a:cubicBezTo>
                      <a:pt x="24" y="593"/>
                      <a:pt x="24" y="593"/>
                      <a:pt x="24" y="593"/>
                    </a:cubicBezTo>
                    <a:cubicBezTo>
                      <a:pt x="11" y="593"/>
                      <a:pt x="0" y="582"/>
                      <a:pt x="0" y="56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38" y="0"/>
                      <a:pt x="149" y="10"/>
                      <a:pt x="149" y="24"/>
                    </a:cubicBezTo>
                    <a:close/>
                    <a:moveTo>
                      <a:pt x="101" y="545"/>
                    </a:moveTo>
                    <a:cubicBezTo>
                      <a:pt x="101" y="48"/>
                      <a:pt x="101" y="48"/>
                      <a:pt x="101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545"/>
                      <a:pt x="48" y="545"/>
                      <a:pt x="48" y="545"/>
                    </a:cubicBezTo>
                    <a:lnTo>
                      <a:pt x="101" y="545"/>
                    </a:lnTo>
                    <a:close/>
                    <a:moveTo>
                      <a:pt x="101" y="545"/>
                    </a:moveTo>
                    <a:cubicBezTo>
                      <a:pt x="101" y="545"/>
                      <a:pt x="101" y="545"/>
                      <a:pt x="101" y="545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5" name="Freeform 53">
                <a:extLst>
                  <a:ext uri="{FF2B5EF4-FFF2-40B4-BE49-F238E27FC236}">
                    <a16:creationId xmlns:a16="http://schemas.microsoft.com/office/drawing/2014/main" id="{46CB33E9-6D89-1ED0-BDB3-88B0628B6D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638" y="2435225"/>
                <a:ext cx="544512" cy="103187"/>
              </a:xfrm>
              <a:custGeom>
                <a:avLst/>
                <a:gdLst>
                  <a:gd name="T0" fmla="*/ 228 w 252"/>
                  <a:gd name="T1" fmla="*/ 0 h 48"/>
                  <a:gd name="T2" fmla="*/ 252 w 252"/>
                  <a:gd name="T3" fmla="*/ 24 h 48"/>
                  <a:gd name="T4" fmla="*/ 228 w 252"/>
                  <a:gd name="T5" fmla="*/ 48 h 48"/>
                  <a:gd name="T6" fmla="*/ 24 w 252"/>
                  <a:gd name="T7" fmla="*/ 48 h 48"/>
                  <a:gd name="T8" fmla="*/ 0 w 252"/>
                  <a:gd name="T9" fmla="*/ 24 h 48"/>
                  <a:gd name="T10" fmla="*/ 24 w 252"/>
                  <a:gd name="T11" fmla="*/ 0 h 48"/>
                  <a:gd name="T12" fmla="*/ 228 w 252"/>
                  <a:gd name="T13" fmla="*/ 0 h 48"/>
                  <a:gd name="T14" fmla="*/ 228 w 252"/>
                  <a:gd name="T15" fmla="*/ 0 h 48"/>
                  <a:gd name="T16" fmla="*/ 228 w 25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48">
                    <a:moveTo>
                      <a:pt x="228" y="0"/>
                    </a:moveTo>
                    <a:cubicBezTo>
                      <a:pt x="242" y="0"/>
                      <a:pt x="252" y="11"/>
                      <a:pt x="252" y="24"/>
                    </a:cubicBezTo>
                    <a:cubicBezTo>
                      <a:pt x="252" y="37"/>
                      <a:pt x="242" y="48"/>
                      <a:pt x="228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0" y="48"/>
                      <a:pt x="0" y="37"/>
                      <a:pt x="0" y="24"/>
                    </a:cubicBezTo>
                    <a:cubicBezTo>
                      <a:pt x="0" y="11"/>
                      <a:pt x="10" y="0"/>
                      <a:pt x="24" y="0"/>
                    </a:cubicBezTo>
                    <a:lnTo>
                      <a:pt x="228" y="0"/>
                    </a:lnTo>
                    <a:close/>
                    <a:moveTo>
                      <a:pt x="228" y="0"/>
                    </a:moveTo>
                    <a:cubicBezTo>
                      <a:pt x="228" y="0"/>
                      <a:pt x="228" y="0"/>
                      <a:pt x="228" y="0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6" name="Freeform 55">
                <a:extLst>
                  <a:ext uri="{FF2B5EF4-FFF2-40B4-BE49-F238E27FC236}">
                    <a16:creationId xmlns:a16="http://schemas.microsoft.com/office/drawing/2014/main" id="{B2A908F0-EFE5-6365-1A83-ED46D5CA71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325" y="3651250"/>
                <a:ext cx="320675" cy="922337"/>
              </a:xfrm>
              <a:custGeom>
                <a:avLst/>
                <a:gdLst>
                  <a:gd name="T0" fmla="*/ 149 w 149"/>
                  <a:gd name="T1" fmla="*/ 24 h 429"/>
                  <a:gd name="T2" fmla="*/ 149 w 149"/>
                  <a:gd name="T3" fmla="*/ 405 h 429"/>
                  <a:gd name="T4" fmla="*/ 125 w 149"/>
                  <a:gd name="T5" fmla="*/ 429 h 429"/>
                  <a:gd name="T6" fmla="*/ 24 w 149"/>
                  <a:gd name="T7" fmla="*/ 429 h 429"/>
                  <a:gd name="T8" fmla="*/ 0 w 149"/>
                  <a:gd name="T9" fmla="*/ 405 h 429"/>
                  <a:gd name="T10" fmla="*/ 0 w 149"/>
                  <a:gd name="T11" fmla="*/ 24 h 429"/>
                  <a:gd name="T12" fmla="*/ 24 w 149"/>
                  <a:gd name="T13" fmla="*/ 0 h 429"/>
                  <a:gd name="T14" fmla="*/ 125 w 149"/>
                  <a:gd name="T15" fmla="*/ 0 h 429"/>
                  <a:gd name="T16" fmla="*/ 149 w 149"/>
                  <a:gd name="T17" fmla="*/ 24 h 429"/>
                  <a:gd name="T18" fmla="*/ 101 w 149"/>
                  <a:gd name="T19" fmla="*/ 381 h 429"/>
                  <a:gd name="T20" fmla="*/ 101 w 149"/>
                  <a:gd name="T21" fmla="*/ 48 h 429"/>
                  <a:gd name="T22" fmla="*/ 48 w 149"/>
                  <a:gd name="T23" fmla="*/ 48 h 429"/>
                  <a:gd name="T24" fmla="*/ 48 w 149"/>
                  <a:gd name="T25" fmla="*/ 381 h 429"/>
                  <a:gd name="T26" fmla="*/ 101 w 149"/>
                  <a:gd name="T27" fmla="*/ 381 h 429"/>
                  <a:gd name="T28" fmla="*/ 101 w 149"/>
                  <a:gd name="T29" fmla="*/ 381 h 429"/>
                  <a:gd name="T30" fmla="*/ 101 w 149"/>
                  <a:gd name="T31" fmla="*/ 38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429">
                    <a:moveTo>
                      <a:pt x="149" y="24"/>
                    </a:moveTo>
                    <a:cubicBezTo>
                      <a:pt x="149" y="405"/>
                      <a:pt x="149" y="405"/>
                      <a:pt x="149" y="405"/>
                    </a:cubicBezTo>
                    <a:cubicBezTo>
                      <a:pt x="149" y="418"/>
                      <a:pt x="138" y="429"/>
                      <a:pt x="125" y="429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11" y="429"/>
                      <a:pt x="0" y="418"/>
                      <a:pt x="0" y="40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38" y="0"/>
                      <a:pt x="149" y="11"/>
                      <a:pt x="149" y="24"/>
                    </a:cubicBezTo>
                    <a:close/>
                    <a:moveTo>
                      <a:pt x="101" y="381"/>
                    </a:moveTo>
                    <a:cubicBezTo>
                      <a:pt x="101" y="48"/>
                      <a:pt x="101" y="48"/>
                      <a:pt x="101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381"/>
                      <a:pt x="48" y="381"/>
                      <a:pt x="48" y="381"/>
                    </a:cubicBezTo>
                    <a:lnTo>
                      <a:pt x="101" y="381"/>
                    </a:lnTo>
                    <a:close/>
                    <a:moveTo>
                      <a:pt x="101" y="381"/>
                    </a:moveTo>
                    <a:cubicBezTo>
                      <a:pt x="101" y="381"/>
                      <a:pt x="101" y="381"/>
                      <a:pt x="101" y="381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7" name="Freeform 57">
                <a:extLst>
                  <a:ext uri="{FF2B5EF4-FFF2-40B4-BE49-F238E27FC236}">
                    <a16:creationId xmlns:a16="http://schemas.microsoft.com/office/drawing/2014/main" id="{7F12A2A5-37AE-B2F9-8677-434D3791FA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688" y="4006850"/>
                <a:ext cx="320675" cy="566737"/>
              </a:xfrm>
              <a:custGeom>
                <a:avLst/>
                <a:gdLst>
                  <a:gd name="T0" fmla="*/ 149 w 149"/>
                  <a:gd name="T1" fmla="*/ 24 h 264"/>
                  <a:gd name="T2" fmla="*/ 149 w 149"/>
                  <a:gd name="T3" fmla="*/ 240 h 264"/>
                  <a:gd name="T4" fmla="*/ 125 w 149"/>
                  <a:gd name="T5" fmla="*/ 264 h 264"/>
                  <a:gd name="T6" fmla="*/ 24 w 149"/>
                  <a:gd name="T7" fmla="*/ 264 h 264"/>
                  <a:gd name="T8" fmla="*/ 0 w 149"/>
                  <a:gd name="T9" fmla="*/ 240 h 264"/>
                  <a:gd name="T10" fmla="*/ 0 w 149"/>
                  <a:gd name="T11" fmla="*/ 24 h 264"/>
                  <a:gd name="T12" fmla="*/ 24 w 149"/>
                  <a:gd name="T13" fmla="*/ 0 h 264"/>
                  <a:gd name="T14" fmla="*/ 125 w 149"/>
                  <a:gd name="T15" fmla="*/ 0 h 264"/>
                  <a:gd name="T16" fmla="*/ 149 w 149"/>
                  <a:gd name="T17" fmla="*/ 24 h 264"/>
                  <a:gd name="T18" fmla="*/ 101 w 149"/>
                  <a:gd name="T19" fmla="*/ 216 h 264"/>
                  <a:gd name="T20" fmla="*/ 101 w 149"/>
                  <a:gd name="T21" fmla="*/ 48 h 264"/>
                  <a:gd name="T22" fmla="*/ 48 w 149"/>
                  <a:gd name="T23" fmla="*/ 48 h 264"/>
                  <a:gd name="T24" fmla="*/ 48 w 149"/>
                  <a:gd name="T25" fmla="*/ 216 h 264"/>
                  <a:gd name="T26" fmla="*/ 101 w 149"/>
                  <a:gd name="T27" fmla="*/ 216 h 264"/>
                  <a:gd name="T28" fmla="*/ 101 w 149"/>
                  <a:gd name="T29" fmla="*/ 216 h 264"/>
                  <a:gd name="T30" fmla="*/ 101 w 149"/>
                  <a:gd name="T31" fmla="*/ 21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264">
                    <a:moveTo>
                      <a:pt x="149" y="24"/>
                    </a:moveTo>
                    <a:cubicBezTo>
                      <a:pt x="149" y="240"/>
                      <a:pt x="149" y="240"/>
                      <a:pt x="149" y="240"/>
                    </a:cubicBezTo>
                    <a:cubicBezTo>
                      <a:pt x="149" y="253"/>
                      <a:pt x="138" y="264"/>
                      <a:pt x="125" y="264"/>
                    </a:cubicBezTo>
                    <a:cubicBezTo>
                      <a:pt x="24" y="264"/>
                      <a:pt x="24" y="264"/>
                      <a:pt x="24" y="264"/>
                    </a:cubicBezTo>
                    <a:cubicBezTo>
                      <a:pt x="11" y="264"/>
                      <a:pt x="0" y="253"/>
                      <a:pt x="0" y="24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38" y="0"/>
                      <a:pt x="149" y="11"/>
                      <a:pt x="149" y="24"/>
                    </a:cubicBezTo>
                    <a:close/>
                    <a:moveTo>
                      <a:pt x="101" y="216"/>
                    </a:moveTo>
                    <a:cubicBezTo>
                      <a:pt x="101" y="48"/>
                      <a:pt x="101" y="48"/>
                      <a:pt x="101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216"/>
                      <a:pt x="48" y="216"/>
                      <a:pt x="48" y="216"/>
                    </a:cubicBezTo>
                    <a:lnTo>
                      <a:pt x="101" y="216"/>
                    </a:lnTo>
                    <a:close/>
                    <a:moveTo>
                      <a:pt x="101" y="216"/>
                    </a:moveTo>
                    <a:cubicBezTo>
                      <a:pt x="101" y="216"/>
                      <a:pt x="101" y="216"/>
                      <a:pt x="101" y="216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B6F1C94-57DD-FEB1-0F80-E72EABCDFA16}"/>
                </a:ext>
              </a:extLst>
            </p:cNvPr>
            <p:cNvGrpSpPr/>
            <p:nvPr/>
          </p:nvGrpSpPr>
          <p:grpSpPr>
            <a:xfrm>
              <a:off x="8076396" y="3497362"/>
              <a:ext cx="381812" cy="490704"/>
              <a:chOff x="755651" y="2052638"/>
              <a:chExt cx="1781175" cy="22891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1" name="Freeform 62">
                <a:extLst>
                  <a:ext uri="{FF2B5EF4-FFF2-40B4-BE49-F238E27FC236}">
                    <a16:creationId xmlns:a16="http://schemas.microsoft.com/office/drawing/2014/main" id="{DEACA567-E3C6-6A52-4414-2CF47FAD34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24087" y="3476625"/>
                <a:ext cx="239715" cy="571501"/>
              </a:xfrm>
              <a:custGeom>
                <a:avLst/>
                <a:gdLst>
                  <a:gd name="T0" fmla="*/ 3 w 146"/>
                  <a:gd name="T1" fmla="*/ 0 h 349"/>
                  <a:gd name="T2" fmla="*/ 146 w 146"/>
                  <a:gd name="T3" fmla="*/ 349 h 349"/>
                  <a:gd name="T4" fmla="*/ 0 w 146"/>
                  <a:gd name="T5" fmla="*/ 341 h 349"/>
                  <a:gd name="T6" fmla="*/ 3 w 146"/>
                  <a:gd name="T7" fmla="*/ 0 h 349"/>
                  <a:gd name="T8" fmla="*/ 3 w 146"/>
                  <a:gd name="T9" fmla="*/ 0 h 349"/>
                  <a:gd name="T10" fmla="*/ 3 w 146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349">
                    <a:moveTo>
                      <a:pt x="3" y="0"/>
                    </a:moveTo>
                    <a:cubicBezTo>
                      <a:pt x="59" y="83"/>
                      <a:pt x="137" y="220"/>
                      <a:pt x="146" y="349"/>
                    </a:cubicBezTo>
                    <a:cubicBezTo>
                      <a:pt x="88" y="348"/>
                      <a:pt x="32" y="344"/>
                      <a:pt x="0" y="341"/>
                    </a:cubicBezTo>
                    <a:cubicBezTo>
                      <a:pt x="13" y="229"/>
                      <a:pt x="14" y="115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2" name="Freeform 63">
                <a:extLst>
                  <a:ext uri="{FF2B5EF4-FFF2-40B4-BE49-F238E27FC236}">
                    <a16:creationId xmlns:a16="http://schemas.microsoft.com/office/drawing/2014/main" id="{E5970A2A-1F8C-D34A-5C9B-EC9A5DD760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7862" y="4096313"/>
                <a:ext cx="895159" cy="204034"/>
              </a:xfrm>
              <a:custGeom>
                <a:avLst/>
                <a:gdLst>
                  <a:gd name="T0" fmla="*/ 504 w 513"/>
                  <a:gd name="T1" fmla="*/ 0 h 94"/>
                  <a:gd name="T2" fmla="*/ 513 w 513"/>
                  <a:gd name="T3" fmla="*/ 77 h 94"/>
                  <a:gd name="T4" fmla="*/ 0 w 513"/>
                  <a:gd name="T5" fmla="*/ 77 h 94"/>
                  <a:gd name="T6" fmla="*/ 9 w 513"/>
                  <a:gd name="T7" fmla="*/ 0 h 94"/>
                  <a:gd name="T8" fmla="*/ 257 w 513"/>
                  <a:gd name="T9" fmla="*/ 16 h 94"/>
                  <a:gd name="T10" fmla="*/ 504 w 513"/>
                  <a:gd name="T11" fmla="*/ 0 h 94"/>
                  <a:gd name="T12" fmla="*/ 504 w 513"/>
                  <a:gd name="T13" fmla="*/ 0 h 94"/>
                  <a:gd name="T14" fmla="*/ 504 w 513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3" h="94">
                    <a:moveTo>
                      <a:pt x="504" y="0"/>
                    </a:moveTo>
                    <a:cubicBezTo>
                      <a:pt x="513" y="77"/>
                      <a:pt x="513" y="77"/>
                      <a:pt x="513" y="77"/>
                    </a:cubicBezTo>
                    <a:cubicBezTo>
                      <a:pt x="343" y="94"/>
                      <a:pt x="170" y="94"/>
                      <a:pt x="0" y="7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1" y="11"/>
                      <a:pt x="174" y="16"/>
                      <a:pt x="257" y="16"/>
                    </a:cubicBezTo>
                    <a:cubicBezTo>
                      <a:pt x="339" y="16"/>
                      <a:pt x="422" y="11"/>
                      <a:pt x="504" y="0"/>
                    </a:cubicBezTo>
                    <a:close/>
                    <a:moveTo>
                      <a:pt x="504" y="0"/>
                    </a:moveTo>
                    <a:cubicBezTo>
                      <a:pt x="504" y="0"/>
                      <a:pt x="504" y="0"/>
                      <a:pt x="504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3" name="Freeform 64">
                <a:extLst>
                  <a:ext uri="{FF2B5EF4-FFF2-40B4-BE49-F238E27FC236}">
                    <a16:creationId xmlns:a16="http://schemas.microsoft.com/office/drawing/2014/main" id="{9198BD5C-6B6E-17AC-FE82-6867FB000D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0653" y="2143126"/>
                <a:ext cx="511176" cy="490536"/>
              </a:xfrm>
              <a:custGeom>
                <a:avLst/>
                <a:gdLst>
                  <a:gd name="T0" fmla="*/ 156 w 312"/>
                  <a:gd name="T1" fmla="*/ 0 h 300"/>
                  <a:gd name="T2" fmla="*/ 312 w 312"/>
                  <a:gd name="T3" fmla="*/ 265 h 300"/>
                  <a:gd name="T4" fmla="*/ 156 w 312"/>
                  <a:gd name="T5" fmla="*/ 300 h 300"/>
                  <a:gd name="T6" fmla="*/ 0 w 312"/>
                  <a:gd name="T7" fmla="*/ 265 h 300"/>
                  <a:gd name="T8" fmla="*/ 156 w 312"/>
                  <a:gd name="T9" fmla="*/ 0 h 300"/>
                  <a:gd name="T10" fmla="*/ 156 w 312"/>
                  <a:gd name="T11" fmla="*/ 0 h 300"/>
                  <a:gd name="T12" fmla="*/ 156 w 312"/>
                  <a:gd name="T1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300">
                    <a:moveTo>
                      <a:pt x="156" y="0"/>
                    </a:moveTo>
                    <a:cubicBezTo>
                      <a:pt x="215" y="85"/>
                      <a:pt x="267" y="174"/>
                      <a:pt x="312" y="265"/>
                    </a:cubicBezTo>
                    <a:cubicBezTo>
                      <a:pt x="263" y="288"/>
                      <a:pt x="210" y="300"/>
                      <a:pt x="156" y="300"/>
                    </a:cubicBezTo>
                    <a:cubicBezTo>
                      <a:pt x="102" y="300"/>
                      <a:pt x="48" y="288"/>
                      <a:pt x="0" y="265"/>
                    </a:cubicBezTo>
                    <a:cubicBezTo>
                      <a:pt x="44" y="174"/>
                      <a:pt x="96" y="85"/>
                      <a:pt x="156" y="0"/>
                    </a:cubicBezTo>
                    <a:close/>
                    <a:moveTo>
                      <a:pt x="156" y="0"/>
                    </a:moveTo>
                    <a:cubicBezTo>
                      <a:pt x="156" y="0"/>
                      <a:pt x="156" y="0"/>
                      <a:pt x="156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4" name="Freeform 65">
                <a:extLst>
                  <a:ext uri="{FF2B5EF4-FFF2-40B4-BE49-F238E27FC236}">
                    <a16:creationId xmlns:a16="http://schemas.microsoft.com/office/drawing/2014/main" id="{2D7F2DA1-06FA-299E-B5C4-058AC90457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3913" y="3465514"/>
                <a:ext cx="247652" cy="593723"/>
              </a:xfrm>
              <a:custGeom>
                <a:avLst/>
                <a:gdLst>
                  <a:gd name="T0" fmla="*/ 149 w 151"/>
                  <a:gd name="T1" fmla="*/ 0 h 363"/>
                  <a:gd name="T2" fmla="*/ 151 w 151"/>
                  <a:gd name="T3" fmla="*/ 354 h 363"/>
                  <a:gd name="T4" fmla="*/ 0 w 151"/>
                  <a:gd name="T5" fmla="*/ 363 h 363"/>
                  <a:gd name="T6" fmla="*/ 149 w 151"/>
                  <a:gd name="T7" fmla="*/ 0 h 363"/>
                  <a:gd name="T8" fmla="*/ 149 w 151"/>
                  <a:gd name="T9" fmla="*/ 0 h 363"/>
                  <a:gd name="T10" fmla="*/ 149 w 151"/>
                  <a:gd name="T11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363">
                    <a:moveTo>
                      <a:pt x="149" y="0"/>
                    </a:moveTo>
                    <a:cubicBezTo>
                      <a:pt x="137" y="119"/>
                      <a:pt x="138" y="238"/>
                      <a:pt x="151" y="354"/>
                    </a:cubicBezTo>
                    <a:cubicBezTo>
                      <a:pt x="119" y="357"/>
                      <a:pt x="60" y="362"/>
                      <a:pt x="0" y="363"/>
                    </a:cubicBezTo>
                    <a:cubicBezTo>
                      <a:pt x="10" y="229"/>
                      <a:pt x="91" y="87"/>
                      <a:pt x="149" y="0"/>
                    </a:cubicBezTo>
                    <a:close/>
                    <a:moveTo>
                      <a:pt x="149" y="0"/>
                    </a:moveTo>
                    <a:cubicBezTo>
                      <a:pt x="149" y="0"/>
                      <a:pt x="149" y="0"/>
                      <a:pt x="149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5" name="Freeform 66">
                <a:extLst>
                  <a:ext uri="{FF2B5EF4-FFF2-40B4-BE49-F238E27FC236}">
                    <a16:creationId xmlns:a16="http://schemas.microsoft.com/office/drawing/2014/main" id="{06B6E70D-73F2-6ADC-A74E-B7B99999CF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651" y="2052638"/>
                <a:ext cx="1781175" cy="2289175"/>
              </a:xfrm>
              <a:custGeom>
                <a:avLst/>
                <a:gdLst>
                  <a:gd name="T0" fmla="*/ 1086 w 1086"/>
                  <a:gd name="T1" fmla="*/ 1238 h 1400"/>
                  <a:gd name="T2" fmla="*/ 1062 w 1086"/>
                  <a:gd name="T3" fmla="*/ 1262 h 1400"/>
                  <a:gd name="T4" fmla="*/ 874 w 1086"/>
                  <a:gd name="T5" fmla="*/ 1251 h 1400"/>
                  <a:gd name="T6" fmla="*/ 820 w 1086"/>
                  <a:gd name="T7" fmla="*/ 1261 h 1400"/>
                  <a:gd name="T8" fmla="*/ 831 w 1086"/>
                  <a:gd name="T9" fmla="*/ 1359 h 1400"/>
                  <a:gd name="T10" fmla="*/ 826 w 1086"/>
                  <a:gd name="T11" fmla="*/ 1376 h 1400"/>
                  <a:gd name="T12" fmla="*/ 810 w 1086"/>
                  <a:gd name="T13" fmla="*/ 1385 h 1400"/>
                  <a:gd name="T14" fmla="*/ 542 w 1086"/>
                  <a:gd name="T15" fmla="*/ 1400 h 1400"/>
                  <a:gd name="T16" fmla="*/ 275 w 1086"/>
                  <a:gd name="T17" fmla="*/ 1385 h 1400"/>
                  <a:gd name="T18" fmla="*/ 259 w 1086"/>
                  <a:gd name="T19" fmla="*/ 1376 h 1400"/>
                  <a:gd name="T20" fmla="*/ 254 w 1086"/>
                  <a:gd name="T21" fmla="*/ 1359 h 1400"/>
                  <a:gd name="T22" fmla="*/ 265 w 1086"/>
                  <a:gd name="T23" fmla="*/ 1261 h 1400"/>
                  <a:gd name="T24" fmla="*/ 212 w 1086"/>
                  <a:gd name="T25" fmla="*/ 1251 h 1400"/>
                  <a:gd name="T26" fmla="*/ 24 w 1086"/>
                  <a:gd name="T27" fmla="*/ 1262 h 1400"/>
                  <a:gd name="T28" fmla="*/ 0 w 1086"/>
                  <a:gd name="T29" fmla="*/ 1238 h 1400"/>
                  <a:gd name="T30" fmla="*/ 101 w 1086"/>
                  <a:gd name="T31" fmla="*/ 927 h 1400"/>
                  <a:gd name="T32" fmla="*/ 196 w 1086"/>
                  <a:gd name="T33" fmla="*/ 787 h 1400"/>
                  <a:gd name="T34" fmla="*/ 233 w 1086"/>
                  <a:gd name="T35" fmla="*/ 614 h 1400"/>
                  <a:gd name="T36" fmla="*/ 523 w 1086"/>
                  <a:gd name="T37" fmla="*/ 10 h 1400"/>
                  <a:gd name="T38" fmla="*/ 543 w 1086"/>
                  <a:gd name="T39" fmla="*/ 0 h 1400"/>
                  <a:gd name="T40" fmla="*/ 562 w 1086"/>
                  <a:gd name="T41" fmla="*/ 10 h 1400"/>
                  <a:gd name="T42" fmla="*/ 852 w 1086"/>
                  <a:gd name="T43" fmla="*/ 614 h 1400"/>
                  <a:gd name="T44" fmla="*/ 889 w 1086"/>
                  <a:gd name="T45" fmla="*/ 787 h 1400"/>
                  <a:gd name="T46" fmla="*/ 985 w 1086"/>
                  <a:gd name="T47" fmla="*/ 927 h 1400"/>
                  <a:gd name="T48" fmla="*/ 1086 w 1086"/>
                  <a:gd name="T49" fmla="*/ 1238 h 1400"/>
                  <a:gd name="T50" fmla="*/ 1037 w 1086"/>
                  <a:gd name="T51" fmla="*/ 1213 h 1400"/>
                  <a:gd name="T52" fmla="*/ 902 w 1086"/>
                  <a:gd name="T53" fmla="*/ 886 h 1400"/>
                  <a:gd name="T54" fmla="*/ 900 w 1086"/>
                  <a:gd name="T55" fmla="*/ 1206 h 1400"/>
                  <a:gd name="T56" fmla="*/ 1037 w 1086"/>
                  <a:gd name="T57" fmla="*/ 1213 h 1400"/>
                  <a:gd name="T58" fmla="*/ 851 w 1086"/>
                  <a:gd name="T59" fmla="*/ 1207 h 1400"/>
                  <a:gd name="T60" fmla="*/ 806 w 1086"/>
                  <a:gd name="T61" fmla="*/ 627 h 1400"/>
                  <a:gd name="T62" fmla="*/ 708 w 1086"/>
                  <a:gd name="T63" fmla="*/ 355 h 1400"/>
                  <a:gd name="T64" fmla="*/ 543 w 1086"/>
                  <a:gd name="T65" fmla="*/ 392 h 1400"/>
                  <a:gd name="T66" fmla="*/ 377 w 1086"/>
                  <a:gd name="T67" fmla="*/ 355 h 1400"/>
                  <a:gd name="T68" fmla="*/ 280 w 1086"/>
                  <a:gd name="T69" fmla="*/ 627 h 1400"/>
                  <a:gd name="T70" fmla="*/ 235 w 1086"/>
                  <a:gd name="T71" fmla="*/ 1207 h 1400"/>
                  <a:gd name="T72" fmla="*/ 851 w 1086"/>
                  <a:gd name="T73" fmla="*/ 1207 h 1400"/>
                  <a:gd name="T74" fmla="*/ 781 w 1086"/>
                  <a:gd name="T75" fmla="*/ 1340 h 1400"/>
                  <a:gd name="T76" fmla="*/ 773 w 1086"/>
                  <a:gd name="T77" fmla="*/ 1268 h 1400"/>
                  <a:gd name="T78" fmla="*/ 543 w 1086"/>
                  <a:gd name="T79" fmla="*/ 1283 h 1400"/>
                  <a:gd name="T80" fmla="*/ 312 w 1086"/>
                  <a:gd name="T81" fmla="*/ 1268 h 1400"/>
                  <a:gd name="T82" fmla="*/ 304 w 1086"/>
                  <a:gd name="T83" fmla="*/ 1340 h 1400"/>
                  <a:gd name="T84" fmla="*/ 781 w 1086"/>
                  <a:gd name="T85" fmla="*/ 1340 h 1400"/>
                  <a:gd name="T86" fmla="*/ 688 w 1086"/>
                  <a:gd name="T87" fmla="*/ 312 h 1400"/>
                  <a:gd name="T88" fmla="*/ 543 w 1086"/>
                  <a:gd name="T89" fmla="*/ 65 h 1400"/>
                  <a:gd name="T90" fmla="*/ 398 w 1086"/>
                  <a:gd name="T91" fmla="*/ 312 h 1400"/>
                  <a:gd name="T92" fmla="*/ 543 w 1086"/>
                  <a:gd name="T93" fmla="*/ 344 h 1400"/>
                  <a:gd name="T94" fmla="*/ 688 w 1086"/>
                  <a:gd name="T95" fmla="*/ 312 h 1400"/>
                  <a:gd name="T96" fmla="*/ 186 w 1086"/>
                  <a:gd name="T97" fmla="*/ 1206 h 1400"/>
                  <a:gd name="T98" fmla="*/ 184 w 1086"/>
                  <a:gd name="T99" fmla="*/ 886 h 1400"/>
                  <a:gd name="T100" fmla="*/ 49 w 1086"/>
                  <a:gd name="T101" fmla="*/ 1213 h 1400"/>
                  <a:gd name="T102" fmla="*/ 186 w 1086"/>
                  <a:gd name="T103" fmla="*/ 1206 h 1400"/>
                  <a:gd name="T104" fmla="*/ 186 w 1086"/>
                  <a:gd name="T105" fmla="*/ 1206 h 1400"/>
                  <a:gd name="T106" fmla="*/ 186 w 1086"/>
                  <a:gd name="T107" fmla="*/ 1206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6" h="1400">
                    <a:moveTo>
                      <a:pt x="1086" y="1238"/>
                    </a:moveTo>
                    <a:cubicBezTo>
                      <a:pt x="1086" y="1251"/>
                      <a:pt x="1075" y="1262"/>
                      <a:pt x="1062" y="1262"/>
                    </a:cubicBezTo>
                    <a:cubicBezTo>
                      <a:pt x="978" y="1262"/>
                      <a:pt x="892" y="1253"/>
                      <a:pt x="874" y="1251"/>
                    </a:cubicBezTo>
                    <a:cubicBezTo>
                      <a:pt x="856" y="1255"/>
                      <a:pt x="838" y="1258"/>
                      <a:pt x="820" y="1261"/>
                    </a:cubicBezTo>
                    <a:cubicBezTo>
                      <a:pt x="831" y="1359"/>
                      <a:pt x="831" y="1359"/>
                      <a:pt x="831" y="1359"/>
                    </a:cubicBezTo>
                    <a:cubicBezTo>
                      <a:pt x="832" y="1365"/>
                      <a:pt x="830" y="1371"/>
                      <a:pt x="826" y="1376"/>
                    </a:cubicBezTo>
                    <a:cubicBezTo>
                      <a:pt x="822" y="1381"/>
                      <a:pt x="816" y="1385"/>
                      <a:pt x="810" y="1385"/>
                    </a:cubicBezTo>
                    <a:cubicBezTo>
                      <a:pt x="721" y="1395"/>
                      <a:pt x="632" y="1400"/>
                      <a:pt x="542" y="1400"/>
                    </a:cubicBezTo>
                    <a:cubicBezTo>
                      <a:pt x="453" y="1400"/>
                      <a:pt x="364" y="1395"/>
                      <a:pt x="275" y="1385"/>
                    </a:cubicBezTo>
                    <a:cubicBezTo>
                      <a:pt x="269" y="1385"/>
                      <a:pt x="263" y="1381"/>
                      <a:pt x="259" y="1376"/>
                    </a:cubicBezTo>
                    <a:cubicBezTo>
                      <a:pt x="255" y="1371"/>
                      <a:pt x="253" y="1365"/>
                      <a:pt x="254" y="1359"/>
                    </a:cubicBezTo>
                    <a:cubicBezTo>
                      <a:pt x="265" y="1261"/>
                      <a:pt x="265" y="1261"/>
                      <a:pt x="265" y="1261"/>
                    </a:cubicBezTo>
                    <a:cubicBezTo>
                      <a:pt x="247" y="1258"/>
                      <a:pt x="229" y="1255"/>
                      <a:pt x="212" y="1251"/>
                    </a:cubicBezTo>
                    <a:cubicBezTo>
                      <a:pt x="193" y="1253"/>
                      <a:pt x="108" y="1262"/>
                      <a:pt x="24" y="1262"/>
                    </a:cubicBezTo>
                    <a:cubicBezTo>
                      <a:pt x="11" y="1262"/>
                      <a:pt x="0" y="1251"/>
                      <a:pt x="0" y="1238"/>
                    </a:cubicBezTo>
                    <a:cubicBezTo>
                      <a:pt x="0" y="1147"/>
                      <a:pt x="34" y="1043"/>
                      <a:pt x="101" y="927"/>
                    </a:cubicBezTo>
                    <a:cubicBezTo>
                      <a:pt x="142" y="856"/>
                      <a:pt x="183" y="803"/>
                      <a:pt x="196" y="787"/>
                    </a:cubicBezTo>
                    <a:cubicBezTo>
                      <a:pt x="206" y="729"/>
                      <a:pt x="218" y="672"/>
                      <a:pt x="233" y="614"/>
                    </a:cubicBezTo>
                    <a:cubicBezTo>
                      <a:pt x="291" y="401"/>
                      <a:pt x="388" y="197"/>
                      <a:pt x="523" y="10"/>
                    </a:cubicBezTo>
                    <a:cubicBezTo>
                      <a:pt x="528" y="4"/>
                      <a:pt x="535" y="0"/>
                      <a:pt x="543" y="0"/>
                    </a:cubicBezTo>
                    <a:cubicBezTo>
                      <a:pt x="551" y="0"/>
                      <a:pt x="558" y="4"/>
                      <a:pt x="562" y="10"/>
                    </a:cubicBezTo>
                    <a:cubicBezTo>
                      <a:pt x="697" y="197"/>
                      <a:pt x="795" y="401"/>
                      <a:pt x="852" y="614"/>
                    </a:cubicBezTo>
                    <a:cubicBezTo>
                      <a:pt x="868" y="672"/>
                      <a:pt x="880" y="729"/>
                      <a:pt x="889" y="787"/>
                    </a:cubicBezTo>
                    <a:cubicBezTo>
                      <a:pt x="902" y="803"/>
                      <a:pt x="943" y="856"/>
                      <a:pt x="985" y="927"/>
                    </a:cubicBezTo>
                    <a:cubicBezTo>
                      <a:pt x="1052" y="1043"/>
                      <a:pt x="1086" y="1147"/>
                      <a:pt x="1086" y="1238"/>
                    </a:cubicBezTo>
                    <a:close/>
                    <a:moveTo>
                      <a:pt x="1037" y="1213"/>
                    </a:moveTo>
                    <a:cubicBezTo>
                      <a:pt x="1028" y="1092"/>
                      <a:pt x="954" y="964"/>
                      <a:pt x="902" y="886"/>
                    </a:cubicBezTo>
                    <a:cubicBezTo>
                      <a:pt x="912" y="993"/>
                      <a:pt x="912" y="1100"/>
                      <a:pt x="900" y="1206"/>
                    </a:cubicBezTo>
                    <a:cubicBezTo>
                      <a:pt x="929" y="1208"/>
                      <a:pt x="982" y="1212"/>
                      <a:pt x="1037" y="1213"/>
                    </a:cubicBezTo>
                    <a:close/>
                    <a:moveTo>
                      <a:pt x="851" y="1207"/>
                    </a:moveTo>
                    <a:cubicBezTo>
                      <a:pt x="874" y="1018"/>
                      <a:pt x="858" y="822"/>
                      <a:pt x="806" y="627"/>
                    </a:cubicBezTo>
                    <a:cubicBezTo>
                      <a:pt x="781" y="534"/>
                      <a:pt x="749" y="443"/>
                      <a:pt x="708" y="355"/>
                    </a:cubicBezTo>
                    <a:cubicBezTo>
                      <a:pt x="657" y="380"/>
                      <a:pt x="600" y="392"/>
                      <a:pt x="543" y="392"/>
                    </a:cubicBezTo>
                    <a:cubicBezTo>
                      <a:pt x="486" y="392"/>
                      <a:pt x="429" y="380"/>
                      <a:pt x="377" y="355"/>
                    </a:cubicBezTo>
                    <a:cubicBezTo>
                      <a:pt x="337" y="444"/>
                      <a:pt x="305" y="534"/>
                      <a:pt x="280" y="627"/>
                    </a:cubicBezTo>
                    <a:cubicBezTo>
                      <a:pt x="227" y="822"/>
                      <a:pt x="212" y="1018"/>
                      <a:pt x="235" y="1207"/>
                    </a:cubicBezTo>
                    <a:cubicBezTo>
                      <a:pt x="439" y="1245"/>
                      <a:pt x="646" y="1245"/>
                      <a:pt x="851" y="1207"/>
                    </a:cubicBezTo>
                    <a:close/>
                    <a:moveTo>
                      <a:pt x="781" y="1340"/>
                    </a:moveTo>
                    <a:cubicBezTo>
                      <a:pt x="773" y="1268"/>
                      <a:pt x="773" y="1268"/>
                      <a:pt x="773" y="1268"/>
                    </a:cubicBezTo>
                    <a:cubicBezTo>
                      <a:pt x="696" y="1278"/>
                      <a:pt x="620" y="1283"/>
                      <a:pt x="543" y="1283"/>
                    </a:cubicBezTo>
                    <a:cubicBezTo>
                      <a:pt x="466" y="1283"/>
                      <a:pt x="389" y="1278"/>
                      <a:pt x="312" y="1268"/>
                    </a:cubicBezTo>
                    <a:cubicBezTo>
                      <a:pt x="304" y="1340"/>
                      <a:pt x="304" y="1340"/>
                      <a:pt x="304" y="1340"/>
                    </a:cubicBezTo>
                    <a:cubicBezTo>
                      <a:pt x="462" y="1356"/>
                      <a:pt x="622" y="1356"/>
                      <a:pt x="781" y="1340"/>
                    </a:cubicBezTo>
                    <a:close/>
                    <a:moveTo>
                      <a:pt x="688" y="312"/>
                    </a:moveTo>
                    <a:cubicBezTo>
                      <a:pt x="647" y="227"/>
                      <a:pt x="598" y="145"/>
                      <a:pt x="543" y="65"/>
                    </a:cubicBezTo>
                    <a:cubicBezTo>
                      <a:pt x="488" y="145"/>
                      <a:pt x="439" y="227"/>
                      <a:pt x="398" y="312"/>
                    </a:cubicBezTo>
                    <a:cubicBezTo>
                      <a:pt x="443" y="333"/>
                      <a:pt x="493" y="344"/>
                      <a:pt x="543" y="344"/>
                    </a:cubicBezTo>
                    <a:cubicBezTo>
                      <a:pt x="593" y="344"/>
                      <a:pt x="643" y="333"/>
                      <a:pt x="688" y="312"/>
                    </a:cubicBezTo>
                    <a:close/>
                    <a:moveTo>
                      <a:pt x="186" y="1206"/>
                    </a:moveTo>
                    <a:cubicBezTo>
                      <a:pt x="174" y="1100"/>
                      <a:pt x="173" y="993"/>
                      <a:pt x="184" y="886"/>
                    </a:cubicBezTo>
                    <a:cubicBezTo>
                      <a:pt x="131" y="964"/>
                      <a:pt x="58" y="1093"/>
                      <a:pt x="49" y="1213"/>
                    </a:cubicBezTo>
                    <a:cubicBezTo>
                      <a:pt x="104" y="1212"/>
                      <a:pt x="157" y="1208"/>
                      <a:pt x="186" y="1206"/>
                    </a:cubicBezTo>
                    <a:close/>
                    <a:moveTo>
                      <a:pt x="186" y="1206"/>
                    </a:moveTo>
                    <a:cubicBezTo>
                      <a:pt x="186" y="1206"/>
                      <a:pt x="186" y="1206"/>
                      <a:pt x="186" y="12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8B6CA0F1-01F7-B93C-6687-F620257B71B6}"/>
              </a:ext>
            </a:extLst>
          </p:cNvPr>
          <p:cNvSpPr txBox="1"/>
          <p:nvPr/>
        </p:nvSpPr>
        <p:spPr>
          <a:xfrm>
            <a:off x="8792176" y="1710423"/>
            <a:ext cx="2497719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F734478-4FDC-FAEE-DBAA-A3C5002738DD}"/>
              </a:ext>
            </a:extLst>
          </p:cNvPr>
          <p:cNvSpPr txBox="1"/>
          <p:nvPr/>
        </p:nvSpPr>
        <p:spPr>
          <a:xfrm>
            <a:off x="8792176" y="1367771"/>
            <a:ext cx="2633351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93AD340-160B-E79B-9103-D1A87537C0BC}"/>
              </a:ext>
            </a:extLst>
          </p:cNvPr>
          <p:cNvSpPr txBox="1"/>
          <p:nvPr/>
        </p:nvSpPr>
        <p:spPr>
          <a:xfrm>
            <a:off x="8792176" y="5535291"/>
            <a:ext cx="2497719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4A602CF-00CA-A7FD-EE45-733B16A670A6}"/>
              </a:ext>
            </a:extLst>
          </p:cNvPr>
          <p:cNvSpPr txBox="1"/>
          <p:nvPr/>
        </p:nvSpPr>
        <p:spPr>
          <a:xfrm>
            <a:off x="8792176" y="5192639"/>
            <a:ext cx="2633351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37E8BF9-8E70-9C5C-0C1B-8F4CE1A8E753}"/>
              </a:ext>
            </a:extLst>
          </p:cNvPr>
          <p:cNvSpPr txBox="1"/>
          <p:nvPr/>
        </p:nvSpPr>
        <p:spPr>
          <a:xfrm>
            <a:off x="9362706" y="3654017"/>
            <a:ext cx="2356854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EEB26C6-C0B6-714A-E439-337919A80AC9}"/>
              </a:ext>
            </a:extLst>
          </p:cNvPr>
          <p:cNvSpPr txBox="1"/>
          <p:nvPr/>
        </p:nvSpPr>
        <p:spPr>
          <a:xfrm>
            <a:off x="9362706" y="3311365"/>
            <a:ext cx="2046222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300423F-B7D8-A592-DE59-9AD80B252A13}"/>
              </a:ext>
            </a:extLst>
          </p:cNvPr>
          <p:cNvSpPr txBox="1"/>
          <p:nvPr/>
        </p:nvSpPr>
        <p:spPr>
          <a:xfrm>
            <a:off x="763298" y="3654017"/>
            <a:ext cx="2181854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 algn="r"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6F8E8FA-F680-7DBB-7389-5B341BFCE818}"/>
              </a:ext>
            </a:extLst>
          </p:cNvPr>
          <p:cNvSpPr txBox="1"/>
          <p:nvPr/>
        </p:nvSpPr>
        <p:spPr>
          <a:xfrm>
            <a:off x="898930" y="3311365"/>
            <a:ext cx="2046222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65CBE85-9B96-9233-0F13-1382403EB560}"/>
              </a:ext>
            </a:extLst>
          </p:cNvPr>
          <p:cNvSpPr txBox="1"/>
          <p:nvPr/>
        </p:nvSpPr>
        <p:spPr>
          <a:xfrm>
            <a:off x="898930" y="1710423"/>
            <a:ext cx="2497719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 algn="r"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BA03272-7C39-50BC-20C2-FA09535CBE7A}"/>
              </a:ext>
            </a:extLst>
          </p:cNvPr>
          <p:cNvSpPr txBox="1"/>
          <p:nvPr/>
        </p:nvSpPr>
        <p:spPr>
          <a:xfrm>
            <a:off x="763298" y="1367771"/>
            <a:ext cx="2633351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DA2416F-0135-0A94-2726-62CE9D2F662D}"/>
              </a:ext>
            </a:extLst>
          </p:cNvPr>
          <p:cNvSpPr txBox="1"/>
          <p:nvPr/>
        </p:nvSpPr>
        <p:spPr>
          <a:xfrm>
            <a:off x="898930" y="5535291"/>
            <a:ext cx="2497719" cy="523220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 algn="r">
              <a:defRPr/>
            </a:pPr>
            <a:r>
              <a:rPr 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68A5D2D-3F34-DDC4-F119-AEE0CB5DD443}"/>
              </a:ext>
            </a:extLst>
          </p:cNvPr>
          <p:cNvSpPr txBox="1"/>
          <p:nvPr/>
        </p:nvSpPr>
        <p:spPr>
          <a:xfrm>
            <a:off x="763298" y="5192639"/>
            <a:ext cx="2633351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>
              <a:defRPr/>
            </a:pPr>
            <a:r>
              <a:rPr 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5</a:t>
            </a:r>
          </a:p>
        </p:txBody>
      </p:sp>
    </p:spTree>
    <p:extLst>
      <p:ext uri="{BB962C8B-B14F-4D97-AF65-F5344CB8AC3E}">
        <p14:creationId xmlns:p14="http://schemas.microsoft.com/office/powerpoint/2010/main" val="1109942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9D6D3E-8EEF-729B-A7EC-8998F2D03A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5567" y="2933339"/>
            <a:ext cx="2216859" cy="991323"/>
          </a:xfrm>
        </p:spPr>
        <p:txBody>
          <a:bodyPr wrap="square">
            <a:spAutoFit/>
          </a:bodyPr>
          <a:lstStyle/>
          <a:p>
            <a:r>
              <a:rPr lang="en-US" b="0" dirty="0">
                <a:latin typeface="+mj-lt"/>
              </a:rPr>
              <a:t>Agenda Slide</a:t>
            </a:r>
          </a:p>
        </p:txBody>
      </p:sp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0EC80FF3-E8A4-07C1-C07B-5D01DB43B6F2}"/>
              </a:ext>
            </a:extLst>
          </p:cNvPr>
          <p:cNvSpPr/>
          <p:nvPr/>
        </p:nvSpPr>
        <p:spPr>
          <a:xfrm>
            <a:off x="5653435" y="2765719"/>
            <a:ext cx="5789296" cy="1463040"/>
          </a:xfrm>
          <a:prstGeom prst="roundRect">
            <a:avLst>
              <a:gd name="adj" fmla="val 9204"/>
            </a:avLst>
          </a:prstGeom>
          <a:solidFill>
            <a:schemeClr val="accent1"/>
          </a:solidFill>
          <a:ln>
            <a:noFill/>
          </a:ln>
          <a:effectLst>
            <a:outerShdw blurRad="381000" dist="38100" dir="2700000" sx="104000" sy="104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05EB7B-10F4-2FCA-8FF2-57C8FDBAD3D5}"/>
              </a:ext>
            </a:extLst>
          </p:cNvPr>
          <p:cNvSpPr/>
          <p:nvPr/>
        </p:nvSpPr>
        <p:spPr>
          <a:xfrm>
            <a:off x="6032205" y="3369259"/>
            <a:ext cx="50317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360686-6D38-DFC3-6884-A68FD17FEAB3}"/>
              </a:ext>
            </a:extLst>
          </p:cNvPr>
          <p:cNvSpPr/>
          <p:nvPr/>
        </p:nvSpPr>
        <p:spPr>
          <a:xfrm>
            <a:off x="6032205" y="2917333"/>
            <a:ext cx="3489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AAF6F68-F537-154A-5185-DA6839ECE924}"/>
              </a:ext>
            </a:extLst>
          </p:cNvPr>
          <p:cNvGrpSpPr/>
          <p:nvPr/>
        </p:nvGrpSpPr>
        <p:grpSpPr>
          <a:xfrm>
            <a:off x="4018347" y="2765719"/>
            <a:ext cx="1815151" cy="1463040"/>
            <a:chOff x="1569491" y="2697269"/>
            <a:chExt cx="1815151" cy="1463040"/>
          </a:xfrm>
          <a:solidFill>
            <a:schemeClr val="accent1">
              <a:lumMod val="75000"/>
            </a:schemeClr>
          </a:solidFill>
        </p:grpSpPr>
        <p:sp>
          <p:nvSpPr>
            <p:cNvPr id="9" name="Rounded Rectangle 1">
              <a:extLst>
                <a:ext uri="{FF2B5EF4-FFF2-40B4-BE49-F238E27FC236}">
                  <a16:creationId xmlns:a16="http://schemas.microsoft.com/office/drawing/2014/main" id="{82FFA755-1D20-8BF0-5042-8925552B3AB4}"/>
                </a:ext>
              </a:extLst>
            </p:cNvPr>
            <p:cNvSpPr/>
            <p:nvPr/>
          </p:nvSpPr>
          <p:spPr>
            <a:xfrm>
              <a:off x="1569491" y="2697269"/>
              <a:ext cx="1463040" cy="1463040"/>
            </a:xfrm>
            <a:prstGeom prst="roundRect">
              <a:avLst>
                <a:gd name="adj" fmla="val 92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40BC23E7-6776-3051-40E5-924D2B3EA2CC}"/>
                </a:ext>
              </a:extLst>
            </p:cNvPr>
            <p:cNvSpPr/>
            <p:nvPr/>
          </p:nvSpPr>
          <p:spPr>
            <a:xfrm rot="5400000">
              <a:off x="2871418" y="3248728"/>
              <a:ext cx="666323" cy="3601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E443915-3F85-0118-468F-3593C409E1E0}"/>
                </a:ext>
              </a:extLst>
            </p:cNvPr>
            <p:cNvSpPr/>
            <p:nvPr/>
          </p:nvSpPr>
          <p:spPr>
            <a:xfrm>
              <a:off x="1786492" y="2967124"/>
              <a:ext cx="1029039" cy="92333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 b="1" kern="0" spc="-3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id="{3A01D68E-D459-91ED-E2A2-19AFE92A6807}"/>
              </a:ext>
            </a:extLst>
          </p:cNvPr>
          <p:cNvSpPr/>
          <p:nvPr/>
        </p:nvSpPr>
        <p:spPr>
          <a:xfrm>
            <a:off x="5653435" y="4561449"/>
            <a:ext cx="5789296" cy="1463040"/>
          </a:xfrm>
          <a:prstGeom prst="roundRect">
            <a:avLst>
              <a:gd name="adj" fmla="val 9204"/>
            </a:avLst>
          </a:prstGeom>
          <a:solidFill>
            <a:schemeClr val="accent2"/>
          </a:solidFill>
          <a:ln>
            <a:noFill/>
          </a:ln>
          <a:effectLst>
            <a:outerShdw blurRad="381000" dist="38100" dir="2700000" sx="104000" sy="104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CBECE0-740A-CFC0-6DF7-C15BF31FF353}"/>
              </a:ext>
            </a:extLst>
          </p:cNvPr>
          <p:cNvSpPr/>
          <p:nvPr/>
        </p:nvSpPr>
        <p:spPr>
          <a:xfrm>
            <a:off x="6032205" y="5159232"/>
            <a:ext cx="50317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D885B9-7F0B-46E1-2C5C-77A54BFAC099}"/>
              </a:ext>
            </a:extLst>
          </p:cNvPr>
          <p:cNvSpPr/>
          <p:nvPr/>
        </p:nvSpPr>
        <p:spPr>
          <a:xfrm>
            <a:off x="6032204" y="4718820"/>
            <a:ext cx="2938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3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9BE4C6-0E37-517F-5609-8268E506C3F4}"/>
              </a:ext>
            </a:extLst>
          </p:cNvPr>
          <p:cNvGrpSpPr/>
          <p:nvPr/>
        </p:nvGrpSpPr>
        <p:grpSpPr>
          <a:xfrm>
            <a:off x="4018347" y="4561449"/>
            <a:ext cx="1815151" cy="1463040"/>
            <a:chOff x="1569491" y="4492999"/>
            <a:chExt cx="1815151" cy="1463040"/>
          </a:xfrm>
          <a:solidFill>
            <a:schemeClr val="accent2">
              <a:lumMod val="75000"/>
            </a:schemeClr>
          </a:solidFill>
        </p:grpSpPr>
        <p:sp>
          <p:nvSpPr>
            <p:cNvPr id="19" name="Rounded Rectangle 20">
              <a:extLst>
                <a:ext uri="{FF2B5EF4-FFF2-40B4-BE49-F238E27FC236}">
                  <a16:creationId xmlns:a16="http://schemas.microsoft.com/office/drawing/2014/main" id="{D720649E-EFF0-B5B9-C5F0-4269C558ABE6}"/>
                </a:ext>
              </a:extLst>
            </p:cNvPr>
            <p:cNvSpPr/>
            <p:nvPr/>
          </p:nvSpPr>
          <p:spPr>
            <a:xfrm>
              <a:off x="1569491" y="4492999"/>
              <a:ext cx="1463040" cy="1463040"/>
            </a:xfrm>
            <a:prstGeom prst="roundRect">
              <a:avLst>
                <a:gd name="adj" fmla="val 92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5910BCA2-C879-0E9C-0CE4-7FBD71C9D395}"/>
                </a:ext>
              </a:extLst>
            </p:cNvPr>
            <p:cNvSpPr/>
            <p:nvPr/>
          </p:nvSpPr>
          <p:spPr>
            <a:xfrm rot="5400000">
              <a:off x="2871418" y="5044458"/>
              <a:ext cx="666323" cy="3601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ECB9109-0ED9-AADF-C481-DED6F9740BFA}"/>
                </a:ext>
              </a:extLst>
            </p:cNvPr>
            <p:cNvSpPr/>
            <p:nvPr/>
          </p:nvSpPr>
          <p:spPr>
            <a:xfrm>
              <a:off x="1786492" y="4762854"/>
              <a:ext cx="1029039" cy="92333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 b="1" kern="0" spc="-3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sp>
        <p:nvSpPr>
          <p:cNvPr id="3" name="Rounded Rectangle 16">
            <a:extLst>
              <a:ext uri="{FF2B5EF4-FFF2-40B4-BE49-F238E27FC236}">
                <a16:creationId xmlns:a16="http://schemas.microsoft.com/office/drawing/2014/main" id="{A6678CA8-A153-A73F-6CEB-CE0B543B6201}"/>
              </a:ext>
            </a:extLst>
          </p:cNvPr>
          <p:cNvSpPr/>
          <p:nvPr/>
        </p:nvSpPr>
        <p:spPr>
          <a:xfrm>
            <a:off x="4018347" y="969989"/>
            <a:ext cx="1463040" cy="1463040"/>
          </a:xfrm>
          <a:prstGeom prst="roundRect">
            <a:avLst>
              <a:gd name="adj" fmla="val 920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8EB4D7D-A92D-1F3D-22B4-BDA9C779FABE}"/>
              </a:ext>
            </a:extLst>
          </p:cNvPr>
          <p:cNvSpPr/>
          <p:nvPr/>
        </p:nvSpPr>
        <p:spPr>
          <a:xfrm rot="5400000">
            <a:off x="5320274" y="1521447"/>
            <a:ext cx="666323" cy="36012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A716CA-328D-0E06-8D5F-E84067BF5BE6}"/>
              </a:ext>
            </a:extLst>
          </p:cNvPr>
          <p:cNvSpPr/>
          <p:nvPr/>
        </p:nvSpPr>
        <p:spPr>
          <a:xfrm>
            <a:off x="4235348" y="1239844"/>
            <a:ext cx="1029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kern="0" spc="-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32" name="Rounded Rectangle 18">
            <a:extLst>
              <a:ext uri="{FF2B5EF4-FFF2-40B4-BE49-F238E27FC236}">
                <a16:creationId xmlns:a16="http://schemas.microsoft.com/office/drawing/2014/main" id="{97B4335B-A53E-1FE9-FF6F-29D2247085B3}"/>
              </a:ext>
            </a:extLst>
          </p:cNvPr>
          <p:cNvSpPr/>
          <p:nvPr/>
        </p:nvSpPr>
        <p:spPr>
          <a:xfrm>
            <a:off x="5653435" y="969989"/>
            <a:ext cx="5789296" cy="1463040"/>
          </a:xfrm>
          <a:prstGeom prst="roundRect">
            <a:avLst>
              <a:gd name="adj" fmla="val 9204"/>
            </a:avLst>
          </a:prstGeom>
          <a:solidFill>
            <a:schemeClr val="tx2"/>
          </a:solidFill>
          <a:ln>
            <a:noFill/>
          </a:ln>
          <a:effectLst>
            <a:outerShdw blurRad="381000" dist="38100" dir="2700000" sx="104000" sy="104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F7FC32D-A8BF-952F-49CB-096F740419C3}"/>
              </a:ext>
            </a:extLst>
          </p:cNvPr>
          <p:cNvSpPr/>
          <p:nvPr/>
        </p:nvSpPr>
        <p:spPr>
          <a:xfrm>
            <a:off x="6032205" y="1570527"/>
            <a:ext cx="50317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1D80C9-1F22-BE6F-0573-93C580206D24}"/>
              </a:ext>
            </a:extLst>
          </p:cNvPr>
          <p:cNvSpPr/>
          <p:nvPr/>
        </p:nvSpPr>
        <p:spPr>
          <a:xfrm>
            <a:off x="6032205" y="1124605"/>
            <a:ext cx="3489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1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46D0C6B-F84D-95A4-9FCB-0C325CB5F3AB}"/>
              </a:ext>
            </a:extLst>
          </p:cNvPr>
          <p:cNvGrpSpPr/>
          <p:nvPr/>
        </p:nvGrpSpPr>
        <p:grpSpPr>
          <a:xfrm>
            <a:off x="4018347" y="969989"/>
            <a:ext cx="1815151" cy="1463040"/>
            <a:chOff x="1569491" y="901540"/>
            <a:chExt cx="1815151" cy="1463040"/>
          </a:xfrm>
          <a:solidFill>
            <a:schemeClr val="tx2">
              <a:lumMod val="75000"/>
            </a:schemeClr>
          </a:solidFill>
        </p:grpSpPr>
        <p:sp>
          <p:nvSpPr>
            <p:cNvPr id="29" name="Rounded Rectangle 29">
              <a:extLst>
                <a:ext uri="{FF2B5EF4-FFF2-40B4-BE49-F238E27FC236}">
                  <a16:creationId xmlns:a16="http://schemas.microsoft.com/office/drawing/2014/main" id="{652C00CA-B726-336D-B038-913983AED0BE}"/>
                </a:ext>
              </a:extLst>
            </p:cNvPr>
            <p:cNvSpPr/>
            <p:nvPr/>
          </p:nvSpPr>
          <p:spPr>
            <a:xfrm>
              <a:off x="1569491" y="901540"/>
              <a:ext cx="1463040" cy="1463040"/>
            </a:xfrm>
            <a:prstGeom prst="roundRect">
              <a:avLst>
                <a:gd name="adj" fmla="val 92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C1693A6-7EFB-7F39-86D0-19EFE7B04405}"/>
                </a:ext>
              </a:extLst>
            </p:cNvPr>
            <p:cNvSpPr/>
            <p:nvPr/>
          </p:nvSpPr>
          <p:spPr>
            <a:xfrm rot="5400000">
              <a:off x="2871418" y="1452999"/>
              <a:ext cx="666323" cy="3601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BDCECC0-CBF1-ADBC-192A-1886740C1FED}"/>
                </a:ext>
              </a:extLst>
            </p:cNvPr>
            <p:cNvSpPr/>
            <p:nvPr/>
          </p:nvSpPr>
          <p:spPr>
            <a:xfrm>
              <a:off x="1786492" y="1171395"/>
              <a:ext cx="1029039" cy="92333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 b="1" kern="0" spc="-3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92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E4C103-3365-471F-5E64-0AB41B0237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7A5A843-3522-9A33-6814-B686DA18815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5" r="26285"/>
          <a:stretch>
            <a:fillRect/>
          </a:stretch>
        </p:blipFill>
        <p:spPr>
          <a:xfrm>
            <a:off x="8977313" y="1558925"/>
            <a:ext cx="3211512" cy="4484688"/>
          </a:xfr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9A45791-25E5-B116-29CF-B88332E4C8C6}"/>
              </a:ext>
            </a:extLst>
          </p:cNvPr>
          <p:cNvGrpSpPr/>
          <p:nvPr/>
        </p:nvGrpSpPr>
        <p:grpSpPr>
          <a:xfrm>
            <a:off x="583472" y="2081250"/>
            <a:ext cx="4358918" cy="3439299"/>
            <a:chOff x="583472" y="2309850"/>
            <a:chExt cx="4358918" cy="343929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619C7B6-A075-64A4-3542-BDFCAF43026B}"/>
                </a:ext>
              </a:extLst>
            </p:cNvPr>
            <p:cNvGrpSpPr/>
            <p:nvPr/>
          </p:nvGrpSpPr>
          <p:grpSpPr>
            <a:xfrm>
              <a:off x="583472" y="2309850"/>
              <a:ext cx="4358918" cy="822960"/>
              <a:chOff x="583472" y="2309850"/>
              <a:chExt cx="4358918" cy="82296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FDBBAF2-B148-5269-8731-5F1BC5919A73}"/>
                  </a:ext>
                </a:extLst>
              </p:cNvPr>
              <p:cNvSpPr/>
              <p:nvPr/>
            </p:nvSpPr>
            <p:spPr>
              <a:xfrm>
                <a:off x="583472" y="2309850"/>
                <a:ext cx="822960" cy="82296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01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C09E3C6-36EB-6A98-E3E8-EF566410B297}"/>
                  </a:ext>
                </a:extLst>
              </p:cNvPr>
              <p:cNvSpPr/>
              <p:nvPr/>
            </p:nvSpPr>
            <p:spPr>
              <a:xfrm>
                <a:off x="1612523" y="2367387"/>
                <a:ext cx="332986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This is a sample text. Insert your desired text here. 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7B875CB-265E-92D9-B635-BAD52C97694D}"/>
                </a:ext>
              </a:extLst>
            </p:cNvPr>
            <p:cNvGrpSpPr/>
            <p:nvPr/>
          </p:nvGrpSpPr>
          <p:grpSpPr>
            <a:xfrm>
              <a:off x="583472" y="3618020"/>
              <a:ext cx="4358918" cy="822960"/>
              <a:chOff x="583472" y="3389419"/>
              <a:chExt cx="4358918" cy="82296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C62F6A7-EC16-8808-67E0-CD22C60E71DE}"/>
                  </a:ext>
                </a:extLst>
              </p:cNvPr>
              <p:cNvSpPr/>
              <p:nvPr/>
            </p:nvSpPr>
            <p:spPr>
              <a:xfrm>
                <a:off x="583472" y="3389419"/>
                <a:ext cx="822960" cy="8229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02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4BBB636-3F91-54FB-3161-F0AC1F353789}"/>
                  </a:ext>
                </a:extLst>
              </p:cNvPr>
              <p:cNvSpPr/>
              <p:nvPr/>
            </p:nvSpPr>
            <p:spPr>
              <a:xfrm>
                <a:off x="1612523" y="3446956"/>
                <a:ext cx="332986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This is a sample text. Insert your desired text here. 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4FC9189-C022-51DB-AE74-ABE9BAB04093}"/>
                </a:ext>
              </a:extLst>
            </p:cNvPr>
            <p:cNvGrpSpPr/>
            <p:nvPr/>
          </p:nvGrpSpPr>
          <p:grpSpPr>
            <a:xfrm>
              <a:off x="583472" y="4926189"/>
              <a:ext cx="4358918" cy="822960"/>
              <a:chOff x="583472" y="4468989"/>
              <a:chExt cx="4358918" cy="822960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2552EF4-4BBA-63E1-06A7-52C0B3EC4945}"/>
                  </a:ext>
                </a:extLst>
              </p:cNvPr>
              <p:cNvSpPr/>
              <p:nvPr/>
            </p:nvSpPr>
            <p:spPr>
              <a:xfrm>
                <a:off x="583472" y="4468989"/>
                <a:ext cx="822960" cy="8229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03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1C313C6-A7E1-A235-BD85-F29D410F4D2A}"/>
                  </a:ext>
                </a:extLst>
              </p:cNvPr>
              <p:cNvSpPr/>
              <p:nvPr/>
            </p:nvSpPr>
            <p:spPr>
              <a:xfrm>
                <a:off x="1612523" y="4526526"/>
                <a:ext cx="332986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This is a sample text. Insert your desired text here. </a:t>
                </a:r>
              </a:p>
            </p:txBody>
          </p: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F54ADE4-308D-3B1F-3EA2-2833E52BC03C}"/>
              </a:ext>
            </a:extLst>
          </p:cNvPr>
          <p:cNvSpPr/>
          <p:nvPr/>
        </p:nvSpPr>
        <p:spPr>
          <a:xfrm>
            <a:off x="8866414" y="1558834"/>
            <a:ext cx="3325586" cy="44841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D8E783-4F70-7A81-8F85-653D80AC6A61}"/>
              </a:ext>
            </a:extLst>
          </p:cNvPr>
          <p:cNvSpPr/>
          <p:nvPr/>
        </p:nvSpPr>
        <p:spPr>
          <a:xfrm>
            <a:off x="9027706" y="2508238"/>
            <a:ext cx="3003002" cy="2677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</p:spTree>
    <p:extLst>
      <p:ext uri="{BB962C8B-B14F-4D97-AF65-F5344CB8AC3E}">
        <p14:creationId xmlns:p14="http://schemas.microsoft.com/office/powerpoint/2010/main" val="2770602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36D12B-DA72-536E-0CF3-48F6918EFB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5 Steps Agenda Slide PowerPoint Templates</a:t>
            </a:r>
          </a:p>
        </p:txBody>
      </p:sp>
      <p:sp>
        <p:nvSpPr>
          <p:cNvPr id="6" name="SlideModel shp18">
            <a:extLst>
              <a:ext uri="{FF2B5EF4-FFF2-40B4-BE49-F238E27FC236}">
                <a16:creationId xmlns:a16="http://schemas.microsoft.com/office/drawing/2014/main" id="{B43BE63D-B2FE-56FD-BC72-930B2E0CE341}"/>
              </a:ext>
            </a:extLst>
          </p:cNvPr>
          <p:cNvSpPr/>
          <p:nvPr/>
        </p:nvSpPr>
        <p:spPr>
          <a:xfrm>
            <a:off x="609441" y="1629184"/>
            <a:ext cx="2099682" cy="408581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" name="SlideModel shp19">
            <a:extLst>
              <a:ext uri="{FF2B5EF4-FFF2-40B4-BE49-F238E27FC236}">
                <a16:creationId xmlns:a16="http://schemas.microsoft.com/office/drawing/2014/main" id="{5924D48A-0862-B5E3-4650-F3AB242C2C00}"/>
              </a:ext>
            </a:extLst>
          </p:cNvPr>
          <p:cNvSpPr txBox="1"/>
          <p:nvPr/>
        </p:nvSpPr>
        <p:spPr>
          <a:xfrm>
            <a:off x="797857" y="2333057"/>
            <a:ext cx="750205" cy="106182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69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1.</a:t>
            </a:r>
          </a:p>
        </p:txBody>
      </p:sp>
      <p:sp>
        <p:nvSpPr>
          <p:cNvPr id="8" name="SlideModel shp20">
            <a:extLst>
              <a:ext uri="{FF2B5EF4-FFF2-40B4-BE49-F238E27FC236}">
                <a16:creationId xmlns:a16="http://schemas.microsoft.com/office/drawing/2014/main" id="{12274ADB-EDC8-8522-506D-3B4C5AFCBB38}"/>
              </a:ext>
            </a:extLst>
          </p:cNvPr>
          <p:cNvSpPr txBox="1"/>
          <p:nvPr/>
        </p:nvSpPr>
        <p:spPr>
          <a:xfrm>
            <a:off x="797857" y="3519623"/>
            <a:ext cx="1772024" cy="276999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9" name="SlideModel shp21">
            <a:extLst>
              <a:ext uri="{FF2B5EF4-FFF2-40B4-BE49-F238E27FC236}">
                <a16:creationId xmlns:a16="http://schemas.microsoft.com/office/drawing/2014/main" id="{49C3389A-3FCD-C05A-88F3-8EA97175DBE7}"/>
              </a:ext>
            </a:extLst>
          </p:cNvPr>
          <p:cNvSpPr txBox="1">
            <a:spLocks/>
          </p:cNvSpPr>
          <p:nvPr/>
        </p:nvSpPr>
        <p:spPr>
          <a:xfrm>
            <a:off x="797855" y="3874348"/>
            <a:ext cx="1766805" cy="12686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N" sz="1400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lideModel shp26">
            <a:extLst>
              <a:ext uri="{FF2B5EF4-FFF2-40B4-BE49-F238E27FC236}">
                <a16:creationId xmlns:a16="http://schemas.microsoft.com/office/drawing/2014/main" id="{54E6FA34-DB56-001F-457A-ED7527E6696E}"/>
              </a:ext>
            </a:extLst>
          </p:cNvPr>
          <p:cNvSpPr/>
          <p:nvPr/>
        </p:nvSpPr>
        <p:spPr>
          <a:xfrm>
            <a:off x="2827006" y="1629184"/>
            <a:ext cx="2099682" cy="4085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" name="SlideModel shp19">
            <a:extLst>
              <a:ext uri="{FF2B5EF4-FFF2-40B4-BE49-F238E27FC236}">
                <a16:creationId xmlns:a16="http://schemas.microsoft.com/office/drawing/2014/main" id="{477BD75F-C139-13E5-69A9-21FBBE940BD3}"/>
              </a:ext>
            </a:extLst>
          </p:cNvPr>
          <p:cNvSpPr txBox="1"/>
          <p:nvPr/>
        </p:nvSpPr>
        <p:spPr>
          <a:xfrm>
            <a:off x="3014628" y="2333057"/>
            <a:ext cx="750205" cy="106182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69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2.</a:t>
            </a:r>
          </a:p>
        </p:txBody>
      </p:sp>
      <p:sp>
        <p:nvSpPr>
          <p:cNvPr id="26" name="SlideModel shp20">
            <a:extLst>
              <a:ext uri="{FF2B5EF4-FFF2-40B4-BE49-F238E27FC236}">
                <a16:creationId xmlns:a16="http://schemas.microsoft.com/office/drawing/2014/main" id="{FAEF9A34-9C9B-E9FD-6CED-AFD6A9D3FC62}"/>
              </a:ext>
            </a:extLst>
          </p:cNvPr>
          <p:cNvSpPr txBox="1"/>
          <p:nvPr/>
        </p:nvSpPr>
        <p:spPr>
          <a:xfrm>
            <a:off x="3014628" y="3519623"/>
            <a:ext cx="1772024" cy="276999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7" name="SlideModel shp21">
            <a:extLst>
              <a:ext uri="{FF2B5EF4-FFF2-40B4-BE49-F238E27FC236}">
                <a16:creationId xmlns:a16="http://schemas.microsoft.com/office/drawing/2014/main" id="{9C410758-1FF3-7403-E3DC-AC94BAB33ABA}"/>
              </a:ext>
            </a:extLst>
          </p:cNvPr>
          <p:cNvSpPr txBox="1">
            <a:spLocks/>
          </p:cNvSpPr>
          <p:nvPr/>
        </p:nvSpPr>
        <p:spPr>
          <a:xfrm>
            <a:off x="3014626" y="3874348"/>
            <a:ext cx="1766805" cy="12686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N" sz="1400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SlideModel shp22">
            <a:extLst>
              <a:ext uri="{FF2B5EF4-FFF2-40B4-BE49-F238E27FC236}">
                <a16:creationId xmlns:a16="http://schemas.microsoft.com/office/drawing/2014/main" id="{830AA1D1-25A0-C466-97D1-7888D04503ED}"/>
              </a:ext>
            </a:extLst>
          </p:cNvPr>
          <p:cNvSpPr/>
          <p:nvPr/>
        </p:nvSpPr>
        <p:spPr>
          <a:xfrm>
            <a:off x="5044571" y="1629184"/>
            <a:ext cx="2099682" cy="4085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SlideModel shp19">
            <a:extLst>
              <a:ext uri="{FF2B5EF4-FFF2-40B4-BE49-F238E27FC236}">
                <a16:creationId xmlns:a16="http://schemas.microsoft.com/office/drawing/2014/main" id="{510EBA51-5DDF-2DEE-5F93-23A0AA45A92D}"/>
              </a:ext>
            </a:extLst>
          </p:cNvPr>
          <p:cNvSpPr txBox="1"/>
          <p:nvPr/>
        </p:nvSpPr>
        <p:spPr>
          <a:xfrm>
            <a:off x="5231399" y="2333057"/>
            <a:ext cx="750205" cy="106182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69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3.</a:t>
            </a:r>
          </a:p>
        </p:txBody>
      </p:sp>
      <p:sp>
        <p:nvSpPr>
          <p:cNvPr id="30" name="SlideModel shp20">
            <a:extLst>
              <a:ext uri="{FF2B5EF4-FFF2-40B4-BE49-F238E27FC236}">
                <a16:creationId xmlns:a16="http://schemas.microsoft.com/office/drawing/2014/main" id="{7C2EA4D4-5E02-DEAF-FFFE-16FB4E7943B1}"/>
              </a:ext>
            </a:extLst>
          </p:cNvPr>
          <p:cNvSpPr txBox="1"/>
          <p:nvPr/>
        </p:nvSpPr>
        <p:spPr>
          <a:xfrm>
            <a:off x="5231399" y="3519623"/>
            <a:ext cx="1772024" cy="276999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1" name="SlideModel shp21">
            <a:extLst>
              <a:ext uri="{FF2B5EF4-FFF2-40B4-BE49-F238E27FC236}">
                <a16:creationId xmlns:a16="http://schemas.microsoft.com/office/drawing/2014/main" id="{3EB21D67-2396-E6AB-4F1F-2F8C2430D889}"/>
              </a:ext>
            </a:extLst>
          </p:cNvPr>
          <p:cNvSpPr txBox="1">
            <a:spLocks/>
          </p:cNvSpPr>
          <p:nvPr/>
        </p:nvSpPr>
        <p:spPr>
          <a:xfrm>
            <a:off x="5231397" y="3874348"/>
            <a:ext cx="1766805" cy="12686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N" sz="1400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SlideModel shp34">
            <a:extLst>
              <a:ext uri="{FF2B5EF4-FFF2-40B4-BE49-F238E27FC236}">
                <a16:creationId xmlns:a16="http://schemas.microsoft.com/office/drawing/2014/main" id="{5D01FCE1-203A-0E0A-6F5C-57902716AC23}"/>
              </a:ext>
            </a:extLst>
          </p:cNvPr>
          <p:cNvSpPr/>
          <p:nvPr/>
        </p:nvSpPr>
        <p:spPr>
          <a:xfrm>
            <a:off x="7262136" y="1629184"/>
            <a:ext cx="2099682" cy="4085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3" name="SlideModel shp19">
            <a:extLst>
              <a:ext uri="{FF2B5EF4-FFF2-40B4-BE49-F238E27FC236}">
                <a16:creationId xmlns:a16="http://schemas.microsoft.com/office/drawing/2014/main" id="{969A59CA-5B09-E90A-0125-987C767DD946}"/>
              </a:ext>
            </a:extLst>
          </p:cNvPr>
          <p:cNvSpPr txBox="1"/>
          <p:nvPr/>
        </p:nvSpPr>
        <p:spPr>
          <a:xfrm>
            <a:off x="7448170" y="2333057"/>
            <a:ext cx="750205" cy="106182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69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4.</a:t>
            </a:r>
          </a:p>
        </p:txBody>
      </p:sp>
      <p:sp>
        <p:nvSpPr>
          <p:cNvPr id="34" name="SlideModel shp20">
            <a:extLst>
              <a:ext uri="{FF2B5EF4-FFF2-40B4-BE49-F238E27FC236}">
                <a16:creationId xmlns:a16="http://schemas.microsoft.com/office/drawing/2014/main" id="{AA74A91D-8FFF-05D6-DC4D-204A35F7AC11}"/>
              </a:ext>
            </a:extLst>
          </p:cNvPr>
          <p:cNvSpPr txBox="1"/>
          <p:nvPr/>
        </p:nvSpPr>
        <p:spPr>
          <a:xfrm>
            <a:off x="7448170" y="3519623"/>
            <a:ext cx="1772024" cy="276999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5" name="SlideModel shp21">
            <a:extLst>
              <a:ext uri="{FF2B5EF4-FFF2-40B4-BE49-F238E27FC236}">
                <a16:creationId xmlns:a16="http://schemas.microsoft.com/office/drawing/2014/main" id="{629C45B9-108C-CB00-BFEE-D700625CF20B}"/>
              </a:ext>
            </a:extLst>
          </p:cNvPr>
          <p:cNvSpPr txBox="1">
            <a:spLocks/>
          </p:cNvSpPr>
          <p:nvPr/>
        </p:nvSpPr>
        <p:spPr>
          <a:xfrm>
            <a:off x="7448168" y="3874348"/>
            <a:ext cx="1766805" cy="12686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N" sz="1400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SlideModel shp30">
            <a:extLst>
              <a:ext uri="{FF2B5EF4-FFF2-40B4-BE49-F238E27FC236}">
                <a16:creationId xmlns:a16="http://schemas.microsoft.com/office/drawing/2014/main" id="{62B0271F-060C-0DAA-538F-3C6BD4678116}"/>
              </a:ext>
            </a:extLst>
          </p:cNvPr>
          <p:cNvSpPr/>
          <p:nvPr/>
        </p:nvSpPr>
        <p:spPr>
          <a:xfrm>
            <a:off x="9479702" y="1629184"/>
            <a:ext cx="2099682" cy="4085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7" name="SlideModel shp19">
            <a:extLst>
              <a:ext uri="{FF2B5EF4-FFF2-40B4-BE49-F238E27FC236}">
                <a16:creationId xmlns:a16="http://schemas.microsoft.com/office/drawing/2014/main" id="{3654AFF2-3A43-DD5A-688D-CB425BC1073A}"/>
              </a:ext>
            </a:extLst>
          </p:cNvPr>
          <p:cNvSpPr txBox="1"/>
          <p:nvPr/>
        </p:nvSpPr>
        <p:spPr>
          <a:xfrm>
            <a:off x="9664943" y="2333057"/>
            <a:ext cx="750205" cy="106182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69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5.</a:t>
            </a:r>
          </a:p>
        </p:txBody>
      </p:sp>
      <p:sp>
        <p:nvSpPr>
          <p:cNvPr id="38" name="SlideModel shp20">
            <a:extLst>
              <a:ext uri="{FF2B5EF4-FFF2-40B4-BE49-F238E27FC236}">
                <a16:creationId xmlns:a16="http://schemas.microsoft.com/office/drawing/2014/main" id="{6F1FA44A-C23C-2C2E-D2F6-3EFA3ED2AA7F}"/>
              </a:ext>
            </a:extLst>
          </p:cNvPr>
          <p:cNvSpPr txBox="1"/>
          <p:nvPr/>
        </p:nvSpPr>
        <p:spPr>
          <a:xfrm>
            <a:off x="9664943" y="3519623"/>
            <a:ext cx="1772024" cy="276999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9" name="SlideModel shp21">
            <a:extLst>
              <a:ext uri="{FF2B5EF4-FFF2-40B4-BE49-F238E27FC236}">
                <a16:creationId xmlns:a16="http://schemas.microsoft.com/office/drawing/2014/main" id="{BC1D3292-C437-B734-BABE-B98EF5EF5E6E}"/>
              </a:ext>
            </a:extLst>
          </p:cNvPr>
          <p:cNvSpPr txBox="1">
            <a:spLocks/>
          </p:cNvSpPr>
          <p:nvPr/>
        </p:nvSpPr>
        <p:spPr>
          <a:xfrm>
            <a:off x="9664941" y="3874348"/>
            <a:ext cx="1766805" cy="12686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N" sz="1400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 This is a sample Text.</a:t>
            </a:r>
            <a:endParaRPr lang="en-IN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14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B786DD-F25E-C0B5-6279-48D48675B7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5 Steps Agenda Slide PowerPoint Templates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B7A94EF-512A-98D5-89ED-C4358A31B881}"/>
              </a:ext>
            </a:extLst>
          </p:cNvPr>
          <p:cNvGrpSpPr/>
          <p:nvPr/>
        </p:nvGrpSpPr>
        <p:grpSpPr>
          <a:xfrm>
            <a:off x="3301902" y="3452370"/>
            <a:ext cx="6954616" cy="873485"/>
            <a:chOff x="3027362" y="3546496"/>
            <a:chExt cx="7600950" cy="958850"/>
          </a:xfrm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F8B74C74-A44D-3FBC-3F94-59830ED88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2" y="3546496"/>
              <a:ext cx="7194550" cy="958850"/>
            </a:xfrm>
            <a:custGeom>
              <a:avLst/>
              <a:gdLst>
                <a:gd name="T0" fmla="*/ 0 w 13597"/>
                <a:gd name="T1" fmla="*/ 0 h 1812"/>
                <a:gd name="T2" fmla="*/ 1495 w 13597"/>
                <a:gd name="T3" fmla="*/ 0 h 1812"/>
                <a:gd name="T4" fmla="*/ 11204 w 13597"/>
                <a:gd name="T5" fmla="*/ 0 h 1812"/>
                <a:gd name="T6" fmla="*/ 11698 w 13597"/>
                <a:gd name="T7" fmla="*/ 0 h 1812"/>
                <a:gd name="T8" fmla="*/ 13111 w 13597"/>
                <a:gd name="T9" fmla="*/ 0 h 1812"/>
                <a:gd name="T10" fmla="*/ 13597 w 13597"/>
                <a:gd name="T11" fmla="*/ 888 h 1812"/>
                <a:gd name="T12" fmla="*/ 13140 w 13597"/>
                <a:gd name="T13" fmla="*/ 1803 h 1812"/>
                <a:gd name="T14" fmla="*/ 11698 w 13597"/>
                <a:gd name="T15" fmla="*/ 1805 h 1812"/>
                <a:gd name="T16" fmla="*/ 11698 w 13597"/>
                <a:gd name="T17" fmla="*/ 1806 h 1812"/>
                <a:gd name="T18" fmla="*/ 1495 w 13597"/>
                <a:gd name="T19" fmla="*/ 1810 h 1812"/>
                <a:gd name="T20" fmla="*/ 0 w 13597"/>
                <a:gd name="T21" fmla="*/ 1812 h 1812"/>
                <a:gd name="T22" fmla="*/ 0 w 13597"/>
                <a:gd name="T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7" h="1812">
                  <a:moveTo>
                    <a:pt x="0" y="0"/>
                  </a:moveTo>
                  <a:lnTo>
                    <a:pt x="1495" y="0"/>
                  </a:lnTo>
                  <a:lnTo>
                    <a:pt x="11204" y="0"/>
                  </a:lnTo>
                  <a:lnTo>
                    <a:pt x="11698" y="0"/>
                  </a:lnTo>
                  <a:lnTo>
                    <a:pt x="13111" y="0"/>
                  </a:lnTo>
                  <a:lnTo>
                    <a:pt x="13597" y="888"/>
                  </a:lnTo>
                  <a:lnTo>
                    <a:pt x="13140" y="1803"/>
                  </a:lnTo>
                  <a:lnTo>
                    <a:pt x="11698" y="1805"/>
                  </a:lnTo>
                  <a:lnTo>
                    <a:pt x="11698" y="1806"/>
                  </a:lnTo>
                  <a:lnTo>
                    <a:pt x="1495" y="1810"/>
                  </a:lnTo>
                  <a:lnTo>
                    <a:pt x="0" y="18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DE4D60E-2610-C1CB-265D-D060CC59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2" y="3546496"/>
              <a:ext cx="406400" cy="958850"/>
            </a:xfrm>
            <a:custGeom>
              <a:avLst/>
              <a:gdLst>
                <a:gd name="T0" fmla="*/ 768 w 768"/>
                <a:gd name="T1" fmla="*/ 1812 h 1812"/>
                <a:gd name="T2" fmla="*/ 768 w 768"/>
                <a:gd name="T3" fmla="*/ 0 h 1812"/>
                <a:gd name="T4" fmla="*/ 0 w 768"/>
                <a:gd name="T5" fmla="*/ 12 h 1812"/>
                <a:gd name="T6" fmla="*/ 0 w 768"/>
                <a:gd name="T7" fmla="*/ 1509 h 1812"/>
                <a:gd name="T8" fmla="*/ 768 w 768"/>
                <a:gd name="T9" fmla="*/ 1812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1812">
                  <a:moveTo>
                    <a:pt x="768" y="1812"/>
                  </a:moveTo>
                  <a:lnTo>
                    <a:pt x="768" y="0"/>
                  </a:lnTo>
                  <a:lnTo>
                    <a:pt x="0" y="12"/>
                  </a:lnTo>
                  <a:lnTo>
                    <a:pt x="0" y="1509"/>
                  </a:lnTo>
                  <a:lnTo>
                    <a:pt x="768" y="1812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</p:grpSp>
      <p:sp>
        <p:nvSpPr>
          <p:cNvPr id="24" name="Freeform 11">
            <a:extLst>
              <a:ext uri="{FF2B5EF4-FFF2-40B4-BE49-F238E27FC236}">
                <a16:creationId xmlns:a16="http://schemas.microsoft.com/office/drawing/2014/main" id="{A48A3655-7647-562C-9C61-94168CEDBC57}"/>
              </a:ext>
            </a:extLst>
          </p:cNvPr>
          <p:cNvSpPr>
            <a:spLocks/>
          </p:cNvSpPr>
          <p:nvPr/>
        </p:nvSpPr>
        <p:spPr bwMode="auto">
          <a:xfrm>
            <a:off x="1965644" y="3412735"/>
            <a:ext cx="1336258" cy="721637"/>
          </a:xfrm>
          <a:custGeom>
            <a:avLst/>
            <a:gdLst>
              <a:gd name="T0" fmla="*/ 2771 w 2771"/>
              <a:gd name="T1" fmla="*/ 0 h 1497"/>
              <a:gd name="T2" fmla="*/ 136 w 2771"/>
              <a:gd name="T3" fmla="*/ 0 h 1497"/>
              <a:gd name="T4" fmla="*/ 130 w 2771"/>
              <a:gd name="T5" fmla="*/ 0 h 1497"/>
              <a:gd name="T6" fmla="*/ 122 w 2771"/>
              <a:gd name="T7" fmla="*/ 1 h 1497"/>
              <a:gd name="T8" fmla="*/ 116 w 2771"/>
              <a:gd name="T9" fmla="*/ 1 h 1497"/>
              <a:gd name="T10" fmla="*/ 109 w 2771"/>
              <a:gd name="T11" fmla="*/ 2 h 1497"/>
              <a:gd name="T12" fmla="*/ 95 w 2771"/>
              <a:gd name="T13" fmla="*/ 6 h 1497"/>
              <a:gd name="T14" fmla="*/ 84 w 2771"/>
              <a:gd name="T15" fmla="*/ 11 h 1497"/>
              <a:gd name="T16" fmla="*/ 72 w 2771"/>
              <a:gd name="T17" fmla="*/ 16 h 1497"/>
              <a:gd name="T18" fmla="*/ 60 w 2771"/>
              <a:gd name="T19" fmla="*/ 24 h 1497"/>
              <a:gd name="T20" fmla="*/ 49 w 2771"/>
              <a:gd name="T21" fmla="*/ 31 h 1497"/>
              <a:gd name="T22" fmla="*/ 41 w 2771"/>
              <a:gd name="T23" fmla="*/ 41 h 1497"/>
              <a:gd name="T24" fmla="*/ 31 w 2771"/>
              <a:gd name="T25" fmla="*/ 49 h 1497"/>
              <a:gd name="T26" fmla="*/ 24 w 2771"/>
              <a:gd name="T27" fmla="*/ 60 h 1497"/>
              <a:gd name="T28" fmla="*/ 17 w 2771"/>
              <a:gd name="T29" fmla="*/ 72 h 1497"/>
              <a:gd name="T30" fmla="*/ 11 w 2771"/>
              <a:gd name="T31" fmla="*/ 83 h 1497"/>
              <a:gd name="T32" fmla="*/ 6 w 2771"/>
              <a:gd name="T33" fmla="*/ 95 h 1497"/>
              <a:gd name="T34" fmla="*/ 2 w 2771"/>
              <a:gd name="T35" fmla="*/ 108 h 1497"/>
              <a:gd name="T36" fmla="*/ 1 w 2771"/>
              <a:gd name="T37" fmla="*/ 115 h 1497"/>
              <a:gd name="T38" fmla="*/ 0 w 2771"/>
              <a:gd name="T39" fmla="*/ 122 h 1497"/>
              <a:gd name="T40" fmla="*/ 0 w 2771"/>
              <a:gd name="T41" fmla="*/ 130 h 1497"/>
              <a:gd name="T42" fmla="*/ 0 w 2771"/>
              <a:gd name="T43" fmla="*/ 136 h 1497"/>
              <a:gd name="T44" fmla="*/ 0 w 2771"/>
              <a:gd name="T45" fmla="*/ 1361 h 1497"/>
              <a:gd name="T46" fmla="*/ 0 w 2771"/>
              <a:gd name="T47" fmla="*/ 1369 h 1497"/>
              <a:gd name="T48" fmla="*/ 0 w 2771"/>
              <a:gd name="T49" fmla="*/ 1375 h 1497"/>
              <a:gd name="T50" fmla="*/ 1 w 2771"/>
              <a:gd name="T51" fmla="*/ 1382 h 1497"/>
              <a:gd name="T52" fmla="*/ 2 w 2771"/>
              <a:gd name="T53" fmla="*/ 1388 h 1497"/>
              <a:gd name="T54" fmla="*/ 6 w 2771"/>
              <a:gd name="T55" fmla="*/ 1402 h 1497"/>
              <a:gd name="T56" fmla="*/ 11 w 2771"/>
              <a:gd name="T57" fmla="*/ 1414 h 1497"/>
              <a:gd name="T58" fmla="*/ 17 w 2771"/>
              <a:gd name="T59" fmla="*/ 1425 h 1497"/>
              <a:gd name="T60" fmla="*/ 24 w 2771"/>
              <a:gd name="T61" fmla="*/ 1437 h 1497"/>
              <a:gd name="T62" fmla="*/ 31 w 2771"/>
              <a:gd name="T63" fmla="*/ 1448 h 1497"/>
              <a:gd name="T64" fmla="*/ 41 w 2771"/>
              <a:gd name="T65" fmla="*/ 1457 h 1497"/>
              <a:gd name="T66" fmla="*/ 49 w 2771"/>
              <a:gd name="T67" fmla="*/ 1466 h 1497"/>
              <a:gd name="T68" fmla="*/ 60 w 2771"/>
              <a:gd name="T69" fmla="*/ 1474 h 1497"/>
              <a:gd name="T70" fmla="*/ 72 w 2771"/>
              <a:gd name="T71" fmla="*/ 1480 h 1497"/>
              <a:gd name="T72" fmla="*/ 84 w 2771"/>
              <a:gd name="T73" fmla="*/ 1487 h 1497"/>
              <a:gd name="T74" fmla="*/ 95 w 2771"/>
              <a:gd name="T75" fmla="*/ 1491 h 1497"/>
              <a:gd name="T76" fmla="*/ 109 w 2771"/>
              <a:gd name="T77" fmla="*/ 1495 h 1497"/>
              <a:gd name="T78" fmla="*/ 116 w 2771"/>
              <a:gd name="T79" fmla="*/ 1496 h 1497"/>
              <a:gd name="T80" fmla="*/ 122 w 2771"/>
              <a:gd name="T81" fmla="*/ 1496 h 1497"/>
              <a:gd name="T82" fmla="*/ 130 w 2771"/>
              <a:gd name="T83" fmla="*/ 1497 h 1497"/>
              <a:gd name="T84" fmla="*/ 136 w 2771"/>
              <a:gd name="T85" fmla="*/ 1497 h 1497"/>
              <a:gd name="T86" fmla="*/ 2771 w 2771"/>
              <a:gd name="T87" fmla="*/ 1497 h 1497"/>
              <a:gd name="T88" fmla="*/ 2771 w 2771"/>
              <a:gd name="T89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71" h="1497">
                <a:moveTo>
                  <a:pt x="2771" y="0"/>
                </a:moveTo>
                <a:lnTo>
                  <a:pt x="136" y="0"/>
                </a:lnTo>
                <a:lnTo>
                  <a:pt x="130" y="0"/>
                </a:lnTo>
                <a:lnTo>
                  <a:pt x="122" y="1"/>
                </a:lnTo>
                <a:lnTo>
                  <a:pt x="116" y="1"/>
                </a:lnTo>
                <a:lnTo>
                  <a:pt x="109" y="2"/>
                </a:lnTo>
                <a:lnTo>
                  <a:pt x="95" y="6"/>
                </a:lnTo>
                <a:lnTo>
                  <a:pt x="84" y="11"/>
                </a:lnTo>
                <a:lnTo>
                  <a:pt x="72" y="16"/>
                </a:lnTo>
                <a:lnTo>
                  <a:pt x="60" y="24"/>
                </a:lnTo>
                <a:lnTo>
                  <a:pt x="49" y="31"/>
                </a:lnTo>
                <a:lnTo>
                  <a:pt x="41" y="41"/>
                </a:lnTo>
                <a:lnTo>
                  <a:pt x="31" y="49"/>
                </a:lnTo>
                <a:lnTo>
                  <a:pt x="24" y="60"/>
                </a:lnTo>
                <a:lnTo>
                  <a:pt x="17" y="72"/>
                </a:lnTo>
                <a:lnTo>
                  <a:pt x="11" y="83"/>
                </a:lnTo>
                <a:lnTo>
                  <a:pt x="6" y="95"/>
                </a:lnTo>
                <a:lnTo>
                  <a:pt x="2" y="108"/>
                </a:lnTo>
                <a:lnTo>
                  <a:pt x="1" y="115"/>
                </a:lnTo>
                <a:lnTo>
                  <a:pt x="0" y="122"/>
                </a:lnTo>
                <a:lnTo>
                  <a:pt x="0" y="130"/>
                </a:lnTo>
                <a:lnTo>
                  <a:pt x="0" y="136"/>
                </a:lnTo>
                <a:lnTo>
                  <a:pt x="0" y="1361"/>
                </a:lnTo>
                <a:lnTo>
                  <a:pt x="0" y="1369"/>
                </a:lnTo>
                <a:lnTo>
                  <a:pt x="0" y="1375"/>
                </a:lnTo>
                <a:lnTo>
                  <a:pt x="1" y="1382"/>
                </a:lnTo>
                <a:lnTo>
                  <a:pt x="2" y="1388"/>
                </a:lnTo>
                <a:lnTo>
                  <a:pt x="6" y="1402"/>
                </a:lnTo>
                <a:lnTo>
                  <a:pt x="11" y="1414"/>
                </a:lnTo>
                <a:lnTo>
                  <a:pt x="17" y="1425"/>
                </a:lnTo>
                <a:lnTo>
                  <a:pt x="24" y="1437"/>
                </a:lnTo>
                <a:lnTo>
                  <a:pt x="31" y="1448"/>
                </a:lnTo>
                <a:lnTo>
                  <a:pt x="41" y="1457"/>
                </a:lnTo>
                <a:lnTo>
                  <a:pt x="49" y="1466"/>
                </a:lnTo>
                <a:lnTo>
                  <a:pt x="60" y="1474"/>
                </a:lnTo>
                <a:lnTo>
                  <a:pt x="72" y="1480"/>
                </a:lnTo>
                <a:lnTo>
                  <a:pt x="84" y="1487"/>
                </a:lnTo>
                <a:lnTo>
                  <a:pt x="95" y="1491"/>
                </a:lnTo>
                <a:lnTo>
                  <a:pt x="109" y="1495"/>
                </a:lnTo>
                <a:lnTo>
                  <a:pt x="116" y="1496"/>
                </a:lnTo>
                <a:lnTo>
                  <a:pt x="122" y="1496"/>
                </a:lnTo>
                <a:lnTo>
                  <a:pt x="130" y="1497"/>
                </a:lnTo>
                <a:lnTo>
                  <a:pt x="136" y="1497"/>
                </a:lnTo>
                <a:lnTo>
                  <a:pt x="2771" y="1497"/>
                </a:lnTo>
                <a:lnTo>
                  <a:pt x="2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B72F67E0-5A9D-103A-2FED-6C332CE3A86C}"/>
              </a:ext>
            </a:extLst>
          </p:cNvPr>
          <p:cNvSpPr>
            <a:spLocks/>
          </p:cNvSpPr>
          <p:nvPr/>
        </p:nvSpPr>
        <p:spPr bwMode="auto">
          <a:xfrm>
            <a:off x="3672121" y="3406951"/>
            <a:ext cx="6554028" cy="873485"/>
          </a:xfrm>
          <a:custGeom>
            <a:avLst/>
            <a:gdLst>
              <a:gd name="T0" fmla="*/ 0 w 13597"/>
              <a:gd name="T1" fmla="*/ 0 h 1812"/>
              <a:gd name="T2" fmla="*/ 1495 w 13597"/>
              <a:gd name="T3" fmla="*/ 0 h 1812"/>
              <a:gd name="T4" fmla="*/ 11204 w 13597"/>
              <a:gd name="T5" fmla="*/ 0 h 1812"/>
              <a:gd name="T6" fmla="*/ 11698 w 13597"/>
              <a:gd name="T7" fmla="*/ 0 h 1812"/>
              <a:gd name="T8" fmla="*/ 13111 w 13597"/>
              <a:gd name="T9" fmla="*/ 0 h 1812"/>
              <a:gd name="T10" fmla="*/ 13597 w 13597"/>
              <a:gd name="T11" fmla="*/ 888 h 1812"/>
              <a:gd name="T12" fmla="*/ 13140 w 13597"/>
              <a:gd name="T13" fmla="*/ 1803 h 1812"/>
              <a:gd name="T14" fmla="*/ 11698 w 13597"/>
              <a:gd name="T15" fmla="*/ 1805 h 1812"/>
              <a:gd name="T16" fmla="*/ 11698 w 13597"/>
              <a:gd name="T17" fmla="*/ 1806 h 1812"/>
              <a:gd name="T18" fmla="*/ 1495 w 13597"/>
              <a:gd name="T19" fmla="*/ 1810 h 1812"/>
              <a:gd name="T20" fmla="*/ 0 w 13597"/>
              <a:gd name="T21" fmla="*/ 1812 h 1812"/>
              <a:gd name="T22" fmla="*/ 0 w 13597"/>
              <a:gd name="T23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97" h="1812">
                <a:moveTo>
                  <a:pt x="0" y="0"/>
                </a:moveTo>
                <a:lnTo>
                  <a:pt x="1495" y="0"/>
                </a:lnTo>
                <a:lnTo>
                  <a:pt x="11204" y="0"/>
                </a:lnTo>
                <a:lnTo>
                  <a:pt x="11698" y="0"/>
                </a:lnTo>
                <a:lnTo>
                  <a:pt x="13111" y="0"/>
                </a:lnTo>
                <a:lnTo>
                  <a:pt x="13597" y="888"/>
                </a:lnTo>
                <a:lnTo>
                  <a:pt x="13140" y="1803"/>
                </a:lnTo>
                <a:lnTo>
                  <a:pt x="11698" y="1805"/>
                </a:lnTo>
                <a:lnTo>
                  <a:pt x="11698" y="1806"/>
                </a:lnTo>
                <a:lnTo>
                  <a:pt x="1495" y="181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1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FA36B2C4-354A-09B4-6472-52CD8A2342A2}"/>
              </a:ext>
            </a:extLst>
          </p:cNvPr>
          <p:cNvSpPr>
            <a:spLocks/>
          </p:cNvSpPr>
          <p:nvPr/>
        </p:nvSpPr>
        <p:spPr bwMode="auto">
          <a:xfrm>
            <a:off x="3301902" y="3406951"/>
            <a:ext cx="370219" cy="873485"/>
          </a:xfrm>
          <a:custGeom>
            <a:avLst/>
            <a:gdLst>
              <a:gd name="T0" fmla="*/ 768 w 768"/>
              <a:gd name="T1" fmla="*/ 1812 h 1812"/>
              <a:gd name="T2" fmla="*/ 768 w 768"/>
              <a:gd name="T3" fmla="*/ 0 h 1812"/>
              <a:gd name="T4" fmla="*/ 0 w 768"/>
              <a:gd name="T5" fmla="*/ 12 h 1812"/>
              <a:gd name="T6" fmla="*/ 0 w 768"/>
              <a:gd name="T7" fmla="*/ 1509 h 1812"/>
              <a:gd name="T8" fmla="*/ 768 w 768"/>
              <a:gd name="T9" fmla="*/ 1812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" h="1812">
                <a:moveTo>
                  <a:pt x="768" y="1812"/>
                </a:moveTo>
                <a:lnTo>
                  <a:pt x="768" y="0"/>
                </a:lnTo>
                <a:lnTo>
                  <a:pt x="0" y="12"/>
                </a:lnTo>
                <a:lnTo>
                  <a:pt x="0" y="1509"/>
                </a:lnTo>
                <a:lnTo>
                  <a:pt x="768" y="181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5C2B128-064E-DA05-A0DF-4513CE99DC39}"/>
              </a:ext>
            </a:extLst>
          </p:cNvPr>
          <p:cNvSpPr/>
          <p:nvPr/>
        </p:nvSpPr>
        <p:spPr>
          <a:xfrm>
            <a:off x="9354412" y="3610445"/>
            <a:ext cx="530269" cy="4664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cs typeface="Arial" panose="020B0604020202020204" pitchFamily="34" charset="0"/>
              </a:rPr>
              <a:t>03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649182-664E-C861-F7E1-A3555DAEEEFA}"/>
              </a:ext>
            </a:extLst>
          </p:cNvPr>
          <p:cNvSpPr txBox="1"/>
          <p:nvPr/>
        </p:nvSpPr>
        <p:spPr>
          <a:xfrm>
            <a:off x="3806613" y="3794479"/>
            <a:ext cx="53714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0FE8CF-C182-1CA9-EFD8-AB5210F2BB2D}"/>
              </a:ext>
            </a:extLst>
          </p:cNvPr>
          <p:cNvSpPr txBox="1"/>
          <p:nvPr/>
        </p:nvSpPr>
        <p:spPr>
          <a:xfrm>
            <a:off x="3806613" y="3523575"/>
            <a:ext cx="53714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3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DDE88E9-0483-D710-88A0-FE5370C1C704}"/>
              </a:ext>
            </a:extLst>
          </p:cNvPr>
          <p:cNvGrpSpPr/>
          <p:nvPr/>
        </p:nvGrpSpPr>
        <p:grpSpPr>
          <a:xfrm>
            <a:off x="2299589" y="3571807"/>
            <a:ext cx="668369" cy="403494"/>
            <a:chOff x="989130" y="3600760"/>
            <a:chExt cx="733688" cy="442927"/>
          </a:xfrm>
          <a:solidFill>
            <a:schemeClr val="accent2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B0DE8F7-67BC-3D80-8F4F-615C5B2F4789}"/>
                </a:ext>
              </a:extLst>
            </p:cNvPr>
            <p:cNvSpPr/>
            <p:nvPr/>
          </p:nvSpPr>
          <p:spPr>
            <a:xfrm>
              <a:off x="1307802" y="3952025"/>
              <a:ext cx="75214" cy="75214"/>
            </a:xfrm>
            <a:custGeom>
              <a:avLst/>
              <a:gdLst>
                <a:gd name="connsiteX0" fmla="*/ 23604 w 75213"/>
                <a:gd name="connsiteY0" fmla="*/ 76253 h 75213"/>
                <a:gd name="connsiteX1" fmla="*/ 11068 w 75213"/>
                <a:gd name="connsiteY1" fmla="*/ 72075 h 75213"/>
                <a:gd name="connsiteX2" fmla="*/ 9396 w 75213"/>
                <a:gd name="connsiteY2" fmla="*/ 48675 h 75213"/>
                <a:gd name="connsiteX3" fmla="*/ 41989 w 75213"/>
                <a:gd name="connsiteY3" fmla="*/ 11068 h 75213"/>
                <a:gd name="connsiteX4" fmla="*/ 65389 w 75213"/>
                <a:gd name="connsiteY4" fmla="*/ 9396 h 75213"/>
                <a:gd name="connsiteX5" fmla="*/ 67060 w 75213"/>
                <a:gd name="connsiteY5" fmla="*/ 32796 h 75213"/>
                <a:gd name="connsiteX6" fmla="*/ 34468 w 75213"/>
                <a:gd name="connsiteY6" fmla="*/ 70403 h 75213"/>
                <a:gd name="connsiteX7" fmla="*/ 23604 w 75213"/>
                <a:gd name="connsiteY7" fmla="*/ 76253 h 7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213" h="75213">
                  <a:moveTo>
                    <a:pt x="23604" y="76253"/>
                  </a:moveTo>
                  <a:cubicBezTo>
                    <a:pt x="19425" y="76253"/>
                    <a:pt x="14411" y="75418"/>
                    <a:pt x="11068" y="72075"/>
                  </a:cubicBezTo>
                  <a:cubicBezTo>
                    <a:pt x="4382" y="66225"/>
                    <a:pt x="3546" y="55361"/>
                    <a:pt x="9396" y="48675"/>
                  </a:cubicBezTo>
                  <a:lnTo>
                    <a:pt x="41989" y="11068"/>
                  </a:lnTo>
                  <a:cubicBezTo>
                    <a:pt x="47839" y="4382"/>
                    <a:pt x="58703" y="3546"/>
                    <a:pt x="65389" y="9396"/>
                  </a:cubicBezTo>
                  <a:cubicBezTo>
                    <a:pt x="72075" y="15246"/>
                    <a:pt x="72910" y="26111"/>
                    <a:pt x="67060" y="32796"/>
                  </a:cubicBezTo>
                  <a:lnTo>
                    <a:pt x="34468" y="70403"/>
                  </a:lnTo>
                  <a:cubicBezTo>
                    <a:pt x="31961" y="73746"/>
                    <a:pt x="27782" y="75418"/>
                    <a:pt x="23604" y="76253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2C1E06F-2EC7-FCB4-FE0F-EE04759AB4FB}"/>
                </a:ext>
              </a:extLst>
            </p:cNvPr>
            <p:cNvSpPr/>
            <p:nvPr/>
          </p:nvSpPr>
          <p:spPr>
            <a:xfrm>
              <a:off x="1252238" y="3918189"/>
              <a:ext cx="83571" cy="91928"/>
            </a:xfrm>
            <a:custGeom>
              <a:avLst/>
              <a:gdLst>
                <a:gd name="connsiteX0" fmla="*/ 28190 w 83571"/>
                <a:gd name="connsiteY0" fmla="*/ 90868 h 91928"/>
                <a:gd name="connsiteX1" fmla="*/ 12312 w 83571"/>
                <a:gd name="connsiteY1" fmla="*/ 85854 h 91928"/>
                <a:gd name="connsiteX2" fmla="*/ 10640 w 83571"/>
                <a:gd name="connsiteY2" fmla="*/ 56604 h 91928"/>
                <a:gd name="connsiteX3" fmla="*/ 49083 w 83571"/>
                <a:gd name="connsiteY3" fmla="*/ 12312 h 91928"/>
                <a:gd name="connsiteX4" fmla="*/ 78333 w 83571"/>
                <a:gd name="connsiteY4" fmla="*/ 10640 h 91928"/>
                <a:gd name="connsiteX5" fmla="*/ 80004 w 83571"/>
                <a:gd name="connsiteY5" fmla="*/ 39890 h 91928"/>
                <a:gd name="connsiteX6" fmla="*/ 41561 w 83571"/>
                <a:gd name="connsiteY6" fmla="*/ 84183 h 91928"/>
                <a:gd name="connsiteX7" fmla="*/ 28190 w 83571"/>
                <a:gd name="connsiteY7" fmla="*/ 90868 h 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571" h="91928">
                  <a:moveTo>
                    <a:pt x="28190" y="90868"/>
                  </a:moveTo>
                  <a:cubicBezTo>
                    <a:pt x="22340" y="91704"/>
                    <a:pt x="17326" y="90033"/>
                    <a:pt x="12312" y="85854"/>
                  </a:cubicBezTo>
                  <a:cubicBezTo>
                    <a:pt x="3954" y="78333"/>
                    <a:pt x="3119" y="64961"/>
                    <a:pt x="10640" y="56604"/>
                  </a:cubicBezTo>
                  <a:lnTo>
                    <a:pt x="49083" y="12312"/>
                  </a:lnTo>
                  <a:cubicBezTo>
                    <a:pt x="56604" y="3954"/>
                    <a:pt x="69976" y="3119"/>
                    <a:pt x="78333" y="10640"/>
                  </a:cubicBezTo>
                  <a:cubicBezTo>
                    <a:pt x="86690" y="18162"/>
                    <a:pt x="87526" y="31533"/>
                    <a:pt x="80004" y="39890"/>
                  </a:cubicBezTo>
                  <a:lnTo>
                    <a:pt x="41561" y="84183"/>
                  </a:lnTo>
                  <a:cubicBezTo>
                    <a:pt x="38219" y="88361"/>
                    <a:pt x="33204" y="90868"/>
                    <a:pt x="28190" y="90868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A15D953-D96A-EEF6-88AB-D13FCF5A042C}"/>
                </a:ext>
              </a:extLst>
            </p:cNvPr>
            <p:cNvSpPr/>
            <p:nvPr/>
          </p:nvSpPr>
          <p:spPr>
            <a:xfrm>
              <a:off x="1195362" y="3878863"/>
              <a:ext cx="91928" cy="100285"/>
            </a:xfrm>
            <a:custGeom>
              <a:avLst/>
              <a:gdLst>
                <a:gd name="connsiteX0" fmla="*/ 32416 w 91928"/>
                <a:gd name="connsiteY0" fmla="*/ 99273 h 100285"/>
                <a:gd name="connsiteX1" fmla="*/ 14031 w 91928"/>
                <a:gd name="connsiteY1" fmla="*/ 93423 h 100285"/>
                <a:gd name="connsiteX2" fmla="*/ 11524 w 91928"/>
                <a:gd name="connsiteY2" fmla="*/ 58323 h 100285"/>
                <a:gd name="connsiteX3" fmla="*/ 49966 w 91928"/>
                <a:gd name="connsiteY3" fmla="*/ 14031 h 100285"/>
                <a:gd name="connsiteX4" fmla="*/ 85066 w 91928"/>
                <a:gd name="connsiteY4" fmla="*/ 11524 h 100285"/>
                <a:gd name="connsiteX5" fmla="*/ 87573 w 91928"/>
                <a:gd name="connsiteY5" fmla="*/ 46623 h 100285"/>
                <a:gd name="connsiteX6" fmla="*/ 49131 w 91928"/>
                <a:gd name="connsiteY6" fmla="*/ 90916 h 100285"/>
                <a:gd name="connsiteX7" fmla="*/ 32416 w 91928"/>
                <a:gd name="connsiteY7" fmla="*/ 99273 h 10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28" h="100285">
                  <a:moveTo>
                    <a:pt x="32416" y="99273"/>
                  </a:moveTo>
                  <a:cubicBezTo>
                    <a:pt x="25731" y="100109"/>
                    <a:pt x="19045" y="97602"/>
                    <a:pt x="14031" y="93423"/>
                  </a:cubicBezTo>
                  <a:cubicBezTo>
                    <a:pt x="4002" y="84230"/>
                    <a:pt x="2331" y="68352"/>
                    <a:pt x="11524" y="58323"/>
                  </a:cubicBezTo>
                  <a:lnTo>
                    <a:pt x="49966" y="14031"/>
                  </a:lnTo>
                  <a:cubicBezTo>
                    <a:pt x="59159" y="4002"/>
                    <a:pt x="75038" y="2331"/>
                    <a:pt x="85066" y="11524"/>
                  </a:cubicBezTo>
                  <a:cubicBezTo>
                    <a:pt x="95095" y="20716"/>
                    <a:pt x="96766" y="36595"/>
                    <a:pt x="87573" y="46623"/>
                  </a:cubicBezTo>
                  <a:lnTo>
                    <a:pt x="49131" y="90916"/>
                  </a:lnTo>
                  <a:cubicBezTo>
                    <a:pt x="44952" y="95930"/>
                    <a:pt x="38266" y="99273"/>
                    <a:pt x="32416" y="99273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72FFA8B-5D28-DD81-9831-7AEB7FC70A31}"/>
                </a:ext>
              </a:extLst>
            </p:cNvPr>
            <p:cNvSpPr/>
            <p:nvPr/>
          </p:nvSpPr>
          <p:spPr>
            <a:xfrm>
              <a:off x="1134355" y="3842091"/>
              <a:ext cx="100285" cy="108642"/>
            </a:xfrm>
            <a:custGeom>
              <a:avLst/>
              <a:gdLst>
                <a:gd name="connsiteX0" fmla="*/ 32416 w 100285"/>
                <a:gd name="connsiteY0" fmla="*/ 105123 h 108642"/>
                <a:gd name="connsiteX1" fmla="*/ 14031 w 100285"/>
                <a:gd name="connsiteY1" fmla="*/ 99273 h 108642"/>
                <a:gd name="connsiteX2" fmla="*/ 11524 w 100285"/>
                <a:gd name="connsiteY2" fmla="*/ 64173 h 108642"/>
                <a:gd name="connsiteX3" fmla="*/ 55816 w 100285"/>
                <a:gd name="connsiteY3" fmla="*/ 14031 h 108642"/>
                <a:gd name="connsiteX4" fmla="*/ 90916 w 100285"/>
                <a:gd name="connsiteY4" fmla="*/ 11524 h 108642"/>
                <a:gd name="connsiteX5" fmla="*/ 93423 w 100285"/>
                <a:gd name="connsiteY5" fmla="*/ 46623 h 108642"/>
                <a:gd name="connsiteX6" fmla="*/ 49131 w 100285"/>
                <a:gd name="connsiteY6" fmla="*/ 96766 h 108642"/>
                <a:gd name="connsiteX7" fmla="*/ 32416 w 100285"/>
                <a:gd name="connsiteY7" fmla="*/ 105123 h 10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85" h="108642">
                  <a:moveTo>
                    <a:pt x="32416" y="105123"/>
                  </a:moveTo>
                  <a:cubicBezTo>
                    <a:pt x="25731" y="105959"/>
                    <a:pt x="19045" y="103452"/>
                    <a:pt x="14031" y="99273"/>
                  </a:cubicBezTo>
                  <a:cubicBezTo>
                    <a:pt x="4002" y="90080"/>
                    <a:pt x="2331" y="74202"/>
                    <a:pt x="11524" y="64173"/>
                  </a:cubicBezTo>
                  <a:lnTo>
                    <a:pt x="55816" y="14031"/>
                  </a:lnTo>
                  <a:cubicBezTo>
                    <a:pt x="65009" y="4002"/>
                    <a:pt x="80888" y="2331"/>
                    <a:pt x="90916" y="11524"/>
                  </a:cubicBezTo>
                  <a:cubicBezTo>
                    <a:pt x="100945" y="20716"/>
                    <a:pt x="102616" y="36595"/>
                    <a:pt x="93423" y="46623"/>
                  </a:cubicBezTo>
                  <a:lnTo>
                    <a:pt x="49131" y="96766"/>
                  </a:lnTo>
                  <a:cubicBezTo>
                    <a:pt x="44116" y="101780"/>
                    <a:pt x="38266" y="104287"/>
                    <a:pt x="32416" y="105123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52174B8-D466-979D-1236-258AF12844F5}"/>
                </a:ext>
              </a:extLst>
            </p:cNvPr>
            <p:cNvSpPr/>
            <p:nvPr/>
          </p:nvSpPr>
          <p:spPr>
            <a:xfrm>
              <a:off x="989130" y="3600760"/>
              <a:ext cx="175499" cy="208928"/>
            </a:xfrm>
            <a:custGeom>
              <a:avLst/>
              <a:gdLst>
                <a:gd name="connsiteX0" fmla="*/ 5484 w 175499"/>
                <a:gd name="connsiteY0" fmla="*/ 162598 h 208927"/>
                <a:gd name="connsiteX1" fmla="*/ 69834 w 175499"/>
                <a:gd name="connsiteY1" fmla="*/ 201876 h 208927"/>
                <a:gd name="connsiteX2" fmla="*/ 92398 w 175499"/>
                <a:gd name="connsiteY2" fmla="*/ 196026 h 208927"/>
                <a:gd name="connsiteX3" fmla="*/ 170119 w 175499"/>
                <a:gd name="connsiteY3" fmla="*/ 67327 h 208927"/>
                <a:gd name="connsiteX4" fmla="*/ 164269 w 175499"/>
                <a:gd name="connsiteY4" fmla="*/ 44763 h 208927"/>
                <a:gd name="connsiteX5" fmla="*/ 100755 w 175499"/>
                <a:gd name="connsiteY5" fmla="*/ 5484 h 208927"/>
                <a:gd name="connsiteX6" fmla="*/ 5484 w 175499"/>
                <a:gd name="connsiteY6" fmla="*/ 162598 h 20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499" h="208927">
                  <a:moveTo>
                    <a:pt x="5484" y="162598"/>
                  </a:moveTo>
                  <a:lnTo>
                    <a:pt x="69834" y="201876"/>
                  </a:lnTo>
                  <a:cubicBezTo>
                    <a:pt x="77355" y="206891"/>
                    <a:pt x="88220" y="204383"/>
                    <a:pt x="92398" y="196026"/>
                  </a:cubicBezTo>
                  <a:lnTo>
                    <a:pt x="170119" y="67327"/>
                  </a:lnTo>
                  <a:cubicBezTo>
                    <a:pt x="175134" y="59806"/>
                    <a:pt x="172626" y="48941"/>
                    <a:pt x="164269" y="44763"/>
                  </a:cubicBezTo>
                  <a:lnTo>
                    <a:pt x="100755" y="5484"/>
                  </a:lnTo>
                  <a:lnTo>
                    <a:pt x="5484" y="162598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3CC1E67-BE2A-337A-E982-19CE04C4ED3D}"/>
                </a:ext>
              </a:extLst>
            </p:cNvPr>
            <p:cNvSpPr/>
            <p:nvPr/>
          </p:nvSpPr>
          <p:spPr>
            <a:xfrm>
              <a:off x="1091923" y="3675974"/>
              <a:ext cx="451284" cy="367713"/>
            </a:xfrm>
            <a:custGeom>
              <a:avLst/>
              <a:gdLst>
                <a:gd name="connsiteX0" fmla="*/ 444232 w 451283"/>
                <a:gd name="connsiteY0" fmla="*/ 196862 h 367712"/>
                <a:gd name="connsiteX1" fmla="*/ 309683 w 451283"/>
                <a:gd name="connsiteY1" fmla="*/ 81534 h 367712"/>
                <a:gd name="connsiteX2" fmla="*/ 300490 w 451283"/>
                <a:gd name="connsiteY2" fmla="*/ 73177 h 367712"/>
                <a:gd name="connsiteX3" fmla="*/ 242826 w 451283"/>
                <a:gd name="connsiteY3" fmla="*/ 139198 h 367712"/>
                <a:gd name="connsiteX4" fmla="*/ 209398 w 451283"/>
                <a:gd name="connsiteY4" fmla="*/ 155912 h 367712"/>
                <a:gd name="connsiteX5" fmla="*/ 205219 w 451283"/>
                <a:gd name="connsiteY5" fmla="*/ 155912 h 367712"/>
                <a:gd name="connsiteX6" fmla="*/ 172626 w 451283"/>
                <a:gd name="connsiteY6" fmla="*/ 143377 h 367712"/>
                <a:gd name="connsiteX7" fmla="*/ 167612 w 451283"/>
                <a:gd name="connsiteY7" fmla="*/ 72341 h 367712"/>
                <a:gd name="connsiteX8" fmla="*/ 216919 w 451283"/>
                <a:gd name="connsiteY8" fmla="*/ 15513 h 367712"/>
                <a:gd name="connsiteX9" fmla="*/ 78191 w 451283"/>
                <a:gd name="connsiteY9" fmla="*/ 5484 h 367712"/>
                <a:gd name="connsiteX10" fmla="*/ 5484 w 451283"/>
                <a:gd name="connsiteY10" fmla="*/ 125827 h 367712"/>
                <a:gd name="connsiteX11" fmla="*/ 62313 w 451283"/>
                <a:gd name="connsiteY11" fmla="*/ 191848 h 367712"/>
                <a:gd name="connsiteX12" fmla="*/ 84041 w 451283"/>
                <a:gd name="connsiteY12" fmla="*/ 166776 h 367712"/>
                <a:gd name="connsiteX13" fmla="*/ 115798 w 451283"/>
                <a:gd name="connsiteY13" fmla="*/ 152569 h 367712"/>
                <a:gd name="connsiteX14" fmla="*/ 115798 w 451283"/>
                <a:gd name="connsiteY14" fmla="*/ 152569 h 367712"/>
                <a:gd name="connsiteX15" fmla="*/ 143377 w 451283"/>
                <a:gd name="connsiteY15" fmla="*/ 162598 h 367712"/>
                <a:gd name="connsiteX16" fmla="*/ 157584 w 451283"/>
                <a:gd name="connsiteY16" fmla="*/ 192683 h 367712"/>
                <a:gd name="connsiteX17" fmla="*/ 171791 w 451283"/>
                <a:gd name="connsiteY17" fmla="*/ 190176 h 367712"/>
                <a:gd name="connsiteX18" fmla="*/ 199369 w 451283"/>
                <a:gd name="connsiteY18" fmla="*/ 200205 h 367712"/>
                <a:gd name="connsiteX19" fmla="*/ 213576 w 451283"/>
                <a:gd name="connsiteY19" fmla="*/ 231126 h 367712"/>
                <a:gd name="connsiteX20" fmla="*/ 224440 w 451283"/>
                <a:gd name="connsiteY20" fmla="*/ 229455 h 367712"/>
                <a:gd name="connsiteX21" fmla="*/ 224440 w 451283"/>
                <a:gd name="connsiteY21" fmla="*/ 229455 h 367712"/>
                <a:gd name="connsiteX22" fmla="*/ 249512 w 451283"/>
                <a:gd name="connsiteY22" fmla="*/ 238648 h 367712"/>
                <a:gd name="connsiteX23" fmla="*/ 262047 w 451283"/>
                <a:gd name="connsiteY23" fmla="*/ 264555 h 367712"/>
                <a:gd name="connsiteX24" fmla="*/ 271240 w 451283"/>
                <a:gd name="connsiteY24" fmla="*/ 262883 h 367712"/>
                <a:gd name="connsiteX25" fmla="*/ 271240 w 451283"/>
                <a:gd name="connsiteY25" fmla="*/ 262883 h 367712"/>
                <a:gd name="connsiteX26" fmla="*/ 292969 w 451283"/>
                <a:gd name="connsiteY26" fmla="*/ 271240 h 367712"/>
                <a:gd name="connsiteX27" fmla="*/ 304669 w 451283"/>
                <a:gd name="connsiteY27" fmla="*/ 293804 h 367712"/>
                <a:gd name="connsiteX28" fmla="*/ 296312 w 451283"/>
                <a:gd name="connsiteY28" fmla="*/ 318040 h 367712"/>
                <a:gd name="connsiteX29" fmla="*/ 267897 w 451283"/>
                <a:gd name="connsiteY29" fmla="*/ 350633 h 367712"/>
                <a:gd name="connsiteX30" fmla="*/ 279597 w 451283"/>
                <a:gd name="connsiteY30" fmla="*/ 359826 h 367712"/>
                <a:gd name="connsiteX31" fmla="*/ 299654 w 451283"/>
                <a:gd name="connsiteY31" fmla="*/ 364840 h 367712"/>
                <a:gd name="connsiteX32" fmla="*/ 329740 w 451283"/>
                <a:gd name="connsiteY32" fmla="*/ 328904 h 367712"/>
                <a:gd name="connsiteX33" fmla="*/ 329740 w 451283"/>
                <a:gd name="connsiteY33" fmla="*/ 328069 h 367712"/>
                <a:gd name="connsiteX34" fmla="*/ 338097 w 451283"/>
                <a:gd name="connsiteY34" fmla="*/ 328904 h 367712"/>
                <a:gd name="connsiteX35" fmla="*/ 368183 w 451283"/>
                <a:gd name="connsiteY35" fmla="*/ 292969 h 367712"/>
                <a:gd name="connsiteX36" fmla="*/ 368183 w 451283"/>
                <a:gd name="connsiteY36" fmla="*/ 292133 h 367712"/>
                <a:gd name="connsiteX37" fmla="*/ 376540 w 451283"/>
                <a:gd name="connsiteY37" fmla="*/ 292969 h 367712"/>
                <a:gd name="connsiteX38" fmla="*/ 406625 w 451283"/>
                <a:gd name="connsiteY38" fmla="*/ 257033 h 367712"/>
                <a:gd name="connsiteX39" fmla="*/ 405790 w 451283"/>
                <a:gd name="connsiteY39" fmla="*/ 252019 h 367712"/>
                <a:gd name="connsiteX40" fmla="*/ 423340 w 451283"/>
                <a:gd name="connsiteY40" fmla="*/ 255362 h 367712"/>
                <a:gd name="connsiteX41" fmla="*/ 453425 w 451283"/>
                <a:gd name="connsiteY41" fmla="*/ 219426 h 367712"/>
                <a:gd name="connsiteX42" fmla="*/ 444232 w 451283"/>
                <a:gd name="connsiteY42" fmla="*/ 196862 h 3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51283" h="367712">
                  <a:moveTo>
                    <a:pt x="444232" y="196862"/>
                  </a:moveTo>
                  <a:lnTo>
                    <a:pt x="309683" y="81534"/>
                  </a:lnTo>
                  <a:lnTo>
                    <a:pt x="300490" y="73177"/>
                  </a:lnTo>
                  <a:lnTo>
                    <a:pt x="242826" y="139198"/>
                  </a:lnTo>
                  <a:cubicBezTo>
                    <a:pt x="234469" y="149227"/>
                    <a:pt x="222769" y="155077"/>
                    <a:pt x="209398" y="155912"/>
                  </a:cubicBezTo>
                  <a:cubicBezTo>
                    <a:pt x="207726" y="155912"/>
                    <a:pt x="206055" y="155912"/>
                    <a:pt x="205219" y="155912"/>
                  </a:cubicBezTo>
                  <a:cubicBezTo>
                    <a:pt x="192683" y="155912"/>
                    <a:pt x="180984" y="151734"/>
                    <a:pt x="172626" y="143377"/>
                  </a:cubicBezTo>
                  <a:cubicBezTo>
                    <a:pt x="151734" y="124991"/>
                    <a:pt x="150062" y="93234"/>
                    <a:pt x="167612" y="72341"/>
                  </a:cubicBezTo>
                  <a:lnTo>
                    <a:pt x="216919" y="15513"/>
                  </a:lnTo>
                  <a:cubicBezTo>
                    <a:pt x="178476" y="10499"/>
                    <a:pt x="129170" y="30556"/>
                    <a:pt x="78191" y="5484"/>
                  </a:cubicBezTo>
                  <a:lnTo>
                    <a:pt x="5484" y="125827"/>
                  </a:lnTo>
                  <a:lnTo>
                    <a:pt x="62313" y="191848"/>
                  </a:lnTo>
                  <a:lnTo>
                    <a:pt x="84041" y="166776"/>
                  </a:lnTo>
                  <a:cubicBezTo>
                    <a:pt x="91563" y="157584"/>
                    <a:pt x="103262" y="152569"/>
                    <a:pt x="115798" y="152569"/>
                  </a:cubicBezTo>
                  <a:lnTo>
                    <a:pt x="115798" y="152569"/>
                  </a:lnTo>
                  <a:cubicBezTo>
                    <a:pt x="125827" y="152569"/>
                    <a:pt x="135855" y="155912"/>
                    <a:pt x="143377" y="162598"/>
                  </a:cubicBezTo>
                  <a:cubicBezTo>
                    <a:pt x="152569" y="170119"/>
                    <a:pt x="156748" y="180984"/>
                    <a:pt x="157584" y="192683"/>
                  </a:cubicBezTo>
                  <a:cubicBezTo>
                    <a:pt x="161762" y="191012"/>
                    <a:pt x="166776" y="190176"/>
                    <a:pt x="171791" y="190176"/>
                  </a:cubicBezTo>
                  <a:cubicBezTo>
                    <a:pt x="181819" y="190176"/>
                    <a:pt x="191848" y="193519"/>
                    <a:pt x="199369" y="200205"/>
                  </a:cubicBezTo>
                  <a:cubicBezTo>
                    <a:pt x="208562" y="208562"/>
                    <a:pt x="213576" y="219426"/>
                    <a:pt x="213576" y="231126"/>
                  </a:cubicBezTo>
                  <a:cubicBezTo>
                    <a:pt x="216919" y="230290"/>
                    <a:pt x="221098" y="229455"/>
                    <a:pt x="224440" y="229455"/>
                  </a:cubicBezTo>
                  <a:lnTo>
                    <a:pt x="224440" y="229455"/>
                  </a:lnTo>
                  <a:cubicBezTo>
                    <a:pt x="233633" y="229455"/>
                    <a:pt x="241990" y="232798"/>
                    <a:pt x="249512" y="238648"/>
                  </a:cubicBezTo>
                  <a:cubicBezTo>
                    <a:pt x="257033" y="245333"/>
                    <a:pt x="261212" y="254526"/>
                    <a:pt x="262047" y="264555"/>
                  </a:cubicBezTo>
                  <a:cubicBezTo>
                    <a:pt x="264555" y="263719"/>
                    <a:pt x="267897" y="262883"/>
                    <a:pt x="271240" y="262883"/>
                  </a:cubicBezTo>
                  <a:lnTo>
                    <a:pt x="271240" y="262883"/>
                  </a:lnTo>
                  <a:cubicBezTo>
                    <a:pt x="279597" y="262883"/>
                    <a:pt x="287119" y="265390"/>
                    <a:pt x="292969" y="271240"/>
                  </a:cubicBezTo>
                  <a:cubicBezTo>
                    <a:pt x="299654" y="277090"/>
                    <a:pt x="303833" y="285447"/>
                    <a:pt x="304669" y="293804"/>
                  </a:cubicBezTo>
                  <a:cubicBezTo>
                    <a:pt x="305504" y="302997"/>
                    <a:pt x="302162" y="311354"/>
                    <a:pt x="296312" y="318040"/>
                  </a:cubicBezTo>
                  <a:lnTo>
                    <a:pt x="267897" y="350633"/>
                  </a:lnTo>
                  <a:lnTo>
                    <a:pt x="279597" y="359826"/>
                  </a:lnTo>
                  <a:cubicBezTo>
                    <a:pt x="285447" y="363168"/>
                    <a:pt x="292133" y="365676"/>
                    <a:pt x="299654" y="364840"/>
                  </a:cubicBezTo>
                  <a:cubicBezTo>
                    <a:pt x="318040" y="363168"/>
                    <a:pt x="331411" y="347290"/>
                    <a:pt x="329740" y="328904"/>
                  </a:cubicBezTo>
                  <a:cubicBezTo>
                    <a:pt x="329740" y="328904"/>
                    <a:pt x="329740" y="328069"/>
                    <a:pt x="329740" y="328069"/>
                  </a:cubicBezTo>
                  <a:cubicBezTo>
                    <a:pt x="332247" y="328904"/>
                    <a:pt x="335590" y="328904"/>
                    <a:pt x="338097" y="328904"/>
                  </a:cubicBezTo>
                  <a:cubicBezTo>
                    <a:pt x="356483" y="327233"/>
                    <a:pt x="369854" y="311354"/>
                    <a:pt x="368183" y="292969"/>
                  </a:cubicBezTo>
                  <a:cubicBezTo>
                    <a:pt x="368183" y="292969"/>
                    <a:pt x="368183" y="292133"/>
                    <a:pt x="368183" y="292133"/>
                  </a:cubicBezTo>
                  <a:cubicBezTo>
                    <a:pt x="370690" y="292969"/>
                    <a:pt x="374033" y="292969"/>
                    <a:pt x="376540" y="292969"/>
                  </a:cubicBezTo>
                  <a:cubicBezTo>
                    <a:pt x="394925" y="291297"/>
                    <a:pt x="408297" y="275419"/>
                    <a:pt x="406625" y="257033"/>
                  </a:cubicBezTo>
                  <a:cubicBezTo>
                    <a:pt x="406625" y="255362"/>
                    <a:pt x="405790" y="253690"/>
                    <a:pt x="405790" y="252019"/>
                  </a:cubicBezTo>
                  <a:cubicBezTo>
                    <a:pt x="410804" y="254526"/>
                    <a:pt x="416654" y="256197"/>
                    <a:pt x="423340" y="255362"/>
                  </a:cubicBezTo>
                  <a:cubicBezTo>
                    <a:pt x="441725" y="253690"/>
                    <a:pt x="455097" y="237812"/>
                    <a:pt x="453425" y="219426"/>
                  </a:cubicBezTo>
                  <a:cubicBezTo>
                    <a:pt x="454261" y="210233"/>
                    <a:pt x="450082" y="202712"/>
                    <a:pt x="444232" y="196862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CBAA82C-7691-CD02-FB7B-0CAD344019C3}"/>
                </a:ext>
              </a:extLst>
            </p:cNvPr>
            <p:cNvSpPr/>
            <p:nvPr/>
          </p:nvSpPr>
          <p:spPr>
            <a:xfrm>
              <a:off x="1547319" y="3600760"/>
              <a:ext cx="175499" cy="208928"/>
            </a:xfrm>
            <a:custGeom>
              <a:avLst/>
              <a:gdLst>
                <a:gd name="connsiteX0" fmla="*/ 172692 w 175499"/>
                <a:gd name="connsiteY0" fmla="*/ 162598 h 208927"/>
                <a:gd name="connsiteX1" fmla="*/ 108342 w 175499"/>
                <a:gd name="connsiteY1" fmla="*/ 201876 h 208927"/>
                <a:gd name="connsiteX2" fmla="*/ 85778 w 175499"/>
                <a:gd name="connsiteY2" fmla="*/ 196026 h 208927"/>
                <a:gd name="connsiteX3" fmla="*/ 8057 w 175499"/>
                <a:gd name="connsiteY3" fmla="*/ 67327 h 208927"/>
                <a:gd name="connsiteX4" fmla="*/ 13907 w 175499"/>
                <a:gd name="connsiteY4" fmla="*/ 44763 h 208927"/>
                <a:gd name="connsiteX5" fmla="*/ 78257 w 175499"/>
                <a:gd name="connsiteY5" fmla="*/ 5484 h 208927"/>
                <a:gd name="connsiteX6" fmla="*/ 172692 w 175499"/>
                <a:gd name="connsiteY6" fmla="*/ 162598 h 20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499" h="208927">
                  <a:moveTo>
                    <a:pt x="172692" y="162598"/>
                  </a:moveTo>
                  <a:lnTo>
                    <a:pt x="108342" y="201876"/>
                  </a:lnTo>
                  <a:cubicBezTo>
                    <a:pt x="100821" y="206891"/>
                    <a:pt x="89957" y="204383"/>
                    <a:pt x="85778" y="196026"/>
                  </a:cubicBezTo>
                  <a:lnTo>
                    <a:pt x="8057" y="67327"/>
                  </a:lnTo>
                  <a:cubicBezTo>
                    <a:pt x="3043" y="59806"/>
                    <a:pt x="5550" y="48941"/>
                    <a:pt x="13907" y="44763"/>
                  </a:cubicBezTo>
                  <a:lnTo>
                    <a:pt x="78257" y="5484"/>
                  </a:lnTo>
                  <a:lnTo>
                    <a:pt x="172692" y="162598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96B5A82-38DB-C95C-1335-64DFB15A9CA4}"/>
                </a:ext>
              </a:extLst>
            </p:cNvPr>
            <p:cNvSpPr/>
            <p:nvPr/>
          </p:nvSpPr>
          <p:spPr>
            <a:xfrm>
              <a:off x="1257305" y="3668328"/>
              <a:ext cx="359355" cy="200571"/>
            </a:xfrm>
            <a:custGeom>
              <a:avLst/>
              <a:gdLst>
                <a:gd name="connsiteX0" fmla="*/ 288042 w 359355"/>
                <a:gd name="connsiteY0" fmla="*/ 16473 h 200570"/>
                <a:gd name="connsiteX1" fmla="*/ 112543 w 359355"/>
                <a:gd name="connsiteY1" fmla="*/ 6445 h 200570"/>
                <a:gd name="connsiteX2" fmla="*/ 108365 w 359355"/>
                <a:gd name="connsiteY2" fmla="*/ 5609 h 200570"/>
                <a:gd name="connsiteX3" fmla="*/ 79951 w 359355"/>
                <a:gd name="connsiteY3" fmla="*/ 16473 h 200570"/>
                <a:gd name="connsiteX4" fmla="*/ 13929 w 359355"/>
                <a:gd name="connsiteY4" fmla="*/ 91687 h 200570"/>
                <a:gd name="connsiteX5" fmla="*/ 17272 w 359355"/>
                <a:gd name="connsiteY5" fmla="*/ 138487 h 200570"/>
                <a:gd name="connsiteX6" fmla="*/ 42344 w 359355"/>
                <a:gd name="connsiteY6" fmla="*/ 146844 h 200570"/>
                <a:gd name="connsiteX7" fmla="*/ 64908 w 359355"/>
                <a:gd name="connsiteY7" fmla="*/ 135144 h 200570"/>
                <a:gd name="connsiteX8" fmla="*/ 133436 w 359355"/>
                <a:gd name="connsiteY8" fmla="*/ 56587 h 200570"/>
                <a:gd name="connsiteX9" fmla="*/ 289714 w 359355"/>
                <a:gd name="connsiteY9" fmla="*/ 191137 h 200570"/>
                <a:gd name="connsiteX10" fmla="*/ 289714 w 359355"/>
                <a:gd name="connsiteY10" fmla="*/ 191137 h 200570"/>
                <a:gd name="connsiteX11" fmla="*/ 289714 w 359355"/>
                <a:gd name="connsiteY11" fmla="*/ 191137 h 200570"/>
                <a:gd name="connsiteX12" fmla="*/ 298907 w 359355"/>
                <a:gd name="connsiteY12" fmla="*/ 202001 h 200570"/>
                <a:gd name="connsiteX13" fmla="*/ 359078 w 359355"/>
                <a:gd name="connsiteY13" fmla="*/ 132637 h 200570"/>
                <a:gd name="connsiteX14" fmla="*/ 288042 w 359355"/>
                <a:gd name="connsiteY14" fmla="*/ 16473 h 20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355" h="200570">
                  <a:moveTo>
                    <a:pt x="288042" y="16473"/>
                  </a:moveTo>
                  <a:cubicBezTo>
                    <a:pt x="218678" y="41544"/>
                    <a:pt x="168536" y="17309"/>
                    <a:pt x="112543" y="6445"/>
                  </a:cubicBezTo>
                  <a:cubicBezTo>
                    <a:pt x="111708" y="6445"/>
                    <a:pt x="108365" y="5609"/>
                    <a:pt x="108365" y="5609"/>
                  </a:cubicBezTo>
                  <a:cubicBezTo>
                    <a:pt x="98336" y="4773"/>
                    <a:pt x="87472" y="8116"/>
                    <a:pt x="79951" y="16473"/>
                  </a:cubicBezTo>
                  <a:lnTo>
                    <a:pt x="13929" y="91687"/>
                  </a:lnTo>
                  <a:cubicBezTo>
                    <a:pt x="1394" y="105894"/>
                    <a:pt x="3065" y="126787"/>
                    <a:pt x="17272" y="138487"/>
                  </a:cubicBezTo>
                  <a:cubicBezTo>
                    <a:pt x="24794" y="144337"/>
                    <a:pt x="33151" y="147680"/>
                    <a:pt x="42344" y="146844"/>
                  </a:cubicBezTo>
                  <a:cubicBezTo>
                    <a:pt x="50701" y="146008"/>
                    <a:pt x="59058" y="142665"/>
                    <a:pt x="64908" y="135144"/>
                  </a:cubicBezTo>
                  <a:cubicBezTo>
                    <a:pt x="64908" y="135144"/>
                    <a:pt x="133436" y="56587"/>
                    <a:pt x="133436" y="56587"/>
                  </a:cubicBezTo>
                  <a:lnTo>
                    <a:pt x="289714" y="191137"/>
                  </a:lnTo>
                  <a:lnTo>
                    <a:pt x="289714" y="191137"/>
                  </a:lnTo>
                  <a:lnTo>
                    <a:pt x="289714" y="191137"/>
                  </a:lnTo>
                  <a:cubicBezTo>
                    <a:pt x="293892" y="195315"/>
                    <a:pt x="295564" y="196987"/>
                    <a:pt x="298907" y="202001"/>
                  </a:cubicBezTo>
                  <a:lnTo>
                    <a:pt x="359078" y="132637"/>
                  </a:lnTo>
                  <a:lnTo>
                    <a:pt x="288042" y="16473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1EFF83-9D89-579D-68A1-81398BBF2F42}"/>
              </a:ext>
            </a:extLst>
          </p:cNvPr>
          <p:cNvGrpSpPr/>
          <p:nvPr/>
        </p:nvGrpSpPr>
        <p:grpSpPr>
          <a:xfrm>
            <a:off x="3300456" y="4319391"/>
            <a:ext cx="6956062" cy="1055702"/>
            <a:chOff x="3025775" y="4731931"/>
            <a:chExt cx="7602537" cy="1158875"/>
          </a:xfrm>
        </p:grpSpPr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5681903A-2EF4-9D45-6ADD-19A557BD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2" y="4931956"/>
              <a:ext cx="7194550" cy="958850"/>
            </a:xfrm>
            <a:custGeom>
              <a:avLst/>
              <a:gdLst>
                <a:gd name="T0" fmla="*/ 0 w 13597"/>
                <a:gd name="T1" fmla="*/ 0 h 1812"/>
                <a:gd name="T2" fmla="*/ 1495 w 13597"/>
                <a:gd name="T3" fmla="*/ 0 h 1812"/>
                <a:gd name="T4" fmla="*/ 11204 w 13597"/>
                <a:gd name="T5" fmla="*/ 0 h 1812"/>
                <a:gd name="T6" fmla="*/ 11698 w 13597"/>
                <a:gd name="T7" fmla="*/ 0 h 1812"/>
                <a:gd name="T8" fmla="*/ 13111 w 13597"/>
                <a:gd name="T9" fmla="*/ 0 h 1812"/>
                <a:gd name="T10" fmla="*/ 13597 w 13597"/>
                <a:gd name="T11" fmla="*/ 888 h 1812"/>
                <a:gd name="T12" fmla="*/ 13140 w 13597"/>
                <a:gd name="T13" fmla="*/ 1802 h 1812"/>
                <a:gd name="T14" fmla="*/ 11698 w 13597"/>
                <a:gd name="T15" fmla="*/ 1804 h 1812"/>
                <a:gd name="T16" fmla="*/ 11698 w 13597"/>
                <a:gd name="T17" fmla="*/ 1805 h 1812"/>
                <a:gd name="T18" fmla="*/ 1495 w 13597"/>
                <a:gd name="T19" fmla="*/ 1810 h 1812"/>
                <a:gd name="T20" fmla="*/ 0 w 13597"/>
                <a:gd name="T21" fmla="*/ 1812 h 1812"/>
                <a:gd name="T22" fmla="*/ 0 w 13597"/>
                <a:gd name="T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7" h="1812">
                  <a:moveTo>
                    <a:pt x="0" y="0"/>
                  </a:moveTo>
                  <a:lnTo>
                    <a:pt x="1495" y="0"/>
                  </a:lnTo>
                  <a:lnTo>
                    <a:pt x="11204" y="0"/>
                  </a:lnTo>
                  <a:lnTo>
                    <a:pt x="11698" y="0"/>
                  </a:lnTo>
                  <a:lnTo>
                    <a:pt x="13111" y="0"/>
                  </a:lnTo>
                  <a:lnTo>
                    <a:pt x="13597" y="888"/>
                  </a:lnTo>
                  <a:lnTo>
                    <a:pt x="13140" y="1802"/>
                  </a:lnTo>
                  <a:lnTo>
                    <a:pt x="11698" y="1804"/>
                  </a:lnTo>
                  <a:lnTo>
                    <a:pt x="11698" y="1805"/>
                  </a:lnTo>
                  <a:lnTo>
                    <a:pt x="1495" y="1810"/>
                  </a:lnTo>
                  <a:lnTo>
                    <a:pt x="0" y="18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5881EA7C-9B0E-B148-712C-E35F7F9A9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75" y="4731931"/>
              <a:ext cx="407988" cy="1155700"/>
            </a:xfrm>
            <a:custGeom>
              <a:avLst/>
              <a:gdLst>
                <a:gd name="T0" fmla="*/ 769 w 769"/>
                <a:gd name="T1" fmla="*/ 2183 h 2183"/>
                <a:gd name="T2" fmla="*/ 769 w 769"/>
                <a:gd name="T3" fmla="*/ 376 h 2183"/>
                <a:gd name="T4" fmla="*/ 1 w 769"/>
                <a:gd name="T5" fmla="*/ 0 h 2183"/>
                <a:gd name="T6" fmla="*/ 1 w 769"/>
                <a:gd name="T7" fmla="*/ 1496 h 2183"/>
                <a:gd name="T8" fmla="*/ 0 w 769"/>
                <a:gd name="T9" fmla="*/ 1496 h 2183"/>
                <a:gd name="T10" fmla="*/ 769 w 769"/>
                <a:gd name="T11" fmla="*/ 2183 h 2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9" h="2183">
                  <a:moveTo>
                    <a:pt x="769" y="2183"/>
                  </a:moveTo>
                  <a:lnTo>
                    <a:pt x="769" y="376"/>
                  </a:lnTo>
                  <a:lnTo>
                    <a:pt x="1" y="0"/>
                  </a:lnTo>
                  <a:lnTo>
                    <a:pt x="1" y="1496"/>
                  </a:lnTo>
                  <a:lnTo>
                    <a:pt x="0" y="1496"/>
                  </a:lnTo>
                  <a:lnTo>
                    <a:pt x="769" y="2183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</p:grpSp>
      <p:sp>
        <p:nvSpPr>
          <p:cNvPr id="27" name="Freeform 14">
            <a:extLst>
              <a:ext uri="{FF2B5EF4-FFF2-40B4-BE49-F238E27FC236}">
                <a16:creationId xmlns:a16="http://schemas.microsoft.com/office/drawing/2014/main" id="{A294AF69-6A5D-58C0-2CD1-6827EC500E92}"/>
              </a:ext>
            </a:extLst>
          </p:cNvPr>
          <p:cNvSpPr>
            <a:spLocks/>
          </p:cNvSpPr>
          <p:nvPr/>
        </p:nvSpPr>
        <p:spPr bwMode="auto">
          <a:xfrm>
            <a:off x="1965644" y="4270313"/>
            <a:ext cx="1336258" cy="721637"/>
          </a:xfrm>
          <a:custGeom>
            <a:avLst/>
            <a:gdLst>
              <a:gd name="T0" fmla="*/ 2771 w 2771"/>
              <a:gd name="T1" fmla="*/ 0 h 1496"/>
              <a:gd name="T2" fmla="*/ 136 w 2771"/>
              <a:gd name="T3" fmla="*/ 0 h 1496"/>
              <a:gd name="T4" fmla="*/ 130 w 2771"/>
              <a:gd name="T5" fmla="*/ 0 h 1496"/>
              <a:gd name="T6" fmla="*/ 122 w 2771"/>
              <a:gd name="T7" fmla="*/ 0 h 1496"/>
              <a:gd name="T8" fmla="*/ 116 w 2771"/>
              <a:gd name="T9" fmla="*/ 1 h 1496"/>
              <a:gd name="T10" fmla="*/ 109 w 2771"/>
              <a:gd name="T11" fmla="*/ 2 h 1496"/>
              <a:gd name="T12" fmla="*/ 95 w 2771"/>
              <a:gd name="T13" fmla="*/ 5 h 1496"/>
              <a:gd name="T14" fmla="*/ 84 w 2771"/>
              <a:gd name="T15" fmla="*/ 11 h 1496"/>
              <a:gd name="T16" fmla="*/ 72 w 2771"/>
              <a:gd name="T17" fmla="*/ 16 h 1496"/>
              <a:gd name="T18" fmla="*/ 60 w 2771"/>
              <a:gd name="T19" fmla="*/ 22 h 1496"/>
              <a:gd name="T20" fmla="*/ 49 w 2771"/>
              <a:gd name="T21" fmla="*/ 30 h 1496"/>
              <a:gd name="T22" fmla="*/ 41 w 2771"/>
              <a:gd name="T23" fmla="*/ 40 h 1496"/>
              <a:gd name="T24" fmla="*/ 31 w 2771"/>
              <a:gd name="T25" fmla="*/ 48 h 1496"/>
              <a:gd name="T26" fmla="*/ 24 w 2771"/>
              <a:gd name="T27" fmla="*/ 60 h 1496"/>
              <a:gd name="T28" fmla="*/ 17 w 2771"/>
              <a:gd name="T29" fmla="*/ 71 h 1496"/>
              <a:gd name="T30" fmla="*/ 11 w 2771"/>
              <a:gd name="T31" fmla="*/ 82 h 1496"/>
              <a:gd name="T32" fmla="*/ 6 w 2771"/>
              <a:gd name="T33" fmla="*/ 94 h 1496"/>
              <a:gd name="T34" fmla="*/ 2 w 2771"/>
              <a:gd name="T35" fmla="*/ 107 h 1496"/>
              <a:gd name="T36" fmla="*/ 1 w 2771"/>
              <a:gd name="T37" fmla="*/ 113 h 1496"/>
              <a:gd name="T38" fmla="*/ 0 w 2771"/>
              <a:gd name="T39" fmla="*/ 122 h 1496"/>
              <a:gd name="T40" fmla="*/ 0 w 2771"/>
              <a:gd name="T41" fmla="*/ 128 h 1496"/>
              <a:gd name="T42" fmla="*/ 0 w 2771"/>
              <a:gd name="T43" fmla="*/ 135 h 1496"/>
              <a:gd name="T44" fmla="*/ 0 w 2771"/>
              <a:gd name="T45" fmla="*/ 1360 h 1496"/>
              <a:gd name="T46" fmla="*/ 0 w 2771"/>
              <a:gd name="T47" fmla="*/ 1368 h 1496"/>
              <a:gd name="T48" fmla="*/ 0 w 2771"/>
              <a:gd name="T49" fmla="*/ 1374 h 1496"/>
              <a:gd name="T50" fmla="*/ 1 w 2771"/>
              <a:gd name="T51" fmla="*/ 1380 h 1496"/>
              <a:gd name="T52" fmla="*/ 2 w 2771"/>
              <a:gd name="T53" fmla="*/ 1387 h 1496"/>
              <a:gd name="T54" fmla="*/ 6 w 2771"/>
              <a:gd name="T55" fmla="*/ 1401 h 1496"/>
              <a:gd name="T56" fmla="*/ 11 w 2771"/>
              <a:gd name="T57" fmla="*/ 1412 h 1496"/>
              <a:gd name="T58" fmla="*/ 17 w 2771"/>
              <a:gd name="T59" fmla="*/ 1425 h 1496"/>
              <a:gd name="T60" fmla="*/ 24 w 2771"/>
              <a:gd name="T61" fmla="*/ 1436 h 1496"/>
              <a:gd name="T62" fmla="*/ 31 w 2771"/>
              <a:gd name="T63" fmla="*/ 1447 h 1496"/>
              <a:gd name="T64" fmla="*/ 41 w 2771"/>
              <a:gd name="T65" fmla="*/ 1456 h 1496"/>
              <a:gd name="T66" fmla="*/ 49 w 2771"/>
              <a:gd name="T67" fmla="*/ 1465 h 1496"/>
              <a:gd name="T68" fmla="*/ 60 w 2771"/>
              <a:gd name="T69" fmla="*/ 1472 h 1496"/>
              <a:gd name="T70" fmla="*/ 72 w 2771"/>
              <a:gd name="T71" fmla="*/ 1480 h 1496"/>
              <a:gd name="T72" fmla="*/ 84 w 2771"/>
              <a:gd name="T73" fmla="*/ 1485 h 1496"/>
              <a:gd name="T74" fmla="*/ 95 w 2771"/>
              <a:gd name="T75" fmla="*/ 1491 h 1496"/>
              <a:gd name="T76" fmla="*/ 109 w 2771"/>
              <a:gd name="T77" fmla="*/ 1494 h 1496"/>
              <a:gd name="T78" fmla="*/ 116 w 2771"/>
              <a:gd name="T79" fmla="*/ 1495 h 1496"/>
              <a:gd name="T80" fmla="*/ 122 w 2771"/>
              <a:gd name="T81" fmla="*/ 1496 h 1496"/>
              <a:gd name="T82" fmla="*/ 130 w 2771"/>
              <a:gd name="T83" fmla="*/ 1496 h 1496"/>
              <a:gd name="T84" fmla="*/ 136 w 2771"/>
              <a:gd name="T85" fmla="*/ 1496 h 1496"/>
              <a:gd name="T86" fmla="*/ 2771 w 2771"/>
              <a:gd name="T87" fmla="*/ 1496 h 1496"/>
              <a:gd name="T88" fmla="*/ 2771 w 2771"/>
              <a:gd name="T89" fmla="*/ 0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71" h="1496">
                <a:moveTo>
                  <a:pt x="2771" y="0"/>
                </a:moveTo>
                <a:lnTo>
                  <a:pt x="136" y="0"/>
                </a:lnTo>
                <a:lnTo>
                  <a:pt x="130" y="0"/>
                </a:lnTo>
                <a:lnTo>
                  <a:pt x="122" y="0"/>
                </a:lnTo>
                <a:lnTo>
                  <a:pt x="116" y="1"/>
                </a:lnTo>
                <a:lnTo>
                  <a:pt x="109" y="2"/>
                </a:lnTo>
                <a:lnTo>
                  <a:pt x="95" y="5"/>
                </a:lnTo>
                <a:lnTo>
                  <a:pt x="84" y="11"/>
                </a:lnTo>
                <a:lnTo>
                  <a:pt x="72" y="16"/>
                </a:lnTo>
                <a:lnTo>
                  <a:pt x="60" y="22"/>
                </a:lnTo>
                <a:lnTo>
                  <a:pt x="49" y="30"/>
                </a:lnTo>
                <a:lnTo>
                  <a:pt x="41" y="40"/>
                </a:lnTo>
                <a:lnTo>
                  <a:pt x="31" y="48"/>
                </a:lnTo>
                <a:lnTo>
                  <a:pt x="24" y="60"/>
                </a:lnTo>
                <a:lnTo>
                  <a:pt x="17" y="71"/>
                </a:lnTo>
                <a:lnTo>
                  <a:pt x="11" y="82"/>
                </a:lnTo>
                <a:lnTo>
                  <a:pt x="6" y="94"/>
                </a:lnTo>
                <a:lnTo>
                  <a:pt x="2" y="107"/>
                </a:lnTo>
                <a:lnTo>
                  <a:pt x="1" y="113"/>
                </a:lnTo>
                <a:lnTo>
                  <a:pt x="0" y="122"/>
                </a:lnTo>
                <a:lnTo>
                  <a:pt x="0" y="128"/>
                </a:lnTo>
                <a:lnTo>
                  <a:pt x="0" y="135"/>
                </a:lnTo>
                <a:lnTo>
                  <a:pt x="0" y="1360"/>
                </a:lnTo>
                <a:lnTo>
                  <a:pt x="0" y="1368"/>
                </a:lnTo>
                <a:lnTo>
                  <a:pt x="0" y="1374"/>
                </a:lnTo>
                <a:lnTo>
                  <a:pt x="1" y="1380"/>
                </a:lnTo>
                <a:lnTo>
                  <a:pt x="2" y="1387"/>
                </a:lnTo>
                <a:lnTo>
                  <a:pt x="6" y="1401"/>
                </a:lnTo>
                <a:lnTo>
                  <a:pt x="11" y="1412"/>
                </a:lnTo>
                <a:lnTo>
                  <a:pt x="17" y="1425"/>
                </a:lnTo>
                <a:lnTo>
                  <a:pt x="24" y="1436"/>
                </a:lnTo>
                <a:lnTo>
                  <a:pt x="31" y="1447"/>
                </a:lnTo>
                <a:lnTo>
                  <a:pt x="41" y="1456"/>
                </a:lnTo>
                <a:lnTo>
                  <a:pt x="49" y="1465"/>
                </a:lnTo>
                <a:lnTo>
                  <a:pt x="60" y="1472"/>
                </a:lnTo>
                <a:lnTo>
                  <a:pt x="72" y="1480"/>
                </a:lnTo>
                <a:lnTo>
                  <a:pt x="84" y="1485"/>
                </a:lnTo>
                <a:lnTo>
                  <a:pt x="95" y="1491"/>
                </a:lnTo>
                <a:lnTo>
                  <a:pt x="109" y="1494"/>
                </a:lnTo>
                <a:lnTo>
                  <a:pt x="116" y="1495"/>
                </a:lnTo>
                <a:lnTo>
                  <a:pt x="122" y="1496"/>
                </a:lnTo>
                <a:lnTo>
                  <a:pt x="130" y="1496"/>
                </a:lnTo>
                <a:lnTo>
                  <a:pt x="136" y="1496"/>
                </a:lnTo>
                <a:lnTo>
                  <a:pt x="2771" y="1496"/>
                </a:lnTo>
                <a:lnTo>
                  <a:pt x="2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12423DAE-0B48-7434-7DDD-9AC77D88ABA3}"/>
              </a:ext>
            </a:extLst>
          </p:cNvPr>
          <p:cNvSpPr>
            <a:spLocks/>
          </p:cNvSpPr>
          <p:nvPr/>
        </p:nvSpPr>
        <p:spPr bwMode="auto">
          <a:xfrm>
            <a:off x="3672121" y="4452530"/>
            <a:ext cx="6554028" cy="873485"/>
          </a:xfrm>
          <a:custGeom>
            <a:avLst/>
            <a:gdLst>
              <a:gd name="T0" fmla="*/ 0 w 13597"/>
              <a:gd name="T1" fmla="*/ 0 h 1812"/>
              <a:gd name="T2" fmla="*/ 1495 w 13597"/>
              <a:gd name="T3" fmla="*/ 0 h 1812"/>
              <a:gd name="T4" fmla="*/ 11204 w 13597"/>
              <a:gd name="T5" fmla="*/ 0 h 1812"/>
              <a:gd name="T6" fmla="*/ 11698 w 13597"/>
              <a:gd name="T7" fmla="*/ 0 h 1812"/>
              <a:gd name="T8" fmla="*/ 13111 w 13597"/>
              <a:gd name="T9" fmla="*/ 0 h 1812"/>
              <a:gd name="T10" fmla="*/ 13597 w 13597"/>
              <a:gd name="T11" fmla="*/ 888 h 1812"/>
              <a:gd name="T12" fmla="*/ 13140 w 13597"/>
              <a:gd name="T13" fmla="*/ 1802 h 1812"/>
              <a:gd name="T14" fmla="*/ 11698 w 13597"/>
              <a:gd name="T15" fmla="*/ 1804 h 1812"/>
              <a:gd name="T16" fmla="*/ 11698 w 13597"/>
              <a:gd name="T17" fmla="*/ 1805 h 1812"/>
              <a:gd name="T18" fmla="*/ 1495 w 13597"/>
              <a:gd name="T19" fmla="*/ 1810 h 1812"/>
              <a:gd name="T20" fmla="*/ 0 w 13597"/>
              <a:gd name="T21" fmla="*/ 1812 h 1812"/>
              <a:gd name="T22" fmla="*/ 0 w 13597"/>
              <a:gd name="T23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97" h="1812">
                <a:moveTo>
                  <a:pt x="0" y="0"/>
                </a:moveTo>
                <a:lnTo>
                  <a:pt x="1495" y="0"/>
                </a:lnTo>
                <a:lnTo>
                  <a:pt x="11204" y="0"/>
                </a:lnTo>
                <a:lnTo>
                  <a:pt x="11698" y="0"/>
                </a:lnTo>
                <a:lnTo>
                  <a:pt x="13111" y="0"/>
                </a:lnTo>
                <a:lnTo>
                  <a:pt x="13597" y="888"/>
                </a:lnTo>
                <a:lnTo>
                  <a:pt x="13140" y="1802"/>
                </a:lnTo>
                <a:lnTo>
                  <a:pt x="11698" y="1804"/>
                </a:lnTo>
                <a:lnTo>
                  <a:pt x="11698" y="1805"/>
                </a:lnTo>
                <a:lnTo>
                  <a:pt x="1495" y="181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1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6">
            <a:extLst>
              <a:ext uri="{FF2B5EF4-FFF2-40B4-BE49-F238E27FC236}">
                <a16:creationId xmlns:a16="http://schemas.microsoft.com/office/drawing/2014/main" id="{3D1E4CE8-A3EB-6BC0-2AFD-BEF9CEF1ED7E}"/>
              </a:ext>
            </a:extLst>
          </p:cNvPr>
          <p:cNvSpPr>
            <a:spLocks/>
          </p:cNvSpPr>
          <p:nvPr/>
        </p:nvSpPr>
        <p:spPr bwMode="auto">
          <a:xfrm>
            <a:off x="3300456" y="4270313"/>
            <a:ext cx="371665" cy="1052810"/>
          </a:xfrm>
          <a:custGeom>
            <a:avLst/>
            <a:gdLst>
              <a:gd name="T0" fmla="*/ 769 w 769"/>
              <a:gd name="T1" fmla="*/ 2183 h 2183"/>
              <a:gd name="T2" fmla="*/ 769 w 769"/>
              <a:gd name="T3" fmla="*/ 376 h 2183"/>
              <a:gd name="T4" fmla="*/ 1 w 769"/>
              <a:gd name="T5" fmla="*/ 0 h 2183"/>
              <a:gd name="T6" fmla="*/ 1 w 769"/>
              <a:gd name="T7" fmla="*/ 1496 h 2183"/>
              <a:gd name="T8" fmla="*/ 0 w 769"/>
              <a:gd name="T9" fmla="*/ 1496 h 2183"/>
              <a:gd name="T10" fmla="*/ 769 w 769"/>
              <a:gd name="T11" fmla="*/ 2183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9" h="2183">
                <a:moveTo>
                  <a:pt x="769" y="2183"/>
                </a:moveTo>
                <a:lnTo>
                  <a:pt x="769" y="376"/>
                </a:lnTo>
                <a:lnTo>
                  <a:pt x="1" y="0"/>
                </a:lnTo>
                <a:lnTo>
                  <a:pt x="1" y="1496"/>
                </a:lnTo>
                <a:lnTo>
                  <a:pt x="0" y="1496"/>
                </a:lnTo>
                <a:lnTo>
                  <a:pt x="769" y="218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3003592-5981-BEEC-82F7-F84DE6C99477}"/>
              </a:ext>
            </a:extLst>
          </p:cNvPr>
          <p:cNvSpPr/>
          <p:nvPr/>
        </p:nvSpPr>
        <p:spPr>
          <a:xfrm>
            <a:off x="9354412" y="4656024"/>
            <a:ext cx="530269" cy="4664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cs typeface="Arial" panose="020B0604020202020204" pitchFamily="34" charset="0"/>
              </a:rPr>
              <a:t>04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11C0E6-095C-D5D3-E961-7E37191C81D9}"/>
              </a:ext>
            </a:extLst>
          </p:cNvPr>
          <p:cNvSpPr txBox="1"/>
          <p:nvPr/>
        </p:nvSpPr>
        <p:spPr>
          <a:xfrm>
            <a:off x="3806613" y="4840058"/>
            <a:ext cx="53714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D2950F6-DB86-549B-B5A4-ED69E37C6DC3}"/>
              </a:ext>
            </a:extLst>
          </p:cNvPr>
          <p:cNvSpPr txBox="1"/>
          <p:nvPr/>
        </p:nvSpPr>
        <p:spPr>
          <a:xfrm>
            <a:off x="3806613" y="4569154"/>
            <a:ext cx="53714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57" name="Graphic 26" descr="Single gear">
            <a:extLst>
              <a:ext uri="{FF2B5EF4-FFF2-40B4-BE49-F238E27FC236}">
                <a16:creationId xmlns:a16="http://schemas.microsoft.com/office/drawing/2014/main" id="{D49FED2A-039F-41A0-D626-04744EDD78FD}"/>
              </a:ext>
            </a:extLst>
          </p:cNvPr>
          <p:cNvSpPr/>
          <p:nvPr/>
        </p:nvSpPr>
        <p:spPr>
          <a:xfrm>
            <a:off x="2371122" y="4368480"/>
            <a:ext cx="525302" cy="525302"/>
          </a:xfrm>
          <a:custGeom>
            <a:avLst/>
            <a:gdLst>
              <a:gd name="connsiteX0" fmla="*/ 290409 w 576640"/>
              <a:gd name="connsiteY0" fmla="*/ 390695 h 576640"/>
              <a:gd name="connsiteX1" fmla="*/ 190124 w 576640"/>
              <a:gd name="connsiteY1" fmla="*/ 290409 h 576640"/>
              <a:gd name="connsiteX2" fmla="*/ 290409 w 576640"/>
              <a:gd name="connsiteY2" fmla="*/ 190124 h 576640"/>
              <a:gd name="connsiteX3" fmla="*/ 390695 w 576640"/>
              <a:gd name="connsiteY3" fmla="*/ 290409 h 576640"/>
              <a:gd name="connsiteX4" fmla="*/ 290409 w 576640"/>
              <a:gd name="connsiteY4" fmla="*/ 390695 h 576640"/>
              <a:gd name="connsiteX5" fmla="*/ 516051 w 576640"/>
              <a:gd name="connsiteY5" fmla="*/ 227731 h 576640"/>
              <a:gd name="connsiteX6" fmla="*/ 494323 w 576640"/>
              <a:gd name="connsiteY6" fmla="*/ 175917 h 576640"/>
              <a:gd name="connsiteX7" fmla="*/ 515216 w 576640"/>
              <a:gd name="connsiteY7" fmla="*/ 113239 h 576640"/>
              <a:gd name="connsiteX8" fmla="*/ 467580 w 576640"/>
              <a:gd name="connsiteY8" fmla="*/ 65603 h 576640"/>
              <a:gd name="connsiteX9" fmla="*/ 404902 w 576640"/>
              <a:gd name="connsiteY9" fmla="*/ 86496 h 576640"/>
              <a:gd name="connsiteX10" fmla="*/ 352252 w 576640"/>
              <a:gd name="connsiteY10" fmla="*/ 64768 h 576640"/>
              <a:gd name="connsiteX11" fmla="*/ 323838 w 576640"/>
              <a:gd name="connsiteY11" fmla="*/ 6268 h 576640"/>
              <a:gd name="connsiteX12" fmla="*/ 256981 w 576640"/>
              <a:gd name="connsiteY12" fmla="*/ 6268 h 576640"/>
              <a:gd name="connsiteX13" fmla="*/ 227731 w 576640"/>
              <a:gd name="connsiteY13" fmla="*/ 64768 h 576640"/>
              <a:gd name="connsiteX14" fmla="*/ 175917 w 576640"/>
              <a:gd name="connsiteY14" fmla="*/ 86496 h 576640"/>
              <a:gd name="connsiteX15" fmla="*/ 113239 w 576640"/>
              <a:gd name="connsiteY15" fmla="*/ 65603 h 576640"/>
              <a:gd name="connsiteX16" fmla="*/ 65603 w 576640"/>
              <a:gd name="connsiteY16" fmla="*/ 113239 h 576640"/>
              <a:gd name="connsiteX17" fmla="*/ 86496 w 576640"/>
              <a:gd name="connsiteY17" fmla="*/ 175917 h 576640"/>
              <a:gd name="connsiteX18" fmla="*/ 64768 w 576640"/>
              <a:gd name="connsiteY18" fmla="*/ 228567 h 576640"/>
              <a:gd name="connsiteX19" fmla="*/ 6268 w 576640"/>
              <a:gd name="connsiteY19" fmla="*/ 256981 h 576640"/>
              <a:gd name="connsiteX20" fmla="*/ 6268 w 576640"/>
              <a:gd name="connsiteY20" fmla="*/ 323838 h 576640"/>
              <a:gd name="connsiteX21" fmla="*/ 64768 w 576640"/>
              <a:gd name="connsiteY21" fmla="*/ 353088 h 576640"/>
              <a:gd name="connsiteX22" fmla="*/ 86496 w 576640"/>
              <a:gd name="connsiteY22" fmla="*/ 404902 h 576640"/>
              <a:gd name="connsiteX23" fmla="*/ 65603 w 576640"/>
              <a:gd name="connsiteY23" fmla="*/ 467580 h 576640"/>
              <a:gd name="connsiteX24" fmla="*/ 113239 w 576640"/>
              <a:gd name="connsiteY24" fmla="*/ 515216 h 576640"/>
              <a:gd name="connsiteX25" fmla="*/ 175917 w 576640"/>
              <a:gd name="connsiteY25" fmla="*/ 494323 h 576640"/>
              <a:gd name="connsiteX26" fmla="*/ 228567 w 576640"/>
              <a:gd name="connsiteY26" fmla="*/ 516051 h 576640"/>
              <a:gd name="connsiteX27" fmla="*/ 257817 w 576640"/>
              <a:gd name="connsiteY27" fmla="*/ 574551 h 576640"/>
              <a:gd name="connsiteX28" fmla="*/ 324673 w 576640"/>
              <a:gd name="connsiteY28" fmla="*/ 574551 h 576640"/>
              <a:gd name="connsiteX29" fmla="*/ 353923 w 576640"/>
              <a:gd name="connsiteY29" fmla="*/ 516051 h 576640"/>
              <a:gd name="connsiteX30" fmla="*/ 405737 w 576640"/>
              <a:gd name="connsiteY30" fmla="*/ 494323 h 576640"/>
              <a:gd name="connsiteX31" fmla="*/ 468416 w 576640"/>
              <a:gd name="connsiteY31" fmla="*/ 515216 h 576640"/>
              <a:gd name="connsiteX32" fmla="*/ 516051 w 576640"/>
              <a:gd name="connsiteY32" fmla="*/ 467580 h 576640"/>
              <a:gd name="connsiteX33" fmla="*/ 495158 w 576640"/>
              <a:gd name="connsiteY33" fmla="*/ 404902 h 576640"/>
              <a:gd name="connsiteX34" fmla="*/ 516887 w 576640"/>
              <a:gd name="connsiteY34" fmla="*/ 352252 h 576640"/>
              <a:gd name="connsiteX35" fmla="*/ 575387 w 576640"/>
              <a:gd name="connsiteY35" fmla="*/ 323002 h 576640"/>
              <a:gd name="connsiteX36" fmla="*/ 575387 w 576640"/>
              <a:gd name="connsiteY36" fmla="*/ 256145 h 576640"/>
              <a:gd name="connsiteX37" fmla="*/ 516051 w 576640"/>
              <a:gd name="connsiteY37" fmla="*/ 227731 h 57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6640" h="576640">
                <a:moveTo>
                  <a:pt x="290409" y="390695"/>
                </a:moveTo>
                <a:cubicBezTo>
                  <a:pt x="235253" y="390695"/>
                  <a:pt x="190124" y="345566"/>
                  <a:pt x="190124" y="290409"/>
                </a:cubicBezTo>
                <a:cubicBezTo>
                  <a:pt x="190124" y="235253"/>
                  <a:pt x="235253" y="190124"/>
                  <a:pt x="290409" y="190124"/>
                </a:cubicBezTo>
                <a:cubicBezTo>
                  <a:pt x="345566" y="190124"/>
                  <a:pt x="390695" y="235253"/>
                  <a:pt x="390695" y="290409"/>
                </a:cubicBezTo>
                <a:cubicBezTo>
                  <a:pt x="390695" y="345566"/>
                  <a:pt x="345566" y="390695"/>
                  <a:pt x="290409" y="390695"/>
                </a:cubicBezTo>
                <a:close/>
                <a:moveTo>
                  <a:pt x="516051" y="227731"/>
                </a:moveTo>
                <a:cubicBezTo>
                  <a:pt x="511037" y="209345"/>
                  <a:pt x="503516" y="191796"/>
                  <a:pt x="494323" y="175917"/>
                </a:cubicBezTo>
                <a:lnTo>
                  <a:pt x="515216" y="113239"/>
                </a:lnTo>
                <a:lnTo>
                  <a:pt x="467580" y="65603"/>
                </a:lnTo>
                <a:lnTo>
                  <a:pt x="404902" y="86496"/>
                </a:lnTo>
                <a:cubicBezTo>
                  <a:pt x="388188" y="77303"/>
                  <a:pt x="370638" y="69782"/>
                  <a:pt x="352252" y="64768"/>
                </a:cubicBezTo>
                <a:lnTo>
                  <a:pt x="323838" y="6268"/>
                </a:lnTo>
                <a:lnTo>
                  <a:pt x="256981" y="6268"/>
                </a:lnTo>
                <a:lnTo>
                  <a:pt x="227731" y="64768"/>
                </a:lnTo>
                <a:cubicBezTo>
                  <a:pt x="209345" y="69782"/>
                  <a:pt x="191796" y="77303"/>
                  <a:pt x="175917" y="86496"/>
                </a:cubicBezTo>
                <a:lnTo>
                  <a:pt x="113239" y="65603"/>
                </a:lnTo>
                <a:lnTo>
                  <a:pt x="65603" y="113239"/>
                </a:lnTo>
                <a:lnTo>
                  <a:pt x="86496" y="175917"/>
                </a:lnTo>
                <a:cubicBezTo>
                  <a:pt x="77303" y="192631"/>
                  <a:pt x="69782" y="210181"/>
                  <a:pt x="64768" y="228567"/>
                </a:cubicBezTo>
                <a:lnTo>
                  <a:pt x="6268" y="256981"/>
                </a:lnTo>
                <a:lnTo>
                  <a:pt x="6268" y="323838"/>
                </a:lnTo>
                <a:lnTo>
                  <a:pt x="64768" y="353088"/>
                </a:lnTo>
                <a:cubicBezTo>
                  <a:pt x="69782" y="371473"/>
                  <a:pt x="77303" y="389023"/>
                  <a:pt x="86496" y="404902"/>
                </a:cubicBezTo>
                <a:lnTo>
                  <a:pt x="65603" y="467580"/>
                </a:lnTo>
                <a:lnTo>
                  <a:pt x="113239" y="515216"/>
                </a:lnTo>
                <a:lnTo>
                  <a:pt x="175917" y="494323"/>
                </a:lnTo>
                <a:cubicBezTo>
                  <a:pt x="192631" y="503516"/>
                  <a:pt x="210181" y="511037"/>
                  <a:pt x="228567" y="516051"/>
                </a:cubicBezTo>
                <a:lnTo>
                  <a:pt x="257817" y="574551"/>
                </a:lnTo>
                <a:lnTo>
                  <a:pt x="324673" y="574551"/>
                </a:lnTo>
                <a:lnTo>
                  <a:pt x="353923" y="516051"/>
                </a:lnTo>
                <a:cubicBezTo>
                  <a:pt x="372309" y="511037"/>
                  <a:pt x="389859" y="503516"/>
                  <a:pt x="405737" y="494323"/>
                </a:cubicBezTo>
                <a:lnTo>
                  <a:pt x="468416" y="515216"/>
                </a:lnTo>
                <a:lnTo>
                  <a:pt x="516051" y="467580"/>
                </a:lnTo>
                <a:lnTo>
                  <a:pt x="495158" y="404902"/>
                </a:lnTo>
                <a:cubicBezTo>
                  <a:pt x="504351" y="388188"/>
                  <a:pt x="511873" y="370638"/>
                  <a:pt x="516887" y="352252"/>
                </a:cubicBezTo>
                <a:lnTo>
                  <a:pt x="575387" y="323002"/>
                </a:lnTo>
                <a:lnTo>
                  <a:pt x="575387" y="256145"/>
                </a:lnTo>
                <a:lnTo>
                  <a:pt x="516051" y="227731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979577A-6632-D6DE-E5F0-B8160F4A953B}"/>
              </a:ext>
            </a:extLst>
          </p:cNvPr>
          <p:cNvGrpSpPr/>
          <p:nvPr/>
        </p:nvGrpSpPr>
        <p:grpSpPr>
          <a:xfrm>
            <a:off x="3300456" y="5256222"/>
            <a:ext cx="6956062" cy="1208996"/>
            <a:chOff x="3025775" y="5437594"/>
            <a:chExt cx="7602537" cy="1327150"/>
          </a:xfrm>
        </p:grpSpPr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4E148AC2-B3D3-AE80-7DF0-E53F514FA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2" y="5805894"/>
              <a:ext cx="7194550" cy="958850"/>
            </a:xfrm>
            <a:custGeom>
              <a:avLst/>
              <a:gdLst>
                <a:gd name="T0" fmla="*/ 0 w 13597"/>
                <a:gd name="T1" fmla="*/ 0 h 1812"/>
                <a:gd name="T2" fmla="*/ 1495 w 13597"/>
                <a:gd name="T3" fmla="*/ 0 h 1812"/>
                <a:gd name="T4" fmla="*/ 11204 w 13597"/>
                <a:gd name="T5" fmla="*/ 0 h 1812"/>
                <a:gd name="T6" fmla="*/ 11698 w 13597"/>
                <a:gd name="T7" fmla="*/ 0 h 1812"/>
                <a:gd name="T8" fmla="*/ 13111 w 13597"/>
                <a:gd name="T9" fmla="*/ 0 h 1812"/>
                <a:gd name="T10" fmla="*/ 13597 w 13597"/>
                <a:gd name="T11" fmla="*/ 888 h 1812"/>
                <a:gd name="T12" fmla="*/ 13140 w 13597"/>
                <a:gd name="T13" fmla="*/ 1802 h 1812"/>
                <a:gd name="T14" fmla="*/ 11698 w 13597"/>
                <a:gd name="T15" fmla="*/ 1805 h 1812"/>
                <a:gd name="T16" fmla="*/ 11698 w 13597"/>
                <a:gd name="T17" fmla="*/ 1806 h 1812"/>
                <a:gd name="T18" fmla="*/ 1495 w 13597"/>
                <a:gd name="T19" fmla="*/ 1810 h 1812"/>
                <a:gd name="T20" fmla="*/ 0 w 13597"/>
                <a:gd name="T21" fmla="*/ 1812 h 1812"/>
                <a:gd name="T22" fmla="*/ 0 w 13597"/>
                <a:gd name="T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7" h="1812">
                  <a:moveTo>
                    <a:pt x="0" y="0"/>
                  </a:moveTo>
                  <a:lnTo>
                    <a:pt x="1495" y="0"/>
                  </a:lnTo>
                  <a:lnTo>
                    <a:pt x="11204" y="0"/>
                  </a:lnTo>
                  <a:lnTo>
                    <a:pt x="11698" y="0"/>
                  </a:lnTo>
                  <a:lnTo>
                    <a:pt x="13111" y="0"/>
                  </a:lnTo>
                  <a:lnTo>
                    <a:pt x="13597" y="888"/>
                  </a:lnTo>
                  <a:lnTo>
                    <a:pt x="13140" y="1802"/>
                  </a:lnTo>
                  <a:lnTo>
                    <a:pt x="11698" y="1805"/>
                  </a:lnTo>
                  <a:lnTo>
                    <a:pt x="11698" y="1806"/>
                  </a:lnTo>
                  <a:lnTo>
                    <a:pt x="1495" y="1810"/>
                  </a:lnTo>
                  <a:lnTo>
                    <a:pt x="0" y="18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FFB3AC14-17D0-0D60-FB54-A2ACF6916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75" y="5437594"/>
              <a:ext cx="407988" cy="1327150"/>
            </a:xfrm>
            <a:custGeom>
              <a:avLst/>
              <a:gdLst>
                <a:gd name="T0" fmla="*/ 769 w 769"/>
                <a:gd name="T1" fmla="*/ 2508 h 2508"/>
                <a:gd name="T2" fmla="*/ 769 w 769"/>
                <a:gd name="T3" fmla="*/ 696 h 2508"/>
                <a:gd name="T4" fmla="*/ 1 w 769"/>
                <a:gd name="T5" fmla="*/ 0 h 2508"/>
                <a:gd name="T6" fmla="*/ 1 w 769"/>
                <a:gd name="T7" fmla="*/ 1496 h 2508"/>
                <a:gd name="T8" fmla="*/ 0 w 769"/>
                <a:gd name="T9" fmla="*/ 1496 h 2508"/>
                <a:gd name="T10" fmla="*/ 769 w 769"/>
                <a:gd name="T11" fmla="*/ 2508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9" h="2508">
                  <a:moveTo>
                    <a:pt x="769" y="2508"/>
                  </a:moveTo>
                  <a:lnTo>
                    <a:pt x="769" y="696"/>
                  </a:lnTo>
                  <a:lnTo>
                    <a:pt x="1" y="0"/>
                  </a:lnTo>
                  <a:lnTo>
                    <a:pt x="1" y="1496"/>
                  </a:lnTo>
                  <a:lnTo>
                    <a:pt x="0" y="1496"/>
                  </a:lnTo>
                  <a:lnTo>
                    <a:pt x="769" y="2508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</p:grpSp>
      <p:sp>
        <p:nvSpPr>
          <p:cNvPr id="30" name="Freeform 17">
            <a:extLst>
              <a:ext uri="{FF2B5EF4-FFF2-40B4-BE49-F238E27FC236}">
                <a16:creationId xmlns:a16="http://schemas.microsoft.com/office/drawing/2014/main" id="{00D99F54-BFC3-1ED1-A4FD-C1D6549B3362}"/>
              </a:ext>
            </a:extLst>
          </p:cNvPr>
          <p:cNvSpPr>
            <a:spLocks/>
          </p:cNvSpPr>
          <p:nvPr/>
        </p:nvSpPr>
        <p:spPr bwMode="auto">
          <a:xfrm>
            <a:off x="1965644" y="5208875"/>
            <a:ext cx="1336258" cy="721637"/>
          </a:xfrm>
          <a:custGeom>
            <a:avLst/>
            <a:gdLst>
              <a:gd name="T0" fmla="*/ 2771 w 2771"/>
              <a:gd name="T1" fmla="*/ 0 h 1496"/>
              <a:gd name="T2" fmla="*/ 136 w 2771"/>
              <a:gd name="T3" fmla="*/ 0 h 1496"/>
              <a:gd name="T4" fmla="*/ 130 w 2771"/>
              <a:gd name="T5" fmla="*/ 0 h 1496"/>
              <a:gd name="T6" fmla="*/ 122 w 2771"/>
              <a:gd name="T7" fmla="*/ 0 h 1496"/>
              <a:gd name="T8" fmla="*/ 116 w 2771"/>
              <a:gd name="T9" fmla="*/ 1 h 1496"/>
              <a:gd name="T10" fmla="*/ 109 w 2771"/>
              <a:gd name="T11" fmla="*/ 2 h 1496"/>
              <a:gd name="T12" fmla="*/ 95 w 2771"/>
              <a:gd name="T13" fmla="*/ 5 h 1496"/>
              <a:gd name="T14" fmla="*/ 84 w 2771"/>
              <a:gd name="T15" fmla="*/ 11 h 1496"/>
              <a:gd name="T16" fmla="*/ 72 w 2771"/>
              <a:gd name="T17" fmla="*/ 16 h 1496"/>
              <a:gd name="T18" fmla="*/ 60 w 2771"/>
              <a:gd name="T19" fmla="*/ 22 h 1496"/>
              <a:gd name="T20" fmla="*/ 49 w 2771"/>
              <a:gd name="T21" fmla="*/ 30 h 1496"/>
              <a:gd name="T22" fmla="*/ 41 w 2771"/>
              <a:gd name="T23" fmla="*/ 39 h 1496"/>
              <a:gd name="T24" fmla="*/ 31 w 2771"/>
              <a:gd name="T25" fmla="*/ 48 h 1496"/>
              <a:gd name="T26" fmla="*/ 24 w 2771"/>
              <a:gd name="T27" fmla="*/ 60 h 1496"/>
              <a:gd name="T28" fmla="*/ 17 w 2771"/>
              <a:gd name="T29" fmla="*/ 71 h 1496"/>
              <a:gd name="T30" fmla="*/ 11 w 2771"/>
              <a:gd name="T31" fmla="*/ 82 h 1496"/>
              <a:gd name="T32" fmla="*/ 6 w 2771"/>
              <a:gd name="T33" fmla="*/ 94 h 1496"/>
              <a:gd name="T34" fmla="*/ 2 w 2771"/>
              <a:gd name="T35" fmla="*/ 107 h 1496"/>
              <a:gd name="T36" fmla="*/ 1 w 2771"/>
              <a:gd name="T37" fmla="*/ 113 h 1496"/>
              <a:gd name="T38" fmla="*/ 0 w 2771"/>
              <a:gd name="T39" fmla="*/ 122 h 1496"/>
              <a:gd name="T40" fmla="*/ 0 w 2771"/>
              <a:gd name="T41" fmla="*/ 128 h 1496"/>
              <a:gd name="T42" fmla="*/ 0 w 2771"/>
              <a:gd name="T43" fmla="*/ 135 h 1496"/>
              <a:gd name="T44" fmla="*/ 0 w 2771"/>
              <a:gd name="T45" fmla="*/ 1360 h 1496"/>
              <a:gd name="T46" fmla="*/ 0 w 2771"/>
              <a:gd name="T47" fmla="*/ 1367 h 1496"/>
              <a:gd name="T48" fmla="*/ 0 w 2771"/>
              <a:gd name="T49" fmla="*/ 1374 h 1496"/>
              <a:gd name="T50" fmla="*/ 1 w 2771"/>
              <a:gd name="T51" fmla="*/ 1380 h 1496"/>
              <a:gd name="T52" fmla="*/ 2 w 2771"/>
              <a:gd name="T53" fmla="*/ 1387 h 1496"/>
              <a:gd name="T54" fmla="*/ 6 w 2771"/>
              <a:gd name="T55" fmla="*/ 1401 h 1496"/>
              <a:gd name="T56" fmla="*/ 11 w 2771"/>
              <a:gd name="T57" fmla="*/ 1412 h 1496"/>
              <a:gd name="T58" fmla="*/ 17 w 2771"/>
              <a:gd name="T59" fmla="*/ 1425 h 1496"/>
              <a:gd name="T60" fmla="*/ 24 w 2771"/>
              <a:gd name="T61" fmla="*/ 1436 h 1496"/>
              <a:gd name="T62" fmla="*/ 31 w 2771"/>
              <a:gd name="T63" fmla="*/ 1447 h 1496"/>
              <a:gd name="T64" fmla="*/ 41 w 2771"/>
              <a:gd name="T65" fmla="*/ 1456 h 1496"/>
              <a:gd name="T66" fmla="*/ 49 w 2771"/>
              <a:gd name="T67" fmla="*/ 1465 h 1496"/>
              <a:gd name="T68" fmla="*/ 60 w 2771"/>
              <a:gd name="T69" fmla="*/ 1472 h 1496"/>
              <a:gd name="T70" fmla="*/ 72 w 2771"/>
              <a:gd name="T71" fmla="*/ 1480 h 1496"/>
              <a:gd name="T72" fmla="*/ 84 w 2771"/>
              <a:gd name="T73" fmla="*/ 1485 h 1496"/>
              <a:gd name="T74" fmla="*/ 95 w 2771"/>
              <a:gd name="T75" fmla="*/ 1491 h 1496"/>
              <a:gd name="T76" fmla="*/ 109 w 2771"/>
              <a:gd name="T77" fmla="*/ 1494 h 1496"/>
              <a:gd name="T78" fmla="*/ 116 w 2771"/>
              <a:gd name="T79" fmla="*/ 1495 h 1496"/>
              <a:gd name="T80" fmla="*/ 122 w 2771"/>
              <a:gd name="T81" fmla="*/ 1496 h 1496"/>
              <a:gd name="T82" fmla="*/ 130 w 2771"/>
              <a:gd name="T83" fmla="*/ 1496 h 1496"/>
              <a:gd name="T84" fmla="*/ 136 w 2771"/>
              <a:gd name="T85" fmla="*/ 1496 h 1496"/>
              <a:gd name="T86" fmla="*/ 2771 w 2771"/>
              <a:gd name="T87" fmla="*/ 1496 h 1496"/>
              <a:gd name="T88" fmla="*/ 2771 w 2771"/>
              <a:gd name="T89" fmla="*/ 0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71" h="1496">
                <a:moveTo>
                  <a:pt x="2771" y="0"/>
                </a:moveTo>
                <a:lnTo>
                  <a:pt x="136" y="0"/>
                </a:lnTo>
                <a:lnTo>
                  <a:pt x="130" y="0"/>
                </a:lnTo>
                <a:lnTo>
                  <a:pt x="122" y="0"/>
                </a:lnTo>
                <a:lnTo>
                  <a:pt x="116" y="1"/>
                </a:lnTo>
                <a:lnTo>
                  <a:pt x="109" y="2"/>
                </a:lnTo>
                <a:lnTo>
                  <a:pt x="95" y="5"/>
                </a:lnTo>
                <a:lnTo>
                  <a:pt x="84" y="11"/>
                </a:lnTo>
                <a:lnTo>
                  <a:pt x="72" y="16"/>
                </a:lnTo>
                <a:lnTo>
                  <a:pt x="60" y="22"/>
                </a:lnTo>
                <a:lnTo>
                  <a:pt x="49" y="30"/>
                </a:lnTo>
                <a:lnTo>
                  <a:pt x="41" y="39"/>
                </a:lnTo>
                <a:lnTo>
                  <a:pt x="31" y="48"/>
                </a:lnTo>
                <a:lnTo>
                  <a:pt x="24" y="60"/>
                </a:lnTo>
                <a:lnTo>
                  <a:pt x="17" y="71"/>
                </a:lnTo>
                <a:lnTo>
                  <a:pt x="11" y="82"/>
                </a:lnTo>
                <a:lnTo>
                  <a:pt x="6" y="94"/>
                </a:lnTo>
                <a:lnTo>
                  <a:pt x="2" y="107"/>
                </a:lnTo>
                <a:lnTo>
                  <a:pt x="1" y="113"/>
                </a:lnTo>
                <a:lnTo>
                  <a:pt x="0" y="122"/>
                </a:lnTo>
                <a:lnTo>
                  <a:pt x="0" y="128"/>
                </a:lnTo>
                <a:lnTo>
                  <a:pt x="0" y="135"/>
                </a:lnTo>
                <a:lnTo>
                  <a:pt x="0" y="1360"/>
                </a:lnTo>
                <a:lnTo>
                  <a:pt x="0" y="1367"/>
                </a:lnTo>
                <a:lnTo>
                  <a:pt x="0" y="1374"/>
                </a:lnTo>
                <a:lnTo>
                  <a:pt x="1" y="1380"/>
                </a:lnTo>
                <a:lnTo>
                  <a:pt x="2" y="1387"/>
                </a:lnTo>
                <a:lnTo>
                  <a:pt x="6" y="1401"/>
                </a:lnTo>
                <a:lnTo>
                  <a:pt x="11" y="1412"/>
                </a:lnTo>
                <a:lnTo>
                  <a:pt x="17" y="1425"/>
                </a:lnTo>
                <a:lnTo>
                  <a:pt x="24" y="1436"/>
                </a:lnTo>
                <a:lnTo>
                  <a:pt x="31" y="1447"/>
                </a:lnTo>
                <a:lnTo>
                  <a:pt x="41" y="1456"/>
                </a:lnTo>
                <a:lnTo>
                  <a:pt x="49" y="1465"/>
                </a:lnTo>
                <a:lnTo>
                  <a:pt x="60" y="1472"/>
                </a:lnTo>
                <a:lnTo>
                  <a:pt x="72" y="1480"/>
                </a:lnTo>
                <a:lnTo>
                  <a:pt x="84" y="1485"/>
                </a:lnTo>
                <a:lnTo>
                  <a:pt x="95" y="1491"/>
                </a:lnTo>
                <a:lnTo>
                  <a:pt x="109" y="1494"/>
                </a:lnTo>
                <a:lnTo>
                  <a:pt x="116" y="1495"/>
                </a:lnTo>
                <a:lnTo>
                  <a:pt x="122" y="1496"/>
                </a:lnTo>
                <a:lnTo>
                  <a:pt x="130" y="1496"/>
                </a:lnTo>
                <a:lnTo>
                  <a:pt x="136" y="1496"/>
                </a:lnTo>
                <a:lnTo>
                  <a:pt x="2771" y="1496"/>
                </a:lnTo>
                <a:lnTo>
                  <a:pt x="2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65DCE1BB-F8C2-CE39-0039-EB7224207DDA}"/>
              </a:ext>
            </a:extLst>
          </p:cNvPr>
          <p:cNvSpPr>
            <a:spLocks/>
          </p:cNvSpPr>
          <p:nvPr/>
        </p:nvSpPr>
        <p:spPr bwMode="auto">
          <a:xfrm>
            <a:off x="3672121" y="5544385"/>
            <a:ext cx="6554028" cy="873485"/>
          </a:xfrm>
          <a:custGeom>
            <a:avLst/>
            <a:gdLst>
              <a:gd name="T0" fmla="*/ 0 w 13597"/>
              <a:gd name="T1" fmla="*/ 0 h 1812"/>
              <a:gd name="T2" fmla="*/ 1495 w 13597"/>
              <a:gd name="T3" fmla="*/ 0 h 1812"/>
              <a:gd name="T4" fmla="*/ 11204 w 13597"/>
              <a:gd name="T5" fmla="*/ 0 h 1812"/>
              <a:gd name="T6" fmla="*/ 11698 w 13597"/>
              <a:gd name="T7" fmla="*/ 0 h 1812"/>
              <a:gd name="T8" fmla="*/ 13111 w 13597"/>
              <a:gd name="T9" fmla="*/ 0 h 1812"/>
              <a:gd name="T10" fmla="*/ 13597 w 13597"/>
              <a:gd name="T11" fmla="*/ 888 h 1812"/>
              <a:gd name="T12" fmla="*/ 13140 w 13597"/>
              <a:gd name="T13" fmla="*/ 1802 h 1812"/>
              <a:gd name="T14" fmla="*/ 11698 w 13597"/>
              <a:gd name="T15" fmla="*/ 1805 h 1812"/>
              <a:gd name="T16" fmla="*/ 11698 w 13597"/>
              <a:gd name="T17" fmla="*/ 1806 h 1812"/>
              <a:gd name="T18" fmla="*/ 1495 w 13597"/>
              <a:gd name="T19" fmla="*/ 1810 h 1812"/>
              <a:gd name="T20" fmla="*/ 0 w 13597"/>
              <a:gd name="T21" fmla="*/ 1812 h 1812"/>
              <a:gd name="T22" fmla="*/ 0 w 13597"/>
              <a:gd name="T23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97" h="1812">
                <a:moveTo>
                  <a:pt x="0" y="0"/>
                </a:moveTo>
                <a:lnTo>
                  <a:pt x="1495" y="0"/>
                </a:lnTo>
                <a:lnTo>
                  <a:pt x="11204" y="0"/>
                </a:lnTo>
                <a:lnTo>
                  <a:pt x="11698" y="0"/>
                </a:lnTo>
                <a:lnTo>
                  <a:pt x="13111" y="0"/>
                </a:lnTo>
                <a:lnTo>
                  <a:pt x="13597" y="888"/>
                </a:lnTo>
                <a:lnTo>
                  <a:pt x="13140" y="1802"/>
                </a:lnTo>
                <a:lnTo>
                  <a:pt x="11698" y="1805"/>
                </a:lnTo>
                <a:lnTo>
                  <a:pt x="11698" y="1806"/>
                </a:lnTo>
                <a:lnTo>
                  <a:pt x="1495" y="181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1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D202344A-F9AB-802D-05EC-9FE458D4E4D8}"/>
              </a:ext>
            </a:extLst>
          </p:cNvPr>
          <p:cNvSpPr>
            <a:spLocks/>
          </p:cNvSpPr>
          <p:nvPr/>
        </p:nvSpPr>
        <p:spPr bwMode="auto">
          <a:xfrm>
            <a:off x="3300456" y="5208875"/>
            <a:ext cx="371665" cy="1208996"/>
          </a:xfrm>
          <a:custGeom>
            <a:avLst/>
            <a:gdLst>
              <a:gd name="T0" fmla="*/ 769 w 769"/>
              <a:gd name="T1" fmla="*/ 2508 h 2508"/>
              <a:gd name="T2" fmla="*/ 769 w 769"/>
              <a:gd name="T3" fmla="*/ 696 h 2508"/>
              <a:gd name="T4" fmla="*/ 1 w 769"/>
              <a:gd name="T5" fmla="*/ 0 h 2508"/>
              <a:gd name="T6" fmla="*/ 1 w 769"/>
              <a:gd name="T7" fmla="*/ 1496 h 2508"/>
              <a:gd name="T8" fmla="*/ 0 w 769"/>
              <a:gd name="T9" fmla="*/ 1496 h 2508"/>
              <a:gd name="T10" fmla="*/ 769 w 769"/>
              <a:gd name="T11" fmla="*/ 2508 h 2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9" h="2508">
                <a:moveTo>
                  <a:pt x="769" y="2508"/>
                </a:moveTo>
                <a:lnTo>
                  <a:pt x="769" y="696"/>
                </a:lnTo>
                <a:lnTo>
                  <a:pt x="1" y="0"/>
                </a:lnTo>
                <a:lnTo>
                  <a:pt x="1" y="1496"/>
                </a:lnTo>
                <a:lnTo>
                  <a:pt x="0" y="1496"/>
                </a:lnTo>
                <a:lnTo>
                  <a:pt x="769" y="250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EE27A09-3475-A21A-240B-C3DC9458A035}"/>
              </a:ext>
            </a:extLst>
          </p:cNvPr>
          <p:cNvSpPr/>
          <p:nvPr/>
        </p:nvSpPr>
        <p:spPr>
          <a:xfrm>
            <a:off x="9354412" y="5747879"/>
            <a:ext cx="530269" cy="4664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cs typeface="Arial" panose="020B0604020202020204" pitchFamily="34" charset="0"/>
              </a:rPr>
              <a:t>05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8D39536-27BC-73F5-5955-723BA83F3E47}"/>
              </a:ext>
            </a:extLst>
          </p:cNvPr>
          <p:cNvSpPr txBox="1"/>
          <p:nvPr/>
        </p:nvSpPr>
        <p:spPr>
          <a:xfrm>
            <a:off x="3806613" y="5931913"/>
            <a:ext cx="53714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E79CE8-580D-6C3C-66CE-36BC5581481A}"/>
              </a:ext>
            </a:extLst>
          </p:cNvPr>
          <p:cNvSpPr txBox="1"/>
          <p:nvPr/>
        </p:nvSpPr>
        <p:spPr>
          <a:xfrm>
            <a:off x="3806613" y="5661009"/>
            <a:ext cx="53714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5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7D32620-6D3C-234F-12BC-4CCDF1EC94CE}"/>
              </a:ext>
            </a:extLst>
          </p:cNvPr>
          <p:cNvGrpSpPr/>
          <p:nvPr/>
        </p:nvGrpSpPr>
        <p:grpSpPr>
          <a:xfrm>
            <a:off x="2416800" y="5276589"/>
            <a:ext cx="433946" cy="586208"/>
            <a:chOff x="752062" y="4857266"/>
            <a:chExt cx="476355" cy="643498"/>
          </a:xfrm>
          <a:solidFill>
            <a:schemeClr val="accent4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7C8C77A-596E-7087-8EC5-3C42FCB51CED}"/>
                </a:ext>
              </a:extLst>
            </p:cNvPr>
            <p:cNvSpPr/>
            <p:nvPr/>
          </p:nvSpPr>
          <p:spPr>
            <a:xfrm>
              <a:off x="752062" y="4857266"/>
              <a:ext cx="476355" cy="142071"/>
            </a:xfrm>
            <a:custGeom>
              <a:avLst/>
              <a:gdLst>
                <a:gd name="connsiteX0" fmla="*/ 474266 w 476354"/>
                <a:gd name="connsiteY0" fmla="*/ 73125 h 142070"/>
                <a:gd name="connsiteX1" fmla="*/ 240267 w 476354"/>
                <a:gd name="connsiteY1" fmla="*/ 139982 h 142070"/>
                <a:gd name="connsiteX2" fmla="*/ 6268 w 476354"/>
                <a:gd name="connsiteY2" fmla="*/ 73125 h 142070"/>
                <a:gd name="connsiteX3" fmla="*/ 240267 w 476354"/>
                <a:gd name="connsiteY3" fmla="*/ 6268 h 142070"/>
                <a:gd name="connsiteX4" fmla="*/ 474266 w 476354"/>
                <a:gd name="connsiteY4" fmla="*/ 73125 h 14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354" h="142070">
                  <a:moveTo>
                    <a:pt x="474266" y="73125"/>
                  </a:moveTo>
                  <a:cubicBezTo>
                    <a:pt x="474266" y="110049"/>
                    <a:pt x="369501" y="139982"/>
                    <a:pt x="240267" y="139982"/>
                  </a:cubicBezTo>
                  <a:cubicBezTo>
                    <a:pt x="111033" y="139982"/>
                    <a:pt x="6268" y="110049"/>
                    <a:pt x="6268" y="73125"/>
                  </a:cubicBezTo>
                  <a:cubicBezTo>
                    <a:pt x="6268" y="36201"/>
                    <a:pt x="111033" y="6268"/>
                    <a:pt x="240267" y="6268"/>
                  </a:cubicBezTo>
                  <a:cubicBezTo>
                    <a:pt x="369501" y="6268"/>
                    <a:pt x="474266" y="36201"/>
                    <a:pt x="474266" y="73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E315B85-A5EC-9642-2B91-6F6DA70CC304}"/>
                </a:ext>
              </a:extLst>
            </p:cNvPr>
            <p:cNvSpPr/>
            <p:nvPr/>
          </p:nvSpPr>
          <p:spPr>
            <a:xfrm>
              <a:off x="752062" y="4957551"/>
              <a:ext cx="476355" cy="208928"/>
            </a:xfrm>
            <a:custGeom>
              <a:avLst/>
              <a:gdLst>
                <a:gd name="connsiteX0" fmla="*/ 407409 w 476354"/>
                <a:gd name="connsiteY0" fmla="*/ 139982 h 208927"/>
                <a:gd name="connsiteX1" fmla="*/ 390695 w 476354"/>
                <a:gd name="connsiteY1" fmla="*/ 123267 h 208927"/>
                <a:gd name="connsiteX2" fmla="*/ 407409 w 476354"/>
                <a:gd name="connsiteY2" fmla="*/ 106553 h 208927"/>
                <a:gd name="connsiteX3" fmla="*/ 424123 w 476354"/>
                <a:gd name="connsiteY3" fmla="*/ 123267 h 208927"/>
                <a:gd name="connsiteX4" fmla="*/ 407409 w 476354"/>
                <a:gd name="connsiteY4" fmla="*/ 139982 h 208927"/>
                <a:gd name="connsiteX5" fmla="*/ 240267 w 476354"/>
                <a:gd name="connsiteY5" fmla="*/ 73125 h 208927"/>
                <a:gd name="connsiteX6" fmla="*/ 6268 w 476354"/>
                <a:gd name="connsiteY6" fmla="*/ 6268 h 208927"/>
                <a:gd name="connsiteX7" fmla="*/ 6268 w 476354"/>
                <a:gd name="connsiteY7" fmla="*/ 139982 h 208927"/>
                <a:gd name="connsiteX8" fmla="*/ 240267 w 476354"/>
                <a:gd name="connsiteY8" fmla="*/ 206838 h 208927"/>
                <a:gd name="connsiteX9" fmla="*/ 474266 w 476354"/>
                <a:gd name="connsiteY9" fmla="*/ 139982 h 208927"/>
                <a:gd name="connsiteX10" fmla="*/ 474266 w 476354"/>
                <a:gd name="connsiteY10" fmla="*/ 6268 h 208927"/>
                <a:gd name="connsiteX11" fmla="*/ 240267 w 476354"/>
                <a:gd name="connsiteY11" fmla="*/ 73125 h 20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354" h="208927">
                  <a:moveTo>
                    <a:pt x="407409" y="139982"/>
                  </a:moveTo>
                  <a:cubicBezTo>
                    <a:pt x="397380" y="139982"/>
                    <a:pt x="390695" y="133296"/>
                    <a:pt x="390695" y="123267"/>
                  </a:cubicBezTo>
                  <a:cubicBezTo>
                    <a:pt x="390695" y="113239"/>
                    <a:pt x="397380" y="106553"/>
                    <a:pt x="407409" y="106553"/>
                  </a:cubicBezTo>
                  <a:cubicBezTo>
                    <a:pt x="417437" y="106553"/>
                    <a:pt x="424123" y="113239"/>
                    <a:pt x="424123" y="123267"/>
                  </a:cubicBezTo>
                  <a:cubicBezTo>
                    <a:pt x="424123" y="133296"/>
                    <a:pt x="417437" y="139982"/>
                    <a:pt x="407409" y="139982"/>
                  </a:cubicBezTo>
                  <a:close/>
                  <a:moveTo>
                    <a:pt x="240267" y="73125"/>
                  </a:moveTo>
                  <a:cubicBezTo>
                    <a:pt x="111567" y="73125"/>
                    <a:pt x="6268" y="43039"/>
                    <a:pt x="6268" y="6268"/>
                  </a:cubicBezTo>
                  <a:lnTo>
                    <a:pt x="6268" y="139982"/>
                  </a:lnTo>
                  <a:cubicBezTo>
                    <a:pt x="6268" y="176753"/>
                    <a:pt x="111567" y="206838"/>
                    <a:pt x="240267" y="206838"/>
                  </a:cubicBezTo>
                  <a:cubicBezTo>
                    <a:pt x="368966" y="206838"/>
                    <a:pt x="474266" y="176753"/>
                    <a:pt x="474266" y="139982"/>
                  </a:cubicBezTo>
                  <a:lnTo>
                    <a:pt x="474266" y="6268"/>
                  </a:lnTo>
                  <a:cubicBezTo>
                    <a:pt x="474266" y="43039"/>
                    <a:pt x="368966" y="73125"/>
                    <a:pt x="240267" y="73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D8150F9-F246-F91D-DBB5-EEA111E845D8}"/>
                </a:ext>
              </a:extLst>
            </p:cNvPr>
            <p:cNvSpPr/>
            <p:nvPr/>
          </p:nvSpPr>
          <p:spPr>
            <a:xfrm>
              <a:off x="752062" y="5124694"/>
              <a:ext cx="476355" cy="208928"/>
            </a:xfrm>
            <a:custGeom>
              <a:avLst/>
              <a:gdLst>
                <a:gd name="connsiteX0" fmla="*/ 407409 w 476354"/>
                <a:gd name="connsiteY0" fmla="*/ 139982 h 208927"/>
                <a:gd name="connsiteX1" fmla="*/ 390695 w 476354"/>
                <a:gd name="connsiteY1" fmla="*/ 123267 h 208927"/>
                <a:gd name="connsiteX2" fmla="*/ 407409 w 476354"/>
                <a:gd name="connsiteY2" fmla="*/ 106553 h 208927"/>
                <a:gd name="connsiteX3" fmla="*/ 424123 w 476354"/>
                <a:gd name="connsiteY3" fmla="*/ 123267 h 208927"/>
                <a:gd name="connsiteX4" fmla="*/ 407409 w 476354"/>
                <a:gd name="connsiteY4" fmla="*/ 139982 h 208927"/>
                <a:gd name="connsiteX5" fmla="*/ 240267 w 476354"/>
                <a:gd name="connsiteY5" fmla="*/ 73125 h 208927"/>
                <a:gd name="connsiteX6" fmla="*/ 6268 w 476354"/>
                <a:gd name="connsiteY6" fmla="*/ 6268 h 208927"/>
                <a:gd name="connsiteX7" fmla="*/ 6268 w 476354"/>
                <a:gd name="connsiteY7" fmla="*/ 139982 h 208927"/>
                <a:gd name="connsiteX8" fmla="*/ 240267 w 476354"/>
                <a:gd name="connsiteY8" fmla="*/ 206838 h 208927"/>
                <a:gd name="connsiteX9" fmla="*/ 474266 w 476354"/>
                <a:gd name="connsiteY9" fmla="*/ 139982 h 208927"/>
                <a:gd name="connsiteX10" fmla="*/ 474266 w 476354"/>
                <a:gd name="connsiteY10" fmla="*/ 6268 h 208927"/>
                <a:gd name="connsiteX11" fmla="*/ 240267 w 476354"/>
                <a:gd name="connsiteY11" fmla="*/ 73125 h 20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354" h="208927">
                  <a:moveTo>
                    <a:pt x="407409" y="139982"/>
                  </a:moveTo>
                  <a:cubicBezTo>
                    <a:pt x="397380" y="139982"/>
                    <a:pt x="390695" y="133296"/>
                    <a:pt x="390695" y="123267"/>
                  </a:cubicBezTo>
                  <a:cubicBezTo>
                    <a:pt x="390695" y="113239"/>
                    <a:pt x="397380" y="106553"/>
                    <a:pt x="407409" y="106553"/>
                  </a:cubicBezTo>
                  <a:cubicBezTo>
                    <a:pt x="417437" y="106553"/>
                    <a:pt x="424123" y="113239"/>
                    <a:pt x="424123" y="123267"/>
                  </a:cubicBezTo>
                  <a:cubicBezTo>
                    <a:pt x="424123" y="133296"/>
                    <a:pt x="417437" y="139982"/>
                    <a:pt x="407409" y="139982"/>
                  </a:cubicBezTo>
                  <a:close/>
                  <a:moveTo>
                    <a:pt x="240267" y="73125"/>
                  </a:moveTo>
                  <a:cubicBezTo>
                    <a:pt x="111567" y="73125"/>
                    <a:pt x="6268" y="43039"/>
                    <a:pt x="6268" y="6268"/>
                  </a:cubicBezTo>
                  <a:lnTo>
                    <a:pt x="6268" y="139982"/>
                  </a:lnTo>
                  <a:cubicBezTo>
                    <a:pt x="6268" y="176753"/>
                    <a:pt x="111567" y="206838"/>
                    <a:pt x="240267" y="206838"/>
                  </a:cubicBezTo>
                  <a:cubicBezTo>
                    <a:pt x="368966" y="206838"/>
                    <a:pt x="474266" y="176753"/>
                    <a:pt x="474266" y="139982"/>
                  </a:cubicBezTo>
                  <a:lnTo>
                    <a:pt x="474266" y="6268"/>
                  </a:lnTo>
                  <a:cubicBezTo>
                    <a:pt x="474266" y="43039"/>
                    <a:pt x="368966" y="73125"/>
                    <a:pt x="240267" y="73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F6C50DA-0C02-D072-AF7A-DA4366B11EFE}"/>
                </a:ext>
              </a:extLst>
            </p:cNvPr>
            <p:cNvSpPr/>
            <p:nvPr/>
          </p:nvSpPr>
          <p:spPr>
            <a:xfrm>
              <a:off x="752062" y="5291836"/>
              <a:ext cx="476355" cy="208928"/>
            </a:xfrm>
            <a:custGeom>
              <a:avLst/>
              <a:gdLst>
                <a:gd name="connsiteX0" fmla="*/ 407409 w 476354"/>
                <a:gd name="connsiteY0" fmla="*/ 139982 h 208927"/>
                <a:gd name="connsiteX1" fmla="*/ 390695 w 476354"/>
                <a:gd name="connsiteY1" fmla="*/ 123267 h 208927"/>
                <a:gd name="connsiteX2" fmla="*/ 407409 w 476354"/>
                <a:gd name="connsiteY2" fmla="*/ 106553 h 208927"/>
                <a:gd name="connsiteX3" fmla="*/ 424123 w 476354"/>
                <a:gd name="connsiteY3" fmla="*/ 123267 h 208927"/>
                <a:gd name="connsiteX4" fmla="*/ 407409 w 476354"/>
                <a:gd name="connsiteY4" fmla="*/ 139982 h 208927"/>
                <a:gd name="connsiteX5" fmla="*/ 240267 w 476354"/>
                <a:gd name="connsiteY5" fmla="*/ 73125 h 208927"/>
                <a:gd name="connsiteX6" fmla="*/ 6268 w 476354"/>
                <a:gd name="connsiteY6" fmla="*/ 6268 h 208927"/>
                <a:gd name="connsiteX7" fmla="*/ 6268 w 476354"/>
                <a:gd name="connsiteY7" fmla="*/ 139982 h 208927"/>
                <a:gd name="connsiteX8" fmla="*/ 240267 w 476354"/>
                <a:gd name="connsiteY8" fmla="*/ 206838 h 208927"/>
                <a:gd name="connsiteX9" fmla="*/ 474266 w 476354"/>
                <a:gd name="connsiteY9" fmla="*/ 139982 h 208927"/>
                <a:gd name="connsiteX10" fmla="*/ 474266 w 476354"/>
                <a:gd name="connsiteY10" fmla="*/ 6268 h 208927"/>
                <a:gd name="connsiteX11" fmla="*/ 240267 w 476354"/>
                <a:gd name="connsiteY11" fmla="*/ 73125 h 20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354" h="208927">
                  <a:moveTo>
                    <a:pt x="407409" y="139982"/>
                  </a:moveTo>
                  <a:cubicBezTo>
                    <a:pt x="397380" y="139982"/>
                    <a:pt x="390695" y="133296"/>
                    <a:pt x="390695" y="123267"/>
                  </a:cubicBezTo>
                  <a:cubicBezTo>
                    <a:pt x="390695" y="113239"/>
                    <a:pt x="397380" y="106553"/>
                    <a:pt x="407409" y="106553"/>
                  </a:cubicBezTo>
                  <a:cubicBezTo>
                    <a:pt x="417437" y="106553"/>
                    <a:pt x="424123" y="113239"/>
                    <a:pt x="424123" y="123267"/>
                  </a:cubicBezTo>
                  <a:cubicBezTo>
                    <a:pt x="424123" y="133296"/>
                    <a:pt x="417437" y="139982"/>
                    <a:pt x="407409" y="139982"/>
                  </a:cubicBezTo>
                  <a:close/>
                  <a:moveTo>
                    <a:pt x="240267" y="73125"/>
                  </a:moveTo>
                  <a:cubicBezTo>
                    <a:pt x="111567" y="73125"/>
                    <a:pt x="6268" y="43039"/>
                    <a:pt x="6268" y="6268"/>
                  </a:cubicBezTo>
                  <a:lnTo>
                    <a:pt x="6268" y="139982"/>
                  </a:lnTo>
                  <a:cubicBezTo>
                    <a:pt x="6268" y="176753"/>
                    <a:pt x="111567" y="206838"/>
                    <a:pt x="240267" y="206838"/>
                  </a:cubicBezTo>
                  <a:cubicBezTo>
                    <a:pt x="368966" y="206838"/>
                    <a:pt x="474266" y="176753"/>
                    <a:pt x="474266" y="139982"/>
                  </a:cubicBezTo>
                  <a:lnTo>
                    <a:pt x="474266" y="6268"/>
                  </a:lnTo>
                  <a:cubicBezTo>
                    <a:pt x="474266" y="43039"/>
                    <a:pt x="368966" y="73125"/>
                    <a:pt x="240267" y="73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1C38820-F520-DEF6-C8B2-8AA9F0D263CC}"/>
              </a:ext>
            </a:extLst>
          </p:cNvPr>
          <p:cNvGrpSpPr/>
          <p:nvPr/>
        </p:nvGrpSpPr>
        <p:grpSpPr>
          <a:xfrm>
            <a:off x="3301902" y="2424253"/>
            <a:ext cx="6954616" cy="873485"/>
            <a:chOff x="3027362" y="2521487"/>
            <a:chExt cx="7600950" cy="958850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49BFC4CA-5694-1960-F4E0-19A218DBA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2" y="2521487"/>
              <a:ext cx="7194550" cy="958850"/>
            </a:xfrm>
            <a:custGeom>
              <a:avLst/>
              <a:gdLst>
                <a:gd name="T0" fmla="*/ 0 w 13597"/>
                <a:gd name="T1" fmla="*/ 0 h 1812"/>
                <a:gd name="T2" fmla="*/ 1495 w 13597"/>
                <a:gd name="T3" fmla="*/ 0 h 1812"/>
                <a:gd name="T4" fmla="*/ 11204 w 13597"/>
                <a:gd name="T5" fmla="*/ 0 h 1812"/>
                <a:gd name="T6" fmla="*/ 11698 w 13597"/>
                <a:gd name="T7" fmla="*/ 0 h 1812"/>
                <a:gd name="T8" fmla="*/ 13111 w 13597"/>
                <a:gd name="T9" fmla="*/ 0 h 1812"/>
                <a:gd name="T10" fmla="*/ 13597 w 13597"/>
                <a:gd name="T11" fmla="*/ 888 h 1812"/>
                <a:gd name="T12" fmla="*/ 13140 w 13597"/>
                <a:gd name="T13" fmla="*/ 1802 h 1812"/>
                <a:gd name="T14" fmla="*/ 11698 w 13597"/>
                <a:gd name="T15" fmla="*/ 1804 h 1812"/>
                <a:gd name="T16" fmla="*/ 11698 w 13597"/>
                <a:gd name="T17" fmla="*/ 1805 h 1812"/>
                <a:gd name="T18" fmla="*/ 1495 w 13597"/>
                <a:gd name="T19" fmla="*/ 1810 h 1812"/>
                <a:gd name="T20" fmla="*/ 0 w 13597"/>
                <a:gd name="T21" fmla="*/ 1812 h 1812"/>
                <a:gd name="T22" fmla="*/ 0 w 13597"/>
                <a:gd name="T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7" h="1812">
                  <a:moveTo>
                    <a:pt x="0" y="0"/>
                  </a:moveTo>
                  <a:lnTo>
                    <a:pt x="1495" y="0"/>
                  </a:lnTo>
                  <a:lnTo>
                    <a:pt x="11204" y="0"/>
                  </a:lnTo>
                  <a:lnTo>
                    <a:pt x="11698" y="0"/>
                  </a:lnTo>
                  <a:lnTo>
                    <a:pt x="13111" y="0"/>
                  </a:lnTo>
                  <a:lnTo>
                    <a:pt x="13597" y="888"/>
                  </a:lnTo>
                  <a:lnTo>
                    <a:pt x="13140" y="1802"/>
                  </a:lnTo>
                  <a:lnTo>
                    <a:pt x="11698" y="1804"/>
                  </a:lnTo>
                  <a:lnTo>
                    <a:pt x="11698" y="1805"/>
                  </a:lnTo>
                  <a:lnTo>
                    <a:pt x="1495" y="1810"/>
                  </a:lnTo>
                  <a:lnTo>
                    <a:pt x="0" y="18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8A1161E8-BCFE-78A7-C3A7-469D9B7A4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2" y="2523074"/>
              <a:ext cx="406400" cy="957262"/>
            </a:xfrm>
            <a:custGeom>
              <a:avLst/>
              <a:gdLst>
                <a:gd name="T0" fmla="*/ 768 w 768"/>
                <a:gd name="T1" fmla="*/ 1807 h 1807"/>
                <a:gd name="T2" fmla="*/ 768 w 768"/>
                <a:gd name="T3" fmla="*/ 0 h 1807"/>
                <a:gd name="T4" fmla="*/ 0 w 768"/>
                <a:gd name="T5" fmla="*/ 309 h 1807"/>
                <a:gd name="T6" fmla="*/ 0 w 768"/>
                <a:gd name="T7" fmla="*/ 1806 h 1807"/>
                <a:gd name="T8" fmla="*/ 768 w 768"/>
                <a:gd name="T9" fmla="*/ 1807 h 1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1807">
                  <a:moveTo>
                    <a:pt x="768" y="1807"/>
                  </a:moveTo>
                  <a:lnTo>
                    <a:pt x="768" y="0"/>
                  </a:lnTo>
                  <a:lnTo>
                    <a:pt x="0" y="309"/>
                  </a:lnTo>
                  <a:lnTo>
                    <a:pt x="0" y="1806"/>
                  </a:lnTo>
                  <a:lnTo>
                    <a:pt x="768" y="1807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</p:grpSp>
      <p:sp>
        <p:nvSpPr>
          <p:cNvPr id="21" name="Freeform 8">
            <a:extLst>
              <a:ext uri="{FF2B5EF4-FFF2-40B4-BE49-F238E27FC236}">
                <a16:creationId xmlns:a16="http://schemas.microsoft.com/office/drawing/2014/main" id="{9FCDECAF-0AA1-9476-0CEC-1392F3F2E4B2}"/>
              </a:ext>
            </a:extLst>
          </p:cNvPr>
          <p:cNvSpPr>
            <a:spLocks/>
          </p:cNvSpPr>
          <p:nvPr/>
        </p:nvSpPr>
        <p:spPr bwMode="auto">
          <a:xfrm>
            <a:off x="1965644" y="2529128"/>
            <a:ext cx="1336258" cy="721637"/>
          </a:xfrm>
          <a:custGeom>
            <a:avLst/>
            <a:gdLst>
              <a:gd name="T0" fmla="*/ 2771 w 2771"/>
              <a:gd name="T1" fmla="*/ 0 h 1497"/>
              <a:gd name="T2" fmla="*/ 136 w 2771"/>
              <a:gd name="T3" fmla="*/ 0 h 1497"/>
              <a:gd name="T4" fmla="*/ 130 w 2771"/>
              <a:gd name="T5" fmla="*/ 0 h 1497"/>
              <a:gd name="T6" fmla="*/ 122 w 2771"/>
              <a:gd name="T7" fmla="*/ 1 h 1497"/>
              <a:gd name="T8" fmla="*/ 116 w 2771"/>
              <a:gd name="T9" fmla="*/ 1 h 1497"/>
              <a:gd name="T10" fmla="*/ 109 w 2771"/>
              <a:gd name="T11" fmla="*/ 2 h 1497"/>
              <a:gd name="T12" fmla="*/ 95 w 2771"/>
              <a:gd name="T13" fmla="*/ 6 h 1497"/>
              <a:gd name="T14" fmla="*/ 84 w 2771"/>
              <a:gd name="T15" fmla="*/ 10 h 1497"/>
              <a:gd name="T16" fmla="*/ 72 w 2771"/>
              <a:gd name="T17" fmla="*/ 16 h 1497"/>
              <a:gd name="T18" fmla="*/ 60 w 2771"/>
              <a:gd name="T19" fmla="*/ 23 h 1497"/>
              <a:gd name="T20" fmla="*/ 49 w 2771"/>
              <a:gd name="T21" fmla="*/ 31 h 1497"/>
              <a:gd name="T22" fmla="*/ 41 w 2771"/>
              <a:gd name="T23" fmla="*/ 40 h 1497"/>
              <a:gd name="T24" fmla="*/ 31 w 2771"/>
              <a:gd name="T25" fmla="*/ 49 h 1497"/>
              <a:gd name="T26" fmla="*/ 24 w 2771"/>
              <a:gd name="T27" fmla="*/ 60 h 1497"/>
              <a:gd name="T28" fmla="*/ 17 w 2771"/>
              <a:gd name="T29" fmla="*/ 71 h 1497"/>
              <a:gd name="T30" fmla="*/ 11 w 2771"/>
              <a:gd name="T31" fmla="*/ 82 h 1497"/>
              <a:gd name="T32" fmla="*/ 6 w 2771"/>
              <a:gd name="T33" fmla="*/ 95 h 1497"/>
              <a:gd name="T34" fmla="*/ 2 w 2771"/>
              <a:gd name="T35" fmla="*/ 108 h 1497"/>
              <a:gd name="T36" fmla="*/ 1 w 2771"/>
              <a:gd name="T37" fmla="*/ 114 h 1497"/>
              <a:gd name="T38" fmla="*/ 0 w 2771"/>
              <a:gd name="T39" fmla="*/ 122 h 1497"/>
              <a:gd name="T40" fmla="*/ 0 w 2771"/>
              <a:gd name="T41" fmla="*/ 128 h 1497"/>
              <a:gd name="T42" fmla="*/ 0 w 2771"/>
              <a:gd name="T43" fmla="*/ 136 h 1497"/>
              <a:gd name="T44" fmla="*/ 0 w 2771"/>
              <a:gd name="T45" fmla="*/ 1361 h 1497"/>
              <a:gd name="T46" fmla="*/ 0 w 2771"/>
              <a:gd name="T47" fmla="*/ 1367 h 1497"/>
              <a:gd name="T48" fmla="*/ 0 w 2771"/>
              <a:gd name="T49" fmla="*/ 1375 h 1497"/>
              <a:gd name="T50" fmla="*/ 1 w 2771"/>
              <a:gd name="T51" fmla="*/ 1381 h 1497"/>
              <a:gd name="T52" fmla="*/ 2 w 2771"/>
              <a:gd name="T53" fmla="*/ 1388 h 1497"/>
              <a:gd name="T54" fmla="*/ 6 w 2771"/>
              <a:gd name="T55" fmla="*/ 1401 h 1497"/>
              <a:gd name="T56" fmla="*/ 11 w 2771"/>
              <a:gd name="T57" fmla="*/ 1413 h 1497"/>
              <a:gd name="T58" fmla="*/ 17 w 2771"/>
              <a:gd name="T59" fmla="*/ 1425 h 1497"/>
              <a:gd name="T60" fmla="*/ 24 w 2771"/>
              <a:gd name="T61" fmla="*/ 1437 h 1497"/>
              <a:gd name="T62" fmla="*/ 31 w 2771"/>
              <a:gd name="T63" fmla="*/ 1448 h 1497"/>
              <a:gd name="T64" fmla="*/ 41 w 2771"/>
              <a:gd name="T65" fmla="*/ 1456 h 1497"/>
              <a:gd name="T66" fmla="*/ 49 w 2771"/>
              <a:gd name="T67" fmla="*/ 1466 h 1497"/>
              <a:gd name="T68" fmla="*/ 60 w 2771"/>
              <a:gd name="T69" fmla="*/ 1473 h 1497"/>
              <a:gd name="T70" fmla="*/ 72 w 2771"/>
              <a:gd name="T71" fmla="*/ 1480 h 1497"/>
              <a:gd name="T72" fmla="*/ 84 w 2771"/>
              <a:gd name="T73" fmla="*/ 1486 h 1497"/>
              <a:gd name="T74" fmla="*/ 95 w 2771"/>
              <a:gd name="T75" fmla="*/ 1490 h 1497"/>
              <a:gd name="T76" fmla="*/ 109 w 2771"/>
              <a:gd name="T77" fmla="*/ 1495 h 1497"/>
              <a:gd name="T78" fmla="*/ 116 w 2771"/>
              <a:gd name="T79" fmla="*/ 1496 h 1497"/>
              <a:gd name="T80" fmla="*/ 122 w 2771"/>
              <a:gd name="T81" fmla="*/ 1496 h 1497"/>
              <a:gd name="T82" fmla="*/ 130 w 2771"/>
              <a:gd name="T83" fmla="*/ 1497 h 1497"/>
              <a:gd name="T84" fmla="*/ 136 w 2771"/>
              <a:gd name="T85" fmla="*/ 1497 h 1497"/>
              <a:gd name="T86" fmla="*/ 2771 w 2771"/>
              <a:gd name="T87" fmla="*/ 1497 h 1497"/>
              <a:gd name="T88" fmla="*/ 2771 w 2771"/>
              <a:gd name="T89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71" h="1497">
                <a:moveTo>
                  <a:pt x="2771" y="0"/>
                </a:moveTo>
                <a:lnTo>
                  <a:pt x="136" y="0"/>
                </a:lnTo>
                <a:lnTo>
                  <a:pt x="130" y="0"/>
                </a:lnTo>
                <a:lnTo>
                  <a:pt x="122" y="1"/>
                </a:lnTo>
                <a:lnTo>
                  <a:pt x="116" y="1"/>
                </a:lnTo>
                <a:lnTo>
                  <a:pt x="109" y="2"/>
                </a:lnTo>
                <a:lnTo>
                  <a:pt x="95" y="6"/>
                </a:lnTo>
                <a:lnTo>
                  <a:pt x="84" y="10"/>
                </a:lnTo>
                <a:lnTo>
                  <a:pt x="72" y="16"/>
                </a:lnTo>
                <a:lnTo>
                  <a:pt x="60" y="23"/>
                </a:lnTo>
                <a:lnTo>
                  <a:pt x="49" y="31"/>
                </a:lnTo>
                <a:lnTo>
                  <a:pt x="41" y="40"/>
                </a:lnTo>
                <a:lnTo>
                  <a:pt x="31" y="49"/>
                </a:lnTo>
                <a:lnTo>
                  <a:pt x="24" y="60"/>
                </a:lnTo>
                <a:lnTo>
                  <a:pt x="17" y="71"/>
                </a:lnTo>
                <a:lnTo>
                  <a:pt x="11" y="82"/>
                </a:lnTo>
                <a:lnTo>
                  <a:pt x="6" y="95"/>
                </a:lnTo>
                <a:lnTo>
                  <a:pt x="2" y="108"/>
                </a:lnTo>
                <a:lnTo>
                  <a:pt x="1" y="114"/>
                </a:lnTo>
                <a:lnTo>
                  <a:pt x="0" y="122"/>
                </a:lnTo>
                <a:lnTo>
                  <a:pt x="0" y="128"/>
                </a:lnTo>
                <a:lnTo>
                  <a:pt x="0" y="136"/>
                </a:lnTo>
                <a:lnTo>
                  <a:pt x="0" y="1361"/>
                </a:lnTo>
                <a:lnTo>
                  <a:pt x="0" y="1367"/>
                </a:lnTo>
                <a:lnTo>
                  <a:pt x="0" y="1375"/>
                </a:lnTo>
                <a:lnTo>
                  <a:pt x="1" y="1381"/>
                </a:lnTo>
                <a:lnTo>
                  <a:pt x="2" y="1388"/>
                </a:lnTo>
                <a:lnTo>
                  <a:pt x="6" y="1401"/>
                </a:lnTo>
                <a:lnTo>
                  <a:pt x="11" y="1413"/>
                </a:lnTo>
                <a:lnTo>
                  <a:pt x="17" y="1425"/>
                </a:lnTo>
                <a:lnTo>
                  <a:pt x="24" y="1437"/>
                </a:lnTo>
                <a:lnTo>
                  <a:pt x="31" y="1448"/>
                </a:lnTo>
                <a:lnTo>
                  <a:pt x="41" y="1456"/>
                </a:lnTo>
                <a:lnTo>
                  <a:pt x="49" y="1466"/>
                </a:lnTo>
                <a:lnTo>
                  <a:pt x="60" y="1473"/>
                </a:lnTo>
                <a:lnTo>
                  <a:pt x="72" y="1480"/>
                </a:lnTo>
                <a:lnTo>
                  <a:pt x="84" y="1486"/>
                </a:lnTo>
                <a:lnTo>
                  <a:pt x="95" y="1490"/>
                </a:lnTo>
                <a:lnTo>
                  <a:pt x="109" y="1495"/>
                </a:lnTo>
                <a:lnTo>
                  <a:pt x="116" y="1496"/>
                </a:lnTo>
                <a:lnTo>
                  <a:pt x="122" y="1496"/>
                </a:lnTo>
                <a:lnTo>
                  <a:pt x="130" y="1497"/>
                </a:lnTo>
                <a:lnTo>
                  <a:pt x="136" y="1497"/>
                </a:lnTo>
                <a:lnTo>
                  <a:pt x="2771" y="1497"/>
                </a:lnTo>
                <a:lnTo>
                  <a:pt x="2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E218832D-C627-E8DC-C1F1-6A06785A5A24}"/>
              </a:ext>
            </a:extLst>
          </p:cNvPr>
          <p:cNvSpPr>
            <a:spLocks/>
          </p:cNvSpPr>
          <p:nvPr/>
        </p:nvSpPr>
        <p:spPr bwMode="auto">
          <a:xfrm>
            <a:off x="3672121" y="2378727"/>
            <a:ext cx="6554028" cy="873485"/>
          </a:xfrm>
          <a:custGeom>
            <a:avLst/>
            <a:gdLst>
              <a:gd name="T0" fmla="*/ 0 w 13597"/>
              <a:gd name="T1" fmla="*/ 0 h 1812"/>
              <a:gd name="T2" fmla="*/ 1495 w 13597"/>
              <a:gd name="T3" fmla="*/ 0 h 1812"/>
              <a:gd name="T4" fmla="*/ 11204 w 13597"/>
              <a:gd name="T5" fmla="*/ 0 h 1812"/>
              <a:gd name="T6" fmla="*/ 11698 w 13597"/>
              <a:gd name="T7" fmla="*/ 0 h 1812"/>
              <a:gd name="T8" fmla="*/ 13111 w 13597"/>
              <a:gd name="T9" fmla="*/ 0 h 1812"/>
              <a:gd name="T10" fmla="*/ 13597 w 13597"/>
              <a:gd name="T11" fmla="*/ 888 h 1812"/>
              <a:gd name="T12" fmla="*/ 13140 w 13597"/>
              <a:gd name="T13" fmla="*/ 1802 h 1812"/>
              <a:gd name="T14" fmla="*/ 11698 w 13597"/>
              <a:gd name="T15" fmla="*/ 1804 h 1812"/>
              <a:gd name="T16" fmla="*/ 11698 w 13597"/>
              <a:gd name="T17" fmla="*/ 1805 h 1812"/>
              <a:gd name="T18" fmla="*/ 1495 w 13597"/>
              <a:gd name="T19" fmla="*/ 1810 h 1812"/>
              <a:gd name="T20" fmla="*/ 0 w 13597"/>
              <a:gd name="T21" fmla="*/ 1812 h 1812"/>
              <a:gd name="T22" fmla="*/ 0 w 13597"/>
              <a:gd name="T23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97" h="1812">
                <a:moveTo>
                  <a:pt x="0" y="0"/>
                </a:moveTo>
                <a:lnTo>
                  <a:pt x="1495" y="0"/>
                </a:lnTo>
                <a:lnTo>
                  <a:pt x="11204" y="0"/>
                </a:lnTo>
                <a:lnTo>
                  <a:pt x="11698" y="0"/>
                </a:lnTo>
                <a:lnTo>
                  <a:pt x="13111" y="0"/>
                </a:lnTo>
                <a:lnTo>
                  <a:pt x="13597" y="888"/>
                </a:lnTo>
                <a:lnTo>
                  <a:pt x="13140" y="1802"/>
                </a:lnTo>
                <a:lnTo>
                  <a:pt x="11698" y="1804"/>
                </a:lnTo>
                <a:lnTo>
                  <a:pt x="11698" y="1805"/>
                </a:lnTo>
                <a:lnTo>
                  <a:pt x="1495" y="181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213F10F3-DB56-0964-169B-5B6EEA94D5E3}"/>
              </a:ext>
            </a:extLst>
          </p:cNvPr>
          <p:cNvSpPr>
            <a:spLocks/>
          </p:cNvSpPr>
          <p:nvPr/>
        </p:nvSpPr>
        <p:spPr bwMode="auto">
          <a:xfrm>
            <a:off x="3301902" y="2380172"/>
            <a:ext cx="370219" cy="872038"/>
          </a:xfrm>
          <a:custGeom>
            <a:avLst/>
            <a:gdLst>
              <a:gd name="T0" fmla="*/ 768 w 768"/>
              <a:gd name="T1" fmla="*/ 1807 h 1807"/>
              <a:gd name="T2" fmla="*/ 768 w 768"/>
              <a:gd name="T3" fmla="*/ 0 h 1807"/>
              <a:gd name="T4" fmla="*/ 0 w 768"/>
              <a:gd name="T5" fmla="*/ 309 h 1807"/>
              <a:gd name="T6" fmla="*/ 0 w 768"/>
              <a:gd name="T7" fmla="*/ 1806 h 1807"/>
              <a:gd name="T8" fmla="*/ 768 w 768"/>
              <a:gd name="T9" fmla="*/ 1807 h 1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" h="1807">
                <a:moveTo>
                  <a:pt x="768" y="1807"/>
                </a:moveTo>
                <a:lnTo>
                  <a:pt x="768" y="0"/>
                </a:lnTo>
                <a:lnTo>
                  <a:pt x="0" y="309"/>
                </a:lnTo>
                <a:lnTo>
                  <a:pt x="0" y="1806"/>
                </a:lnTo>
                <a:lnTo>
                  <a:pt x="768" y="1807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17A5AD5-E2C2-D833-68F3-1A8D1116231B}"/>
              </a:ext>
            </a:extLst>
          </p:cNvPr>
          <p:cNvSpPr/>
          <p:nvPr/>
        </p:nvSpPr>
        <p:spPr>
          <a:xfrm>
            <a:off x="9354412" y="2582221"/>
            <a:ext cx="530269" cy="4664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cs typeface="Arial" panose="020B0604020202020204" pitchFamily="34" charset="0"/>
              </a:rPr>
              <a:t>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A0A6B92-F3EC-D55D-0A8F-2F2B0BDB0691}"/>
              </a:ext>
            </a:extLst>
          </p:cNvPr>
          <p:cNvSpPr txBox="1"/>
          <p:nvPr/>
        </p:nvSpPr>
        <p:spPr>
          <a:xfrm>
            <a:off x="3806613" y="2766255"/>
            <a:ext cx="53714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4D2F72-23B8-4A45-1674-E70CCFEACD15}"/>
              </a:ext>
            </a:extLst>
          </p:cNvPr>
          <p:cNvSpPr txBox="1"/>
          <p:nvPr/>
        </p:nvSpPr>
        <p:spPr>
          <a:xfrm>
            <a:off x="3806613" y="2495351"/>
            <a:ext cx="53714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2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79992FB-B491-387D-E96C-9A171B16C387}"/>
              </a:ext>
            </a:extLst>
          </p:cNvPr>
          <p:cNvGrpSpPr/>
          <p:nvPr/>
        </p:nvGrpSpPr>
        <p:grpSpPr>
          <a:xfrm>
            <a:off x="2375173" y="2605806"/>
            <a:ext cx="517200" cy="568280"/>
            <a:chOff x="239991" y="2173631"/>
            <a:chExt cx="676925" cy="743782"/>
          </a:xfrm>
          <a:solidFill>
            <a:schemeClr val="accent1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B024955-E493-9474-7966-A30ACF2229F7}"/>
                </a:ext>
              </a:extLst>
            </p:cNvPr>
            <p:cNvSpPr/>
            <p:nvPr/>
          </p:nvSpPr>
          <p:spPr>
            <a:xfrm>
              <a:off x="456440" y="2357487"/>
              <a:ext cx="225642" cy="41786"/>
            </a:xfrm>
            <a:custGeom>
              <a:avLst/>
              <a:gdLst>
                <a:gd name="connsiteX0" fmla="*/ 5484 w 225641"/>
                <a:gd name="connsiteY0" fmla="*/ 5484 h 41785"/>
                <a:gd name="connsiteX1" fmla="*/ 222769 w 225641"/>
                <a:gd name="connsiteY1" fmla="*/ 5484 h 41785"/>
                <a:gd name="connsiteX2" fmla="*/ 222769 w 225641"/>
                <a:gd name="connsiteY2" fmla="*/ 38913 h 41785"/>
                <a:gd name="connsiteX3" fmla="*/ 5484 w 225641"/>
                <a:gd name="connsiteY3" fmla="*/ 38913 h 4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641" h="41785">
                  <a:moveTo>
                    <a:pt x="5484" y="5484"/>
                  </a:moveTo>
                  <a:lnTo>
                    <a:pt x="222769" y="5484"/>
                  </a:lnTo>
                  <a:lnTo>
                    <a:pt x="222769" y="38913"/>
                  </a:lnTo>
                  <a:lnTo>
                    <a:pt x="5484" y="38913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DF1E6017-9175-8F66-47B4-627605076B03}"/>
                </a:ext>
              </a:extLst>
            </p:cNvPr>
            <p:cNvSpPr/>
            <p:nvPr/>
          </p:nvSpPr>
          <p:spPr>
            <a:xfrm>
              <a:off x="456440" y="2424344"/>
              <a:ext cx="225642" cy="41786"/>
            </a:xfrm>
            <a:custGeom>
              <a:avLst/>
              <a:gdLst>
                <a:gd name="connsiteX0" fmla="*/ 5484 w 225641"/>
                <a:gd name="connsiteY0" fmla="*/ 5484 h 41785"/>
                <a:gd name="connsiteX1" fmla="*/ 222769 w 225641"/>
                <a:gd name="connsiteY1" fmla="*/ 5484 h 41785"/>
                <a:gd name="connsiteX2" fmla="*/ 222769 w 225641"/>
                <a:gd name="connsiteY2" fmla="*/ 38913 h 41785"/>
                <a:gd name="connsiteX3" fmla="*/ 5484 w 225641"/>
                <a:gd name="connsiteY3" fmla="*/ 38913 h 4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641" h="41785">
                  <a:moveTo>
                    <a:pt x="5484" y="5484"/>
                  </a:moveTo>
                  <a:lnTo>
                    <a:pt x="222769" y="5484"/>
                  </a:lnTo>
                  <a:lnTo>
                    <a:pt x="222769" y="38913"/>
                  </a:lnTo>
                  <a:lnTo>
                    <a:pt x="5484" y="38913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AB4FF81-C669-EA9C-7C90-7336710916C2}"/>
                </a:ext>
              </a:extLst>
            </p:cNvPr>
            <p:cNvSpPr/>
            <p:nvPr/>
          </p:nvSpPr>
          <p:spPr>
            <a:xfrm>
              <a:off x="456440" y="2491201"/>
              <a:ext cx="225642" cy="41786"/>
            </a:xfrm>
            <a:custGeom>
              <a:avLst/>
              <a:gdLst>
                <a:gd name="connsiteX0" fmla="*/ 5484 w 225641"/>
                <a:gd name="connsiteY0" fmla="*/ 5484 h 41785"/>
                <a:gd name="connsiteX1" fmla="*/ 222769 w 225641"/>
                <a:gd name="connsiteY1" fmla="*/ 5484 h 41785"/>
                <a:gd name="connsiteX2" fmla="*/ 222769 w 225641"/>
                <a:gd name="connsiteY2" fmla="*/ 38913 h 41785"/>
                <a:gd name="connsiteX3" fmla="*/ 5484 w 225641"/>
                <a:gd name="connsiteY3" fmla="*/ 38913 h 4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641" h="41785">
                  <a:moveTo>
                    <a:pt x="5484" y="5484"/>
                  </a:moveTo>
                  <a:lnTo>
                    <a:pt x="222769" y="5484"/>
                  </a:lnTo>
                  <a:lnTo>
                    <a:pt x="222769" y="38913"/>
                  </a:lnTo>
                  <a:lnTo>
                    <a:pt x="5484" y="38913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DFDC816-D234-1661-AFCE-CE626F973CE1}"/>
                </a:ext>
              </a:extLst>
            </p:cNvPr>
            <p:cNvSpPr/>
            <p:nvPr/>
          </p:nvSpPr>
          <p:spPr>
            <a:xfrm>
              <a:off x="239991" y="2173631"/>
              <a:ext cx="676925" cy="743782"/>
            </a:xfrm>
            <a:custGeom>
              <a:avLst/>
              <a:gdLst>
                <a:gd name="connsiteX0" fmla="*/ 623910 w 676925"/>
                <a:gd name="connsiteY0" fmla="*/ 670710 h 743782"/>
                <a:gd name="connsiteX1" fmla="*/ 456768 w 676925"/>
                <a:gd name="connsiteY1" fmla="*/ 511925 h 743782"/>
                <a:gd name="connsiteX2" fmla="*/ 623910 w 676925"/>
                <a:gd name="connsiteY2" fmla="*/ 353140 h 743782"/>
                <a:gd name="connsiteX3" fmla="*/ 623910 w 676925"/>
                <a:gd name="connsiteY3" fmla="*/ 670710 h 743782"/>
                <a:gd name="connsiteX4" fmla="*/ 82370 w 676925"/>
                <a:gd name="connsiteY4" fmla="*/ 690767 h 743782"/>
                <a:gd name="connsiteX5" fmla="*/ 247840 w 676925"/>
                <a:gd name="connsiteY5" fmla="*/ 534489 h 743782"/>
                <a:gd name="connsiteX6" fmla="*/ 259540 w 676925"/>
                <a:gd name="connsiteY6" fmla="*/ 523625 h 743782"/>
                <a:gd name="connsiteX7" fmla="*/ 420832 w 676925"/>
                <a:gd name="connsiteY7" fmla="*/ 523625 h 743782"/>
                <a:gd name="connsiteX8" fmla="*/ 432532 w 676925"/>
                <a:gd name="connsiteY8" fmla="*/ 534489 h 743782"/>
                <a:gd name="connsiteX9" fmla="*/ 597167 w 676925"/>
                <a:gd name="connsiteY9" fmla="*/ 690767 h 743782"/>
                <a:gd name="connsiteX10" fmla="*/ 82370 w 676925"/>
                <a:gd name="connsiteY10" fmla="*/ 690767 h 743782"/>
                <a:gd name="connsiteX11" fmla="*/ 55627 w 676925"/>
                <a:gd name="connsiteY11" fmla="*/ 352304 h 743782"/>
                <a:gd name="connsiteX12" fmla="*/ 222769 w 676925"/>
                <a:gd name="connsiteY12" fmla="*/ 511089 h 743782"/>
                <a:gd name="connsiteX13" fmla="*/ 55627 w 676925"/>
                <a:gd name="connsiteY13" fmla="*/ 669874 h 743782"/>
                <a:gd name="connsiteX14" fmla="*/ 55627 w 676925"/>
                <a:gd name="connsiteY14" fmla="*/ 352304 h 743782"/>
                <a:gd name="connsiteX15" fmla="*/ 172626 w 676925"/>
                <a:gd name="connsiteY15" fmla="*/ 139198 h 743782"/>
                <a:gd name="connsiteX16" fmla="*/ 506911 w 676925"/>
                <a:gd name="connsiteY16" fmla="*/ 139198 h 743782"/>
                <a:gd name="connsiteX17" fmla="*/ 506911 w 676925"/>
                <a:gd name="connsiteY17" fmla="*/ 417490 h 743782"/>
                <a:gd name="connsiteX18" fmla="*/ 431697 w 676925"/>
                <a:gd name="connsiteY18" fmla="*/ 489361 h 743782"/>
                <a:gd name="connsiteX19" fmla="*/ 247840 w 676925"/>
                <a:gd name="connsiteY19" fmla="*/ 489361 h 743782"/>
                <a:gd name="connsiteX20" fmla="*/ 172626 w 676925"/>
                <a:gd name="connsiteY20" fmla="*/ 417490 h 743782"/>
                <a:gd name="connsiteX21" fmla="*/ 172626 w 676925"/>
                <a:gd name="connsiteY21" fmla="*/ 139198 h 743782"/>
                <a:gd name="connsiteX22" fmla="*/ 557053 w 676925"/>
                <a:gd name="connsiteY22" fmla="*/ 161762 h 743782"/>
                <a:gd name="connsiteX23" fmla="*/ 557053 w 676925"/>
                <a:gd name="connsiteY23" fmla="*/ 89055 h 743782"/>
                <a:gd name="connsiteX24" fmla="*/ 440054 w 676925"/>
                <a:gd name="connsiteY24" fmla="*/ 89055 h 743782"/>
                <a:gd name="connsiteX25" fmla="*/ 339769 w 676925"/>
                <a:gd name="connsiteY25" fmla="*/ 5484 h 743782"/>
                <a:gd name="connsiteX26" fmla="*/ 239483 w 676925"/>
                <a:gd name="connsiteY26" fmla="*/ 89055 h 743782"/>
                <a:gd name="connsiteX27" fmla="*/ 122484 w 676925"/>
                <a:gd name="connsiteY27" fmla="*/ 89055 h 743782"/>
                <a:gd name="connsiteX28" fmla="*/ 122484 w 676925"/>
                <a:gd name="connsiteY28" fmla="*/ 162598 h 743782"/>
                <a:gd name="connsiteX29" fmla="*/ 5484 w 676925"/>
                <a:gd name="connsiteY29" fmla="*/ 273747 h 743782"/>
                <a:gd name="connsiteX30" fmla="*/ 5484 w 676925"/>
                <a:gd name="connsiteY30" fmla="*/ 740910 h 743782"/>
                <a:gd name="connsiteX31" fmla="*/ 674053 w 676925"/>
                <a:gd name="connsiteY31" fmla="*/ 740910 h 743782"/>
                <a:gd name="connsiteX32" fmla="*/ 674053 w 676925"/>
                <a:gd name="connsiteY32" fmla="*/ 273747 h 743782"/>
                <a:gd name="connsiteX33" fmla="*/ 557053 w 676925"/>
                <a:gd name="connsiteY33" fmla="*/ 161762 h 74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6925" h="743782">
                  <a:moveTo>
                    <a:pt x="623910" y="670710"/>
                  </a:moveTo>
                  <a:lnTo>
                    <a:pt x="456768" y="511925"/>
                  </a:lnTo>
                  <a:lnTo>
                    <a:pt x="623910" y="353140"/>
                  </a:lnTo>
                  <a:lnTo>
                    <a:pt x="623910" y="670710"/>
                  </a:lnTo>
                  <a:close/>
                  <a:moveTo>
                    <a:pt x="82370" y="690767"/>
                  </a:moveTo>
                  <a:lnTo>
                    <a:pt x="247840" y="534489"/>
                  </a:lnTo>
                  <a:lnTo>
                    <a:pt x="259540" y="523625"/>
                  </a:lnTo>
                  <a:cubicBezTo>
                    <a:pt x="304669" y="481004"/>
                    <a:pt x="375704" y="481004"/>
                    <a:pt x="420832" y="523625"/>
                  </a:cubicBezTo>
                  <a:lnTo>
                    <a:pt x="432532" y="534489"/>
                  </a:lnTo>
                  <a:lnTo>
                    <a:pt x="597167" y="690767"/>
                  </a:lnTo>
                  <a:lnTo>
                    <a:pt x="82370" y="690767"/>
                  </a:lnTo>
                  <a:close/>
                  <a:moveTo>
                    <a:pt x="55627" y="352304"/>
                  </a:moveTo>
                  <a:lnTo>
                    <a:pt x="222769" y="511089"/>
                  </a:lnTo>
                  <a:lnTo>
                    <a:pt x="55627" y="669874"/>
                  </a:lnTo>
                  <a:lnTo>
                    <a:pt x="55627" y="352304"/>
                  </a:lnTo>
                  <a:close/>
                  <a:moveTo>
                    <a:pt x="172626" y="139198"/>
                  </a:moveTo>
                  <a:lnTo>
                    <a:pt x="506911" y="139198"/>
                  </a:lnTo>
                  <a:lnTo>
                    <a:pt x="506911" y="417490"/>
                  </a:lnTo>
                  <a:lnTo>
                    <a:pt x="431697" y="489361"/>
                  </a:lnTo>
                  <a:cubicBezTo>
                    <a:pt x="377376" y="447575"/>
                    <a:pt x="302162" y="447575"/>
                    <a:pt x="247840" y="489361"/>
                  </a:cubicBezTo>
                  <a:lnTo>
                    <a:pt x="172626" y="417490"/>
                  </a:lnTo>
                  <a:lnTo>
                    <a:pt x="172626" y="139198"/>
                  </a:lnTo>
                  <a:close/>
                  <a:moveTo>
                    <a:pt x="557053" y="161762"/>
                  </a:moveTo>
                  <a:lnTo>
                    <a:pt x="557053" y="89055"/>
                  </a:lnTo>
                  <a:lnTo>
                    <a:pt x="440054" y="89055"/>
                  </a:lnTo>
                  <a:lnTo>
                    <a:pt x="339769" y="5484"/>
                  </a:lnTo>
                  <a:lnTo>
                    <a:pt x="239483" y="89055"/>
                  </a:lnTo>
                  <a:lnTo>
                    <a:pt x="122484" y="89055"/>
                  </a:lnTo>
                  <a:lnTo>
                    <a:pt x="122484" y="162598"/>
                  </a:lnTo>
                  <a:lnTo>
                    <a:pt x="5484" y="273747"/>
                  </a:lnTo>
                  <a:lnTo>
                    <a:pt x="5484" y="740910"/>
                  </a:lnTo>
                  <a:lnTo>
                    <a:pt x="674053" y="740910"/>
                  </a:lnTo>
                  <a:lnTo>
                    <a:pt x="674053" y="273747"/>
                  </a:lnTo>
                  <a:lnTo>
                    <a:pt x="557053" y="161762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09B7DC4-04E7-0DDF-5FDF-0F27F8ADB4F9}"/>
              </a:ext>
            </a:extLst>
          </p:cNvPr>
          <p:cNvGrpSpPr/>
          <p:nvPr/>
        </p:nvGrpSpPr>
        <p:grpSpPr>
          <a:xfrm>
            <a:off x="3301903" y="1361628"/>
            <a:ext cx="6954617" cy="1045578"/>
            <a:chOff x="3027362" y="1253332"/>
            <a:chExt cx="7600950" cy="1147762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133E8BD1-A217-657D-B2A7-BD9EF9F3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2" y="1253332"/>
              <a:ext cx="406399" cy="1147762"/>
            </a:xfrm>
            <a:custGeom>
              <a:avLst/>
              <a:gdLst>
                <a:gd name="T0" fmla="*/ 768 w 768"/>
                <a:gd name="T1" fmla="*/ 1811 h 2169"/>
                <a:gd name="T2" fmla="*/ 768 w 768"/>
                <a:gd name="T3" fmla="*/ 0 h 2169"/>
                <a:gd name="T4" fmla="*/ 0 w 768"/>
                <a:gd name="T5" fmla="*/ 672 h 2169"/>
                <a:gd name="T6" fmla="*/ 0 w 768"/>
                <a:gd name="T7" fmla="*/ 2169 h 2169"/>
                <a:gd name="T8" fmla="*/ 768 w 768"/>
                <a:gd name="T9" fmla="*/ 1811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2169">
                  <a:moveTo>
                    <a:pt x="768" y="1811"/>
                  </a:moveTo>
                  <a:lnTo>
                    <a:pt x="768" y="0"/>
                  </a:lnTo>
                  <a:lnTo>
                    <a:pt x="0" y="672"/>
                  </a:lnTo>
                  <a:lnTo>
                    <a:pt x="0" y="2169"/>
                  </a:lnTo>
                  <a:lnTo>
                    <a:pt x="768" y="1811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D0F2740C-B312-0DEB-8C4E-D9DABE7D3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2" y="1253332"/>
              <a:ext cx="7194550" cy="958850"/>
            </a:xfrm>
            <a:custGeom>
              <a:avLst/>
              <a:gdLst>
                <a:gd name="T0" fmla="*/ 0 w 13597"/>
                <a:gd name="T1" fmla="*/ 0 h 1812"/>
                <a:gd name="T2" fmla="*/ 1495 w 13597"/>
                <a:gd name="T3" fmla="*/ 0 h 1812"/>
                <a:gd name="T4" fmla="*/ 11204 w 13597"/>
                <a:gd name="T5" fmla="*/ 0 h 1812"/>
                <a:gd name="T6" fmla="*/ 11698 w 13597"/>
                <a:gd name="T7" fmla="*/ 0 h 1812"/>
                <a:gd name="T8" fmla="*/ 13111 w 13597"/>
                <a:gd name="T9" fmla="*/ 0 h 1812"/>
                <a:gd name="T10" fmla="*/ 13597 w 13597"/>
                <a:gd name="T11" fmla="*/ 888 h 1812"/>
                <a:gd name="T12" fmla="*/ 13140 w 13597"/>
                <a:gd name="T13" fmla="*/ 1802 h 1812"/>
                <a:gd name="T14" fmla="*/ 11698 w 13597"/>
                <a:gd name="T15" fmla="*/ 1805 h 1812"/>
                <a:gd name="T16" fmla="*/ 11698 w 13597"/>
                <a:gd name="T17" fmla="*/ 1806 h 1812"/>
                <a:gd name="T18" fmla="*/ 1495 w 13597"/>
                <a:gd name="T19" fmla="*/ 1810 h 1812"/>
                <a:gd name="T20" fmla="*/ 0 w 13597"/>
                <a:gd name="T21" fmla="*/ 1812 h 1812"/>
                <a:gd name="T22" fmla="*/ 0 w 13597"/>
                <a:gd name="T23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7" h="1812">
                  <a:moveTo>
                    <a:pt x="0" y="0"/>
                  </a:moveTo>
                  <a:lnTo>
                    <a:pt x="1495" y="0"/>
                  </a:lnTo>
                  <a:lnTo>
                    <a:pt x="11204" y="0"/>
                  </a:lnTo>
                  <a:lnTo>
                    <a:pt x="11698" y="0"/>
                  </a:lnTo>
                  <a:lnTo>
                    <a:pt x="13111" y="0"/>
                  </a:lnTo>
                  <a:lnTo>
                    <a:pt x="13597" y="888"/>
                  </a:lnTo>
                  <a:lnTo>
                    <a:pt x="13140" y="1802"/>
                  </a:lnTo>
                  <a:lnTo>
                    <a:pt x="11698" y="1805"/>
                  </a:lnTo>
                  <a:lnTo>
                    <a:pt x="11698" y="1806"/>
                  </a:lnTo>
                  <a:lnTo>
                    <a:pt x="1495" y="1810"/>
                  </a:lnTo>
                  <a:lnTo>
                    <a:pt x="0" y="18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700">
                  <a:srgbClr val="EEEEEE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2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</p:grpSp>
      <p:sp>
        <p:nvSpPr>
          <p:cNvPr id="18" name="Freeform 6">
            <a:extLst>
              <a:ext uri="{FF2B5EF4-FFF2-40B4-BE49-F238E27FC236}">
                <a16:creationId xmlns:a16="http://schemas.microsoft.com/office/drawing/2014/main" id="{F8679009-DF5E-D0D9-79B8-71E73233358F}"/>
              </a:ext>
            </a:extLst>
          </p:cNvPr>
          <p:cNvSpPr>
            <a:spLocks/>
          </p:cNvSpPr>
          <p:nvPr/>
        </p:nvSpPr>
        <p:spPr bwMode="auto">
          <a:xfrm>
            <a:off x="1965644" y="1641181"/>
            <a:ext cx="1336258" cy="721637"/>
          </a:xfrm>
          <a:custGeom>
            <a:avLst/>
            <a:gdLst>
              <a:gd name="T0" fmla="*/ 2771 w 2771"/>
              <a:gd name="T1" fmla="*/ 0 h 1497"/>
              <a:gd name="T2" fmla="*/ 136 w 2771"/>
              <a:gd name="T3" fmla="*/ 0 h 1497"/>
              <a:gd name="T4" fmla="*/ 130 w 2771"/>
              <a:gd name="T5" fmla="*/ 0 h 1497"/>
              <a:gd name="T6" fmla="*/ 122 w 2771"/>
              <a:gd name="T7" fmla="*/ 0 h 1497"/>
              <a:gd name="T8" fmla="*/ 116 w 2771"/>
              <a:gd name="T9" fmla="*/ 1 h 1497"/>
              <a:gd name="T10" fmla="*/ 109 w 2771"/>
              <a:gd name="T11" fmla="*/ 2 h 1497"/>
              <a:gd name="T12" fmla="*/ 95 w 2771"/>
              <a:gd name="T13" fmla="*/ 5 h 1497"/>
              <a:gd name="T14" fmla="*/ 84 w 2771"/>
              <a:gd name="T15" fmla="*/ 10 h 1497"/>
              <a:gd name="T16" fmla="*/ 72 w 2771"/>
              <a:gd name="T17" fmla="*/ 16 h 1497"/>
              <a:gd name="T18" fmla="*/ 60 w 2771"/>
              <a:gd name="T19" fmla="*/ 22 h 1497"/>
              <a:gd name="T20" fmla="*/ 49 w 2771"/>
              <a:gd name="T21" fmla="*/ 30 h 1497"/>
              <a:gd name="T22" fmla="*/ 41 w 2771"/>
              <a:gd name="T23" fmla="*/ 39 h 1497"/>
              <a:gd name="T24" fmla="*/ 31 w 2771"/>
              <a:gd name="T25" fmla="*/ 49 h 1497"/>
              <a:gd name="T26" fmla="*/ 24 w 2771"/>
              <a:gd name="T27" fmla="*/ 60 h 1497"/>
              <a:gd name="T28" fmla="*/ 17 w 2771"/>
              <a:gd name="T29" fmla="*/ 70 h 1497"/>
              <a:gd name="T30" fmla="*/ 11 w 2771"/>
              <a:gd name="T31" fmla="*/ 82 h 1497"/>
              <a:gd name="T32" fmla="*/ 6 w 2771"/>
              <a:gd name="T33" fmla="*/ 95 h 1497"/>
              <a:gd name="T34" fmla="*/ 2 w 2771"/>
              <a:gd name="T35" fmla="*/ 107 h 1497"/>
              <a:gd name="T36" fmla="*/ 1 w 2771"/>
              <a:gd name="T37" fmla="*/ 114 h 1497"/>
              <a:gd name="T38" fmla="*/ 0 w 2771"/>
              <a:gd name="T39" fmla="*/ 122 h 1497"/>
              <a:gd name="T40" fmla="*/ 0 w 2771"/>
              <a:gd name="T41" fmla="*/ 128 h 1497"/>
              <a:gd name="T42" fmla="*/ 0 w 2771"/>
              <a:gd name="T43" fmla="*/ 134 h 1497"/>
              <a:gd name="T44" fmla="*/ 0 w 2771"/>
              <a:gd name="T45" fmla="*/ 1360 h 1497"/>
              <a:gd name="T46" fmla="*/ 0 w 2771"/>
              <a:gd name="T47" fmla="*/ 1367 h 1497"/>
              <a:gd name="T48" fmla="*/ 0 w 2771"/>
              <a:gd name="T49" fmla="*/ 1374 h 1497"/>
              <a:gd name="T50" fmla="*/ 1 w 2771"/>
              <a:gd name="T51" fmla="*/ 1380 h 1497"/>
              <a:gd name="T52" fmla="*/ 2 w 2771"/>
              <a:gd name="T53" fmla="*/ 1388 h 1497"/>
              <a:gd name="T54" fmla="*/ 6 w 2771"/>
              <a:gd name="T55" fmla="*/ 1400 h 1497"/>
              <a:gd name="T56" fmla="*/ 11 w 2771"/>
              <a:gd name="T57" fmla="*/ 1413 h 1497"/>
              <a:gd name="T58" fmla="*/ 17 w 2771"/>
              <a:gd name="T59" fmla="*/ 1425 h 1497"/>
              <a:gd name="T60" fmla="*/ 24 w 2771"/>
              <a:gd name="T61" fmla="*/ 1437 h 1497"/>
              <a:gd name="T62" fmla="*/ 31 w 2771"/>
              <a:gd name="T63" fmla="*/ 1447 h 1497"/>
              <a:gd name="T64" fmla="*/ 41 w 2771"/>
              <a:gd name="T65" fmla="*/ 1456 h 1497"/>
              <a:gd name="T66" fmla="*/ 49 w 2771"/>
              <a:gd name="T67" fmla="*/ 1465 h 1497"/>
              <a:gd name="T68" fmla="*/ 60 w 2771"/>
              <a:gd name="T69" fmla="*/ 1473 h 1497"/>
              <a:gd name="T70" fmla="*/ 72 w 2771"/>
              <a:gd name="T71" fmla="*/ 1480 h 1497"/>
              <a:gd name="T72" fmla="*/ 84 w 2771"/>
              <a:gd name="T73" fmla="*/ 1485 h 1497"/>
              <a:gd name="T74" fmla="*/ 95 w 2771"/>
              <a:gd name="T75" fmla="*/ 1490 h 1497"/>
              <a:gd name="T76" fmla="*/ 109 w 2771"/>
              <a:gd name="T77" fmla="*/ 1494 h 1497"/>
              <a:gd name="T78" fmla="*/ 116 w 2771"/>
              <a:gd name="T79" fmla="*/ 1495 h 1497"/>
              <a:gd name="T80" fmla="*/ 122 w 2771"/>
              <a:gd name="T81" fmla="*/ 1496 h 1497"/>
              <a:gd name="T82" fmla="*/ 130 w 2771"/>
              <a:gd name="T83" fmla="*/ 1497 h 1497"/>
              <a:gd name="T84" fmla="*/ 136 w 2771"/>
              <a:gd name="T85" fmla="*/ 1497 h 1497"/>
              <a:gd name="T86" fmla="*/ 2771 w 2771"/>
              <a:gd name="T87" fmla="*/ 1497 h 1497"/>
              <a:gd name="T88" fmla="*/ 2771 w 2771"/>
              <a:gd name="T89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71" h="1497">
                <a:moveTo>
                  <a:pt x="2771" y="0"/>
                </a:moveTo>
                <a:lnTo>
                  <a:pt x="136" y="0"/>
                </a:lnTo>
                <a:lnTo>
                  <a:pt x="130" y="0"/>
                </a:lnTo>
                <a:lnTo>
                  <a:pt x="122" y="0"/>
                </a:lnTo>
                <a:lnTo>
                  <a:pt x="116" y="1"/>
                </a:lnTo>
                <a:lnTo>
                  <a:pt x="109" y="2"/>
                </a:lnTo>
                <a:lnTo>
                  <a:pt x="95" y="5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49" y="30"/>
                </a:lnTo>
                <a:lnTo>
                  <a:pt x="41" y="39"/>
                </a:lnTo>
                <a:lnTo>
                  <a:pt x="31" y="49"/>
                </a:lnTo>
                <a:lnTo>
                  <a:pt x="24" y="60"/>
                </a:lnTo>
                <a:lnTo>
                  <a:pt x="17" y="70"/>
                </a:lnTo>
                <a:lnTo>
                  <a:pt x="11" y="82"/>
                </a:lnTo>
                <a:lnTo>
                  <a:pt x="6" y="95"/>
                </a:lnTo>
                <a:lnTo>
                  <a:pt x="2" y="107"/>
                </a:lnTo>
                <a:lnTo>
                  <a:pt x="1" y="114"/>
                </a:lnTo>
                <a:lnTo>
                  <a:pt x="0" y="122"/>
                </a:lnTo>
                <a:lnTo>
                  <a:pt x="0" y="128"/>
                </a:lnTo>
                <a:lnTo>
                  <a:pt x="0" y="134"/>
                </a:lnTo>
                <a:lnTo>
                  <a:pt x="0" y="1360"/>
                </a:lnTo>
                <a:lnTo>
                  <a:pt x="0" y="1367"/>
                </a:lnTo>
                <a:lnTo>
                  <a:pt x="0" y="1374"/>
                </a:lnTo>
                <a:lnTo>
                  <a:pt x="1" y="1380"/>
                </a:lnTo>
                <a:lnTo>
                  <a:pt x="2" y="1388"/>
                </a:lnTo>
                <a:lnTo>
                  <a:pt x="6" y="1400"/>
                </a:lnTo>
                <a:lnTo>
                  <a:pt x="11" y="1413"/>
                </a:lnTo>
                <a:lnTo>
                  <a:pt x="17" y="1425"/>
                </a:lnTo>
                <a:lnTo>
                  <a:pt x="24" y="1437"/>
                </a:lnTo>
                <a:lnTo>
                  <a:pt x="31" y="1447"/>
                </a:lnTo>
                <a:lnTo>
                  <a:pt x="41" y="1456"/>
                </a:lnTo>
                <a:lnTo>
                  <a:pt x="49" y="1465"/>
                </a:lnTo>
                <a:lnTo>
                  <a:pt x="60" y="1473"/>
                </a:lnTo>
                <a:lnTo>
                  <a:pt x="72" y="1480"/>
                </a:lnTo>
                <a:lnTo>
                  <a:pt x="84" y="1485"/>
                </a:lnTo>
                <a:lnTo>
                  <a:pt x="95" y="1490"/>
                </a:lnTo>
                <a:lnTo>
                  <a:pt x="109" y="1494"/>
                </a:lnTo>
                <a:lnTo>
                  <a:pt x="116" y="1495"/>
                </a:lnTo>
                <a:lnTo>
                  <a:pt x="122" y="1496"/>
                </a:lnTo>
                <a:lnTo>
                  <a:pt x="130" y="1497"/>
                </a:lnTo>
                <a:lnTo>
                  <a:pt x="136" y="1497"/>
                </a:lnTo>
                <a:lnTo>
                  <a:pt x="2771" y="1497"/>
                </a:lnTo>
                <a:lnTo>
                  <a:pt x="2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9C9972E5-7B0B-C6CD-A7A2-25C88EC6A35D}"/>
              </a:ext>
            </a:extLst>
          </p:cNvPr>
          <p:cNvSpPr>
            <a:spLocks/>
          </p:cNvSpPr>
          <p:nvPr/>
        </p:nvSpPr>
        <p:spPr bwMode="auto">
          <a:xfrm>
            <a:off x="3301902" y="1317240"/>
            <a:ext cx="370219" cy="1045578"/>
          </a:xfrm>
          <a:custGeom>
            <a:avLst/>
            <a:gdLst>
              <a:gd name="T0" fmla="*/ 768 w 768"/>
              <a:gd name="T1" fmla="*/ 1811 h 2169"/>
              <a:gd name="T2" fmla="*/ 768 w 768"/>
              <a:gd name="T3" fmla="*/ 0 h 2169"/>
              <a:gd name="T4" fmla="*/ 0 w 768"/>
              <a:gd name="T5" fmla="*/ 672 h 2169"/>
              <a:gd name="T6" fmla="*/ 0 w 768"/>
              <a:gd name="T7" fmla="*/ 2169 h 2169"/>
              <a:gd name="T8" fmla="*/ 768 w 768"/>
              <a:gd name="T9" fmla="*/ 1811 h 2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" h="2169">
                <a:moveTo>
                  <a:pt x="768" y="1811"/>
                </a:moveTo>
                <a:lnTo>
                  <a:pt x="768" y="0"/>
                </a:lnTo>
                <a:lnTo>
                  <a:pt x="0" y="672"/>
                </a:lnTo>
                <a:lnTo>
                  <a:pt x="0" y="2169"/>
                </a:lnTo>
                <a:lnTo>
                  <a:pt x="768" y="1811"/>
                </a:lnTo>
                <a:close/>
              </a:path>
            </a:pathLst>
          </a:cu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7F2871F0-F20B-2698-E34E-8E0F6D564CA3}"/>
              </a:ext>
            </a:extLst>
          </p:cNvPr>
          <p:cNvSpPr>
            <a:spLocks/>
          </p:cNvSpPr>
          <p:nvPr/>
        </p:nvSpPr>
        <p:spPr bwMode="auto">
          <a:xfrm>
            <a:off x="3672121" y="1317240"/>
            <a:ext cx="6554028" cy="873485"/>
          </a:xfrm>
          <a:custGeom>
            <a:avLst/>
            <a:gdLst>
              <a:gd name="T0" fmla="*/ 0 w 13597"/>
              <a:gd name="T1" fmla="*/ 0 h 1812"/>
              <a:gd name="T2" fmla="*/ 1495 w 13597"/>
              <a:gd name="T3" fmla="*/ 0 h 1812"/>
              <a:gd name="T4" fmla="*/ 11204 w 13597"/>
              <a:gd name="T5" fmla="*/ 0 h 1812"/>
              <a:gd name="T6" fmla="*/ 11698 w 13597"/>
              <a:gd name="T7" fmla="*/ 0 h 1812"/>
              <a:gd name="T8" fmla="*/ 13111 w 13597"/>
              <a:gd name="T9" fmla="*/ 0 h 1812"/>
              <a:gd name="T10" fmla="*/ 13597 w 13597"/>
              <a:gd name="T11" fmla="*/ 888 h 1812"/>
              <a:gd name="T12" fmla="*/ 13140 w 13597"/>
              <a:gd name="T13" fmla="*/ 1802 h 1812"/>
              <a:gd name="T14" fmla="*/ 11698 w 13597"/>
              <a:gd name="T15" fmla="*/ 1805 h 1812"/>
              <a:gd name="T16" fmla="*/ 11698 w 13597"/>
              <a:gd name="T17" fmla="*/ 1806 h 1812"/>
              <a:gd name="T18" fmla="*/ 1495 w 13597"/>
              <a:gd name="T19" fmla="*/ 1810 h 1812"/>
              <a:gd name="T20" fmla="*/ 0 w 13597"/>
              <a:gd name="T21" fmla="*/ 1812 h 1812"/>
              <a:gd name="T22" fmla="*/ 0 w 13597"/>
              <a:gd name="T23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597" h="1812">
                <a:moveTo>
                  <a:pt x="0" y="0"/>
                </a:moveTo>
                <a:lnTo>
                  <a:pt x="1495" y="0"/>
                </a:lnTo>
                <a:lnTo>
                  <a:pt x="11204" y="0"/>
                </a:lnTo>
                <a:lnTo>
                  <a:pt x="11698" y="0"/>
                </a:lnTo>
                <a:lnTo>
                  <a:pt x="13111" y="0"/>
                </a:lnTo>
                <a:lnTo>
                  <a:pt x="13597" y="888"/>
                </a:lnTo>
                <a:lnTo>
                  <a:pt x="13140" y="1802"/>
                </a:lnTo>
                <a:lnTo>
                  <a:pt x="11698" y="1805"/>
                </a:lnTo>
                <a:lnTo>
                  <a:pt x="11698" y="1806"/>
                </a:lnTo>
                <a:lnTo>
                  <a:pt x="1495" y="181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7000">
                <a:schemeClr val="tx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096BD2-A0CC-397B-48C2-36261825C311}"/>
              </a:ext>
            </a:extLst>
          </p:cNvPr>
          <p:cNvSpPr txBox="1"/>
          <p:nvPr/>
        </p:nvSpPr>
        <p:spPr>
          <a:xfrm>
            <a:off x="3806613" y="1704768"/>
            <a:ext cx="55174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This is a sample text. Insert your desired text here. This is a sample text.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3E0013-4D5A-A702-5998-A428F8680171}"/>
              </a:ext>
            </a:extLst>
          </p:cNvPr>
          <p:cNvSpPr txBox="1"/>
          <p:nvPr/>
        </p:nvSpPr>
        <p:spPr>
          <a:xfrm>
            <a:off x="3806613" y="1433865"/>
            <a:ext cx="53714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5A20981-4657-AC75-E98B-F632C3F13EF3}"/>
              </a:ext>
            </a:extLst>
          </p:cNvPr>
          <p:cNvSpPr/>
          <p:nvPr/>
        </p:nvSpPr>
        <p:spPr>
          <a:xfrm>
            <a:off x="9354412" y="1520734"/>
            <a:ext cx="530269" cy="4664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cs typeface="Arial" panose="020B0604020202020204" pitchFamily="34" charset="0"/>
              </a:rPr>
              <a:t>01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8060CE2-1B3E-3529-8559-9D00295054FF}"/>
              </a:ext>
            </a:extLst>
          </p:cNvPr>
          <p:cNvGrpSpPr/>
          <p:nvPr/>
        </p:nvGrpSpPr>
        <p:grpSpPr>
          <a:xfrm>
            <a:off x="2325444" y="1733638"/>
            <a:ext cx="616659" cy="536722"/>
            <a:chOff x="1970884" y="1403868"/>
            <a:chExt cx="676925" cy="589175"/>
          </a:xfrm>
          <a:solidFill>
            <a:schemeClr val="tx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454DF8D-4F5A-FF5D-DFB9-E20465D87A8D}"/>
                </a:ext>
              </a:extLst>
            </p:cNvPr>
            <p:cNvSpPr/>
            <p:nvPr/>
          </p:nvSpPr>
          <p:spPr>
            <a:xfrm>
              <a:off x="1970884" y="1717259"/>
              <a:ext cx="676925" cy="275784"/>
            </a:xfrm>
            <a:custGeom>
              <a:avLst/>
              <a:gdLst>
                <a:gd name="connsiteX0" fmla="*/ 389911 w 676925"/>
                <a:gd name="connsiteY0" fmla="*/ 22199 h 275784"/>
                <a:gd name="connsiteX1" fmla="*/ 356483 w 676925"/>
                <a:gd name="connsiteY1" fmla="*/ 55627 h 275784"/>
                <a:gd name="connsiteX2" fmla="*/ 323054 w 676925"/>
                <a:gd name="connsiteY2" fmla="*/ 55627 h 275784"/>
                <a:gd name="connsiteX3" fmla="*/ 289626 w 676925"/>
                <a:gd name="connsiteY3" fmla="*/ 22199 h 275784"/>
                <a:gd name="connsiteX4" fmla="*/ 289626 w 676925"/>
                <a:gd name="connsiteY4" fmla="*/ 5484 h 275784"/>
                <a:gd name="connsiteX5" fmla="*/ 5484 w 676925"/>
                <a:gd name="connsiteY5" fmla="*/ 5484 h 275784"/>
                <a:gd name="connsiteX6" fmla="*/ 5484 w 676925"/>
                <a:gd name="connsiteY6" fmla="*/ 239483 h 275784"/>
                <a:gd name="connsiteX7" fmla="*/ 38913 w 676925"/>
                <a:gd name="connsiteY7" fmla="*/ 272912 h 275784"/>
                <a:gd name="connsiteX8" fmla="*/ 640624 w 676925"/>
                <a:gd name="connsiteY8" fmla="*/ 272912 h 275784"/>
                <a:gd name="connsiteX9" fmla="*/ 674053 w 676925"/>
                <a:gd name="connsiteY9" fmla="*/ 239483 h 275784"/>
                <a:gd name="connsiteX10" fmla="*/ 674053 w 676925"/>
                <a:gd name="connsiteY10" fmla="*/ 5484 h 275784"/>
                <a:gd name="connsiteX11" fmla="*/ 389911 w 676925"/>
                <a:gd name="connsiteY11" fmla="*/ 5484 h 275784"/>
                <a:gd name="connsiteX12" fmla="*/ 389911 w 676925"/>
                <a:gd name="connsiteY12" fmla="*/ 22199 h 27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6925" h="275784">
                  <a:moveTo>
                    <a:pt x="389911" y="22199"/>
                  </a:moveTo>
                  <a:cubicBezTo>
                    <a:pt x="389911" y="40584"/>
                    <a:pt x="374868" y="55627"/>
                    <a:pt x="356483" y="55627"/>
                  </a:cubicBezTo>
                  <a:lnTo>
                    <a:pt x="323054" y="55627"/>
                  </a:lnTo>
                  <a:cubicBezTo>
                    <a:pt x="304669" y="55627"/>
                    <a:pt x="289626" y="40584"/>
                    <a:pt x="289626" y="22199"/>
                  </a:cubicBezTo>
                  <a:lnTo>
                    <a:pt x="289626" y="5484"/>
                  </a:lnTo>
                  <a:lnTo>
                    <a:pt x="5484" y="5484"/>
                  </a:lnTo>
                  <a:lnTo>
                    <a:pt x="5484" y="239483"/>
                  </a:lnTo>
                  <a:cubicBezTo>
                    <a:pt x="5484" y="257869"/>
                    <a:pt x="20527" y="272912"/>
                    <a:pt x="38913" y="272912"/>
                  </a:cubicBezTo>
                  <a:lnTo>
                    <a:pt x="640624" y="272912"/>
                  </a:lnTo>
                  <a:cubicBezTo>
                    <a:pt x="659010" y="272912"/>
                    <a:pt x="674053" y="257869"/>
                    <a:pt x="674053" y="239483"/>
                  </a:cubicBezTo>
                  <a:lnTo>
                    <a:pt x="674053" y="5484"/>
                  </a:lnTo>
                  <a:lnTo>
                    <a:pt x="389911" y="5484"/>
                  </a:lnTo>
                  <a:lnTo>
                    <a:pt x="389911" y="22199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35BC9AF-66AC-65FD-7D33-4A747C0E91ED}"/>
                </a:ext>
              </a:extLst>
            </p:cNvPr>
            <p:cNvSpPr/>
            <p:nvPr/>
          </p:nvSpPr>
          <p:spPr>
            <a:xfrm>
              <a:off x="1970884" y="1403868"/>
              <a:ext cx="676925" cy="284142"/>
            </a:xfrm>
            <a:custGeom>
              <a:avLst/>
              <a:gdLst>
                <a:gd name="connsiteX0" fmla="*/ 640624 w 676925"/>
                <a:gd name="connsiteY0" fmla="*/ 118305 h 284141"/>
                <a:gd name="connsiteX1" fmla="*/ 473482 w 676925"/>
                <a:gd name="connsiteY1" fmla="*/ 118305 h 284141"/>
                <a:gd name="connsiteX2" fmla="*/ 473482 w 676925"/>
                <a:gd name="connsiteY2" fmla="*/ 63984 h 284141"/>
                <a:gd name="connsiteX3" fmla="*/ 414982 w 676925"/>
                <a:gd name="connsiteY3" fmla="*/ 5484 h 284141"/>
                <a:gd name="connsiteX4" fmla="*/ 264555 w 676925"/>
                <a:gd name="connsiteY4" fmla="*/ 5484 h 284141"/>
                <a:gd name="connsiteX5" fmla="*/ 206055 w 676925"/>
                <a:gd name="connsiteY5" fmla="*/ 63984 h 284141"/>
                <a:gd name="connsiteX6" fmla="*/ 206055 w 676925"/>
                <a:gd name="connsiteY6" fmla="*/ 118305 h 284141"/>
                <a:gd name="connsiteX7" fmla="*/ 38913 w 676925"/>
                <a:gd name="connsiteY7" fmla="*/ 118305 h 284141"/>
                <a:gd name="connsiteX8" fmla="*/ 5484 w 676925"/>
                <a:gd name="connsiteY8" fmla="*/ 151734 h 284141"/>
                <a:gd name="connsiteX9" fmla="*/ 5484 w 676925"/>
                <a:gd name="connsiteY9" fmla="*/ 285447 h 284141"/>
                <a:gd name="connsiteX10" fmla="*/ 289626 w 676925"/>
                <a:gd name="connsiteY10" fmla="*/ 285447 h 284141"/>
                <a:gd name="connsiteX11" fmla="*/ 289626 w 676925"/>
                <a:gd name="connsiteY11" fmla="*/ 268733 h 284141"/>
                <a:gd name="connsiteX12" fmla="*/ 389911 w 676925"/>
                <a:gd name="connsiteY12" fmla="*/ 268733 h 284141"/>
                <a:gd name="connsiteX13" fmla="*/ 389911 w 676925"/>
                <a:gd name="connsiteY13" fmla="*/ 285447 h 284141"/>
                <a:gd name="connsiteX14" fmla="*/ 674053 w 676925"/>
                <a:gd name="connsiteY14" fmla="*/ 285447 h 284141"/>
                <a:gd name="connsiteX15" fmla="*/ 674053 w 676925"/>
                <a:gd name="connsiteY15" fmla="*/ 151734 h 284141"/>
                <a:gd name="connsiteX16" fmla="*/ 640624 w 676925"/>
                <a:gd name="connsiteY16" fmla="*/ 118305 h 284141"/>
                <a:gd name="connsiteX17" fmla="*/ 256197 w 676925"/>
                <a:gd name="connsiteY17" fmla="*/ 118305 h 284141"/>
                <a:gd name="connsiteX18" fmla="*/ 256197 w 676925"/>
                <a:gd name="connsiteY18" fmla="*/ 63984 h 284141"/>
                <a:gd name="connsiteX19" fmla="*/ 264555 w 676925"/>
                <a:gd name="connsiteY19" fmla="*/ 55627 h 284141"/>
                <a:gd name="connsiteX20" fmla="*/ 414982 w 676925"/>
                <a:gd name="connsiteY20" fmla="*/ 55627 h 284141"/>
                <a:gd name="connsiteX21" fmla="*/ 423340 w 676925"/>
                <a:gd name="connsiteY21" fmla="*/ 63984 h 284141"/>
                <a:gd name="connsiteX22" fmla="*/ 423340 w 676925"/>
                <a:gd name="connsiteY22" fmla="*/ 118305 h 284141"/>
                <a:gd name="connsiteX23" fmla="*/ 256197 w 676925"/>
                <a:gd name="connsiteY23" fmla="*/ 118305 h 28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6925" h="284141">
                  <a:moveTo>
                    <a:pt x="640624" y="118305"/>
                  </a:moveTo>
                  <a:lnTo>
                    <a:pt x="473482" y="118305"/>
                  </a:lnTo>
                  <a:lnTo>
                    <a:pt x="473482" y="63984"/>
                  </a:lnTo>
                  <a:cubicBezTo>
                    <a:pt x="473482" y="31391"/>
                    <a:pt x="447575" y="5484"/>
                    <a:pt x="414982" y="5484"/>
                  </a:cubicBezTo>
                  <a:lnTo>
                    <a:pt x="264555" y="5484"/>
                  </a:lnTo>
                  <a:cubicBezTo>
                    <a:pt x="231962" y="5484"/>
                    <a:pt x="206055" y="31391"/>
                    <a:pt x="206055" y="63984"/>
                  </a:cubicBezTo>
                  <a:lnTo>
                    <a:pt x="206055" y="118305"/>
                  </a:lnTo>
                  <a:lnTo>
                    <a:pt x="38913" y="118305"/>
                  </a:lnTo>
                  <a:cubicBezTo>
                    <a:pt x="20527" y="118305"/>
                    <a:pt x="5484" y="133348"/>
                    <a:pt x="5484" y="151734"/>
                  </a:cubicBezTo>
                  <a:lnTo>
                    <a:pt x="5484" y="285447"/>
                  </a:lnTo>
                  <a:lnTo>
                    <a:pt x="289626" y="285447"/>
                  </a:lnTo>
                  <a:lnTo>
                    <a:pt x="289626" y="268733"/>
                  </a:lnTo>
                  <a:lnTo>
                    <a:pt x="389911" y="268733"/>
                  </a:lnTo>
                  <a:lnTo>
                    <a:pt x="389911" y="285447"/>
                  </a:lnTo>
                  <a:lnTo>
                    <a:pt x="674053" y="285447"/>
                  </a:lnTo>
                  <a:lnTo>
                    <a:pt x="674053" y="151734"/>
                  </a:lnTo>
                  <a:cubicBezTo>
                    <a:pt x="674053" y="133348"/>
                    <a:pt x="659010" y="118305"/>
                    <a:pt x="640624" y="118305"/>
                  </a:cubicBezTo>
                  <a:moveTo>
                    <a:pt x="256197" y="118305"/>
                  </a:moveTo>
                  <a:lnTo>
                    <a:pt x="256197" y="63984"/>
                  </a:lnTo>
                  <a:cubicBezTo>
                    <a:pt x="256197" y="58970"/>
                    <a:pt x="259540" y="55627"/>
                    <a:pt x="264555" y="55627"/>
                  </a:cubicBezTo>
                  <a:lnTo>
                    <a:pt x="414982" y="55627"/>
                  </a:lnTo>
                  <a:cubicBezTo>
                    <a:pt x="419997" y="55627"/>
                    <a:pt x="423340" y="58970"/>
                    <a:pt x="423340" y="63984"/>
                  </a:cubicBezTo>
                  <a:lnTo>
                    <a:pt x="423340" y="118305"/>
                  </a:lnTo>
                  <a:lnTo>
                    <a:pt x="256197" y="118305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486967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EB8265-425A-1EA6-3E0D-7D7D04EDFC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8 Steps Agenda Slide PowerPoint Templates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336C8F3E-3DBE-F8D8-6820-3132A6B1B510}"/>
              </a:ext>
            </a:extLst>
          </p:cNvPr>
          <p:cNvSpPr>
            <a:spLocks/>
          </p:cNvSpPr>
          <p:nvPr/>
        </p:nvSpPr>
        <p:spPr bwMode="auto">
          <a:xfrm>
            <a:off x="4384878" y="5928501"/>
            <a:ext cx="2778687" cy="667315"/>
          </a:xfrm>
          <a:custGeom>
            <a:avLst/>
            <a:gdLst>
              <a:gd name="T0" fmla="*/ 1549 w 1549"/>
              <a:gd name="T1" fmla="*/ 185 h 372"/>
              <a:gd name="T2" fmla="*/ 1355 w 1549"/>
              <a:gd name="T3" fmla="*/ 0 h 372"/>
              <a:gd name="T4" fmla="*/ 1508 w 1549"/>
              <a:gd name="T5" fmla="*/ 0 h 372"/>
              <a:gd name="T6" fmla="*/ 0 w 1549"/>
              <a:gd name="T7" fmla="*/ 0 h 372"/>
              <a:gd name="T8" fmla="*/ 0 w 1549"/>
              <a:gd name="T9" fmla="*/ 372 h 372"/>
              <a:gd name="T10" fmla="*/ 1355 w 1549"/>
              <a:gd name="T11" fmla="*/ 372 h 372"/>
              <a:gd name="T12" fmla="*/ 1355 w 1549"/>
              <a:gd name="T13" fmla="*/ 372 h 372"/>
              <a:gd name="T14" fmla="*/ 1549 w 1549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9" h="372">
                <a:moveTo>
                  <a:pt x="1549" y="185"/>
                </a:moveTo>
                <a:lnTo>
                  <a:pt x="1355" y="0"/>
                </a:lnTo>
                <a:lnTo>
                  <a:pt x="1508" y="0"/>
                </a:lnTo>
                <a:lnTo>
                  <a:pt x="0" y="0"/>
                </a:lnTo>
                <a:lnTo>
                  <a:pt x="0" y="372"/>
                </a:lnTo>
                <a:lnTo>
                  <a:pt x="1355" y="372"/>
                </a:lnTo>
                <a:lnTo>
                  <a:pt x="1355" y="372"/>
                </a:lnTo>
                <a:lnTo>
                  <a:pt x="1549" y="18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D99A0A01-D195-3565-F714-97A4B2A58544}"/>
              </a:ext>
            </a:extLst>
          </p:cNvPr>
          <p:cNvSpPr>
            <a:spLocks/>
          </p:cNvSpPr>
          <p:nvPr/>
        </p:nvSpPr>
        <p:spPr bwMode="auto">
          <a:xfrm>
            <a:off x="4384878" y="5266566"/>
            <a:ext cx="3054942" cy="66193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A65FC70-9DA2-349B-25A2-A76D9038EAB0}"/>
              </a:ext>
            </a:extLst>
          </p:cNvPr>
          <p:cNvSpPr>
            <a:spLocks/>
          </p:cNvSpPr>
          <p:nvPr/>
        </p:nvSpPr>
        <p:spPr bwMode="auto">
          <a:xfrm>
            <a:off x="4384878" y="4598632"/>
            <a:ext cx="3537489" cy="668554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57F1E3D6-D36E-2F56-B65E-05E4876B1EA6}"/>
              </a:ext>
            </a:extLst>
          </p:cNvPr>
          <p:cNvSpPr>
            <a:spLocks/>
          </p:cNvSpPr>
          <p:nvPr/>
        </p:nvSpPr>
        <p:spPr bwMode="auto">
          <a:xfrm>
            <a:off x="4384877" y="3936295"/>
            <a:ext cx="2799563" cy="667315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D2A2591D-6ED9-0285-6E47-768F6252C94C}"/>
              </a:ext>
            </a:extLst>
          </p:cNvPr>
          <p:cNvSpPr>
            <a:spLocks/>
          </p:cNvSpPr>
          <p:nvPr/>
        </p:nvSpPr>
        <p:spPr bwMode="auto">
          <a:xfrm>
            <a:off x="4384878" y="1936582"/>
            <a:ext cx="3096199" cy="670365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7F3C0DC4-6DA9-5D2F-6805-4DDC11A3A134}"/>
              </a:ext>
            </a:extLst>
          </p:cNvPr>
          <p:cNvSpPr>
            <a:spLocks/>
          </p:cNvSpPr>
          <p:nvPr/>
        </p:nvSpPr>
        <p:spPr bwMode="auto">
          <a:xfrm>
            <a:off x="4384878" y="1269850"/>
            <a:ext cx="3682792" cy="665522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4374A400-5DC4-CDAF-14D4-2CFCA25A1AC9}"/>
              </a:ext>
            </a:extLst>
          </p:cNvPr>
          <p:cNvSpPr>
            <a:spLocks/>
          </p:cNvSpPr>
          <p:nvPr/>
        </p:nvSpPr>
        <p:spPr bwMode="auto">
          <a:xfrm>
            <a:off x="4384878" y="2602687"/>
            <a:ext cx="3282761" cy="66193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FB37BA27-AD96-258D-26A9-86EF43E61F53}"/>
              </a:ext>
            </a:extLst>
          </p:cNvPr>
          <p:cNvSpPr>
            <a:spLocks/>
          </p:cNvSpPr>
          <p:nvPr/>
        </p:nvSpPr>
        <p:spPr bwMode="auto">
          <a:xfrm>
            <a:off x="4384878" y="3264621"/>
            <a:ext cx="2893494" cy="667315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632CBA38-1647-6394-7E66-191AEDAFF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3261033"/>
            <a:ext cx="475373" cy="170417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C8888AFF-6026-4D79-4ABA-C524E9B8A8C7}"/>
              </a:ext>
            </a:extLst>
          </p:cNvPr>
          <p:cNvSpPr>
            <a:spLocks/>
          </p:cNvSpPr>
          <p:nvPr/>
        </p:nvSpPr>
        <p:spPr bwMode="auto">
          <a:xfrm>
            <a:off x="3713975" y="1269553"/>
            <a:ext cx="676285" cy="2161896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  <a:gd name="connsiteX0" fmla="*/ 0 w 10000"/>
              <a:gd name="connsiteY0" fmla="*/ 10018 h 10018"/>
              <a:gd name="connsiteX1" fmla="*/ 10000 w 10000"/>
              <a:gd name="connsiteY1" fmla="*/ 3085 h 10018"/>
              <a:gd name="connsiteX2" fmla="*/ 9915 w 10000"/>
              <a:gd name="connsiteY2" fmla="*/ 0 h 10018"/>
              <a:gd name="connsiteX3" fmla="*/ 0 w 10000"/>
              <a:gd name="connsiteY3" fmla="*/ 9228 h 10018"/>
              <a:gd name="connsiteX4" fmla="*/ 0 w 10000"/>
              <a:gd name="connsiteY4" fmla="*/ 10018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18">
                <a:moveTo>
                  <a:pt x="0" y="10018"/>
                </a:moveTo>
                <a:lnTo>
                  <a:pt x="10000" y="3085"/>
                </a:lnTo>
                <a:cubicBezTo>
                  <a:pt x="9972" y="2057"/>
                  <a:pt x="9943" y="1028"/>
                  <a:pt x="9915" y="0"/>
                </a:cubicBezTo>
                <a:lnTo>
                  <a:pt x="0" y="9228"/>
                </a:lnTo>
                <a:lnTo>
                  <a:pt x="0" y="10018"/>
                </a:ln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CC7C1FEA-DD94-7E02-F1E3-FB346A418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3431450"/>
            <a:ext cx="475373" cy="16503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4" name="Freeform 16">
            <a:extLst>
              <a:ext uri="{FF2B5EF4-FFF2-40B4-BE49-F238E27FC236}">
                <a16:creationId xmlns:a16="http://schemas.microsoft.com/office/drawing/2014/main" id="{84CD0843-2CD7-618F-1197-7A881BB53E9A}"/>
              </a:ext>
            </a:extLst>
          </p:cNvPr>
          <p:cNvSpPr>
            <a:spLocks/>
          </p:cNvSpPr>
          <p:nvPr/>
        </p:nvSpPr>
        <p:spPr bwMode="auto">
          <a:xfrm>
            <a:off x="3713975" y="1940753"/>
            <a:ext cx="670903" cy="1655732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5" name="Rectangle 17">
            <a:extLst>
              <a:ext uri="{FF2B5EF4-FFF2-40B4-BE49-F238E27FC236}">
                <a16:creationId xmlns:a16="http://schemas.microsoft.com/office/drawing/2014/main" id="{C970C043-37B4-66DB-2326-8000695EC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3596485"/>
            <a:ext cx="475373" cy="17041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4FB963B9-4F20-70FF-53BA-905AB667C766}"/>
              </a:ext>
            </a:extLst>
          </p:cNvPr>
          <p:cNvSpPr>
            <a:spLocks/>
          </p:cNvSpPr>
          <p:nvPr/>
        </p:nvSpPr>
        <p:spPr bwMode="auto">
          <a:xfrm>
            <a:off x="3713975" y="2602687"/>
            <a:ext cx="670903" cy="1164214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7" name="Rectangle 19">
            <a:extLst>
              <a:ext uri="{FF2B5EF4-FFF2-40B4-BE49-F238E27FC236}">
                <a16:creationId xmlns:a16="http://schemas.microsoft.com/office/drawing/2014/main" id="{C6E82665-370A-1301-88CE-8CB784893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3766901"/>
            <a:ext cx="475373" cy="16503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8" name="Freeform 20">
            <a:extLst>
              <a:ext uri="{FF2B5EF4-FFF2-40B4-BE49-F238E27FC236}">
                <a16:creationId xmlns:a16="http://schemas.microsoft.com/office/drawing/2014/main" id="{F1D79D59-AC38-609F-8ACE-8FA84420A6F7}"/>
              </a:ext>
            </a:extLst>
          </p:cNvPr>
          <p:cNvSpPr>
            <a:spLocks/>
          </p:cNvSpPr>
          <p:nvPr/>
        </p:nvSpPr>
        <p:spPr bwMode="auto">
          <a:xfrm>
            <a:off x="3713975" y="3264621"/>
            <a:ext cx="670903" cy="667315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9" name="Rectangle 21">
            <a:extLst>
              <a:ext uri="{FF2B5EF4-FFF2-40B4-BE49-F238E27FC236}">
                <a16:creationId xmlns:a16="http://schemas.microsoft.com/office/drawing/2014/main" id="{45EDA73A-380E-404C-800B-AC74632AE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3931935"/>
            <a:ext cx="475373" cy="170417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8A3D6088-FECD-32E7-8B14-F91EB4058332}"/>
              </a:ext>
            </a:extLst>
          </p:cNvPr>
          <p:cNvSpPr>
            <a:spLocks/>
          </p:cNvSpPr>
          <p:nvPr/>
        </p:nvSpPr>
        <p:spPr bwMode="auto">
          <a:xfrm>
            <a:off x="3713975" y="3932958"/>
            <a:ext cx="676285" cy="673989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25CF6876-E457-1582-863F-BD04E86D1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4102353"/>
            <a:ext cx="475373" cy="16503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7DCBF399-786D-2BE5-6080-5C82644EDC85}"/>
              </a:ext>
            </a:extLst>
          </p:cNvPr>
          <p:cNvSpPr>
            <a:spLocks/>
          </p:cNvSpPr>
          <p:nvPr/>
        </p:nvSpPr>
        <p:spPr bwMode="auto">
          <a:xfrm>
            <a:off x="3713975" y="4096087"/>
            <a:ext cx="670903" cy="1182125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3" name="Rectangle 25">
            <a:extLst>
              <a:ext uri="{FF2B5EF4-FFF2-40B4-BE49-F238E27FC236}">
                <a16:creationId xmlns:a16="http://schemas.microsoft.com/office/drawing/2014/main" id="{1DA628BA-1BEE-DEEE-E9B6-FFFE67F57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4267388"/>
            <a:ext cx="475373" cy="1704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4" name="Freeform 26">
            <a:extLst>
              <a:ext uri="{FF2B5EF4-FFF2-40B4-BE49-F238E27FC236}">
                <a16:creationId xmlns:a16="http://schemas.microsoft.com/office/drawing/2014/main" id="{36F254E0-91E8-F717-E0A9-877864F7D0F2}"/>
              </a:ext>
            </a:extLst>
          </p:cNvPr>
          <p:cNvSpPr>
            <a:spLocks/>
          </p:cNvSpPr>
          <p:nvPr/>
        </p:nvSpPr>
        <p:spPr bwMode="auto">
          <a:xfrm>
            <a:off x="3713975" y="4267388"/>
            <a:ext cx="670903" cy="166111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id="{532DC154-39CA-C193-48B3-B0122903A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602" y="4437804"/>
            <a:ext cx="475373" cy="16503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6" name="Freeform 28">
            <a:extLst>
              <a:ext uri="{FF2B5EF4-FFF2-40B4-BE49-F238E27FC236}">
                <a16:creationId xmlns:a16="http://schemas.microsoft.com/office/drawing/2014/main" id="{C714CB01-5B70-580B-D3A9-55040B8EAE01}"/>
              </a:ext>
            </a:extLst>
          </p:cNvPr>
          <p:cNvSpPr>
            <a:spLocks/>
          </p:cNvSpPr>
          <p:nvPr/>
        </p:nvSpPr>
        <p:spPr bwMode="auto">
          <a:xfrm>
            <a:off x="3713975" y="4437804"/>
            <a:ext cx="670903" cy="2152630"/>
          </a:xfrm>
          <a:custGeom>
            <a:avLst/>
            <a:gdLst>
              <a:gd name="T0" fmla="*/ 0 w 374"/>
              <a:gd name="T1" fmla="*/ 92 h 1200"/>
              <a:gd name="T2" fmla="*/ 374 w 374"/>
              <a:gd name="T3" fmla="*/ 1200 h 1200"/>
              <a:gd name="T4" fmla="*/ 374 w 374"/>
              <a:gd name="T5" fmla="*/ 831 h 1200"/>
              <a:gd name="T6" fmla="*/ 0 w 374"/>
              <a:gd name="T7" fmla="*/ 0 h 1200"/>
              <a:gd name="T8" fmla="*/ 0 w 374"/>
              <a:gd name="T9" fmla="*/ 92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1200">
                <a:moveTo>
                  <a:pt x="0" y="92"/>
                </a:moveTo>
                <a:lnTo>
                  <a:pt x="374" y="1200"/>
                </a:lnTo>
                <a:lnTo>
                  <a:pt x="374" y="831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</a:schemeClr>
              </a:gs>
              <a:gs pos="100000">
                <a:schemeClr val="bg2">
                  <a:lumMod val="50000"/>
                </a:schemeClr>
              </a:gs>
            </a:gsLst>
            <a:lin ang="108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650574-45B5-CD55-27C6-3511AC6678AB}"/>
              </a:ext>
            </a:extLst>
          </p:cNvPr>
          <p:cNvSpPr txBox="1"/>
          <p:nvPr/>
        </p:nvSpPr>
        <p:spPr>
          <a:xfrm>
            <a:off x="8165845" y="1353869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947D9E-5D2B-F14E-B391-662AC8F14A46}"/>
              </a:ext>
            </a:extLst>
          </p:cNvPr>
          <p:cNvSpPr txBox="1"/>
          <p:nvPr/>
        </p:nvSpPr>
        <p:spPr>
          <a:xfrm>
            <a:off x="345108" y="3682950"/>
            <a:ext cx="2625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 Insert your desired text here.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26BD6F-CF9D-15A2-1726-358C5ABC775F}"/>
              </a:ext>
            </a:extLst>
          </p:cNvPr>
          <p:cNvSpPr txBox="1"/>
          <p:nvPr/>
        </p:nvSpPr>
        <p:spPr>
          <a:xfrm>
            <a:off x="818776" y="3365662"/>
            <a:ext cx="2143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Edit Text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93EA05-FA79-CF7B-F367-CF18609DEAF3}"/>
              </a:ext>
            </a:extLst>
          </p:cNvPr>
          <p:cNvSpPr txBox="1"/>
          <p:nvPr/>
        </p:nvSpPr>
        <p:spPr>
          <a:xfrm>
            <a:off x="4384878" y="1412396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53D02B-9154-1E4A-05A4-EBF20A8FCF47}"/>
              </a:ext>
            </a:extLst>
          </p:cNvPr>
          <p:cNvSpPr txBox="1"/>
          <p:nvPr/>
        </p:nvSpPr>
        <p:spPr>
          <a:xfrm>
            <a:off x="4384878" y="2081549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B13663-DA04-17D4-2B1D-FF0881C3031B}"/>
              </a:ext>
            </a:extLst>
          </p:cNvPr>
          <p:cNvSpPr txBox="1"/>
          <p:nvPr/>
        </p:nvSpPr>
        <p:spPr>
          <a:xfrm>
            <a:off x="4384878" y="2743439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A0895B5-43A2-39B8-AE4E-C27DA315422B}"/>
              </a:ext>
            </a:extLst>
          </p:cNvPr>
          <p:cNvSpPr txBox="1"/>
          <p:nvPr/>
        </p:nvSpPr>
        <p:spPr>
          <a:xfrm>
            <a:off x="4384878" y="3408063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5534F0-4D83-5D66-C031-BA72BF685879}"/>
              </a:ext>
            </a:extLst>
          </p:cNvPr>
          <p:cNvSpPr txBox="1"/>
          <p:nvPr/>
        </p:nvSpPr>
        <p:spPr>
          <a:xfrm>
            <a:off x="4384878" y="4079737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69F4EC-1065-521F-3C08-EC36F0FA5371}"/>
              </a:ext>
            </a:extLst>
          </p:cNvPr>
          <p:cNvSpPr txBox="1"/>
          <p:nvPr/>
        </p:nvSpPr>
        <p:spPr>
          <a:xfrm>
            <a:off x="4384878" y="4742694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78EF28C-AEDA-4137-4CC0-9BECC703201C}"/>
              </a:ext>
            </a:extLst>
          </p:cNvPr>
          <p:cNvSpPr txBox="1"/>
          <p:nvPr/>
        </p:nvSpPr>
        <p:spPr>
          <a:xfrm>
            <a:off x="4384878" y="5407318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C591884-F867-7E60-1DB6-E69B197CCA6D}"/>
              </a:ext>
            </a:extLst>
          </p:cNvPr>
          <p:cNvSpPr txBox="1"/>
          <p:nvPr/>
        </p:nvSpPr>
        <p:spPr>
          <a:xfrm>
            <a:off x="4384878" y="6071943"/>
            <a:ext cx="480755" cy="38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08</a:t>
            </a:r>
          </a:p>
        </p:txBody>
      </p:sp>
      <p:sp>
        <p:nvSpPr>
          <p:cNvPr id="38" name="Freeform 45">
            <a:extLst>
              <a:ext uri="{FF2B5EF4-FFF2-40B4-BE49-F238E27FC236}">
                <a16:creationId xmlns:a16="http://schemas.microsoft.com/office/drawing/2014/main" id="{926091DC-F37E-B109-0B7E-25AF196341C4}"/>
              </a:ext>
            </a:extLst>
          </p:cNvPr>
          <p:cNvSpPr>
            <a:spLocks noEditPoints="1"/>
          </p:cNvSpPr>
          <p:nvPr/>
        </p:nvSpPr>
        <p:spPr bwMode="auto">
          <a:xfrm>
            <a:off x="4979871" y="5422730"/>
            <a:ext cx="261488" cy="349606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3BE8A8-DFC6-23CE-F886-5DD0A1CF9AAD}"/>
              </a:ext>
            </a:extLst>
          </p:cNvPr>
          <p:cNvGrpSpPr/>
          <p:nvPr/>
        </p:nvGrpSpPr>
        <p:grpSpPr>
          <a:xfrm>
            <a:off x="4935600" y="6094109"/>
            <a:ext cx="350030" cy="336098"/>
            <a:chOff x="4616450" y="4732338"/>
            <a:chExt cx="638175" cy="612774"/>
          </a:xfrm>
          <a:solidFill>
            <a:schemeClr val="bg1"/>
          </a:solidFill>
        </p:grpSpPr>
        <p:sp>
          <p:nvSpPr>
            <p:cNvPr id="40" name="Freeform 50">
              <a:extLst>
                <a:ext uri="{FF2B5EF4-FFF2-40B4-BE49-F238E27FC236}">
                  <a16:creationId xmlns:a16="http://schemas.microsoft.com/office/drawing/2014/main" id="{0249E4CD-0DC7-9F72-E0D5-91455FEF0B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4883150"/>
              <a:ext cx="638175" cy="461962"/>
            </a:xfrm>
            <a:custGeom>
              <a:avLst/>
              <a:gdLst>
                <a:gd name="T0" fmla="*/ 1731 w 3614"/>
                <a:gd name="T1" fmla="*/ 469 h 2623"/>
                <a:gd name="T2" fmla="*/ 1630 w 3614"/>
                <a:gd name="T3" fmla="*/ 601 h 2623"/>
                <a:gd name="T4" fmla="*/ 1456 w 3614"/>
                <a:gd name="T5" fmla="*/ 738 h 2623"/>
                <a:gd name="T6" fmla="*/ 1390 w 3614"/>
                <a:gd name="T7" fmla="*/ 965 h 2623"/>
                <a:gd name="T8" fmla="*/ 1454 w 3614"/>
                <a:gd name="T9" fmla="*/ 1181 h 2623"/>
                <a:gd name="T10" fmla="*/ 1614 w 3614"/>
                <a:gd name="T11" fmla="*/ 1306 h 2623"/>
                <a:gd name="T12" fmla="*/ 1862 w 3614"/>
                <a:gd name="T13" fmla="*/ 1379 h 2623"/>
                <a:gd name="T14" fmla="*/ 2016 w 3614"/>
                <a:gd name="T15" fmla="*/ 1451 h 2623"/>
                <a:gd name="T16" fmla="*/ 2079 w 3614"/>
                <a:gd name="T17" fmla="*/ 1577 h 2623"/>
                <a:gd name="T18" fmla="*/ 2044 w 3614"/>
                <a:gd name="T19" fmla="*/ 1747 h 2623"/>
                <a:gd name="T20" fmla="*/ 1909 w 3614"/>
                <a:gd name="T21" fmla="*/ 1846 h 2623"/>
                <a:gd name="T22" fmla="*/ 1763 w 3614"/>
                <a:gd name="T23" fmla="*/ 1848 h 2623"/>
                <a:gd name="T24" fmla="*/ 1626 w 3614"/>
                <a:gd name="T25" fmla="*/ 1760 h 2623"/>
                <a:gd name="T26" fmla="*/ 1568 w 3614"/>
                <a:gd name="T27" fmla="*/ 1627 h 2623"/>
                <a:gd name="T28" fmla="*/ 1483 w 3614"/>
                <a:gd name="T29" fmla="*/ 1587 h 2623"/>
                <a:gd name="T30" fmla="*/ 1376 w 3614"/>
                <a:gd name="T31" fmla="*/ 1648 h 2623"/>
                <a:gd name="T32" fmla="*/ 1411 w 3614"/>
                <a:gd name="T33" fmla="*/ 1802 h 2623"/>
                <a:gd name="T34" fmla="*/ 1538 w 3614"/>
                <a:gd name="T35" fmla="*/ 1950 h 2623"/>
                <a:gd name="T36" fmla="*/ 1720 w 3614"/>
                <a:gd name="T37" fmla="*/ 2071 h 2623"/>
                <a:gd name="T38" fmla="*/ 1780 w 3614"/>
                <a:gd name="T39" fmla="*/ 2149 h 2623"/>
                <a:gd name="T40" fmla="*/ 1903 w 3614"/>
                <a:gd name="T41" fmla="*/ 2128 h 2623"/>
                <a:gd name="T42" fmla="*/ 1975 w 3614"/>
                <a:gd name="T43" fmla="*/ 2011 h 2623"/>
                <a:gd name="T44" fmla="*/ 2170 w 3614"/>
                <a:gd name="T45" fmla="*/ 1896 h 2623"/>
                <a:gd name="T46" fmla="*/ 2275 w 3614"/>
                <a:gd name="T47" fmla="*/ 1695 h 2623"/>
                <a:gd name="T48" fmla="*/ 2256 w 3614"/>
                <a:gd name="T49" fmla="*/ 1446 h 2623"/>
                <a:gd name="T50" fmla="*/ 2150 w 3614"/>
                <a:gd name="T51" fmla="*/ 1301 h 2623"/>
                <a:gd name="T52" fmla="*/ 1968 w 3614"/>
                <a:gd name="T53" fmla="*/ 1212 h 2623"/>
                <a:gd name="T54" fmla="*/ 1778 w 3614"/>
                <a:gd name="T55" fmla="*/ 1169 h 2623"/>
                <a:gd name="T56" fmla="*/ 1631 w 3614"/>
                <a:gd name="T57" fmla="*/ 1083 h 2623"/>
                <a:gd name="T58" fmla="*/ 1588 w 3614"/>
                <a:gd name="T59" fmla="*/ 953 h 2623"/>
                <a:gd name="T60" fmla="*/ 1639 w 3614"/>
                <a:gd name="T61" fmla="*/ 816 h 2623"/>
                <a:gd name="T62" fmla="*/ 1786 w 3614"/>
                <a:gd name="T63" fmla="*/ 743 h 2623"/>
                <a:gd name="T64" fmla="*/ 1944 w 3614"/>
                <a:gd name="T65" fmla="*/ 772 h 2623"/>
                <a:gd name="T66" fmla="*/ 2030 w 3614"/>
                <a:gd name="T67" fmla="*/ 884 h 2623"/>
                <a:gd name="T68" fmla="*/ 2101 w 3614"/>
                <a:gd name="T69" fmla="*/ 939 h 2623"/>
                <a:gd name="T70" fmla="*/ 2215 w 3614"/>
                <a:gd name="T71" fmla="*/ 901 h 2623"/>
                <a:gd name="T72" fmla="*/ 2212 w 3614"/>
                <a:gd name="T73" fmla="*/ 786 h 2623"/>
                <a:gd name="T74" fmla="*/ 2083 w 3614"/>
                <a:gd name="T75" fmla="*/ 638 h 2623"/>
                <a:gd name="T76" fmla="*/ 1927 w 3614"/>
                <a:gd name="T77" fmla="*/ 509 h 2623"/>
                <a:gd name="T78" fmla="*/ 1867 w 3614"/>
                <a:gd name="T79" fmla="*/ 431 h 2623"/>
                <a:gd name="T80" fmla="*/ 2380 w 3614"/>
                <a:gd name="T81" fmla="*/ 59 h 2623"/>
                <a:gd name="T82" fmla="*/ 2801 w 3614"/>
                <a:gd name="T83" fmla="*/ 452 h 2623"/>
                <a:gd name="T84" fmla="*/ 3171 w 3614"/>
                <a:gd name="T85" fmla="*/ 952 h 2623"/>
                <a:gd name="T86" fmla="*/ 3455 w 3614"/>
                <a:gd name="T87" fmla="*/ 1490 h 2623"/>
                <a:gd name="T88" fmla="*/ 3589 w 3614"/>
                <a:gd name="T89" fmla="*/ 1965 h 2623"/>
                <a:gd name="T90" fmla="*/ 3611 w 3614"/>
                <a:gd name="T91" fmla="*/ 2335 h 2623"/>
                <a:gd name="T92" fmla="*/ 3517 w 3614"/>
                <a:gd name="T93" fmla="*/ 2525 h 2623"/>
                <a:gd name="T94" fmla="*/ 3326 w 3614"/>
                <a:gd name="T95" fmla="*/ 2619 h 2623"/>
                <a:gd name="T96" fmla="*/ 204 w 3614"/>
                <a:gd name="T97" fmla="*/ 2596 h 2623"/>
                <a:gd name="T98" fmla="*/ 45 w 3614"/>
                <a:gd name="T99" fmla="*/ 2458 h 2623"/>
                <a:gd name="T100" fmla="*/ 1 w 3614"/>
                <a:gd name="T101" fmla="*/ 2215 h 2623"/>
                <a:gd name="T102" fmla="*/ 61 w 3614"/>
                <a:gd name="T103" fmla="*/ 1780 h 2623"/>
                <a:gd name="T104" fmla="*/ 261 w 3614"/>
                <a:gd name="T105" fmla="*/ 1275 h 2623"/>
                <a:gd name="T106" fmla="*/ 583 w 3614"/>
                <a:gd name="T107" fmla="*/ 744 h 2623"/>
                <a:gd name="T108" fmla="*/ 977 w 3614"/>
                <a:gd name="T109" fmla="*/ 279 h 2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14" h="2623">
                  <a:moveTo>
                    <a:pt x="1801" y="428"/>
                  </a:moveTo>
                  <a:lnTo>
                    <a:pt x="1780" y="431"/>
                  </a:lnTo>
                  <a:lnTo>
                    <a:pt x="1761" y="439"/>
                  </a:lnTo>
                  <a:lnTo>
                    <a:pt x="1744" y="452"/>
                  </a:lnTo>
                  <a:lnTo>
                    <a:pt x="1731" y="469"/>
                  </a:lnTo>
                  <a:lnTo>
                    <a:pt x="1723" y="487"/>
                  </a:lnTo>
                  <a:lnTo>
                    <a:pt x="1720" y="509"/>
                  </a:lnTo>
                  <a:lnTo>
                    <a:pt x="1720" y="576"/>
                  </a:lnTo>
                  <a:lnTo>
                    <a:pt x="1674" y="587"/>
                  </a:lnTo>
                  <a:lnTo>
                    <a:pt x="1630" y="601"/>
                  </a:lnTo>
                  <a:lnTo>
                    <a:pt x="1590" y="619"/>
                  </a:lnTo>
                  <a:lnTo>
                    <a:pt x="1552" y="641"/>
                  </a:lnTo>
                  <a:lnTo>
                    <a:pt x="1520" y="666"/>
                  </a:lnTo>
                  <a:lnTo>
                    <a:pt x="1486" y="700"/>
                  </a:lnTo>
                  <a:lnTo>
                    <a:pt x="1456" y="738"/>
                  </a:lnTo>
                  <a:lnTo>
                    <a:pt x="1433" y="777"/>
                  </a:lnTo>
                  <a:lnTo>
                    <a:pt x="1413" y="820"/>
                  </a:lnTo>
                  <a:lnTo>
                    <a:pt x="1400" y="866"/>
                  </a:lnTo>
                  <a:lnTo>
                    <a:pt x="1392" y="915"/>
                  </a:lnTo>
                  <a:lnTo>
                    <a:pt x="1390" y="965"/>
                  </a:lnTo>
                  <a:lnTo>
                    <a:pt x="1392" y="1016"/>
                  </a:lnTo>
                  <a:lnTo>
                    <a:pt x="1401" y="1063"/>
                  </a:lnTo>
                  <a:lnTo>
                    <a:pt x="1414" y="1108"/>
                  </a:lnTo>
                  <a:lnTo>
                    <a:pt x="1434" y="1151"/>
                  </a:lnTo>
                  <a:lnTo>
                    <a:pt x="1454" y="1181"/>
                  </a:lnTo>
                  <a:lnTo>
                    <a:pt x="1477" y="1210"/>
                  </a:lnTo>
                  <a:lnTo>
                    <a:pt x="1502" y="1236"/>
                  </a:lnTo>
                  <a:lnTo>
                    <a:pt x="1531" y="1259"/>
                  </a:lnTo>
                  <a:lnTo>
                    <a:pt x="1562" y="1279"/>
                  </a:lnTo>
                  <a:lnTo>
                    <a:pt x="1614" y="1306"/>
                  </a:lnTo>
                  <a:lnTo>
                    <a:pt x="1666" y="1325"/>
                  </a:lnTo>
                  <a:lnTo>
                    <a:pt x="1719" y="1343"/>
                  </a:lnTo>
                  <a:lnTo>
                    <a:pt x="1773" y="1357"/>
                  </a:lnTo>
                  <a:lnTo>
                    <a:pt x="1829" y="1370"/>
                  </a:lnTo>
                  <a:lnTo>
                    <a:pt x="1862" y="1379"/>
                  </a:lnTo>
                  <a:lnTo>
                    <a:pt x="1896" y="1388"/>
                  </a:lnTo>
                  <a:lnTo>
                    <a:pt x="1929" y="1400"/>
                  </a:lnTo>
                  <a:lnTo>
                    <a:pt x="1960" y="1414"/>
                  </a:lnTo>
                  <a:lnTo>
                    <a:pt x="1990" y="1431"/>
                  </a:lnTo>
                  <a:lnTo>
                    <a:pt x="2016" y="1451"/>
                  </a:lnTo>
                  <a:lnTo>
                    <a:pt x="2040" y="1475"/>
                  </a:lnTo>
                  <a:lnTo>
                    <a:pt x="2055" y="1496"/>
                  </a:lnTo>
                  <a:lnTo>
                    <a:pt x="2066" y="1520"/>
                  </a:lnTo>
                  <a:lnTo>
                    <a:pt x="2074" y="1547"/>
                  </a:lnTo>
                  <a:lnTo>
                    <a:pt x="2079" y="1577"/>
                  </a:lnTo>
                  <a:lnTo>
                    <a:pt x="2081" y="1609"/>
                  </a:lnTo>
                  <a:lnTo>
                    <a:pt x="2079" y="1647"/>
                  </a:lnTo>
                  <a:lnTo>
                    <a:pt x="2071" y="1683"/>
                  </a:lnTo>
                  <a:lnTo>
                    <a:pt x="2060" y="1716"/>
                  </a:lnTo>
                  <a:lnTo>
                    <a:pt x="2044" y="1747"/>
                  </a:lnTo>
                  <a:lnTo>
                    <a:pt x="2023" y="1775"/>
                  </a:lnTo>
                  <a:lnTo>
                    <a:pt x="1999" y="1799"/>
                  </a:lnTo>
                  <a:lnTo>
                    <a:pt x="1971" y="1818"/>
                  </a:lnTo>
                  <a:lnTo>
                    <a:pt x="1941" y="1834"/>
                  </a:lnTo>
                  <a:lnTo>
                    <a:pt x="1909" y="1846"/>
                  </a:lnTo>
                  <a:lnTo>
                    <a:pt x="1874" y="1854"/>
                  </a:lnTo>
                  <a:lnTo>
                    <a:pt x="1853" y="1856"/>
                  </a:lnTo>
                  <a:lnTo>
                    <a:pt x="1832" y="1857"/>
                  </a:lnTo>
                  <a:lnTo>
                    <a:pt x="1797" y="1855"/>
                  </a:lnTo>
                  <a:lnTo>
                    <a:pt x="1763" y="1848"/>
                  </a:lnTo>
                  <a:lnTo>
                    <a:pt x="1731" y="1838"/>
                  </a:lnTo>
                  <a:lnTo>
                    <a:pt x="1700" y="1824"/>
                  </a:lnTo>
                  <a:lnTo>
                    <a:pt x="1673" y="1806"/>
                  </a:lnTo>
                  <a:lnTo>
                    <a:pt x="1648" y="1784"/>
                  </a:lnTo>
                  <a:lnTo>
                    <a:pt x="1626" y="1760"/>
                  </a:lnTo>
                  <a:lnTo>
                    <a:pt x="1611" y="1738"/>
                  </a:lnTo>
                  <a:lnTo>
                    <a:pt x="1597" y="1712"/>
                  </a:lnTo>
                  <a:lnTo>
                    <a:pt x="1586" y="1682"/>
                  </a:lnTo>
                  <a:lnTo>
                    <a:pt x="1575" y="1647"/>
                  </a:lnTo>
                  <a:lnTo>
                    <a:pt x="1568" y="1627"/>
                  </a:lnTo>
                  <a:lnTo>
                    <a:pt x="1557" y="1612"/>
                  </a:lnTo>
                  <a:lnTo>
                    <a:pt x="1541" y="1599"/>
                  </a:lnTo>
                  <a:lnTo>
                    <a:pt x="1524" y="1590"/>
                  </a:lnTo>
                  <a:lnTo>
                    <a:pt x="1504" y="1586"/>
                  </a:lnTo>
                  <a:lnTo>
                    <a:pt x="1483" y="1587"/>
                  </a:lnTo>
                  <a:lnTo>
                    <a:pt x="1438" y="1594"/>
                  </a:lnTo>
                  <a:lnTo>
                    <a:pt x="1418" y="1601"/>
                  </a:lnTo>
                  <a:lnTo>
                    <a:pt x="1399" y="1613"/>
                  </a:lnTo>
                  <a:lnTo>
                    <a:pt x="1386" y="1630"/>
                  </a:lnTo>
                  <a:lnTo>
                    <a:pt x="1376" y="1648"/>
                  </a:lnTo>
                  <a:lnTo>
                    <a:pt x="1372" y="1669"/>
                  </a:lnTo>
                  <a:lnTo>
                    <a:pt x="1373" y="1691"/>
                  </a:lnTo>
                  <a:lnTo>
                    <a:pt x="1384" y="1731"/>
                  </a:lnTo>
                  <a:lnTo>
                    <a:pt x="1396" y="1767"/>
                  </a:lnTo>
                  <a:lnTo>
                    <a:pt x="1411" y="1802"/>
                  </a:lnTo>
                  <a:lnTo>
                    <a:pt x="1430" y="1834"/>
                  </a:lnTo>
                  <a:lnTo>
                    <a:pt x="1454" y="1869"/>
                  </a:lnTo>
                  <a:lnTo>
                    <a:pt x="1480" y="1900"/>
                  </a:lnTo>
                  <a:lnTo>
                    <a:pt x="1509" y="1927"/>
                  </a:lnTo>
                  <a:lnTo>
                    <a:pt x="1538" y="1950"/>
                  </a:lnTo>
                  <a:lnTo>
                    <a:pt x="1570" y="1969"/>
                  </a:lnTo>
                  <a:lnTo>
                    <a:pt x="1617" y="1990"/>
                  </a:lnTo>
                  <a:lnTo>
                    <a:pt x="1668" y="2007"/>
                  </a:lnTo>
                  <a:lnTo>
                    <a:pt x="1720" y="2019"/>
                  </a:lnTo>
                  <a:lnTo>
                    <a:pt x="1720" y="2071"/>
                  </a:lnTo>
                  <a:lnTo>
                    <a:pt x="1723" y="2093"/>
                  </a:lnTo>
                  <a:lnTo>
                    <a:pt x="1731" y="2112"/>
                  </a:lnTo>
                  <a:lnTo>
                    <a:pt x="1744" y="2128"/>
                  </a:lnTo>
                  <a:lnTo>
                    <a:pt x="1761" y="2141"/>
                  </a:lnTo>
                  <a:lnTo>
                    <a:pt x="1780" y="2149"/>
                  </a:lnTo>
                  <a:lnTo>
                    <a:pt x="1801" y="2152"/>
                  </a:lnTo>
                  <a:lnTo>
                    <a:pt x="1846" y="2152"/>
                  </a:lnTo>
                  <a:lnTo>
                    <a:pt x="1867" y="2149"/>
                  </a:lnTo>
                  <a:lnTo>
                    <a:pt x="1887" y="2141"/>
                  </a:lnTo>
                  <a:lnTo>
                    <a:pt x="1903" y="2128"/>
                  </a:lnTo>
                  <a:lnTo>
                    <a:pt x="1915" y="2112"/>
                  </a:lnTo>
                  <a:lnTo>
                    <a:pt x="1924" y="2093"/>
                  </a:lnTo>
                  <a:lnTo>
                    <a:pt x="1927" y="2071"/>
                  </a:lnTo>
                  <a:lnTo>
                    <a:pt x="1927" y="2022"/>
                  </a:lnTo>
                  <a:lnTo>
                    <a:pt x="1975" y="2011"/>
                  </a:lnTo>
                  <a:lnTo>
                    <a:pt x="2020" y="1996"/>
                  </a:lnTo>
                  <a:lnTo>
                    <a:pt x="2061" y="1977"/>
                  </a:lnTo>
                  <a:lnTo>
                    <a:pt x="2101" y="1954"/>
                  </a:lnTo>
                  <a:lnTo>
                    <a:pt x="2137" y="1927"/>
                  </a:lnTo>
                  <a:lnTo>
                    <a:pt x="2170" y="1896"/>
                  </a:lnTo>
                  <a:lnTo>
                    <a:pt x="2200" y="1861"/>
                  </a:lnTo>
                  <a:lnTo>
                    <a:pt x="2226" y="1823"/>
                  </a:lnTo>
                  <a:lnTo>
                    <a:pt x="2246" y="1782"/>
                  </a:lnTo>
                  <a:lnTo>
                    <a:pt x="2263" y="1740"/>
                  </a:lnTo>
                  <a:lnTo>
                    <a:pt x="2275" y="1695"/>
                  </a:lnTo>
                  <a:lnTo>
                    <a:pt x="2282" y="1647"/>
                  </a:lnTo>
                  <a:lnTo>
                    <a:pt x="2284" y="1598"/>
                  </a:lnTo>
                  <a:lnTo>
                    <a:pt x="2280" y="1545"/>
                  </a:lnTo>
                  <a:lnTo>
                    <a:pt x="2272" y="1494"/>
                  </a:lnTo>
                  <a:lnTo>
                    <a:pt x="2256" y="1446"/>
                  </a:lnTo>
                  <a:lnTo>
                    <a:pt x="2241" y="1412"/>
                  </a:lnTo>
                  <a:lnTo>
                    <a:pt x="2222" y="1381"/>
                  </a:lnTo>
                  <a:lnTo>
                    <a:pt x="2201" y="1352"/>
                  </a:lnTo>
                  <a:lnTo>
                    <a:pt x="2177" y="1325"/>
                  </a:lnTo>
                  <a:lnTo>
                    <a:pt x="2150" y="1301"/>
                  </a:lnTo>
                  <a:lnTo>
                    <a:pt x="2119" y="1278"/>
                  </a:lnTo>
                  <a:lnTo>
                    <a:pt x="2085" y="1257"/>
                  </a:lnTo>
                  <a:lnTo>
                    <a:pt x="2047" y="1239"/>
                  </a:lnTo>
                  <a:lnTo>
                    <a:pt x="2009" y="1224"/>
                  </a:lnTo>
                  <a:lnTo>
                    <a:pt x="1968" y="1212"/>
                  </a:lnTo>
                  <a:lnTo>
                    <a:pt x="1926" y="1202"/>
                  </a:lnTo>
                  <a:lnTo>
                    <a:pt x="1885" y="1195"/>
                  </a:lnTo>
                  <a:lnTo>
                    <a:pt x="1848" y="1187"/>
                  </a:lnTo>
                  <a:lnTo>
                    <a:pt x="1813" y="1179"/>
                  </a:lnTo>
                  <a:lnTo>
                    <a:pt x="1778" y="1169"/>
                  </a:lnTo>
                  <a:lnTo>
                    <a:pt x="1744" y="1158"/>
                  </a:lnTo>
                  <a:lnTo>
                    <a:pt x="1713" y="1144"/>
                  </a:lnTo>
                  <a:lnTo>
                    <a:pt x="1683" y="1128"/>
                  </a:lnTo>
                  <a:lnTo>
                    <a:pt x="1656" y="1108"/>
                  </a:lnTo>
                  <a:lnTo>
                    <a:pt x="1631" y="1083"/>
                  </a:lnTo>
                  <a:lnTo>
                    <a:pt x="1616" y="1061"/>
                  </a:lnTo>
                  <a:lnTo>
                    <a:pt x="1604" y="1036"/>
                  </a:lnTo>
                  <a:lnTo>
                    <a:pt x="1595" y="1011"/>
                  </a:lnTo>
                  <a:lnTo>
                    <a:pt x="1590" y="983"/>
                  </a:lnTo>
                  <a:lnTo>
                    <a:pt x="1588" y="953"/>
                  </a:lnTo>
                  <a:lnTo>
                    <a:pt x="1590" y="922"/>
                  </a:lnTo>
                  <a:lnTo>
                    <a:pt x="1596" y="893"/>
                  </a:lnTo>
                  <a:lnTo>
                    <a:pt x="1606" y="865"/>
                  </a:lnTo>
                  <a:lnTo>
                    <a:pt x="1620" y="840"/>
                  </a:lnTo>
                  <a:lnTo>
                    <a:pt x="1639" y="816"/>
                  </a:lnTo>
                  <a:lnTo>
                    <a:pt x="1662" y="794"/>
                  </a:lnTo>
                  <a:lnTo>
                    <a:pt x="1689" y="775"/>
                  </a:lnTo>
                  <a:lnTo>
                    <a:pt x="1719" y="761"/>
                  </a:lnTo>
                  <a:lnTo>
                    <a:pt x="1752" y="750"/>
                  </a:lnTo>
                  <a:lnTo>
                    <a:pt x="1786" y="743"/>
                  </a:lnTo>
                  <a:lnTo>
                    <a:pt x="1822" y="741"/>
                  </a:lnTo>
                  <a:lnTo>
                    <a:pt x="1855" y="742"/>
                  </a:lnTo>
                  <a:lnTo>
                    <a:pt x="1887" y="749"/>
                  </a:lnTo>
                  <a:lnTo>
                    <a:pt x="1916" y="759"/>
                  </a:lnTo>
                  <a:lnTo>
                    <a:pt x="1944" y="772"/>
                  </a:lnTo>
                  <a:lnTo>
                    <a:pt x="1968" y="788"/>
                  </a:lnTo>
                  <a:lnTo>
                    <a:pt x="1990" y="809"/>
                  </a:lnTo>
                  <a:lnTo>
                    <a:pt x="2005" y="830"/>
                  </a:lnTo>
                  <a:lnTo>
                    <a:pt x="2020" y="855"/>
                  </a:lnTo>
                  <a:lnTo>
                    <a:pt x="2030" y="884"/>
                  </a:lnTo>
                  <a:lnTo>
                    <a:pt x="2039" y="901"/>
                  </a:lnTo>
                  <a:lnTo>
                    <a:pt x="2050" y="916"/>
                  </a:lnTo>
                  <a:lnTo>
                    <a:pt x="2066" y="927"/>
                  </a:lnTo>
                  <a:lnTo>
                    <a:pt x="2082" y="934"/>
                  </a:lnTo>
                  <a:lnTo>
                    <a:pt x="2101" y="939"/>
                  </a:lnTo>
                  <a:lnTo>
                    <a:pt x="2119" y="938"/>
                  </a:lnTo>
                  <a:lnTo>
                    <a:pt x="2163" y="932"/>
                  </a:lnTo>
                  <a:lnTo>
                    <a:pt x="2183" y="925"/>
                  </a:lnTo>
                  <a:lnTo>
                    <a:pt x="2200" y="916"/>
                  </a:lnTo>
                  <a:lnTo>
                    <a:pt x="2215" y="901"/>
                  </a:lnTo>
                  <a:lnTo>
                    <a:pt x="2226" y="884"/>
                  </a:lnTo>
                  <a:lnTo>
                    <a:pt x="2231" y="865"/>
                  </a:lnTo>
                  <a:lnTo>
                    <a:pt x="2232" y="844"/>
                  </a:lnTo>
                  <a:lnTo>
                    <a:pt x="2228" y="824"/>
                  </a:lnTo>
                  <a:lnTo>
                    <a:pt x="2212" y="786"/>
                  </a:lnTo>
                  <a:lnTo>
                    <a:pt x="2193" y="751"/>
                  </a:lnTo>
                  <a:lnTo>
                    <a:pt x="2170" y="718"/>
                  </a:lnTo>
                  <a:lnTo>
                    <a:pt x="2143" y="688"/>
                  </a:lnTo>
                  <a:lnTo>
                    <a:pt x="2115" y="661"/>
                  </a:lnTo>
                  <a:lnTo>
                    <a:pt x="2083" y="638"/>
                  </a:lnTo>
                  <a:lnTo>
                    <a:pt x="2048" y="618"/>
                  </a:lnTo>
                  <a:lnTo>
                    <a:pt x="2011" y="600"/>
                  </a:lnTo>
                  <a:lnTo>
                    <a:pt x="1970" y="587"/>
                  </a:lnTo>
                  <a:lnTo>
                    <a:pt x="1927" y="577"/>
                  </a:lnTo>
                  <a:lnTo>
                    <a:pt x="1927" y="509"/>
                  </a:lnTo>
                  <a:lnTo>
                    <a:pt x="1924" y="488"/>
                  </a:lnTo>
                  <a:lnTo>
                    <a:pt x="1916" y="469"/>
                  </a:lnTo>
                  <a:lnTo>
                    <a:pt x="1903" y="452"/>
                  </a:lnTo>
                  <a:lnTo>
                    <a:pt x="1887" y="439"/>
                  </a:lnTo>
                  <a:lnTo>
                    <a:pt x="1867" y="431"/>
                  </a:lnTo>
                  <a:lnTo>
                    <a:pt x="1846" y="428"/>
                  </a:lnTo>
                  <a:lnTo>
                    <a:pt x="1801" y="428"/>
                  </a:lnTo>
                  <a:close/>
                  <a:moveTo>
                    <a:pt x="1321" y="0"/>
                  </a:moveTo>
                  <a:lnTo>
                    <a:pt x="2292" y="0"/>
                  </a:lnTo>
                  <a:lnTo>
                    <a:pt x="2380" y="59"/>
                  </a:lnTo>
                  <a:lnTo>
                    <a:pt x="2467" y="126"/>
                  </a:lnTo>
                  <a:lnTo>
                    <a:pt x="2553" y="199"/>
                  </a:lnTo>
                  <a:lnTo>
                    <a:pt x="2638" y="279"/>
                  </a:lnTo>
                  <a:lnTo>
                    <a:pt x="2720" y="363"/>
                  </a:lnTo>
                  <a:lnTo>
                    <a:pt x="2801" y="452"/>
                  </a:lnTo>
                  <a:lnTo>
                    <a:pt x="2880" y="547"/>
                  </a:lnTo>
                  <a:lnTo>
                    <a:pt x="2957" y="643"/>
                  </a:lnTo>
                  <a:lnTo>
                    <a:pt x="3031" y="744"/>
                  </a:lnTo>
                  <a:lnTo>
                    <a:pt x="3103" y="848"/>
                  </a:lnTo>
                  <a:lnTo>
                    <a:pt x="3171" y="952"/>
                  </a:lnTo>
                  <a:lnTo>
                    <a:pt x="3235" y="1059"/>
                  </a:lnTo>
                  <a:lnTo>
                    <a:pt x="3296" y="1167"/>
                  </a:lnTo>
                  <a:lnTo>
                    <a:pt x="3354" y="1275"/>
                  </a:lnTo>
                  <a:lnTo>
                    <a:pt x="3406" y="1382"/>
                  </a:lnTo>
                  <a:lnTo>
                    <a:pt x="3455" y="1490"/>
                  </a:lnTo>
                  <a:lnTo>
                    <a:pt x="3494" y="1588"/>
                  </a:lnTo>
                  <a:lnTo>
                    <a:pt x="3526" y="1684"/>
                  </a:lnTo>
                  <a:lnTo>
                    <a:pt x="3552" y="1780"/>
                  </a:lnTo>
                  <a:lnTo>
                    <a:pt x="3573" y="1873"/>
                  </a:lnTo>
                  <a:lnTo>
                    <a:pt x="3589" y="1965"/>
                  </a:lnTo>
                  <a:lnTo>
                    <a:pt x="3600" y="2052"/>
                  </a:lnTo>
                  <a:lnTo>
                    <a:pt x="3608" y="2136"/>
                  </a:lnTo>
                  <a:lnTo>
                    <a:pt x="3613" y="2215"/>
                  </a:lnTo>
                  <a:lnTo>
                    <a:pt x="3614" y="2289"/>
                  </a:lnTo>
                  <a:lnTo>
                    <a:pt x="3611" y="2335"/>
                  </a:lnTo>
                  <a:lnTo>
                    <a:pt x="3603" y="2378"/>
                  </a:lnTo>
                  <a:lnTo>
                    <a:pt x="3588" y="2419"/>
                  </a:lnTo>
                  <a:lnTo>
                    <a:pt x="3569" y="2458"/>
                  </a:lnTo>
                  <a:lnTo>
                    <a:pt x="3545" y="2493"/>
                  </a:lnTo>
                  <a:lnTo>
                    <a:pt x="3517" y="2525"/>
                  </a:lnTo>
                  <a:lnTo>
                    <a:pt x="3484" y="2553"/>
                  </a:lnTo>
                  <a:lnTo>
                    <a:pt x="3449" y="2577"/>
                  </a:lnTo>
                  <a:lnTo>
                    <a:pt x="3411" y="2596"/>
                  </a:lnTo>
                  <a:lnTo>
                    <a:pt x="3369" y="2610"/>
                  </a:lnTo>
                  <a:lnTo>
                    <a:pt x="3326" y="2619"/>
                  </a:lnTo>
                  <a:lnTo>
                    <a:pt x="3280" y="2623"/>
                  </a:lnTo>
                  <a:lnTo>
                    <a:pt x="333" y="2623"/>
                  </a:lnTo>
                  <a:lnTo>
                    <a:pt x="288" y="2619"/>
                  </a:lnTo>
                  <a:lnTo>
                    <a:pt x="244" y="2610"/>
                  </a:lnTo>
                  <a:lnTo>
                    <a:pt x="204" y="2596"/>
                  </a:lnTo>
                  <a:lnTo>
                    <a:pt x="164" y="2577"/>
                  </a:lnTo>
                  <a:lnTo>
                    <a:pt x="129" y="2553"/>
                  </a:lnTo>
                  <a:lnTo>
                    <a:pt x="98" y="2525"/>
                  </a:lnTo>
                  <a:lnTo>
                    <a:pt x="69" y="2493"/>
                  </a:lnTo>
                  <a:lnTo>
                    <a:pt x="45" y="2458"/>
                  </a:lnTo>
                  <a:lnTo>
                    <a:pt x="26" y="2419"/>
                  </a:lnTo>
                  <a:lnTo>
                    <a:pt x="12" y="2378"/>
                  </a:lnTo>
                  <a:lnTo>
                    <a:pt x="3" y="2335"/>
                  </a:lnTo>
                  <a:lnTo>
                    <a:pt x="0" y="2289"/>
                  </a:lnTo>
                  <a:lnTo>
                    <a:pt x="1" y="2215"/>
                  </a:lnTo>
                  <a:lnTo>
                    <a:pt x="5" y="2136"/>
                  </a:lnTo>
                  <a:lnTo>
                    <a:pt x="13" y="2052"/>
                  </a:lnTo>
                  <a:lnTo>
                    <a:pt x="25" y="1965"/>
                  </a:lnTo>
                  <a:lnTo>
                    <a:pt x="41" y="1873"/>
                  </a:lnTo>
                  <a:lnTo>
                    <a:pt x="61" y="1780"/>
                  </a:lnTo>
                  <a:lnTo>
                    <a:pt x="88" y="1684"/>
                  </a:lnTo>
                  <a:lnTo>
                    <a:pt x="121" y="1588"/>
                  </a:lnTo>
                  <a:lnTo>
                    <a:pt x="159" y="1490"/>
                  </a:lnTo>
                  <a:lnTo>
                    <a:pt x="208" y="1382"/>
                  </a:lnTo>
                  <a:lnTo>
                    <a:pt x="261" y="1275"/>
                  </a:lnTo>
                  <a:lnTo>
                    <a:pt x="318" y="1167"/>
                  </a:lnTo>
                  <a:lnTo>
                    <a:pt x="379" y="1059"/>
                  </a:lnTo>
                  <a:lnTo>
                    <a:pt x="444" y="952"/>
                  </a:lnTo>
                  <a:lnTo>
                    <a:pt x="512" y="848"/>
                  </a:lnTo>
                  <a:lnTo>
                    <a:pt x="583" y="744"/>
                  </a:lnTo>
                  <a:lnTo>
                    <a:pt x="657" y="643"/>
                  </a:lnTo>
                  <a:lnTo>
                    <a:pt x="733" y="547"/>
                  </a:lnTo>
                  <a:lnTo>
                    <a:pt x="812" y="452"/>
                  </a:lnTo>
                  <a:lnTo>
                    <a:pt x="894" y="363"/>
                  </a:lnTo>
                  <a:lnTo>
                    <a:pt x="977" y="279"/>
                  </a:lnTo>
                  <a:lnTo>
                    <a:pt x="1061" y="199"/>
                  </a:lnTo>
                  <a:lnTo>
                    <a:pt x="1147" y="126"/>
                  </a:lnTo>
                  <a:lnTo>
                    <a:pt x="1233" y="59"/>
                  </a:lnTo>
                  <a:lnTo>
                    <a:pt x="1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41" name="Freeform 51">
              <a:extLst>
                <a:ext uri="{FF2B5EF4-FFF2-40B4-BE49-F238E27FC236}">
                  <a16:creationId xmlns:a16="http://schemas.microsoft.com/office/drawing/2014/main" id="{28865391-8CBC-8449-72BF-EE691E917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0" y="4732338"/>
              <a:ext cx="276225" cy="115887"/>
            </a:xfrm>
            <a:custGeom>
              <a:avLst/>
              <a:gdLst>
                <a:gd name="T0" fmla="*/ 780 w 1563"/>
                <a:gd name="T1" fmla="*/ 0 h 657"/>
                <a:gd name="T2" fmla="*/ 782 w 1563"/>
                <a:gd name="T3" fmla="*/ 0 h 657"/>
                <a:gd name="T4" fmla="*/ 1417 w 1563"/>
                <a:gd name="T5" fmla="*/ 2 h 657"/>
                <a:gd name="T6" fmla="*/ 1448 w 1563"/>
                <a:gd name="T7" fmla="*/ 6 h 657"/>
                <a:gd name="T8" fmla="*/ 1475 w 1563"/>
                <a:gd name="T9" fmla="*/ 15 h 657"/>
                <a:gd name="T10" fmla="*/ 1501 w 1563"/>
                <a:gd name="T11" fmla="*/ 28 h 657"/>
                <a:gd name="T12" fmla="*/ 1521 w 1563"/>
                <a:gd name="T13" fmla="*/ 46 h 657"/>
                <a:gd name="T14" fmla="*/ 1539 w 1563"/>
                <a:gd name="T15" fmla="*/ 67 h 657"/>
                <a:gd name="T16" fmla="*/ 1551 w 1563"/>
                <a:gd name="T17" fmla="*/ 91 h 657"/>
                <a:gd name="T18" fmla="*/ 1560 w 1563"/>
                <a:gd name="T19" fmla="*/ 118 h 657"/>
                <a:gd name="T20" fmla="*/ 1563 w 1563"/>
                <a:gd name="T21" fmla="*/ 145 h 657"/>
                <a:gd name="T22" fmla="*/ 1561 w 1563"/>
                <a:gd name="T23" fmla="*/ 174 h 657"/>
                <a:gd name="T24" fmla="*/ 1552 w 1563"/>
                <a:gd name="T25" fmla="*/ 202 h 657"/>
                <a:gd name="T26" fmla="*/ 1538 w 1563"/>
                <a:gd name="T27" fmla="*/ 229 h 657"/>
                <a:gd name="T28" fmla="*/ 1254 w 1563"/>
                <a:gd name="T29" fmla="*/ 657 h 657"/>
                <a:gd name="T30" fmla="*/ 310 w 1563"/>
                <a:gd name="T31" fmla="*/ 657 h 657"/>
                <a:gd name="T32" fmla="*/ 25 w 1563"/>
                <a:gd name="T33" fmla="*/ 229 h 657"/>
                <a:gd name="T34" fmla="*/ 11 w 1563"/>
                <a:gd name="T35" fmla="*/ 202 h 657"/>
                <a:gd name="T36" fmla="*/ 2 w 1563"/>
                <a:gd name="T37" fmla="*/ 174 h 657"/>
                <a:gd name="T38" fmla="*/ 0 w 1563"/>
                <a:gd name="T39" fmla="*/ 145 h 657"/>
                <a:gd name="T40" fmla="*/ 3 w 1563"/>
                <a:gd name="T41" fmla="*/ 118 h 657"/>
                <a:gd name="T42" fmla="*/ 12 w 1563"/>
                <a:gd name="T43" fmla="*/ 91 h 657"/>
                <a:gd name="T44" fmla="*/ 25 w 1563"/>
                <a:gd name="T45" fmla="*/ 67 h 657"/>
                <a:gd name="T46" fmla="*/ 41 w 1563"/>
                <a:gd name="T47" fmla="*/ 46 h 657"/>
                <a:gd name="T48" fmla="*/ 63 w 1563"/>
                <a:gd name="T49" fmla="*/ 28 h 657"/>
                <a:gd name="T50" fmla="*/ 87 w 1563"/>
                <a:gd name="T51" fmla="*/ 15 h 657"/>
                <a:gd name="T52" fmla="*/ 115 w 1563"/>
                <a:gd name="T53" fmla="*/ 6 h 657"/>
                <a:gd name="T54" fmla="*/ 145 w 1563"/>
                <a:gd name="T55" fmla="*/ 2 h 657"/>
                <a:gd name="T56" fmla="*/ 780 w 1563"/>
                <a:gd name="T57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3" h="657">
                  <a:moveTo>
                    <a:pt x="780" y="0"/>
                  </a:moveTo>
                  <a:lnTo>
                    <a:pt x="782" y="0"/>
                  </a:lnTo>
                  <a:lnTo>
                    <a:pt x="1417" y="2"/>
                  </a:lnTo>
                  <a:lnTo>
                    <a:pt x="1448" y="6"/>
                  </a:lnTo>
                  <a:lnTo>
                    <a:pt x="1475" y="15"/>
                  </a:lnTo>
                  <a:lnTo>
                    <a:pt x="1501" y="28"/>
                  </a:lnTo>
                  <a:lnTo>
                    <a:pt x="1521" y="46"/>
                  </a:lnTo>
                  <a:lnTo>
                    <a:pt x="1539" y="67"/>
                  </a:lnTo>
                  <a:lnTo>
                    <a:pt x="1551" y="91"/>
                  </a:lnTo>
                  <a:lnTo>
                    <a:pt x="1560" y="118"/>
                  </a:lnTo>
                  <a:lnTo>
                    <a:pt x="1563" y="145"/>
                  </a:lnTo>
                  <a:lnTo>
                    <a:pt x="1561" y="174"/>
                  </a:lnTo>
                  <a:lnTo>
                    <a:pt x="1552" y="202"/>
                  </a:lnTo>
                  <a:lnTo>
                    <a:pt x="1538" y="229"/>
                  </a:lnTo>
                  <a:lnTo>
                    <a:pt x="1254" y="657"/>
                  </a:lnTo>
                  <a:lnTo>
                    <a:pt x="310" y="657"/>
                  </a:lnTo>
                  <a:lnTo>
                    <a:pt x="25" y="229"/>
                  </a:lnTo>
                  <a:lnTo>
                    <a:pt x="11" y="202"/>
                  </a:lnTo>
                  <a:lnTo>
                    <a:pt x="2" y="174"/>
                  </a:lnTo>
                  <a:lnTo>
                    <a:pt x="0" y="145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7"/>
                  </a:lnTo>
                  <a:lnTo>
                    <a:pt x="41" y="46"/>
                  </a:lnTo>
                  <a:lnTo>
                    <a:pt x="63" y="28"/>
                  </a:lnTo>
                  <a:lnTo>
                    <a:pt x="87" y="15"/>
                  </a:lnTo>
                  <a:lnTo>
                    <a:pt x="115" y="6"/>
                  </a:lnTo>
                  <a:lnTo>
                    <a:pt x="145" y="2"/>
                  </a:lnTo>
                  <a:lnTo>
                    <a:pt x="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5B12CDD-BEE6-D2B2-EFD7-9335E9DD12BE}"/>
              </a:ext>
            </a:extLst>
          </p:cNvPr>
          <p:cNvGrpSpPr/>
          <p:nvPr/>
        </p:nvGrpSpPr>
        <p:grpSpPr>
          <a:xfrm>
            <a:off x="4949540" y="4112901"/>
            <a:ext cx="322149" cy="314102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43" name="Freeform 56">
              <a:extLst>
                <a:ext uri="{FF2B5EF4-FFF2-40B4-BE49-F238E27FC236}">
                  <a16:creationId xmlns:a16="http://schemas.microsoft.com/office/drawing/2014/main" id="{820354B5-E100-50E5-211B-03A47FA964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57">
              <a:extLst>
                <a:ext uri="{FF2B5EF4-FFF2-40B4-BE49-F238E27FC236}">
                  <a16:creationId xmlns:a16="http://schemas.microsoft.com/office/drawing/2014/main" id="{7DAA1B59-86AA-6812-5449-78C0DAE37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45" name="Freeform 58">
              <a:extLst>
                <a:ext uri="{FF2B5EF4-FFF2-40B4-BE49-F238E27FC236}">
                  <a16:creationId xmlns:a16="http://schemas.microsoft.com/office/drawing/2014/main" id="{F0284E0E-C69C-D211-878B-FD344C86F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F99B677-8BA1-7388-2D1E-7324F2B0360E}"/>
              </a:ext>
            </a:extLst>
          </p:cNvPr>
          <p:cNvGrpSpPr/>
          <p:nvPr/>
        </p:nvGrpSpPr>
        <p:grpSpPr>
          <a:xfrm>
            <a:off x="4937756" y="2761937"/>
            <a:ext cx="345719" cy="343435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D5485B85-A58D-9E1D-178E-949537F1F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A194E4BA-7CB1-80DA-549B-B4D221BEA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34F66797-5AC6-76AA-DA6E-A796C16E0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BAEEA92-675A-D68F-A142-F677407F9458}"/>
              </a:ext>
            </a:extLst>
          </p:cNvPr>
          <p:cNvGrpSpPr/>
          <p:nvPr/>
        </p:nvGrpSpPr>
        <p:grpSpPr>
          <a:xfrm>
            <a:off x="4915715" y="4772744"/>
            <a:ext cx="389800" cy="320331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51" name="Freeform 39">
              <a:extLst>
                <a:ext uri="{FF2B5EF4-FFF2-40B4-BE49-F238E27FC236}">
                  <a16:creationId xmlns:a16="http://schemas.microsoft.com/office/drawing/2014/main" id="{42DB1856-60BA-3C68-BE79-E80178905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52" name="Freeform 40">
              <a:extLst>
                <a:ext uri="{FF2B5EF4-FFF2-40B4-BE49-F238E27FC236}">
                  <a16:creationId xmlns:a16="http://schemas.microsoft.com/office/drawing/2014/main" id="{5B45850B-D7AF-9051-D041-E1EF37C19F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6D5BB51-BDF6-9CEC-B6B8-08335903E394}"/>
              </a:ext>
            </a:extLst>
          </p:cNvPr>
          <p:cNvGrpSpPr/>
          <p:nvPr/>
        </p:nvGrpSpPr>
        <p:grpSpPr>
          <a:xfrm>
            <a:off x="4916606" y="3402950"/>
            <a:ext cx="388018" cy="390657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54" name="Rectangle 33">
              <a:extLst>
                <a:ext uri="{FF2B5EF4-FFF2-40B4-BE49-F238E27FC236}">
                  <a16:creationId xmlns:a16="http://schemas.microsoft.com/office/drawing/2014/main" id="{C580900B-4AB8-3163-82E4-1EB103F1B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615D4B26-CCA2-828C-A116-1E1D8675A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sp>
        <p:nvSpPr>
          <p:cNvPr id="56" name="Freeform 12">
            <a:extLst>
              <a:ext uri="{FF2B5EF4-FFF2-40B4-BE49-F238E27FC236}">
                <a16:creationId xmlns:a16="http://schemas.microsoft.com/office/drawing/2014/main" id="{C49EB44E-E521-BB71-B7C4-BE0A7D5E5E4D}"/>
              </a:ext>
            </a:extLst>
          </p:cNvPr>
          <p:cNvSpPr>
            <a:spLocks noEditPoints="1"/>
          </p:cNvSpPr>
          <p:nvPr/>
        </p:nvSpPr>
        <p:spPr bwMode="auto">
          <a:xfrm>
            <a:off x="4933352" y="1461926"/>
            <a:ext cx="354527" cy="281371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4A6F176-9A6B-3908-C259-B9EABDA85E35}"/>
              </a:ext>
            </a:extLst>
          </p:cNvPr>
          <p:cNvGrpSpPr/>
          <p:nvPr/>
        </p:nvGrpSpPr>
        <p:grpSpPr>
          <a:xfrm>
            <a:off x="4937756" y="2081871"/>
            <a:ext cx="345719" cy="379786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F56FBF42-51BC-A4F0-089A-8FE0B4456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BDCC5AE1-B037-7F21-A5C3-A51FF8888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67B66724-C03D-1F2E-B6D1-A0CBD4E4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1" name="Freeform 20">
              <a:extLst>
                <a:ext uri="{FF2B5EF4-FFF2-40B4-BE49-F238E27FC236}">
                  <a16:creationId xmlns:a16="http://schemas.microsoft.com/office/drawing/2014/main" id="{D48C1C17-D990-7ACC-43EA-BBFB2377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2" name="Freeform 21">
              <a:extLst>
                <a:ext uri="{FF2B5EF4-FFF2-40B4-BE49-F238E27FC236}">
                  <a16:creationId xmlns:a16="http://schemas.microsoft.com/office/drawing/2014/main" id="{29F95BAD-A403-8103-48BC-277E324B4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3" name="Freeform 22">
              <a:extLst>
                <a:ext uri="{FF2B5EF4-FFF2-40B4-BE49-F238E27FC236}">
                  <a16:creationId xmlns:a16="http://schemas.microsoft.com/office/drawing/2014/main" id="{E6C05366-F889-1F17-F9D7-3BA422B76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4" name="Freeform 23">
              <a:extLst>
                <a:ext uri="{FF2B5EF4-FFF2-40B4-BE49-F238E27FC236}">
                  <a16:creationId xmlns:a16="http://schemas.microsoft.com/office/drawing/2014/main" id="{021A4B50-8D7D-2E1B-77F3-19A6397EF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5" name="Freeform 24">
              <a:extLst>
                <a:ext uri="{FF2B5EF4-FFF2-40B4-BE49-F238E27FC236}">
                  <a16:creationId xmlns:a16="http://schemas.microsoft.com/office/drawing/2014/main" id="{D2D0EBE5-9E13-4584-EFE9-111D8C8B5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6" name="Freeform 25">
              <a:extLst>
                <a:ext uri="{FF2B5EF4-FFF2-40B4-BE49-F238E27FC236}">
                  <a16:creationId xmlns:a16="http://schemas.microsoft.com/office/drawing/2014/main" id="{2093FE3E-A8F0-F301-4B1B-3CFA7DA56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7" name="Freeform 26">
              <a:extLst>
                <a:ext uri="{FF2B5EF4-FFF2-40B4-BE49-F238E27FC236}">
                  <a16:creationId xmlns:a16="http://schemas.microsoft.com/office/drawing/2014/main" id="{C5ED88BC-CDCF-AC2A-44E8-9A2CA06E8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8" name="Freeform 27">
              <a:extLst>
                <a:ext uri="{FF2B5EF4-FFF2-40B4-BE49-F238E27FC236}">
                  <a16:creationId xmlns:a16="http://schemas.microsoft.com/office/drawing/2014/main" id="{666A01BF-6B17-2A89-E960-AA98BD691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  <p:sp>
          <p:nvSpPr>
            <p:cNvPr id="69" name="Freeform 28">
              <a:extLst>
                <a:ext uri="{FF2B5EF4-FFF2-40B4-BE49-F238E27FC236}">
                  <a16:creationId xmlns:a16="http://schemas.microsoft.com/office/drawing/2014/main" id="{B0111692-A756-D9AA-FD6F-A4027F895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5F3A6A85-CA76-DAB0-DE61-F8B77B5FB223}"/>
              </a:ext>
            </a:extLst>
          </p:cNvPr>
          <p:cNvSpPr txBox="1"/>
          <p:nvPr/>
        </p:nvSpPr>
        <p:spPr>
          <a:xfrm>
            <a:off x="5429814" y="1441660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B278339-30F9-7071-A381-91918F5CA0A5}"/>
              </a:ext>
            </a:extLst>
          </p:cNvPr>
          <p:cNvSpPr txBox="1"/>
          <p:nvPr/>
        </p:nvSpPr>
        <p:spPr>
          <a:xfrm>
            <a:off x="5429814" y="2110813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1999833-56BE-9822-7D8A-E62EF967286F}"/>
              </a:ext>
            </a:extLst>
          </p:cNvPr>
          <p:cNvSpPr txBox="1"/>
          <p:nvPr/>
        </p:nvSpPr>
        <p:spPr>
          <a:xfrm>
            <a:off x="5429814" y="2772703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F1762AC-E159-677A-E6AF-EA2699B26DB2}"/>
              </a:ext>
            </a:extLst>
          </p:cNvPr>
          <p:cNvSpPr txBox="1"/>
          <p:nvPr/>
        </p:nvSpPr>
        <p:spPr>
          <a:xfrm>
            <a:off x="5429814" y="3437327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22AAA2A-CF67-5691-B40F-122C581CFF2B}"/>
              </a:ext>
            </a:extLst>
          </p:cNvPr>
          <p:cNvSpPr txBox="1"/>
          <p:nvPr/>
        </p:nvSpPr>
        <p:spPr>
          <a:xfrm>
            <a:off x="5429814" y="4109001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28E0E0D-9EFD-DAB0-D6D4-9D91BAF74606}"/>
              </a:ext>
            </a:extLst>
          </p:cNvPr>
          <p:cNvSpPr txBox="1"/>
          <p:nvPr/>
        </p:nvSpPr>
        <p:spPr>
          <a:xfrm>
            <a:off x="5429814" y="4771958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4A57DEE-DA62-5F67-48DD-DD4381DC70CF}"/>
              </a:ext>
            </a:extLst>
          </p:cNvPr>
          <p:cNvSpPr txBox="1"/>
          <p:nvPr/>
        </p:nvSpPr>
        <p:spPr>
          <a:xfrm>
            <a:off x="5429814" y="5436582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7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B0BEAD-FF62-4E59-C6FC-E79245799715}"/>
              </a:ext>
            </a:extLst>
          </p:cNvPr>
          <p:cNvSpPr txBox="1"/>
          <p:nvPr/>
        </p:nvSpPr>
        <p:spPr>
          <a:xfrm>
            <a:off x="5429814" y="6101207"/>
            <a:ext cx="1673642" cy="33855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AGENDA ITEM 8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CD76E37-4F86-A069-AC00-FD28179968EC}"/>
              </a:ext>
            </a:extLst>
          </p:cNvPr>
          <p:cNvSpPr txBox="1"/>
          <p:nvPr/>
        </p:nvSpPr>
        <p:spPr>
          <a:xfrm>
            <a:off x="7572480" y="2023022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127E26F-8FB3-C3FA-BE45-50BA8EA1F4BD}"/>
              </a:ext>
            </a:extLst>
          </p:cNvPr>
          <p:cNvSpPr txBox="1"/>
          <p:nvPr/>
        </p:nvSpPr>
        <p:spPr>
          <a:xfrm>
            <a:off x="7758476" y="2684912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</a:t>
            </a:r>
            <a:r>
              <a:rPr 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your desired </a:t>
            </a:r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A518CD5-9C94-0CC3-89E3-2A213124EC1A}"/>
              </a:ext>
            </a:extLst>
          </p:cNvPr>
          <p:cNvSpPr txBox="1"/>
          <p:nvPr/>
        </p:nvSpPr>
        <p:spPr>
          <a:xfrm>
            <a:off x="7369210" y="3349536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26E2343-9D88-C7F9-BDE6-614044E389CE}"/>
              </a:ext>
            </a:extLst>
          </p:cNvPr>
          <p:cNvSpPr txBox="1"/>
          <p:nvPr/>
        </p:nvSpPr>
        <p:spPr>
          <a:xfrm>
            <a:off x="7257492" y="4021210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235C297-113C-9CF0-BC01-F88A17518315}"/>
              </a:ext>
            </a:extLst>
          </p:cNvPr>
          <p:cNvSpPr txBox="1"/>
          <p:nvPr/>
        </p:nvSpPr>
        <p:spPr>
          <a:xfrm>
            <a:off x="8013204" y="4684167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1CF1CA3-E293-CB6C-3A91-E460FECB3254}"/>
              </a:ext>
            </a:extLst>
          </p:cNvPr>
          <p:cNvSpPr txBox="1"/>
          <p:nvPr/>
        </p:nvSpPr>
        <p:spPr>
          <a:xfrm>
            <a:off x="7530657" y="5348791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A363EC3-C607-9860-4EBC-F000C0968A1F}"/>
              </a:ext>
            </a:extLst>
          </p:cNvPr>
          <p:cNvSpPr txBox="1"/>
          <p:nvPr/>
        </p:nvSpPr>
        <p:spPr>
          <a:xfrm>
            <a:off x="7254403" y="6013416"/>
            <a:ext cx="2335316" cy="49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A6597833-77DB-875C-132B-3C060FF8D2E5}"/>
              </a:ext>
            </a:extLst>
          </p:cNvPr>
          <p:cNvCxnSpPr/>
          <p:nvPr/>
        </p:nvCxnSpPr>
        <p:spPr>
          <a:xfrm flipV="1">
            <a:off x="4384878" y="1934530"/>
            <a:ext cx="6553198" cy="2895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75D2E5C-1088-78FB-5A53-30BF7019EBBE}"/>
              </a:ext>
            </a:extLst>
          </p:cNvPr>
          <p:cNvCxnSpPr/>
          <p:nvPr/>
        </p:nvCxnSpPr>
        <p:spPr>
          <a:xfrm flipV="1">
            <a:off x="4384878" y="2603370"/>
            <a:ext cx="6553198" cy="289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CCD6338-34BF-72FA-71E2-240CCF9F9EE0}"/>
              </a:ext>
            </a:extLst>
          </p:cNvPr>
          <p:cNvCxnSpPr/>
          <p:nvPr/>
        </p:nvCxnSpPr>
        <p:spPr>
          <a:xfrm flipV="1">
            <a:off x="4384878" y="3263174"/>
            <a:ext cx="6553198" cy="289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CDC68870-27AD-0261-98B0-55BDE51F31FD}"/>
              </a:ext>
            </a:extLst>
          </p:cNvPr>
          <p:cNvCxnSpPr/>
          <p:nvPr/>
        </p:nvCxnSpPr>
        <p:spPr>
          <a:xfrm flipV="1">
            <a:off x="4384878" y="3932668"/>
            <a:ext cx="6553198" cy="2895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69AB5A2-F8C1-B2A7-5660-404711801E1A}"/>
              </a:ext>
            </a:extLst>
          </p:cNvPr>
          <p:cNvCxnSpPr/>
          <p:nvPr/>
        </p:nvCxnSpPr>
        <p:spPr>
          <a:xfrm flipV="1">
            <a:off x="4384878" y="4599674"/>
            <a:ext cx="6553198" cy="2895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9FDDA63-DEB4-99D9-78C7-36B3E6F6599E}"/>
              </a:ext>
            </a:extLst>
          </p:cNvPr>
          <p:cNvCxnSpPr/>
          <p:nvPr/>
        </p:nvCxnSpPr>
        <p:spPr>
          <a:xfrm flipV="1">
            <a:off x="4384878" y="5265429"/>
            <a:ext cx="6553198" cy="2895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5B894DA-ED54-69B2-AF1C-A85B77B30E21}"/>
              </a:ext>
            </a:extLst>
          </p:cNvPr>
          <p:cNvCxnSpPr/>
          <p:nvPr/>
        </p:nvCxnSpPr>
        <p:spPr>
          <a:xfrm flipV="1">
            <a:off x="4384878" y="5927053"/>
            <a:ext cx="6553198" cy="2895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164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CBD48E-9577-3D95-B013-F8385959D8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6 Steps Agenda Slide PowerPoint Templates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084A188-7B44-44EB-1263-FBB4F7EDFEA2}"/>
              </a:ext>
            </a:extLst>
          </p:cNvPr>
          <p:cNvSpPr txBox="1"/>
          <p:nvPr/>
        </p:nvSpPr>
        <p:spPr>
          <a:xfrm>
            <a:off x="1976177" y="2899663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" name="Shape;1088;p23">
            <a:extLst>
              <a:ext uri="{FF2B5EF4-FFF2-40B4-BE49-F238E27FC236}">
                <a16:creationId xmlns:a16="http://schemas.microsoft.com/office/drawing/2014/main" id="{78B4E118-E28A-B78A-A278-DCD504FBB07A}"/>
              </a:ext>
            </a:extLst>
          </p:cNvPr>
          <p:cNvSpPr/>
          <p:nvPr/>
        </p:nvSpPr>
        <p:spPr>
          <a:xfrm>
            <a:off x="1191317" y="2781718"/>
            <a:ext cx="1109700" cy="34967"/>
          </a:xfrm>
          <a:custGeom>
            <a:avLst/>
            <a:gdLst/>
            <a:ahLst/>
            <a:cxnLst/>
            <a:rect l="l" t="t" r="r" b="b"/>
            <a:pathLst>
              <a:path w="33291" h="1049" extrusionOk="0">
                <a:moveTo>
                  <a:pt x="1" y="0"/>
                </a:moveTo>
                <a:lnTo>
                  <a:pt x="1" y="1048"/>
                </a:lnTo>
                <a:lnTo>
                  <a:pt x="33290" y="1048"/>
                </a:lnTo>
                <a:lnTo>
                  <a:pt x="3329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5" name="Shape;1089;p23">
            <a:extLst>
              <a:ext uri="{FF2B5EF4-FFF2-40B4-BE49-F238E27FC236}">
                <a16:creationId xmlns:a16="http://schemas.microsoft.com/office/drawing/2014/main" id="{FC0902DE-40AA-7EA8-0122-65E0E8CF9F79}"/>
              </a:ext>
            </a:extLst>
          </p:cNvPr>
          <p:cNvSpPr/>
          <p:nvPr/>
        </p:nvSpPr>
        <p:spPr>
          <a:xfrm>
            <a:off x="947036" y="2365808"/>
            <a:ext cx="845799" cy="842953"/>
          </a:xfrm>
          <a:custGeom>
            <a:avLst/>
            <a:gdLst/>
            <a:ahLst/>
            <a:cxnLst/>
            <a:rect l="l" t="t" r="r" b="b"/>
            <a:pathLst>
              <a:path w="21409" h="21337" extrusionOk="0">
                <a:moveTo>
                  <a:pt x="1" y="0"/>
                </a:moveTo>
                <a:lnTo>
                  <a:pt x="1" y="21336"/>
                </a:lnTo>
                <a:lnTo>
                  <a:pt x="21408" y="21336"/>
                </a:lnTo>
                <a:lnTo>
                  <a:pt x="2140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 b="1" dirty="0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01</a:t>
            </a:r>
            <a:endParaRPr sz="3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DAB0158-880C-C2DC-444C-DBA2B1A33BAC}"/>
              </a:ext>
            </a:extLst>
          </p:cNvPr>
          <p:cNvSpPr txBox="1"/>
          <p:nvPr/>
        </p:nvSpPr>
        <p:spPr>
          <a:xfrm>
            <a:off x="1976176" y="2365804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1</a:t>
            </a:r>
          </a:p>
        </p:txBody>
      </p:sp>
      <p:sp>
        <p:nvSpPr>
          <p:cNvPr id="9" name="Shape;1093;p23">
            <a:extLst>
              <a:ext uri="{FF2B5EF4-FFF2-40B4-BE49-F238E27FC236}">
                <a16:creationId xmlns:a16="http://schemas.microsoft.com/office/drawing/2014/main" id="{129EA2AD-7E53-099E-EC17-BC41835767D9}"/>
              </a:ext>
            </a:extLst>
          </p:cNvPr>
          <p:cNvSpPr/>
          <p:nvPr/>
        </p:nvSpPr>
        <p:spPr>
          <a:xfrm>
            <a:off x="4840600" y="2781718"/>
            <a:ext cx="1110100" cy="34967"/>
          </a:xfrm>
          <a:custGeom>
            <a:avLst/>
            <a:gdLst/>
            <a:ahLst/>
            <a:cxnLst/>
            <a:rect l="l" t="t" r="r" b="b"/>
            <a:pathLst>
              <a:path w="33303" h="1049" extrusionOk="0">
                <a:moveTo>
                  <a:pt x="1" y="0"/>
                </a:moveTo>
                <a:lnTo>
                  <a:pt x="1" y="1048"/>
                </a:lnTo>
                <a:lnTo>
                  <a:pt x="33302" y="1048"/>
                </a:lnTo>
                <a:lnTo>
                  <a:pt x="333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10" name="Shape;1094;p23">
            <a:extLst>
              <a:ext uri="{FF2B5EF4-FFF2-40B4-BE49-F238E27FC236}">
                <a16:creationId xmlns:a16="http://schemas.microsoft.com/office/drawing/2014/main" id="{B8D1731B-300E-E061-8A44-95283FC44B99}"/>
              </a:ext>
            </a:extLst>
          </p:cNvPr>
          <p:cNvSpPr/>
          <p:nvPr/>
        </p:nvSpPr>
        <p:spPr>
          <a:xfrm>
            <a:off x="4596500" y="2366041"/>
            <a:ext cx="845804" cy="842527"/>
          </a:xfrm>
          <a:custGeom>
            <a:avLst/>
            <a:gdLst/>
            <a:ahLst/>
            <a:cxnLst/>
            <a:rect l="l" t="t" r="r" b="b"/>
            <a:pathLst>
              <a:path w="21420" h="21337" extrusionOk="0">
                <a:moveTo>
                  <a:pt x="1" y="0"/>
                </a:moveTo>
                <a:lnTo>
                  <a:pt x="1" y="21336"/>
                </a:lnTo>
                <a:lnTo>
                  <a:pt x="21420" y="21336"/>
                </a:lnTo>
                <a:lnTo>
                  <a:pt x="214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 b="1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02</a:t>
            </a:r>
            <a:endParaRPr sz="28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B812C8-4CC8-4F6F-DC06-BB7D31B84B44}"/>
              </a:ext>
            </a:extLst>
          </p:cNvPr>
          <p:cNvSpPr txBox="1"/>
          <p:nvPr/>
        </p:nvSpPr>
        <p:spPr>
          <a:xfrm>
            <a:off x="5638221" y="2899663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DF04130-F9EE-CA43-19C6-F271D0429AAB}"/>
              </a:ext>
            </a:extLst>
          </p:cNvPr>
          <p:cNvSpPr txBox="1"/>
          <p:nvPr/>
        </p:nvSpPr>
        <p:spPr>
          <a:xfrm>
            <a:off x="5638220" y="2365804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2</a:t>
            </a:r>
          </a:p>
        </p:txBody>
      </p:sp>
      <p:sp>
        <p:nvSpPr>
          <p:cNvPr id="14" name="Shape;1098;p23">
            <a:extLst>
              <a:ext uri="{FF2B5EF4-FFF2-40B4-BE49-F238E27FC236}">
                <a16:creationId xmlns:a16="http://schemas.microsoft.com/office/drawing/2014/main" id="{13842460-D18C-3A68-5E2B-BB8528C1F08C}"/>
              </a:ext>
            </a:extLst>
          </p:cNvPr>
          <p:cNvSpPr/>
          <p:nvPr/>
        </p:nvSpPr>
        <p:spPr>
          <a:xfrm>
            <a:off x="8490451" y="2781718"/>
            <a:ext cx="1110100" cy="34967"/>
          </a:xfrm>
          <a:custGeom>
            <a:avLst/>
            <a:gdLst/>
            <a:ahLst/>
            <a:cxnLst/>
            <a:rect l="l" t="t" r="r" b="b"/>
            <a:pathLst>
              <a:path w="33303" h="1049" extrusionOk="0">
                <a:moveTo>
                  <a:pt x="0" y="0"/>
                </a:moveTo>
                <a:lnTo>
                  <a:pt x="0" y="1048"/>
                </a:lnTo>
                <a:lnTo>
                  <a:pt x="33302" y="1048"/>
                </a:lnTo>
                <a:lnTo>
                  <a:pt x="333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15" name="Shape;1099;p23">
            <a:extLst>
              <a:ext uri="{FF2B5EF4-FFF2-40B4-BE49-F238E27FC236}">
                <a16:creationId xmlns:a16="http://schemas.microsoft.com/office/drawing/2014/main" id="{B578FC40-5301-BAAA-27B4-1944687AC2F8}"/>
              </a:ext>
            </a:extLst>
          </p:cNvPr>
          <p:cNvSpPr/>
          <p:nvPr/>
        </p:nvSpPr>
        <p:spPr>
          <a:xfrm>
            <a:off x="8246151" y="2365804"/>
            <a:ext cx="845831" cy="843025"/>
          </a:xfrm>
          <a:custGeom>
            <a:avLst/>
            <a:gdLst/>
            <a:ahLst/>
            <a:cxnLst/>
            <a:rect l="l" t="t" r="r" b="b"/>
            <a:pathLst>
              <a:path w="21408" h="21337" extrusionOk="0">
                <a:moveTo>
                  <a:pt x="1" y="0"/>
                </a:moveTo>
                <a:lnTo>
                  <a:pt x="1" y="21336"/>
                </a:lnTo>
                <a:lnTo>
                  <a:pt x="21408" y="21336"/>
                </a:lnTo>
                <a:lnTo>
                  <a:pt x="214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 b="1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03</a:t>
            </a:r>
            <a:endParaRPr sz="28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026FFF-07A2-652F-D194-51A62B5DE818}"/>
              </a:ext>
            </a:extLst>
          </p:cNvPr>
          <p:cNvSpPr txBox="1"/>
          <p:nvPr/>
        </p:nvSpPr>
        <p:spPr>
          <a:xfrm>
            <a:off x="9300264" y="2899663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5478702-D856-CD61-F3B0-063FADF85939}"/>
              </a:ext>
            </a:extLst>
          </p:cNvPr>
          <p:cNvSpPr txBox="1"/>
          <p:nvPr/>
        </p:nvSpPr>
        <p:spPr>
          <a:xfrm>
            <a:off x="9300263" y="2365804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3</a:t>
            </a:r>
          </a:p>
        </p:txBody>
      </p:sp>
      <p:sp>
        <p:nvSpPr>
          <p:cNvPr id="19" name="Shape;1103;p23">
            <a:extLst>
              <a:ext uri="{FF2B5EF4-FFF2-40B4-BE49-F238E27FC236}">
                <a16:creationId xmlns:a16="http://schemas.microsoft.com/office/drawing/2014/main" id="{0BF4B4CA-E2B3-FE23-0A8C-A286571A3DF6}"/>
              </a:ext>
            </a:extLst>
          </p:cNvPr>
          <p:cNvSpPr/>
          <p:nvPr/>
        </p:nvSpPr>
        <p:spPr>
          <a:xfrm>
            <a:off x="1191318" y="4912418"/>
            <a:ext cx="1109700" cy="34967"/>
          </a:xfrm>
          <a:custGeom>
            <a:avLst/>
            <a:gdLst/>
            <a:ahLst/>
            <a:cxnLst/>
            <a:rect l="l" t="t" r="r" b="b"/>
            <a:pathLst>
              <a:path w="33291" h="1049" extrusionOk="0">
                <a:moveTo>
                  <a:pt x="1" y="0"/>
                </a:moveTo>
                <a:lnTo>
                  <a:pt x="1" y="1048"/>
                </a:lnTo>
                <a:lnTo>
                  <a:pt x="33290" y="1048"/>
                </a:lnTo>
                <a:lnTo>
                  <a:pt x="3329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20" name="Shape;1104;p23">
            <a:extLst>
              <a:ext uri="{FF2B5EF4-FFF2-40B4-BE49-F238E27FC236}">
                <a16:creationId xmlns:a16="http://schemas.microsoft.com/office/drawing/2014/main" id="{96BB2D6F-72A8-2CFF-6978-BBF0547200C1}"/>
              </a:ext>
            </a:extLst>
          </p:cNvPr>
          <p:cNvSpPr/>
          <p:nvPr/>
        </p:nvSpPr>
        <p:spPr>
          <a:xfrm>
            <a:off x="947034" y="4496524"/>
            <a:ext cx="845799" cy="842953"/>
          </a:xfrm>
          <a:custGeom>
            <a:avLst/>
            <a:gdLst/>
            <a:ahLst/>
            <a:cxnLst/>
            <a:rect l="l" t="t" r="r" b="b"/>
            <a:pathLst>
              <a:path w="21409" h="21337" extrusionOk="0">
                <a:moveTo>
                  <a:pt x="1" y="0"/>
                </a:moveTo>
                <a:lnTo>
                  <a:pt x="1" y="21336"/>
                </a:lnTo>
                <a:lnTo>
                  <a:pt x="21408" y="21336"/>
                </a:lnTo>
                <a:lnTo>
                  <a:pt x="214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 b="1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04</a:t>
            </a:r>
            <a:endParaRPr sz="36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16D62E6-8F9B-7AE4-232D-545B646A08A8}"/>
              </a:ext>
            </a:extLst>
          </p:cNvPr>
          <p:cNvSpPr txBox="1"/>
          <p:nvPr/>
        </p:nvSpPr>
        <p:spPr>
          <a:xfrm>
            <a:off x="1976177" y="5046261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49E705D-6969-6617-9F66-0614263C24CA}"/>
              </a:ext>
            </a:extLst>
          </p:cNvPr>
          <p:cNvSpPr txBox="1"/>
          <p:nvPr/>
        </p:nvSpPr>
        <p:spPr>
          <a:xfrm>
            <a:off x="1976176" y="4512402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4</a:t>
            </a:r>
          </a:p>
        </p:txBody>
      </p:sp>
      <p:sp>
        <p:nvSpPr>
          <p:cNvPr id="24" name="Shape;1108;p23">
            <a:extLst>
              <a:ext uri="{FF2B5EF4-FFF2-40B4-BE49-F238E27FC236}">
                <a16:creationId xmlns:a16="http://schemas.microsoft.com/office/drawing/2014/main" id="{26067A61-08D6-A1AF-0C2B-D751B8C0C372}"/>
              </a:ext>
            </a:extLst>
          </p:cNvPr>
          <p:cNvSpPr/>
          <p:nvPr/>
        </p:nvSpPr>
        <p:spPr>
          <a:xfrm>
            <a:off x="4840600" y="4912418"/>
            <a:ext cx="1110100" cy="34967"/>
          </a:xfrm>
          <a:custGeom>
            <a:avLst/>
            <a:gdLst/>
            <a:ahLst/>
            <a:cxnLst/>
            <a:rect l="l" t="t" r="r" b="b"/>
            <a:pathLst>
              <a:path w="33303" h="1049" extrusionOk="0">
                <a:moveTo>
                  <a:pt x="1" y="0"/>
                </a:moveTo>
                <a:lnTo>
                  <a:pt x="1" y="1048"/>
                </a:lnTo>
                <a:lnTo>
                  <a:pt x="33302" y="1048"/>
                </a:lnTo>
                <a:lnTo>
                  <a:pt x="3330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25" name="Shape;1109;p23">
            <a:extLst>
              <a:ext uri="{FF2B5EF4-FFF2-40B4-BE49-F238E27FC236}">
                <a16:creationId xmlns:a16="http://schemas.microsoft.com/office/drawing/2014/main" id="{1FE3F431-9B86-BA59-C480-D52FFAE8D25E}"/>
              </a:ext>
            </a:extLst>
          </p:cNvPr>
          <p:cNvSpPr/>
          <p:nvPr/>
        </p:nvSpPr>
        <p:spPr>
          <a:xfrm>
            <a:off x="4596500" y="4496741"/>
            <a:ext cx="845804" cy="842527"/>
          </a:xfrm>
          <a:custGeom>
            <a:avLst/>
            <a:gdLst/>
            <a:ahLst/>
            <a:cxnLst/>
            <a:rect l="l" t="t" r="r" b="b"/>
            <a:pathLst>
              <a:path w="21420" h="21337" extrusionOk="0">
                <a:moveTo>
                  <a:pt x="1" y="0"/>
                </a:moveTo>
                <a:lnTo>
                  <a:pt x="1" y="21336"/>
                </a:lnTo>
                <a:lnTo>
                  <a:pt x="21420" y="21336"/>
                </a:lnTo>
                <a:lnTo>
                  <a:pt x="214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 b="1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05</a:t>
            </a:r>
            <a:endParaRPr sz="28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AB36753-2DE7-234F-BBD4-3BA800F94909}"/>
              </a:ext>
            </a:extLst>
          </p:cNvPr>
          <p:cNvSpPr txBox="1"/>
          <p:nvPr/>
        </p:nvSpPr>
        <p:spPr>
          <a:xfrm>
            <a:off x="5638221" y="5046261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EF2ACE6-EC3A-4D02-EBF5-7EF054E5C426}"/>
              </a:ext>
            </a:extLst>
          </p:cNvPr>
          <p:cNvSpPr txBox="1"/>
          <p:nvPr/>
        </p:nvSpPr>
        <p:spPr>
          <a:xfrm>
            <a:off x="5638220" y="4512402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5</a:t>
            </a:r>
          </a:p>
        </p:txBody>
      </p:sp>
      <p:sp>
        <p:nvSpPr>
          <p:cNvPr id="29" name="Shape;1113;p23">
            <a:extLst>
              <a:ext uri="{FF2B5EF4-FFF2-40B4-BE49-F238E27FC236}">
                <a16:creationId xmlns:a16="http://schemas.microsoft.com/office/drawing/2014/main" id="{5D390BDB-DE1E-3275-7CC5-D5ED313C9EF4}"/>
              </a:ext>
            </a:extLst>
          </p:cNvPr>
          <p:cNvSpPr/>
          <p:nvPr/>
        </p:nvSpPr>
        <p:spPr>
          <a:xfrm>
            <a:off x="8490451" y="4912418"/>
            <a:ext cx="1110100" cy="34967"/>
          </a:xfrm>
          <a:custGeom>
            <a:avLst/>
            <a:gdLst/>
            <a:ahLst/>
            <a:cxnLst/>
            <a:rect l="l" t="t" r="r" b="b"/>
            <a:pathLst>
              <a:path w="33303" h="1049" extrusionOk="0">
                <a:moveTo>
                  <a:pt x="0" y="0"/>
                </a:moveTo>
                <a:lnTo>
                  <a:pt x="0" y="1048"/>
                </a:lnTo>
                <a:lnTo>
                  <a:pt x="33302" y="1048"/>
                </a:lnTo>
                <a:lnTo>
                  <a:pt x="3330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30" name="Shape;1114;p23">
            <a:extLst>
              <a:ext uri="{FF2B5EF4-FFF2-40B4-BE49-F238E27FC236}">
                <a16:creationId xmlns:a16="http://schemas.microsoft.com/office/drawing/2014/main" id="{7F53C59B-D10F-BE46-74BC-147127282978}"/>
              </a:ext>
            </a:extLst>
          </p:cNvPr>
          <p:cNvSpPr/>
          <p:nvPr/>
        </p:nvSpPr>
        <p:spPr>
          <a:xfrm>
            <a:off x="8246151" y="4496504"/>
            <a:ext cx="845831" cy="843025"/>
          </a:xfrm>
          <a:custGeom>
            <a:avLst/>
            <a:gdLst/>
            <a:ahLst/>
            <a:cxnLst/>
            <a:rect l="l" t="t" r="r" b="b"/>
            <a:pathLst>
              <a:path w="21408" h="21337" extrusionOk="0">
                <a:moveTo>
                  <a:pt x="1" y="0"/>
                </a:moveTo>
                <a:lnTo>
                  <a:pt x="1" y="21336"/>
                </a:lnTo>
                <a:lnTo>
                  <a:pt x="21408" y="21336"/>
                </a:lnTo>
                <a:lnTo>
                  <a:pt x="2140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 b="1">
                <a:solidFill>
                  <a:srgbClr val="FFFFFF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  <a:sym typeface="Fira Sans Extra Condensed Medium"/>
              </a:rPr>
              <a:t>06</a:t>
            </a:r>
            <a:endParaRPr sz="28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06FC1E-402D-1832-0C3E-E90E8E653D7D}"/>
              </a:ext>
            </a:extLst>
          </p:cNvPr>
          <p:cNvSpPr txBox="1"/>
          <p:nvPr/>
        </p:nvSpPr>
        <p:spPr>
          <a:xfrm>
            <a:off x="9300264" y="5046261"/>
            <a:ext cx="22872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45A417-011E-DA92-6308-5108A10F683B}"/>
              </a:ext>
            </a:extLst>
          </p:cNvPr>
          <p:cNvSpPr txBox="1"/>
          <p:nvPr/>
        </p:nvSpPr>
        <p:spPr>
          <a:xfrm>
            <a:off x="9300263" y="4512402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AGENDA ITEM 6</a:t>
            </a:r>
          </a:p>
        </p:txBody>
      </p:sp>
    </p:spTree>
    <p:extLst>
      <p:ext uri="{BB962C8B-B14F-4D97-AF65-F5344CB8AC3E}">
        <p14:creationId xmlns:p14="http://schemas.microsoft.com/office/powerpoint/2010/main" val="3832200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A53E5D-91B0-5357-00C3-90CB57228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6 Steps Agenda Slide PowerPoint Templates</a:t>
            </a:r>
          </a:p>
        </p:txBody>
      </p:sp>
      <p:sp>
        <p:nvSpPr>
          <p:cNvPr id="10" name="Shape;1129;p24">
            <a:extLst>
              <a:ext uri="{FF2B5EF4-FFF2-40B4-BE49-F238E27FC236}">
                <a16:creationId xmlns:a16="http://schemas.microsoft.com/office/drawing/2014/main" id="{1301F30F-274C-1FE8-EB58-BC11F8BDF3E9}"/>
              </a:ext>
            </a:extLst>
          </p:cNvPr>
          <p:cNvSpPr/>
          <p:nvPr/>
        </p:nvSpPr>
        <p:spPr>
          <a:xfrm>
            <a:off x="5903518" y="1745855"/>
            <a:ext cx="1670467" cy="1180733"/>
          </a:xfrm>
          <a:custGeom>
            <a:avLst/>
            <a:gdLst/>
            <a:ahLst/>
            <a:cxnLst/>
            <a:rect l="l" t="t" r="r" b="b"/>
            <a:pathLst>
              <a:path w="50114" h="35422" extrusionOk="0">
                <a:moveTo>
                  <a:pt x="13764" y="1"/>
                </a:moveTo>
                <a:lnTo>
                  <a:pt x="3679" y="13002"/>
                </a:lnTo>
                <a:lnTo>
                  <a:pt x="0" y="17717"/>
                </a:lnTo>
                <a:lnTo>
                  <a:pt x="12" y="17741"/>
                </a:lnTo>
                <a:lnTo>
                  <a:pt x="12" y="17753"/>
                </a:lnTo>
                <a:lnTo>
                  <a:pt x="0" y="17765"/>
                </a:lnTo>
                <a:lnTo>
                  <a:pt x="0" y="17789"/>
                </a:lnTo>
                <a:lnTo>
                  <a:pt x="595" y="18503"/>
                </a:lnTo>
                <a:lnTo>
                  <a:pt x="13764" y="35422"/>
                </a:lnTo>
                <a:lnTo>
                  <a:pt x="29909" y="35422"/>
                </a:lnTo>
                <a:lnTo>
                  <a:pt x="24241" y="27980"/>
                </a:lnTo>
                <a:lnTo>
                  <a:pt x="50078" y="27980"/>
                </a:lnTo>
                <a:lnTo>
                  <a:pt x="42041" y="17729"/>
                </a:lnTo>
                <a:lnTo>
                  <a:pt x="50114" y="7442"/>
                </a:lnTo>
                <a:lnTo>
                  <a:pt x="24134" y="7442"/>
                </a:lnTo>
                <a:lnTo>
                  <a:pt x="29909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4F9B676-7351-1DAA-5B01-4C37E1A01A11}"/>
              </a:ext>
            </a:extLst>
          </p:cNvPr>
          <p:cNvSpPr/>
          <p:nvPr/>
        </p:nvSpPr>
        <p:spPr>
          <a:xfrm>
            <a:off x="6144617" y="2102974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0467E4D-8268-A205-3011-FF8B1CC69D99}"/>
              </a:ext>
            </a:extLst>
          </p:cNvPr>
          <p:cNvSpPr txBox="1"/>
          <p:nvPr/>
        </p:nvSpPr>
        <p:spPr>
          <a:xfrm>
            <a:off x="7960319" y="2297242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A7B0144-056A-0175-30E7-CFEC8B6126BA}"/>
              </a:ext>
            </a:extLst>
          </p:cNvPr>
          <p:cNvSpPr txBox="1"/>
          <p:nvPr/>
        </p:nvSpPr>
        <p:spPr>
          <a:xfrm>
            <a:off x="7960319" y="1944314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1</a:t>
            </a:r>
          </a:p>
        </p:txBody>
      </p:sp>
      <p:sp>
        <p:nvSpPr>
          <p:cNvPr id="22" name="Shape;1141;p24">
            <a:extLst>
              <a:ext uri="{FF2B5EF4-FFF2-40B4-BE49-F238E27FC236}">
                <a16:creationId xmlns:a16="http://schemas.microsoft.com/office/drawing/2014/main" id="{206231E4-F298-5D93-3901-0231A145D1F8}"/>
              </a:ext>
            </a:extLst>
          </p:cNvPr>
          <p:cNvSpPr/>
          <p:nvPr/>
        </p:nvSpPr>
        <p:spPr>
          <a:xfrm>
            <a:off x="5903518" y="2996021"/>
            <a:ext cx="1670467" cy="1180733"/>
          </a:xfrm>
          <a:custGeom>
            <a:avLst/>
            <a:gdLst/>
            <a:ahLst/>
            <a:cxnLst/>
            <a:rect l="l" t="t" r="r" b="b"/>
            <a:pathLst>
              <a:path w="50114" h="35422" extrusionOk="0">
                <a:moveTo>
                  <a:pt x="13764" y="0"/>
                </a:moveTo>
                <a:lnTo>
                  <a:pt x="3679" y="12990"/>
                </a:lnTo>
                <a:lnTo>
                  <a:pt x="0" y="17705"/>
                </a:lnTo>
                <a:lnTo>
                  <a:pt x="12" y="17717"/>
                </a:lnTo>
                <a:lnTo>
                  <a:pt x="12" y="17729"/>
                </a:lnTo>
                <a:lnTo>
                  <a:pt x="0" y="17741"/>
                </a:lnTo>
                <a:lnTo>
                  <a:pt x="0" y="17764"/>
                </a:lnTo>
                <a:lnTo>
                  <a:pt x="595" y="18491"/>
                </a:lnTo>
                <a:lnTo>
                  <a:pt x="13764" y="35421"/>
                </a:lnTo>
                <a:lnTo>
                  <a:pt x="29909" y="35421"/>
                </a:lnTo>
                <a:lnTo>
                  <a:pt x="24241" y="27980"/>
                </a:lnTo>
                <a:lnTo>
                  <a:pt x="50078" y="27980"/>
                </a:lnTo>
                <a:lnTo>
                  <a:pt x="42041" y="17657"/>
                </a:lnTo>
                <a:lnTo>
                  <a:pt x="50114" y="7287"/>
                </a:lnTo>
                <a:lnTo>
                  <a:pt x="24134" y="7287"/>
                </a:lnTo>
                <a:lnTo>
                  <a:pt x="2990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BD62B32-010C-F68C-33EC-1020B7E7422B}"/>
              </a:ext>
            </a:extLst>
          </p:cNvPr>
          <p:cNvSpPr/>
          <p:nvPr/>
        </p:nvSpPr>
        <p:spPr>
          <a:xfrm>
            <a:off x="6144617" y="3353139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2927E8F-7271-2BBF-B92B-544352C121A6}"/>
              </a:ext>
            </a:extLst>
          </p:cNvPr>
          <p:cNvSpPr txBox="1"/>
          <p:nvPr/>
        </p:nvSpPr>
        <p:spPr>
          <a:xfrm>
            <a:off x="7960319" y="3547408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39BDA3F-E5BF-0902-13DC-BCCC66E8279E}"/>
              </a:ext>
            </a:extLst>
          </p:cNvPr>
          <p:cNvSpPr txBox="1"/>
          <p:nvPr/>
        </p:nvSpPr>
        <p:spPr>
          <a:xfrm>
            <a:off x="7960319" y="319448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3</a:t>
            </a:r>
          </a:p>
        </p:txBody>
      </p:sp>
      <p:sp>
        <p:nvSpPr>
          <p:cNvPr id="16" name="Shape;1135;p24">
            <a:extLst>
              <a:ext uri="{FF2B5EF4-FFF2-40B4-BE49-F238E27FC236}">
                <a16:creationId xmlns:a16="http://schemas.microsoft.com/office/drawing/2014/main" id="{25195E82-99E8-BE80-FAB5-1F6E21105EE9}"/>
              </a:ext>
            </a:extLst>
          </p:cNvPr>
          <p:cNvSpPr/>
          <p:nvPr/>
        </p:nvSpPr>
        <p:spPr>
          <a:xfrm>
            <a:off x="5903518" y="4250921"/>
            <a:ext cx="1670467" cy="1180733"/>
          </a:xfrm>
          <a:custGeom>
            <a:avLst/>
            <a:gdLst/>
            <a:ahLst/>
            <a:cxnLst/>
            <a:rect l="l" t="t" r="r" b="b"/>
            <a:pathLst>
              <a:path w="50114" h="35422" extrusionOk="0">
                <a:moveTo>
                  <a:pt x="13764" y="1"/>
                </a:moveTo>
                <a:lnTo>
                  <a:pt x="3679" y="12979"/>
                </a:lnTo>
                <a:lnTo>
                  <a:pt x="0" y="17693"/>
                </a:lnTo>
                <a:lnTo>
                  <a:pt x="12" y="17705"/>
                </a:lnTo>
                <a:lnTo>
                  <a:pt x="0" y="17717"/>
                </a:lnTo>
                <a:lnTo>
                  <a:pt x="0" y="17741"/>
                </a:lnTo>
                <a:lnTo>
                  <a:pt x="595" y="18491"/>
                </a:lnTo>
                <a:lnTo>
                  <a:pt x="13764" y="35422"/>
                </a:lnTo>
                <a:lnTo>
                  <a:pt x="29909" y="35422"/>
                </a:lnTo>
                <a:lnTo>
                  <a:pt x="24241" y="28135"/>
                </a:lnTo>
                <a:lnTo>
                  <a:pt x="50078" y="28135"/>
                </a:lnTo>
                <a:lnTo>
                  <a:pt x="42041" y="17812"/>
                </a:lnTo>
                <a:lnTo>
                  <a:pt x="50114" y="7442"/>
                </a:lnTo>
                <a:lnTo>
                  <a:pt x="24134" y="7442"/>
                </a:lnTo>
                <a:lnTo>
                  <a:pt x="29909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E6B33D1-54DB-DE46-52AC-03EDA59B4C7B}"/>
              </a:ext>
            </a:extLst>
          </p:cNvPr>
          <p:cNvSpPr/>
          <p:nvPr/>
        </p:nvSpPr>
        <p:spPr>
          <a:xfrm>
            <a:off x="6144617" y="4608039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CE4BD6-806E-EA32-E898-E5F59F920FAE}"/>
              </a:ext>
            </a:extLst>
          </p:cNvPr>
          <p:cNvSpPr txBox="1"/>
          <p:nvPr/>
        </p:nvSpPr>
        <p:spPr>
          <a:xfrm>
            <a:off x="7960319" y="4802308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AC340C-679A-B457-2435-2A157D378D9C}"/>
              </a:ext>
            </a:extLst>
          </p:cNvPr>
          <p:cNvSpPr txBox="1"/>
          <p:nvPr/>
        </p:nvSpPr>
        <p:spPr>
          <a:xfrm>
            <a:off x="7960319" y="444938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5</a:t>
            </a:r>
          </a:p>
        </p:txBody>
      </p:sp>
      <p:sp>
        <p:nvSpPr>
          <p:cNvPr id="40" name="Shape;1159;p24">
            <a:extLst>
              <a:ext uri="{FF2B5EF4-FFF2-40B4-BE49-F238E27FC236}">
                <a16:creationId xmlns:a16="http://schemas.microsoft.com/office/drawing/2014/main" id="{79B5526F-F6E6-80FF-C93B-DFCD3BFC8A6C}"/>
              </a:ext>
            </a:extLst>
          </p:cNvPr>
          <p:cNvSpPr/>
          <p:nvPr/>
        </p:nvSpPr>
        <p:spPr>
          <a:xfrm>
            <a:off x="4617618" y="2370921"/>
            <a:ext cx="1670500" cy="1180733"/>
          </a:xfrm>
          <a:custGeom>
            <a:avLst/>
            <a:gdLst/>
            <a:ahLst/>
            <a:cxnLst/>
            <a:rect l="l" t="t" r="r" b="b"/>
            <a:pathLst>
              <a:path w="50115" h="35422" extrusionOk="0">
                <a:moveTo>
                  <a:pt x="20206" y="1"/>
                </a:moveTo>
                <a:lnTo>
                  <a:pt x="25873" y="7288"/>
                </a:lnTo>
                <a:lnTo>
                  <a:pt x="49" y="7288"/>
                </a:lnTo>
                <a:lnTo>
                  <a:pt x="8073" y="17610"/>
                </a:lnTo>
                <a:lnTo>
                  <a:pt x="1" y="27981"/>
                </a:lnTo>
                <a:lnTo>
                  <a:pt x="25980" y="27981"/>
                </a:lnTo>
                <a:lnTo>
                  <a:pt x="20206" y="35422"/>
                </a:lnTo>
                <a:lnTo>
                  <a:pt x="36363" y="35422"/>
                </a:lnTo>
                <a:lnTo>
                  <a:pt x="46435" y="22432"/>
                </a:lnTo>
                <a:lnTo>
                  <a:pt x="50114" y="17729"/>
                </a:lnTo>
                <a:lnTo>
                  <a:pt x="50102" y="17717"/>
                </a:lnTo>
                <a:lnTo>
                  <a:pt x="50102" y="17705"/>
                </a:lnTo>
                <a:lnTo>
                  <a:pt x="50114" y="17694"/>
                </a:lnTo>
                <a:lnTo>
                  <a:pt x="50114" y="17682"/>
                </a:lnTo>
                <a:lnTo>
                  <a:pt x="49531" y="16932"/>
                </a:lnTo>
                <a:lnTo>
                  <a:pt x="3636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DF9A9DE-5835-0BC8-E978-CF1E72206306}"/>
              </a:ext>
            </a:extLst>
          </p:cNvPr>
          <p:cNvSpPr/>
          <p:nvPr/>
        </p:nvSpPr>
        <p:spPr>
          <a:xfrm>
            <a:off x="5517184" y="2728039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4E37DFB-F678-29BA-5197-5E8C3BECDBCE}"/>
              </a:ext>
            </a:extLst>
          </p:cNvPr>
          <p:cNvSpPr txBox="1"/>
          <p:nvPr/>
        </p:nvSpPr>
        <p:spPr>
          <a:xfrm>
            <a:off x="961792" y="2922308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8B01660-E369-1E4C-CCA7-B602D3E0990E}"/>
              </a:ext>
            </a:extLst>
          </p:cNvPr>
          <p:cNvSpPr txBox="1"/>
          <p:nvPr/>
        </p:nvSpPr>
        <p:spPr>
          <a:xfrm>
            <a:off x="2085277" y="256938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2</a:t>
            </a:r>
          </a:p>
        </p:txBody>
      </p:sp>
      <p:sp>
        <p:nvSpPr>
          <p:cNvPr id="34" name="Shape;1153;p24">
            <a:extLst>
              <a:ext uri="{FF2B5EF4-FFF2-40B4-BE49-F238E27FC236}">
                <a16:creationId xmlns:a16="http://schemas.microsoft.com/office/drawing/2014/main" id="{9D0BD122-1117-80C0-E0CE-C6FA3EF6C967}"/>
              </a:ext>
            </a:extLst>
          </p:cNvPr>
          <p:cNvSpPr/>
          <p:nvPr/>
        </p:nvSpPr>
        <p:spPr>
          <a:xfrm>
            <a:off x="4617618" y="3625855"/>
            <a:ext cx="1670500" cy="1180733"/>
          </a:xfrm>
          <a:custGeom>
            <a:avLst/>
            <a:gdLst/>
            <a:ahLst/>
            <a:cxnLst/>
            <a:rect l="l" t="t" r="r" b="b"/>
            <a:pathLst>
              <a:path w="50115" h="35422" extrusionOk="0">
                <a:moveTo>
                  <a:pt x="20206" y="0"/>
                </a:moveTo>
                <a:lnTo>
                  <a:pt x="25980" y="7442"/>
                </a:lnTo>
                <a:lnTo>
                  <a:pt x="1" y="7442"/>
                </a:lnTo>
                <a:lnTo>
                  <a:pt x="8073" y="17812"/>
                </a:lnTo>
                <a:lnTo>
                  <a:pt x="49" y="28135"/>
                </a:lnTo>
                <a:lnTo>
                  <a:pt x="25873" y="28135"/>
                </a:lnTo>
                <a:lnTo>
                  <a:pt x="20206" y="35421"/>
                </a:lnTo>
                <a:lnTo>
                  <a:pt x="36363" y="35421"/>
                </a:lnTo>
                <a:lnTo>
                  <a:pt x="49531" y="18515"/>
                </a:lnTo>
                <a:lnTo>
                  <a:pt x="50114" y="17800"/>
                </a:lnTo>
                <a:lnTo>
                  <a:pt x="50114" y="17788"/>
                </a:lnTo>
                <a:lnTo>
                  <a:pt x="50102" y="17765"/>
                </a:lnTo>
                <a:lnTo>
                  <a:pt x="50114" y="17741"/>
                </a:lnTo>
                <a:lnTo>
                  <a:pt x="46435" y="13014"/>
                </a:lnTo>
                <a:lnTo>
                  <a:pt x="363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34AA1C1-D000-B0CB-C44F-4D0229AFFC59}"/>
              </a:ext>
            </a:extLst>
          </p:cNvPr>
          <p:cNvSpPr/>
          <p:nvPr/>
        </p:nvSpPr>
        <p:spPr>
          <a:xfrm>
            <a:off x="5517184" y="3982973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4A0B720-97CC-F81F-2E3F-E98F114E3B45}"/>
              </a:ext>
            </a:extLst>
          </p:cNvPr>
          <p:cNvSpPr txBox="1"/>
          <p:nvPr/>
        </p:nvSpPr>
        <p:spPr>
          <a:xfrm>
            <a:off x="961792" y="4177242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16B4EEC-F2D8-7805-A9DF-4BE38AE8F3DE}"/>
              </a:ext>
            </a:extLst>
          </p:cNvPr>
          <p:cNvSpPr txBox="1"/>
          <p:nvPr/>
        </p:nvSpPr>
        <p:spPr>
          <a:xfrm>
            <a:off x="2085277" y="3824314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4</a:t>
            </a:r>
          </a:p>
        </p:txBody>
      </p:sp>
      <p:sp>
        <p:nvSpPr>
          <p:cNvPr id="28" name="Shape;1147;p24">
            <a:extLst>
              <a:ext uri="{FF2B5EF4-FFF2-40B4-BE49-F238E27FC236}">
                <a16:creationId xmlns:a16="http://schemas.microsoft.com/office/drawing/2014/main" id="{227EDF09-BDE3-A93D-F401-2A4D74976B0D}"/>
              </a:ext>
            </a:extLst>
          </p:cNvPr>
          <p:cNvSpPr/>
          <p:nvPr/>
        </p:nvSpPr>
        <p:spPr>
          <a:xfrm>
            <a:off x="4617618" y="4876021"/>
            <a:ext cx="1670500" cy="1180733"/>
          </a:xfrm>
          <a:custGeom>
            <a:avLst/>
            <a:gdLst/>
            <a:ahLst/>
            <a:cxnLst/>
            <a:rect l="l" t="t" r="r" b="b"/>
            <a:pathLst>
              <a:path w="50115" h="35422" extrusionOk="0">
                <a:moveTo>
                  <a:pt x="20206" y="0"/>
                </a:moveTo>
                <a:lnTo>
                  <a:pt x="25980" y="7441"/>
                </a:lnTo>
                <a:lnTo>
                  <a:pt x="1" y="7441"/>
                </a:lnTo>
                <a:lnTo>
                  <a:pt x="8073" y="17740"/>
                </a:lnTo>
                <a:lnTo>
                  <a:pt x="49" y="27980"/>
                </a:lnTo>
                <a:lnTo>
                  <a:pt x="25873" y="27980"/>
                </a:lnTo>
                <a:lnTo>
                  <a:pt x="20206" y="35421"/>
                </a:lnTo>
                <a:lnTo>
                  <a:pt x="36363" y="35421"/>
                </a:lnTo>
                <a:lnTo>
                  <a:pt x="49531" y="18514"/>
                </a:lnTo>
                <a:lnTo>
                  <a:pt x="50114" y="17800"/>
                </a:lnTo>
                <a:lnTo>
                  <a:pt x="50114" y="17776"/>
                </a:lnTo>
                <a:lnTo>
                  <a:pt x="50102" y="17764"/>
                </a:lnTo>
                <a:lnTo>
                  <a:pt x="50102" y="17752"/>
                </a:lnTo>
                <a:lnTo>
                  <a:pt x="50114" y="17740"/>
                </a:lnTo>
                <a:lnTo>
                  <a:pt x="46435" y="13014"/>
                </a:lnTo>
                <a:lnTo>
                  <a:pt x="3636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EA8B436-50C4-310A-D21F-CD1D02D339BC}"/>
              </a:ext>
            </a:extLst>
          </p:cNvPr>
          <p:cNvSpPr/>
          <p:nvPr/>
        </p:nvSpPr>
        <p:spPr>
          <a:xfrm>
            <a:off x="5517184" y="5233140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0CF32EA-A018-BC6B-ED84-DE9C6C4544AC}"/>
              </a:ext>
            </a:extLst>
          </p:cNvPr>
          <p:cNvSpPr txBox="1"/>
          <p:nvPr/>
        </p:nvSpPr>
        <p:spPr>
          <a:xfrm>
            <a:off x="961792" y="5427408"/>
            <a:ext cx="326671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This is a sample text. Insert your desired text here. This is a sample text.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C91BB4-A7AD-2422-8111-1219C7377F94}"/>
              </a:ext>
            </a:extLst>
          </p:cNvPr>
          <p:cNvSpPr txBox="1"/>
          <p:nvPr/>
        </p:nvSpPr>
        <p:spPr>
          <a:xfrm>
            <a:off x="2085277" y="507448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6</a:t>
            </a:r>
          </a:p>
        </p:txBody>
      </p:sp>
    </p:spTree>
    <p:extLst>
      <p:ext uri="{BB962C8B-B14F-4D97-AF65-F5344CB8AC3E}">
        <p14:creationId xmlns:p14="http://schemas.microsoft.com/office/powerpoint/2010/main" val="4020336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1D7DDA3E-BA36-11BD-EF4A-83262B541E62}"/>
              </a:ext>
            </a:extLst>
          </p:cNvPr>
          <p:cNvSpPr/>
          <p:nvPr/>
        </p:nvSpPr>
        <p:spPr>
          <a:xfrm>
            <a:off x="8680116" y="4874756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D59228F-C09A-1609-2F6E-47F7CD3E4A73}"/>
              </a:ext>
            </a:extLst>
          </p:cNvPr>
          <p:cNvSpPr/>
          <p:nvPr/>
        </p:nvSpPr>
        <p:spPr>
          <a:xfrm>
            <a:off x="5077416" y="4874756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DA8260E-A294-F425-54A6-6DF8609280AA}"/>
              </a:ext>
            </a:extLst>
          </p:cNvPr>
          <p:cNvSpPr/>
          <p:nvPr/>
        </p:nvSpPr>
        <p:spPr>
          <a:xfrm>
            <a:off x="1474618" y="4874756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AE6BAED-BEA3-39D9-C83D-287C6782AFB1}"/>
              </a:ext>
            </a:extLst>
          </p:cNvPr>
          <p:cNvSpPr/>
          <p:nvPr/>
        </p:nvSpPr>
        <p:spPr>
          <a:xfrm>
            <a:off x="8680116" y="3348945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99C3155-2FA7-D73C-525D-F6CCD34CEF0E}"/>
              </a:ext>
            </a:extLst>
          </p:cNvPr>
          <p:cNvSpPr/>
          <p:nvPr/>
        </p:nvSpPr>
        <p:spPr>
          <a:xfrm>
            <a:off x="5077416" y="3348945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39C4D17-3C0E-85A7-AFD6-22CD31558E20}"/>
              </a:ext>
            </a:extLst>
          </p:cNvPr>
          <p:cNvSpPr/>
          <p:nvPr/>
        </p:nvSpPr>
        <p:spPr>
          <a:xfrm>
            <a:off x="1474618" y="3348945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1301764-5FA9-61CE-FFF3-1F2A6D2ECB1C}"/>
              </a:ext>
            </a:extLst>
          </p:cNvPr>
          <p:cNvSpPr/>
          <p:nvPr/>
        </p:nvSpPr>
        <p:spPr>
          <a:xfrm>
            <a:off x="8680116" y="1826979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2FC614A-64DA-FAC8-304B-63AE8B12F556}"/>
              </a:ext>
            </a:extLst>
          </p:cNvPr>
          <p:cNvSpPr/>
          <p:nvPr/>
        </p:nvSpPr>
        <p:spPr>
          <a:xfrm>
            <a:off x="5077416" y="1826979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A8C12E1-DA54-4EBA-6648-F70EBBFC2AAB}"/>
              </a:ext>
            </a:extLst>
          </p:cNvPr>
          <p:cNvSpPr/>
          <p:nvPr/>
        </p:nvSpPr>
        <p:spPr>
          <a:xfrm>
            <a:off x="1474618" y="1826979"/>
            <a:ext cx="2712232" cy="11442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9BD1D4-F901-C294-9839-D8A1918FB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9 Steps Agenda Slide PowerPoint Templates</a:t>
            </a:r>
          </a:p>
        </p:txBody>
      </p:sp>
      <p:sp>
        <p:nvSpPr>
          <p:cNvPr id="5" name="Shape;1422;p30">
            <a:extLst>
              <a:ext uri="{FF2B5EF4-FFF2-40B4-BE49-F238E27FC236}">
                <a16:creationId xmlns:a16="http://schemas.microsoft.com/office/drawing/2014/main" id="{CACE9B29-5233-811D-AD4A-FA63E198D704}"/>
              </a:ext>
            </a:extLst>
          </p:cNvPr>
          <p:cNvSpPr/>
          <p:nvPr/>
        </p:nvSpPr>
        <p:spPr>
          <a:xfrm>
            <a:off x="947034" y="4765788"/>
            <a:ext cx="768300" cy="1144790"/>
          </a:xfrm>
          <a:custGeom>
            <a:avLst/>
            <a:gdLst/>
            <a:ahLst/>
            <a:cxnLst/>
            <a:rect l="l" t="t" r="r" b="b"/>
            <a:pathLst>
              <a:path w="19658" h="29291" extrusionOk="0">
                <a:moveTo>
                  <a:pt x="0" y="1"/>
                </a:moveTo>
                <a:lnTo>
                  <a:pt x="0" y="29290"/>
                </a:lnTo>
                <a:lnTo>
                  <a:pt x="19657" y="29290"/>
                </a:lnTo>
                <a:lnTo>
                  <a:pt x="196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07</a:t>
            </a:r>
            <a:endParaRPr sz="2489"/>
          </a:p>
        </p:txBody>
      </p:sp>
      <p:sp>
        <p:nvSpPr>
          <p:cNvPr id="6" name="Shape;1423;p30">
            <a:extLst>
              <a:ext uri="{FF2B5EF4-FFF2-40B4-BE49-F238E27FC236}">
                <a16:creationId xmlns:a16="http://schemas.microsoft.com/office/drawing/2014/main" id="{B86B3058-8AF7-9EC3-E3DC-53786DB17C44}"/>
              </a:ext>
            </a:extLst>
          </p:cNvPr>
          <p:cNvSpPr/>
          <p:nvPr/>
        </p:nvSpPr>
        <p:spPr>
          <a:xfrm>
            <a:off x="1474685" y="591051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12" name="Shape;1429;p30">
            <a:extLst>
              <a:ext uri="{FF2B5EF4-FFF2-40B4-BE49-F238E27FC236}">
                <a16:creationId xmlns:a16="http://schemas.microsoft.com/office/drawing/2014/main" id="{EC23B2F0-1A72-3ADF-A593-F112909EC3D3}"/>
              </a:ext>
            </a:extLst>
          </p:cNvPr>
          <p:cNvSpPr/>
          <p:nvPr/>
        </p:nvSpPr>
        <p:spPr>
          <a:xfrm>
            <a:off x="947034" y="3240012"/>
            <a:ext cx="768300" cy="1144282"/>
          </a:xfrm>
          <a:custGeom>
            <a:avLst/>
            <a:gdLst/>
            <a:ahLst/>
            <a:cxnLst/>
            <a:rect l="l" t="t" r="r" b="b"/>
            <a:pathLst>
              <a:path w="19658" h="29278" extrusionOk="0">
                <a:moveTo>
                  <a:pt x="0" y="0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sz="2489"/>
          </a:p>
        </p:txBody>
      </p:sp>
      <p:sp>
        <p:nvSpPr>
          <p:cNvPr id="13" name="Shape;1430;p30">
            <a:extLst>
              <a:ext uri="{FF2B5EF4-FFF2-40B4-BE49-F238E27FC236}">
                <a16:creationId xmlns:a16="http://schemas.microsoft.com/office/drawing/2014/main" id="{92AA28B9-743F-3BB1-B86B-55D0DD62AA0A}"/>
              </a:ext>
            </a:extLst>
          </p:cNvPr>
          <p:cNvSpPr/>
          <p:nvPr/>
        </p:nvSpPr>
        <p:spPr>
          <a:xfrm>
            <a:off x="1474685" y="4384227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1"/>
                </a:moveTo>
                <a:lnTo>
                  <a:pt x="1" y="2775"/>
                </a:lnTo>
                <a:lnTo>
                  <a:pt x="6156" y="1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19" name="Shape;1436;p30">
            <a:extLst>
              <a:ext uri="{FF2B5EF4-FFF2-40B4-BE49-F238E27FC236}">
                <a16:creationId xmlns:a16="http://schemas.microsoft.com/office/drawing/2014/main" id="{FBF579B8-82A7-A0F6-4C8B-AE7C711DAA50}"/>
              </a:ext>
            </a:extLst>
          </p:cNvPr>
          <p:cNvSpPr/>
          <p:nvPr/>
        </p:nvSpPr>
        <p:spPr>
          <a:xfrm>
            <a:off x="947034" y="1714198"/>
            <a:ext cx="768300" cy="1144321"/>
          </a:xfrm>
          <a:custGeom>
            <a:avLst/>
            <a:gdLst/>
            <a:ahLst/>
            <a:cxnLst/>
            <a:rect l="l" t="t" r="r" b="b"/>
            <a:pathLst>
              <a:path w="19658" h="29279" extrusionOk="0">
                <a:moveTo>
                  <a:pt x="0" y="1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6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sz="2489" dirty="0"/>
          </a:p>
        </p:txBody>
      </p:sp>
      <p:sp>
        <p:nvSpPr>
          <p:cNvPr id="20" name="Shape;1437;p30">
            <a:extLst>
              <a:ext uri="{FF2B5EF4-FFF2-40B4-BE49-F238E27FC236}">
                <a16:creationId xmlns:a16="http://schemas.microsoft.com/office/drawing/2014/main" id="{77E2643E-AEC3-E9D0-BFB6-210898AB9E13}"/>
              </a:ext>
            </a:extLst>
          </p:cNvPr>
          <p:cNvSpPr/>
          <p:nvPr/>
        </p:nvSpPr>
        <p:spPr>
          <a:xfrm>
            <a:off x="1474685" y="285845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26" name="Shape;1443;p30">
            <a:extLst>
              <a:ext uri="{FF2B5EF4-FFF2-40B4-BE49-F238E27FC236}">
                <a16:creationId xmlns:a16="http://schemas.microsoft.com/office/drawing/2014/main" id="{F0775032-2A32-B65A-D79E-A1873DC96B85}"/>
              </a:ext>
            </a:extLst>
          </p:cNvPr>
          <p:cNvSpPr/>
          <p:nvPr/>
        </p:nvSpPr>
        <p:spPr>
          <a:xfrm>
            <a:off x="8152367" y="4765788"/>
            <a:ext cx="768300" cy="1144790"/>
          </a:xfrm>
          <a:custGeom>
            <a:avLst/>
            <a:gdLst/>
            <a:ahLst/>
            <a:cxnLst/>
            <a:rect l="l" t="t" r="r" b="b"/>
            <a:pathLst>
              <a:path w="19658" h="29291" extrusionOk="0">
                <a:moveTo>
                  <a:pt x="0" y="1"/>
                </a:moveTo>
                <a:lnTo>
                  <a:pt x="0" y="29290"/>
                </a:lnTo>
                <a:lnTo>
                  <a:pt x="19657" y="29290"/>
                </a:lnTo>
                <a:lnTo>
                  <a:pt x="19657" y="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09</a:t>
            </a:r>
            <a:endParaRPr sz="2489"/>
          </a:p>
        </p:txBody>
      </p:sp>
      <p:sp>
        <p:nvSpPr>
          <p:cNvPr id="27" name="Shape;1444;p30">
            <a:extLst>
              <a:ext uri="{FF2B5EF4-FFF2-40B4-BE49-F238E27FC236}">
                <a16:creationId xmlns:a16="http://schemas.microsoft.com/office/drawing/2014/main" id="{56BFABA6-3053-B0B9-4C41-B987BAAD174C}"/>
              </a:ext>
            </a:extLst>
          </p:cNvPr>
          <p:cNvSpPr/>
          <p:nvPr/>
        </p:nvSpPr>
        <p:spPr>
          <a:xfrm>
            <a:off x="8680018" y="591051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33" name="Shape;1450;p30">
            <a:extLst>
              <a:ext uri="{FF2B5EF4-FFF2-40B4-BE49-F238E27FC236}">
                <a16:creationId xmlns:a16="http://schemas.microsoft.com/office/drawing/2014/main" id="{3B6740E4-9C58-AE65-8B83-2E3C372FF044}"/>
              </a:ext>
            </a:extLst>
          </p:cNvPr>
          <p:cNvSpPr/>
          <p:nvPr/>
        </p:nvSpPr>
        <p:spPr>
          <a:xfrm>
            <a:off x="8152367" y="3240012"/>
            <a:ext cx="768300" cy="1144282"/>
          </a:xfrm>
          <a:custGeom>
            <a:avLst/>
            <a:gdLst/>
            <a:ahLst/>
            <a:cxnLst/>
            <a:rect l="l" t="t" r="r" b="b"/>
            <a:pathLst>
              <a:path w="19658" h="29278" extrusionOk="0">
                <a:moveTo>
                  <a:pt x="0" y="0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sz="2489"/>
          </a:p>
        </p:txBody>
      </p:sp>
      <p:sp>
        <p:nvSpPr>
          <p:cNvPr id="34" name="Shape;1451;p30">
            <a:extLst>
              <a:ext uri="{FF2B5EF4-FFF2-40B4-BE49-F238E27FC236}">
                <a16:creationId xmlns:a16="http://schemas.microsoft.com/office/drawing/2014/main" id="{11C6059E-AA30-7895-387D-2211B6D86FE4}"/>
              </a:ext>
            </a:extLst>
          </p:cNvPr>
          <p:cNvSpPr/>
          <p:nvPr/>
        </p:nvSpPr>
        <p:spPr>
          <a:xfrm>
            <a:off x="8680018" y="4384227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1"/>
                </a:moveTo>
                <a:lnTo>
                  <a:pt x="1" y="2775"/>
                </a:lnTo>
                <a:lnTo>
                  <a:pt x="6156" y="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40" name="Shape;1457;p30">
            <a:extLst>
              <a:ext uri="{FF2B5EF4-FFF2-40B4-BE49-F238E27FC236}">
                <a16:creationId xmlns:a16="http://schemas.microsoft.com/office/drawing/2014/main" id="{82C157DA-49FF-F02E-6603-8C7CDEEBD8F8}"/>
              </a:ext>
            </a:extLst>
          </p:cNvPr>
          <p:cNvSpPr/>
          <p:nvPr/>
        </p:nvSpPr>
        <p:spPr>
          <a:xfrm>
            <a:off x="8152367" y="1714198"/>
            <a:ext cx="768300" cy="1144321"/>
          </a:xfrm>
          <a:custGeom>
            <a:avLst/>
            <a:gdLst/>
            <a:ahLst/>
            <a:cxnLst/>
            <a:rect l="l" t="t" r="r" b="b"/>
            <a:pathLst>
              <a:path w="19658" h="29279" extrusionOk="0">
                <a:moveTo>
                  <a:pt x="0" y="1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sz="2489"/>
          </a:p>
        </p:txBody>
      </p:sp>
      <p:sp>
        <p:nvSpPr>
          <p:cNvPr id="41" name="Shape;1458;p30">
            <a:extLst>
              <a:ext uri="{FF2B5EF4-FFF2-40B4-BE49-F238E27FC236}">
                <a16:creationId xmlns:a16="http://schemas.microsoft.com/office/drawing/2014/main" id="{A67EF1E6-3270-35EB-DB73-DE9BFB46A836}"/>
              </a:ext>
            </a:extLst>
          </p:cNvPr>
          <p:cNvSpPr/>
          <p:nvPr/>
        </p:nvSpPr>
        <p:spPr>
          <a:xfrm>
            <a:off x="8680018" y="285845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47" name="Shape;1464;p30">
            <a:extLst>
              <a:ext uri="{FF2B5EF4-FFF2-40B4-BE49-F238E27FC236}">
                <a16:creationId xmlns:a16="http://schemas.microsoft.com/office/drawing/2014/main" id="{5946F499-4D87-0F8D-0378-38F2C3905DD1}"/>
              </a:ext>
            </a:extLst>
          </p:cNvPr>
          <p:cNvSpPr/>
          <p:nvPr/>
        </p:nvSpPr>
        <p:spPr>
          <a:xfrm>
            <a:off x="4549667" y="4765788"/>
            <a:ext cx="768300" cy="1144790"/>
          </a:xfrm>
          <a:custGeom>
            <a:avLst/>
            <a:gdLst/>
            <a:ahLst/>
            <a:cxnLst/>
            <a:rect l="l" t="t" r="r" b="b"/>
            <a:pathLst>
              <a:path w="19658" h="29291" extrusionOk="0">
                <a:moveTo>
                  <a:pt x="0" y="1"/>
                </a:moveTo>
                <a:lnTo>
                  <a:pt x="0" y="29290"/>
                </a:lnTo>
                <a:lnTo>
                  <a:pt x="19657" y="29290"/>
                </a:lnTo>
                <a:lnTo>
                  <a:pt x="19657" y="1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08</a:t>
            </a:r>
            <a:endParaRPr sz="2489" dirty="0"/>
          </a:p>
        </p:txBody>
      </p:sp>
      <p:sp>
        <p:nvSpPr>
          <p:cNvPr id="48" name="Shape;1465;p30">
            <a:extLst>
              <a:ext uri="{FF2B5EF4-FFF2-40B4-BE49-F238E27FC236}">
                <a16:creationId xmlns:a16="http://schemas.microsoft.com/office/drawing/2014/main" id="{3DBD701E-17DA-3304-B23E-10F28E97A0FA}"/>
              </a:ext>
            </a:extLst>
          </p:cNvPr>
          <p:cNvSpPr/>
          <p:nvPr/>
        </p:nvSpPr>
        <p:spPr>
          <a:xfrm>
            <a:off x="5077318" y="591051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54" name="Shape;1471;p30">
            <a:extLst>
              <a:ext uri="{FF2B5EF4-FFF2-40B4-BE49-F238E27FC236}">
                <a16:creationId xmlns:a16="http://schemas.microsoft.com/office/drawing/2014/main" id="{08CC717C-C177-1CE4-70E4-6A21C6329823}"/>
              </a:ext>
            </a:extLst>
          </p:cNvPr>
          <p:cNvSpPr/>
          <p:nvPr/>
        </p:nvSpPr>
        <p:spPr>
          <a:xfrm>
            <a:off x="4549667" y="3240012"/>
            <a:ext cx="768300" cy="1144282"/>
          </a:xfrm>
          <a:custGeom>
            <a:avLst/>
            <a:gdLst/>
            <a:ahLst/>
            <a:cxnLst/>
            <a:rect l="l" t="t" r="r" b="b"/>
            <a:pathLst>
              <a:path w="19658" h="29278" extrusionOk="0">
                <a:moveTo>
                  <a:pt x="0" y="0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sz="2489"/>
          </a:p>
        </p:txBody>
      </p:sp>
      <p:sp>
        <p:nvSpPr>
          <p:cNvPr id="55" name="Shape;1472;p30">
            <a:extLst>
              <a:ext uri="{FF2B5EF4-FFF2-40B4-BE49-F238E27FC236}">
                <a16:creationId xmlns:a16="http://schemas.microsoft.com/office/drawing/2014/main" id="{99006C73-A954-CC24-971D-5678FB9DCD78}"/>
              </a:ext>
            </a:extLst>
          </p:cNvPr>
          <p:cNvSpPr/>
          <p:nvPr/>
        </p:nvSpPr>
        <p:spPr>
          <a:xfrm>
            <a:off x="5077318" y="4384227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1"/>
                </a:moveTo>
                <a:lnTo>
                  <a:pt x="1" y="2775"/>
                </a:lnTo>
                <a:lnTo>
                  <a:pt x="6156" y="1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61" name="Shape;1478;p30">
            <a:extLst>
              <a:ext uri="{FF2B5EF4-FFF2-40B4-BE49-F238E27FC236}">
                <a16:creationId xmlns:a16="http://schemas.microsoft.com/office/drawing/2014/main" id="{0DD35591-E1CB-664F-131A-EA88A7C065A6}"/>
              </a:ext>
            </a:extLst>
          </p:cNvPr>
          <p:cNvSpPr/>
          <p:nvPr/>
        </p:nvSpPr>
        <p:spPr>
          <a:xfrm>
            <a:off x="4549667" y="1714198"/>
            <a:ext cx="768300" cy="1144321"/>
          </a:xfrm>
          <a:custGeom>
            <a:avLst/>
            <a:gdLst/>
            <a:ahLst/>
            <a:cxnLst/>
            <a:rect l="l" t="t" r="r" b="b"/>
            <a:pathLst>
              <a:path w="19658" h="29279" extrusionOk="0">
                <a:moveTo>
                  <a:pt x="0" y="1"/>
                </a:moveTo>
                <a:lnTo>
                  <a:pt x="0" y="29278"/>
                </a:lnTo>
                <a:lnTo>
                  <a:pt x="19657" y="29278"/>
                </a:lnTo>
                <a:lnTo>
                  <a:pt x="1965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36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sz="2489"/>
          </a:p>
        </p:txBody>
      </p:sp>
      <p:sp>
        <p:nvSpPr>
          <p:cNvPr id="62" name="Shape;1479;p30">
            <a:extLst>
              <a:ext uri="{FF2B5EF4-FFF2-40B4-BE49-F238E27FC236}">
                <a16:creationId xmlns:a16="http://schemas.microsoft.com/office/drawing/2014/main" id="{8DE36C2D-38AE-E6AE-2E86-6085F3762E4C}"/>
              </a:ext>
            </a:extLst>
          </p:cNvPr>
          <p:cNvSpPr/>
          <p:nvPr/>
        </p:nvSpPr>
        <p:spPr>
          <a:xfrm>
            <a:off x="5077318" y="2858451"/>
            <a:ext cx="240636" cy="108456"/>
          </a:xfrm>
          <a:custGeom>
            <a:avLst/>
            <a:gdLst/>
            <a:ahLst/>
            <a:cxnLst/>
            <a:rect l="l" t="t" r="r" b="b"/>
            <a:pathLst>
              <a:path w="6157" h="2775" extrusionOk="0">
                <a:moveTo>
                  <a:pt x="1" y="0"/>
                </a:moveTo>
                <a:lnTo>
                  <a:pt x="1" y="2774"/>
                </a:lnTo>
                <a:lnTo>
                  <a:pt x="615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6FE6811-4193-E3B7-0739-5D3B63D2EB38}"/>
              </a:ext>
            </a:extLst>
          </p:cNvPr>
          <p:cNvSpPr txBox="1"/>
          <p:nvPr/>
        </p:nvSpPr>
        <p:spPr>
          <a:xfrm>
            <a:off x="1878393" y="2360121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005C23A-E960-B03C-83F0-DE9CC0CEF027}"/>
              </a:ext>
            </a:extLst>
          </p:cNvPr>
          <p:cNvSpPr txBox="1"/>
          <p:nvPr/>
        </p:nvSpPr>
        <p:spPr>
          <a:xfrm>
            <a:off x="1878393" y="2007193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1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2B2954B-87C4-18F3-930B-CD4C42C5388A}"/>
              </a:ext>
            </a:extLst>
          </p:cNvPr>
          <p:cNvSpPr txBox="1"/>
          <p:nvPr/>
        </p:nvSpPr>
        <p:spPr>
          <a:xfrm>
            <a:off x="1878393" y="3882087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325DA70-5F4A-70DB-849C-BEDD0F6D8690}"/>
              </a:ext>
            </a:extLst>
          </p:cNvPr>
          <p:cNvSpPr txBox="1"/>
          <p:nvPr/>
        </p:nvSpPr>
        <p:spPr>
          <a:xfrm>
            <a:off x="1878393" y="3529159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4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B845EF5-8514-A654-01BA-A8A364155BCC}"/>
              </a:ext>
            </a:extLst>
          </p:cNvPr>
          <p:cNvSpPr txBox="1"/>
          <p:nvPr/>
        </p:nvSpPr>
        <p:spPr>
          <a:xfrm>
            <a:off x="1878393" y="5407898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E12F8A3-BD51-44BF-6061-1BA4C3E30BC9}"/>
              </a:ext>
            </a:extLst>
          </p:cNvPr>
          <p:cNvSpPr txBox="1"/>
          <p:nvPr/>
        </p:nvSpPr>
        <p:spPr>
          <a:xfrm>
            <a:off x="1878393" y="505497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7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1E07F77-1B78-35EF-F5DD-D5D73F8C5861}"/>
              </a:ext>
            </a:extLst>
          </p:cNvPr>
          <p:cNvSpPr txBox="1"/>
          <p:nvPr/>
        </p:nvSpPr>
        <p:spPr>
          <a:xfrm>
            <a:off x="5482180" y="2360121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6280232-D44C-3970-1C7E-6AEBF3EE4720}"/>
              </a:ext>
            </a:extLst>
          </p:cNvPr>
          <p:cNvSpPr txBox="1"/>
          <p:nvPr/>
        </p:nvSpPr>
        <p:spPr>
          <a:xfrm>
            <a:off x="5482180" y="2007193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2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D3C7840-ECA0-6961-6D9C-E27E863DA7BB}"/>
              </a:ext>
            </a:extLst>
          </p:cNvPr>
          <p:cNvSpPr txBox="1"/>
          <p:nvPr/>
        </p:nvSpPr>
        <p:spPr>
          <a:xfrm>
            <a:off x="5482180" y="3882087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7FD9553-51E2-735A-F041-C297BBF490E2}"/>
              </a:ext>
            </a:extLst>
          </p:cNvPr>
          <p:cNvSpPr txBox="1"/>
          <p:nvPr/>
        </p:nvSpPr>
        <p:spPr>
          <a:xfrm>
            <a:off x="5482180" y="3529159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D3CBA-5CE7-351B-E813-8D27D8B32686}"/>
              </a:ext>
            </a:extLst>
          </p:cNvPr>
          <p:cNvSpPr txBox="1"/>
          <p:nvPr/>
        </p:nvSpPr>
        <p:spPr>
          <a:xfrm>
            <a:off x="5482180" y="5407898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4C7EED9-60F5-B710-138C-40957E635043}"/>
              </a:ext>
            </a:extLst>
          </p:cNvPr>
          <p:cNvSpPr txBox="1"/>
          <p:nvPr/>
        </p:nvSpPr>
        <p:spPr>
          <a:xfrm>
            <a:off x="5482180" y="505497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8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C5869AC-B522-B936-1838-1E92A62B6879}"/>
              </a:ext>
            </a:extLst>
          </p:cNvPr>
          <p:cNvSpPr txBox="1"/>
          <p:nvPr/>
        </p:nvSpPr>
        <p:spPr>
          <a:xfrm>
            <a:off x="9098562" y="2360121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C44487F-D1B9-EBB3-EDB8-034925353EEE}"/>
              </a:ext>
            </a:extLst>
          </p:cNvPr>
          <p:cNvSpPr txBox="1"/>
          <p:nvPr/>
        </p:nvSpPr>
        <p:spPr>
          <a:xfrm>
            <a:off x="9098562" y="2007193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3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0DEFF09-1F82-9FAD-C16C-09D99304A12E}"/>
              </a:ext>
            </a:extLst>
          </p:cNvPr>
          <p:cNvSpPr txBox="1"/>
          <p:nvPr/>
        </p:nvSpPr>
        <p:spPr>
          <a:xfrm>
            <a:off x="9098562" y="3882087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48BA006-093B-0B63-B344-BD504DD405AF}"/>
              </a:ext>
            </a:extLst>
          </p:cNvPr>
          <p:cNvSpPr txBox="1"/>
          <p:nvPr/>
        </p:nvSpPr>
        <p:spPr>
          <a:xfrm>
            <a:off x="9098562" y="3529159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6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BDA25FB-82AE-8BED-30BA-EC165B559F92}"/>
              </a:ext>
            </a:extLst>
          </p:cNvPr>
          <p:cNvSpPr txBox="1"/>
          <p:nvPr/>
        </p:nvSpPr>
        <p:spPr>
          <a:xfrm>
            <a:off x="9098562" y="5407898"/>
            <a:ext cx="214322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EF35700-8044-DAFB-8A1C-FB2F70E88987}"/>
              </a:ext>
            </a:extLst>
          </p:cNvPr>
          <p:cNvSpPr txBox="1"/>
          <p:nvPr/>
        </p:nvSpPr>
        <p:spPr>
          <a:xfrm>
            <a:off x="9098562" y="5054970"/>
            <a:ext cx="21432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AGENDA ITEM 9</a:t>
            </a:r>
          </a:p>
        </p:txBody>
      </p:sp>
    </p:spTree>
    <p:extLst>
      <p:ext uri="{BB962C8B-B14F-4D97-AF65-F5344CB8AC3E}">
        <p14:creationId xmlns:p14="http://schemas.microsoft.com/office/powerpoint/2010/main" val="2271440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257D61-8F41-AEE1-9BD9-3B12C20973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8 Steps Agenda Slide PowerPoint Templates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253CAFDD-A138-F6DE-EAAA-488EE5B1CCB9}"/>
              </a:ext>
            </a:extLst>
          </p:cNvPr>
          <p:cNvSpPr/>
          <p:nvPr/>
        </p:nvSpPr>
        <p:spPr>
          <a:xfrm>
            <a:off x="699462" y="1737724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5D186FF-E949-243C-E6AC-E57326F54E2E}"/>
              </a:ext>
            </a:extLst>
          </p:cNvPr>
          <p:cNvSpPr/>
          <p:nvPr/>
        </p:nvSpPr>
        <p:spPr>
          <a:xfrm>
            <a:off x="1176371" y="1404718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DB0267D9-07A9-F2FD-DE21-A7C5CC7CBE35}"/>
              </a:ext>
            </a:extLst>
          </p:cNvPr>
          <p:cNvSpPr/>
          <p:nvPr/>
        </p:nvSpPr>
        <p:spPr>
          <a:xfrm>
            <a:off x="1232563" y="3178041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64B9D07D-652A-32A7-F8A7-34226B338D45}"/>
              </a:ext>
            </a:extLst>
          </p:cNvPr>
          <p:cNvSpPr/>
          <p:nvPr/>
        </p:nvSpPr>
        <p:spPr>
          <a:xfrm>
            <a:off x="1471341" y="3186873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3DD70A3-1FBF-2B2F-C572-1F834B5E150D}"/>
              </a:ext>
            </a:extLst>
          </p:cNvPr>
          <p:cNvSpPr txBox="1"/>
          <p:nvPr/>
        </p:nvSpPr>
        <p:spPr>
          <a:xfrm>
            <a:off x="811218" y="2327666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8974077-0E4E-E929-1788-0A9EC56EAEF6}"/>
              </a:ext>
            </a:extLst>
          </p:cNvPr>
          <p:cNvSpPr txBox="1"/>
          <p:nvPr/>
        </p:nvSpPr>
        <p:spPr>
          <a:xfrm>
            <a:off x="811218" y="2013015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1</a:t>
            </a: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CECD44FB-2B47-5015-4ACF-E027FF063C85}"/>
              </a:ext>
            </a:extLst>
          </p:cNvPr>
          <p:cNvSpPr/>
          <p:nvPr/>
        </p:nvSpPr>
        <p:spPr>
          <a:xfrm>
            <a:off x="3587078" y="1737724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4B38AA0-C1BA-6C2F-D7BB-D515BFEB10D7}"/>
              </a:ext>
            </a:extLst>
          </p:cNvPr>
          <p:cNvSpPr/>
          <p:nvPr/>
        </p:nvSpPr>
        <p:spPr>
          <a:xfrm>
            <a:off x="4063987" y="1404718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121EC030-3453-E175-7624-90123FFB074F}"/>
              </a:ext>
            </a:extLst>
          </p:cNvPr>
          <p:cNvSpPr/>
          <p:nvPr/>
        </p:nvSpPr>
        <p:spPr>
          <a:xfrm>
            <a:off x="4120179" y="3178041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912076E5-82A5-105F-D8E0-EFC763B6EF8D}"/>
              </a:ext>
            </a:extLst>
          </p:cNvPr>
          <p:cNvSpPr/>
          <p:nvPr/>
        </p:nvSpPr>
        <p:spPr>
          <a:xfrm>
            <a:off x="4358957" y="3186873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8C42B43-E5B4-2794-4474-2AEEE97688BD}"/>
              </a:ext>
            </a:extLst>
          </p:cNvPr>
          <p:cNvSpPr txBox="1"/>
          <p:nvPr/>
        </p:nvSpPr>
        <p:spPr>
          <a:xfrm>
            <a:off x="3698834" y="2327666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C709441-ABCF-7962-B081-FE894EC69A1A}"/>
              </a:ext>
            </a:extLst>
          </p:cNvPr>
          <p:cNvSpPr txBox="1"/>
          <p:nvPr/>
        </p:nvSpPr>
        <p:spPr>
          <a:xfrm>
            <a:off x="3698834" y="2013015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2</a:t>
            </a: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CF443FEA-A8C5-F8CB-AD4D-C6BE35864AD9}"/>
              </a:ext>
            </a:extLst>
          </p:cNvPr>
          <p:cNvSpPr/>
          <p:nvPr/>
        </p:nvSpPr>
        <p:spPr>
          <a:xfrm>
            <a:off x="6474694" y="1737724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DF1B12D7-F10A-B6CF-77A3-26002DA9582C}"/>
              </a:ext>
            </a:extLst>
          </p:cNvPr>
          <p:cNvSpPr/>
          <p:nvPr/>
        </p:nvSpPr>
        <p:spPr>
          <a:xfrm>
            <a:off x="6951603" y="1404718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4F23BBEF-5BF7-3026-1B37-AE82CF7B4889}"/>
              </a:ext>
            </a:extLst>
          </p:cNvPr>
          <p:cNvSpPr/>
          <p:nvPr/>
        </p:nvSpPr>
        <p:spPr>
          <a:xfrm>
            <a:off x="7007795" y="3178041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082D7C9-6A25-FE3E-BE67-0AF07EC8A2FD}"/>
              </a:ext>
            </a:extLst>
          </p:cNvPr>
          <p:cNvSpPr/>
          <p:nvPr/>
        </p:nvSpPr>
        <p:spPr>
          <a:xfrm>
            <a:off x="7246572" y="3186873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E6FFA13-B018-7C26-13AA-301056D059BA}"/>
              </a:ext>
            </a:extLst>
          </p:cNvPr>
          <p:cNvSpPr txBox="1"/>
          <p:nvPr/>
        </p:nvSpPr>
        <p:spPr>
          <a:xfrm>
            <a:off x="6586450" y="2327666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FAEEAD33-B2DF-3EFA-2205-61B1177CA1F3}"/>
              </a:ext>
            </a:extLst>
          </p:cNvPr>
          <p:cNvSpPr txBox="1"/>
          <p:nvPr/>
        </p:nvSpPr>
        <p:spPr>
          <a:xfrm>
            <a:off x="6586450" y="2013015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3</a:t>
            </a: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8DE280A3-2403-C35C-B14C-14B089C9F739}"/>
              </a:ext>
            </a:extLst>
          </p:cNvPr>
          <p:cNvSpPr/>
          <p:nvPr/>
        </p:nvSpPr>
        <p:spPr>
          <a:xfrm>
            <a:off x="9362311" y="1737724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1C8A20E5-32CE-515A-B7FE-E0BCEA251B00}"/>
              </a:ext>
            </a:extLst>
          </p:cNvPr>
          <p:cNvSpPr/>
          <p:nvPr/>
        </p:nvSpPr>
        <p:spPr>
          <a:xfrm>
            <a:off x="9839220" y="1404718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44A2257A-C73F-AE32-F451-B16CE85FD73E}"/>
              </a:ext>
            </a:extLst>
          </p:cNvPr>
          <p:cNvSpPr/>
          <p:nvPr/>
        </p:nvSpPr>
        <p:spPr>
          <a:xfrm>
            <a:off x="9895412" y="3178041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E9D7C544-5C5B-5186-C00D-D8F683EDEC47}"/>
              </a:ext>
            </a:extLst>
          </p:cNvPr>
          <p:cNvSpPr/>
          <p:nvPr/>
        </p:nvSpPr>
        <p:spPr>
          <a:xfrm>
            <a:off x="10130695" y="3186873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F0E57A90-EB6A-EA67-71B0-255FEF7E4DDD}"/>
              </a:ext>
            </a:extLst>
          </p:cNvPr>
          <p:cNvSpPr txBox="1"/>
          <p:nvPr/>
        </p:nvSpPr>
        <p:spPr>
          <a:xfrm>
            <a:off x="9474067" y="2327666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ED52375-BA9E-9A51-C28F-BF606BEF7610}"/>
              </a:ext>
            </a:extLst>
          </p:cNvPr>
          <p:cNvSpPr txBox="1"/>
          <p:nvPr/>
        </p:nvSpPr>
        <p:spPr>
          <a:xfrm>
            <a:off x="9474067" y="2013015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4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286F215E-94A7-6DE9-1B28-0CFF353462DF}"/>
              </a:ext>
            </a:extLst>
          </p:cNvPr>
          <p:cNvSpPr/>
          <p:nvPr/>
        </p:nvSpPr>
        <p:spPr>
          <a:xfrm>
            <a:off x="699462" y="4275325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1B2A4BD2-2D5B-2C06-0A58-02E0A1764438}"/>
              </a:ext>
            </a:extLst>
          </p:cNvPr>
          <p:cNvSpPr/>
          <p:nvPr/>
        </p:nvSpPr>
        <p:spPr>
          <a:xfrm>
            <a:off x="1176371" y="3942319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D6900E32-BC78-7867-143A-3DCF6920BF75}"/>
              </a:ext>
            </a:extLst>
          </p:cNvPr>
          <p:cNvSpPr/>
          <p:nvPr/>
        </p:nvSpPr>
        <p:spPr>
          <a:xfrm>
            <a:off x="1232563" y="5715642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3D1244A-1D6D-0F74-622C-DE42F1E50A1B}"/>
              </a:ext>
            </a:extLst>
          </p:cNvPr>
          <p:cNvSpPr/>
          <p:nvPr/>
        </p:nvSpPr>
        <p:spPr>
          <a:xfrm>
            <a:off x="1471341" y="5724474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B64E01D-E0F1-2167-5BFF-9B568251A40D}"/>
              </a:ext>
            </a:extLst>
          </p:cNvPr>
          <p:cNvSpPr txBox="1"/>
          <p:nvPr/>
        </p:nvSpPr>
        <p:spPr>
          <a:xfrm>
            <a:off x="811218" y="4860918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3550ACEE-D237-F9C9-9780-1BAD09D0B966}"/>
              </a:ext>
            </a:extLst>
          </p:cNvPr>
          <p:cNvSpPr txBox="1"/>
          <p:nvPr/>
        </p:nvSpPr>
        <p:spPr>
          <a:xfrm>
            <a:off x="811218" y="4546267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5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6D779F6-B4D4-90D3-601B-3E60D7D74739}"/>
              </a:ext>
            </a:extLst>
          </p:cNvPr>
          <p:cNvSpPr/>
          <p:nvPr/>
        </p:nvSpPr>
        <p:spPr>
          <a:xfrm>
            <a:off x="3585914" y="4275325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BD05CB13-C301-B470-7366-9F0B92D5A04E}"/>
              </a:ext>
            </a:extLst>
          </p:cNvPr>
          <p:cNvSpPr/>
          <p:nvPr/>
        </p:nvSpPr>
        <p:spPr>
          <a:xfrm>
            <a:off x="4062823" y="3942319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535F9AAA-1517-5753-DA6D-ED7F3E07443D}"/>
              </a:ext>
            </a:extLst>
          </p:cNvPr>
          <p:cNvSpPr/>
          <p:nvPr/>
        </p:nvSpPr>
        <p:spPr>
          <a:xfrm>
            <a:off x="4119015" y="5715642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9C9C087-F9A7-DCAD-2BC3-622611090DEB}"/>
              </a:ext>
            </a:extLst>
          </p:cNvPr>
          <p:cNvSpPr/>
          <p:nvPr/>
        </p:nvSpPr>
        <p:spPr>
          <a:xfrm>
            <a:off x="4357793" y="5724474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D6068D94-81B3-1EBF-FA4C-EFFBDA541539}"/>
              </a:ext>
            </a:extLst>
          </p:cNvPr>
          <p:cNvSpPr txBox="1"/>
          <p:nvPr/>
        </p:nvSpPr>
        <p:spPr>
          <a:xfrm>
            <a:off x="3697670" y="4860918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2C408300-3427-6B87-CFF2-CED8EE209010}"/>
              </a:ext>
            </a:extLst>
          </p:cNvPr>
          <p:cNvSpPr txBox="1"/>
          <p:nvPr/>
        </p:nvSpPr>
        <p:spPr>
          <a:xfrm>
            <a:off x="3697670" y="4546267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6</a:t>
            </a: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C201D985-D738-2487-F350-D1DCD8E04EFD}"/>
              </a:ext>
            </a:extLst>
          </p:cNvPr>
          <p:cNvSpPr/>
          <p:nvPr/>
        </p:nvSpPr>
        <p:spPr>
          <a:xfrm>
            <a:off x="6472366" y="4275325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B18DE01B-83DA-95A2-9CBE-278082647F4C}"/>
              </a:ext>
            </a:extLst>
          </p:cNvPr>
          <p:cNvSpPr/>
          <p:nvPr/>
        </p:nvSpPr>
        <p:spPr>
          <a:xfrm>
            <a:off x="6949275" y="3942319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76577FC4-FD03-DA73-B6E9-BA940DD5EC84}"/>
              </a:ext>
            </a:extLst>
          </p:cNvPr>
          <p:cNvSpPr/>
          <p:nvPr/>
        </p:nvSpPr>
        <p:spPr>
          <a:xfrm>
            <a:off x="7005467" y="5715642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3AA933A-E25C-AB2E-2E16-D467DD8758D3}"/>
              </a:ext>
            </a:extLst>
          </p:cNvPr>
          <p:cNvSpPr/>
          <p:nvPr/>
        </p:nvSpPr>
        <p:spPr>
          <a:xfrm>
            <a:off x="7244244" y="5724474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07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5EB271C5-98E3-B710-6DFA-3C02A4A324D3}"/>
              </a:ext>
            </a:extLst>
          </p:cNvPr>
          <p:cNvSpPr txBox="1"/>
          <p:nvPr/>
        </p:nvSpPr>
        <p:spPr>
          <a:xfrm>
            <a:off x="6584122" y="4860918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69DC30D7-8116-0CCE-38C9-DAF381CF5A60}"/>
              </a:ext>
            </a:extLst>
          </p:cNvPr>
          <p:cNvSpPr txBox="1"/>
          <p:nvPr/>
        </p:nvSpPr>
        <p:spPr>
          <a:xfrm>
            <a:off x="6584122" y="4546267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7</a:t>
            </a: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CF58E2CC-7378-D5D8-6AA2-2D5EA1B80199}"/>
              </a:ext>
            </a:extLst>
          </p:cNvPr>
          <p:cNvSpPr/>
          <p:nvPr/>
        </p:nvSpPr>
        <p:spPr>
          <a:xfrm>
            <a:off x="9358817" y="4275325"/>
            <a:ext cx="2127052" cy="1842544"/>
          </a:xfrm>
          <a:custGeom>
            <a:avLst/>
            <a:gdLst>
              <a:gd name="connsiteX0" fmla="*/ 2225040 w 2225040"/>
              <a:gd name="connsiteY0" fmla="*/ 0 h 1931289"/>
              <a:gd name="connsiteX1" fmla="*/ 2225040 w 2225040"/>
              <a:gd name="connsiteY1" fmla="*/ 1931289 h 1931289"/>
              <a:gd name="connsiteX2" fmla="*/ 0 w 2225040"/>
              <a:gd name="connsiteY2" fmla="*/ 1931289 h 1931289"/>
              <a:gd name="connsiteX3" fmla="*/ 0 w 2225040"/>
              <a:gd name="connsiteY3" fmla="*/ 762 h 1931289"/>
              <a:gd name="connsiteX4" fmla="*/ 30671 w 2225040"/>
              <a:gd name="connsiteY4" fmla="*/ 762 h 1931289"/>
              <a:gd name="connsiteX5" fmla="*/ 2193227 w 2225040"/>
              <a:gd name="connsiteY5" fmla="*/ 762 h 1931289"/>
              <a:gd name="connsiteX6" fmla="*/ 2225040 w 2225040"/>
              <a:gd name="connsiteY6" fmla="*/ 0 h 193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5040" h="1931289">
                <a:moveTo>
                  <a:pt x="2225040" y="0"/>
                </a:moveTo>
                <a:cubicBezTo>
                  <a:pt x="2225040" y="643795"/>
                  <a:pt x="2225040" y="1287494"/>
                  <a:pt x="2225040" y="1931289"/>
                </a:cubicBezTo>
                <a:cubicBezTo>
                  <a:pt x="1483233" y="1931289"/>
                  <a:pt x="741521" y="1931289"/>
                  <a:pt x="0" y="1931289"/>
                </a:cubicBezTo>
                <a:cubicBezTo>
                  <a:pt x="0" y="1286351"/>
                  <a:pt x="0" y="644557"/>
                  <a:pt x="0" y="762"/>
                </a:cubicBezTo>
                <a:cubicBezTo>
                  <a:pt x="11239" y="762"/>
                  <a:pt x="20955" y="762"/>
                  <a:pt x="30671" y="762"/>
                </a:cubicBezTo>
                <a:cubicBezTo>
                  <a:pt x="751523" y="762"/>
                  <a:pt x="1472375" y="762"/>
                  <a:pt x="2193227" y="762"/>
                </a:cubicBezTo>
                <a:cubicBezTo>
                  <a:pt x="2203799" y="667"/>
                  <a:pt x="2214467" y="190"/>
                  <a:pt x="2225040" y="0"/>
                </a:cubicBezTo>
                <a:close/>
              </a:path>
            </a:pathLst>
          </a:cu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E56009D7-2F60-3DE7-475D-3A121178F1E0}"/>
              </a:ext>
            </a:extLst>
          </p:cNvPr>
          <p:cNvSpPr/>
          <p:nvPr/>
        </p:nvSpPr>
        <p:spPr>
          <a:xfrm>
            <a:off x="9835726" y="3942319"/>
            <a:ext cx="1173236" cy="333006"/>
          </a:xfrm>
          <a:custGeom>
            <a:avLst/>
            <a:gdLst>
              <a:gd name="connsiteX0" fmla="*/ 1038533 w 1228473"/>
              <a:gd name="connsiteY0" fmla="*/ 0 h 344519"/>
              <a:gd name="connsiteX1" fmla="*/ 1101207 w 1228473"/>
              <a:gd name="connsiteY1" fmla="*/ 93155 h 344519"/>
              <a:gd name="connsiteX2" fmla="*/ 1101303 w 1228473"/>
              <a:gd name="connsiteY2" fmla="*/ 177546 h 344519"/>
              <a:gd name="connsiteX3" fmla="*/ 1163596 w 1228473"/>
              <a:gd name="connsiteY3" fmla="*/ 248317 h 344519"/>
              <a:gd name="connsiteX4" fmla="*/ 1226461 w 1228473"/>
              <a:gd name="connsiteY4" fmla="*/ 344519 h 344519"/>
              <a:gd name="connsiteX5" fmla="*/ 3356 w 1228473"/>
              <a:gd name="connsiteY5" fmla="*/ 344519 h 344519"/>
              <a:gd name="connsiteX6" fmla="*/ 67078 w 1228473"/>
              <a:gd name="connsiteY6" fmla="*/ 248031 h 344519"/>
              <a:gd name="connsiteX7" fmla="*/ 127466 w 1228473"/>
              <a:gd name="connsiteY7" fmla="*/ 180689 h 344519"/>
              <a:gd name="connsiteX8" fmla="*/ 127657 w 1228473"/>
              <a:gd name="connsiteY8" fmla="*/ 94012 h 344519"/>
              <a:gd name="connsiteX9" fmla="*/ 189855 w 1228473"/>
              <a:gd name="connsiteY9" fmla="*/ 0 h 344519"/>
              <a:gd name="connsiteX10" fmla="*/ 1038533 w 1228473"/>
              <a:gd name="connsiteY10" fmla="*/ 0 h 34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8473" h="344519">
                <a:moveTo>
                  <a:pt x="1038533" y="0"/>
                </a:moveTo>
                <a:cubicBezTo>
                  <a:pt x="1093492" y="21622"/>
                  <a:pt x="1101207" y="33052"/>
                  <a:pt x="1101207" y="93155"/>
                </a:cubicBezTo>
                <a:cubicBezTo>
                  <a:pt x="1101207" y="121253"/>
                  <a:pt x="1100922" y="149447"/>
                  <a:pt x="1101303" y="177546"/>
                </a:cubicBezTo>
                <a:cubicBezTo>
                  <a:pt x="1101969" y="218027"/>
                  <a:pt x="1123400" y="242126"/>
                  <a:pt x="1163596" y="248317"/>
                </a:cubicBezTo>
                <a:cubicBezTo>
                  <a:pt x="1215031" y="256223"/>
                  <a:pt x="1235319" y="286703"/>
                  <a:pt x="1226461" y="344519"/>
                </a:cubicBezTo>
                <a:cubicBezTo>
                  <a:pt x="818791" y="344519"/>
                  <a:pt x="411026" y="344519"/>
                  <a:pt x="3356" y="344519"/>
                </a:cubicBezTo>
                <a:cubicBezTo>
                  <a:pt x="-9313" y="291179"/>
                  <a:pt x="14309" y="255746"/>
                  <a:pt x="67078" y="248031"/>
                </a:cubicBezTo>
                <a:cubicBezTo>
                  <a:pt x="105083" y="242506"/>
                  <a:pt x="126704" y="218885"/>
                  <a:pt x="127466" y="180689"/>
                </a:cubicBezTo>
                <a:cubicBezTo>
                  <a:pt x="128038" y="151829"/>
                  <a:pt x="127657" y="122873"/>
                  <a:pt x="127657" y="94012"/>
                </a:cubicBezTo>
                <a:cubicBezTo>
                  <a:pt x="127657" y="34766"/>
                  <a:pt x="135848" y="22289"/>
                  <a:pt x="189855" y="0"/>
                </a:cubicBezTo>
                <a:cubicBezTo>
                  <a:pt x="472748" y="0"/>
                  <a:pt x="755640" y="0"/>
                  <a:pt x="1038533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AFBECF98-221C-0315-F4AB-EC18186CEB21}"/>
              </a:ext>
            </a:extLst>
          </p:cNvPr>
          <p:cNvSpPr/>
          <p:nvPr/>
        </p:nvSpPr>
        <p:spPr>
          <a:xfrm>
            <a:off x="9891918" y="5715642"/>
            <a:ext cx="1060851" cy="530811"/>
          </a:xfrm>
          <a:custGeom>
            <a:avLst/>
            <a:gdLst>
              <a:gd name="connsiteX0" fmla="*/ 1110044 w 1110194"/>
              <a:gd name="connsiteY0" fmla="*/ 555501 h 555500"/>
              <a:gd name="connsiteX1" fmla="*/ 0 w 1110194"/>
              <a:gd name="connsiteY1" fmla="*/ 555501 h 555500"/>
              <a:gd name="connsiteX2" fmla="*/ 211741 w 1110194"/>
              <a:gd name="connsiteY2" fmla="*/ 122971 h 555500"/>
              <a:gd name="connsiteX3" fmla="*/ 815340 w 1110194"/>
              <a:gd name="connsiteY3" fmla="*/ 67059 h 555500"/>
              <a:gd name="connsiteX4" fmla="*/ 1110044 w 1110194"/>
              <a:gd name="connsiteY4" fmla="*/ 555501 h 5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194" h="555500">
                <a:moveTo>
                  <a:pt x="1110044" y="555501"/>
                </a:moveTo>
                <a:cubicBezTo>
                  <a:pt x="740093" y="555501"/>
                  <a:pt x="371570" y="555501"/>
                  <a:pt x="0" y="555501"/>
                </a:cubicBezTo>
                <a:cubicBezTo>
                  <a:pt x="5239" y="378336"/>
                  <a:pt x="71628" y="230508"/>
                  <a:pt x="211741" y="122971"/>
                </a:cubicBezTo>
                <a:cubicBezTo>
                  <a:pt x="399383" y="-20952"/>
                  <a:pt x="603980" y="-37145"/>
                  <a:pt x="815340" y="67059"/>
                </a:cubicBezTo>
                <a:cubicBezTo>
                  <a:pt x="993362" y="154879"/>
                  <a:pt x="1115092" y="359952"/>
                  <a:pt x="1110044" y="5555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82D4D86A-0B61-7C03-926A-6B6E8EC8EA8D}"/>
              </a:ext>
            </a:extLst>
          </p:cNvPr>
          <p:cNvSpPr/>
          <p:nvPr/>
        </p:nvSpPr>
        <p:spPr>
          <a:xfrm>
            <a:off x="10127201" y="5724474"/>
            <a:ext cx="583296" cy="513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08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F3BE1E5-EB14-F1E4-5EAC-3D2316CF1242}"/>
              </a:ext>
            </a:extLst>
          </p:cNvPr>
          <p:cNvSpPr txBox="1"/>
          <p:nvPr/>
        </p:nvSpPr>
        <p:spPr>
          <a:xfrm>
            <a:off x="9470573" y="4860918"/>
            <a:ext cx="1903541" cy="71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FA86D81F-59AA-DE73-D5FF-1775A4EA261A}"/>
              </a:ext>
            </a:extLst>
          </p:cNvPr>
          <p:cNvSpPr txBox="1"/>
          <p:nvPr/>
        </p:nvSpPr>
        <p:spPr>
          <a:xfrm>
            <a:off x="9470573" y="4546267"/>
            <a:ext cx="1903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/>
                </a:solidFill>
              </a:rPr>
              <a:t>AGENDA ITEM 8</a:t>
            </a:r>
          </a:p>
        </p:txBody>
      </p:sp>
    </p:spTree>
    <p:extLst>
      <p:ext uri="{BB962C8B-B14F-4D97-AF65-F5344CB8AC3E}">
        <p14:creationId xmlns:p14="http://schemas.microsoft.com/office/powerpoint/2010/main" val="2157864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881529-16A2-A115-DCA3-36B94236E0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6 Steps Agenda Slide PowerPoint Templates</a:t>
            </a:r>
          </a:p>
        </p:txBody>
      </p:sp>
      <p:sp>
        <p:nvSpPr>
          <p:cNvPr id="52" name="Shape;2234;p44">
            <a:extLst>
              <a:ext uri="{FF2B5EF4-FFF2-40B4-BE49-F238E27FC236}">
                <a16:creationId xmlns:a16="http://schemas.microsoft.com/office/drawing/2014/main" id="{D4F86E79-6624-A9B0-4C30-1E4A74FC330D}"/>
              </a:ext>
            </a:extLst>
          </p:cNvPr>
          <p:cNvSpPr/>
          <p:nvPr/>
        </p:nvSpPr>
        <p:spPr>
          <a:xfrm>
            <a:off x="2098942" y="1732110"/>
            <a:ext cx="3725025" cy="961142"/>
          </a:xfrm>
          <a:custGeom>
            <a:avLst/>
            <a:gdLst/>
            <a:ahLst/>
            <a:cxnLst/>
            <a:rect l="l" t="t" r="r" b="b"/>
            <a:pathLst>
              <a:path w="104014" h="26838" extrusionOk="0">
                <a:moveTo>
                  <a:pt x="1" y="1"/>
                </a:moveTo>
                <a:lnTo>
                  <a:pt x="1" y="26837"/>
                </a:lnTo>
                <a:lnTo>
                  <a:pt x="90929" y="26837"/>
                </a:lnTo>
                <a:cubicBezTo>
                  <a:pt x="98156" y="26837"/>
                  <a:pt x="104014" y="20980"/>
                  <a:pt x="104014" y="13753"/>
                </a:cubicBezTo>
                <a:lnTo>
                  <a:pt x="104014" y="11205"/>
                </a:lnTo>
                <a:cubicBezTo>
                  <a:pt x="104014" y="5013"/>
                  <a:pt x="98989" y="1"/>
                  <a:pt x="92810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Shape;2235;p44">
            <a:extLst>
              <a:ext uri="{FF2B5EF4-FFF2-40B4-BE49-F238E27FC236}">
                <a16:creationId xmlns:a16="http://schemas.microsoft.com/office/drawing/2014/main" id="{618C286B-40AE-5696-A0A3-D15109CF3C73}"/>
              </a:ext>
            </a:extLst>
          </p:cNvPr>
          <p:cNvSpPr/>
          <p:nvPr/>
        </p:nvSpPr>
        <p:spPr>
          <a:xfrm>
            <a:off x="1896206" y="2533364"/>
            <a:ext cx="474197" cy="453711"/>
          </a:xfrm>
          <a:custGeom>
            <a:avLst/>
            <a:gdLst/>
            <a:ahLst/>
            <a:cxnLst/>
            <a:rect l="l" t="t" r="r" b="b"/>
            <a:pathLst>
              <a:path w="13241" h="12669" extrusionOk="0">
                <a:moveTo>
                  <a:pt x="1" y="0"/>
                </a:moveTo>
                <a:lnTo>
                  <a:pt x="1" y="12669"/>
                </a:lnTo>
                <a:lnTo>
                  <a:pt x="6620" y="8359"/>
                </a:lnTo>
                <a:lnTo>
                  <a:pt x="13240" y="12669"/>
                </a:lnTo>
                <a:lnTo>
                  <a:pt x="1324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Shape;2236;p44">
            <a:extLst>
              <a:ext uri="{FF2B5EF4-FFF2-40B4-BE49-F238E27FC236}">
                <a16:creationId xmlns:a16="http://schemas.microsoft.com/office/drawing/2014/main" id="{65178155-0A2A-D277-8020-8A0A96C4ABC1}"/>
              </a:ext>
            </a:extLst>
          </p:cNvPr>
          <p:cNvSpPr/>
          <p:nvPr/>
        </p:nvSpPr>
        <p:spPr>
          <a:xfrm>
            <a:off x="1651677" y="1731054"/>
            <a:ext cx="963255" cy="963255"/>
          </a:xfrm>
          <a:custGeom>
            <a:avLst/>
            <a:gdLst/>
            <a:ahLst/>
            <a:cxnLst/>
            <a:rect l="l" t="t" r="r" b="b"/>
            <a:pathLst>
              <a:path w="26897" h="26897" extrusionOk="0">
                <a:moveTo>
                  <a:pt x="13442" y="1"/>
                </a:moveTo>
                <a:cubicBezTo>
                  <a:pt x="6013" y="1"/>
                  <a:pt x="0" y="6013"/>
                  <a:pt x="0" y="13443"/>
                </a:cubicBezTo>
                <a:cubicBezTo>
                  <a:pt x="0" y="20872"/>
                  <a:pt x="6013" y="26897"/>
                  <a:pt x="13442" y="26897"/>
                </a:cubicBezTo>
                <a:cubicBezTo>
                  <a:pt x="20872" y="26897"/>
                  <a:pt x="26896" y="20872"/>
                  <a:pt x="26896" y="13443"/>
                </a:cubicBezTo>
                <a:cubicBezTo>
                  <a:pt x="26896" y="6013"/>
                  <a:pt x="20872" y="1"/>
                  <a:pt x="13442" y="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" name="Shape;2237;p44">
            <a:extLst>
              <a:ext uri="{FF2B5EF4-FFF2-40B4-BE49-F238E27FC236}">
                <a16:creationId xmlns:a16="http://schemas.microsoft.com/office/drawing/2014/main" id="{C5C1A3DE-AA62-F8DE-7F3C-85301A2AADD8}"/>
              </a:ext>
            </a:extLst>
          </p:cNvPr>
          <p:cNvSpPr/>
          <p:nvPr/>
        </p:nvSpPr>
        <p:spPr>
          <a:xfrm>
            <a:off x="1784918" y="1864295"/>
            <a:ext cx="696772" cy="696772"/>
          </a:xfrm>
          <a:custGeom>
            <a:avLst/>
            <a:gdLst/>
            <a:ahLst/>
            <a:cxnLst/>
            <a:rect l="l" t="t" r="r" b="b"/>
            <a:pathLst>
              <a:path w="19456" h="19456" extrusionOk="0">
                <a:moveTo>
                  <a:pt x="9728" y="1"/>
                </a:moveTo>
                <a:cubicBezTo>
                  <a:pt x="4359" y="1"/>
                  <a:pt x="1" y="4358"/>
                  <a:pt x="1" y="9728"/>
                </a:cubicBezTo>
                <a:cubicBezTo>
                  <a:pt x="1" y="15098"/>
                  <a:pt x="4359" y="19455"/>
                  <a:pt x="9728" y="19455"/>
                </a:cubicBezTo>
                <a:cubicBezTo>
                  <a:pt x="15098" y="19455"/>
                  <a:pt x="19456" y="15098"/>
                  <a:pt x="19456" y="9728"/>
                </a:cubicBezTo>
                <a:cubicBezTo>
                  <a:pt x="19456" y="4358"/>
                  <a:pt x="15098" y="1"/>
                  <a:pt x="9728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Shape;2242;p44">
            <a:extLst>
              <a:ext uri="{FF2B5EF4-FFF2-40B4-BE49-F238E27FC236}">
                <a16:creationId xmlns:a16="http://schemas.microsoft.com/office/drawing/2014/main" id="{F0BEC8FA-7E53-77CC-3791-F760AE830D37}"/>
              </a:ext>
            </a:extLst>
          </p:cNvPr>
          <p:cNvSpPr/>
          <p:nvPr/>
        </p:nvSpPr>
        <p:spPr>
          <a:xfrm>
            <a:off x="6815729" y="3246073"/>
            <a:ext cx="3724596" cy="961142"/>
          </a:xfrm>
          <a:custGeom>
            <a:avLst/>
            <a:gdLst/>
            <a:ahLst/>
            <a:cxnLst/>
            <a:rect l="l" t="t" r="r" b="b"/>
            <a:pathLst>
              <a:path w="104002" h="26838" extrusionOk="0">
                <a:moveTo>
                  <a:pt x="1" y="1"/>
                </a:moveTo>
                <a:lnTo>
                  <a:pt x="1" y="26838"/>
                </a:lnTo>
                <a:lnTo>
                  <a:pt x="90917" y="26838"/>
                </a:lnTo>
                <a:cubicBezTo>
                  <a:pt x="98144" y="26838"/>
                  <a:pt x="104002" y="20980"/>
                  <a:pt x="104002" y="13753"/>
                </a:cubicBezTo>
                <a:lnTo>
                  <a:pt x="104002" y="11217"/>
                </a:lnTo>
                <a:cubicBezTo>
                  <a:pt x="104002" y="5025"/>
                  <a:pt x="98989" y="1"/>
                  <a:pt x="92798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Shape;2243;p44">
            <a:extLst>
              <a:ext uri="{FF2B5EF4-FFF2-40B4-BE49-F238E27FC236}">
                <a16:creationId xmlns:a16="http://schemas.microsoft.com/office/drawing/2014/main" id="{0137FBE6-53D2-D460-4D51-1D8CF57908BA}"/>
              </a:ext>
            </a:extLst>
          </p:cNvPr>
          <p:cNvSpPr/>
          <p:nvPr/>
        </p:nvSpPr>
        <p:spPr>
          <a:xfrm>
            <a:off x="6612564" y="4051752"/>
            <a:ext cx="474197" cy="454141"/>
          </a:xfrm>
          <a:custGeom>
            <a:avLst/>
            <a:gdLst/>
            <a:ahLst/>
            <a:cxnLst/>
            <a:rect l="l" t="t" r="r" b="b"/>
            <a:pathLst>
              <a:path w="13241" h="12681" extrusionOk="0">
                <a:moveTo>
                  <a:pt x="0" y="0"/>
                </a:moveTo>
                <a:lnTo>
                  <a:pt x="0" y="12681"/>
                </a:lnTo>
                <a:lnTo>
                  <a:pt x="6608" y="8371"/>
                </a:lnTo>
                <a:lnTo>
                  <a:pt x="13240" y="12681"/>
                </a:lnTo>
                <a:lnTo>
                  <a:pt x="1324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Shape;2244;p44">
            <a:extLst>
              <a:ext uri="{FF2B5EF4-FFF2-40B4-BE49-F238E27FC236}">
                <a16:creationId xmlns:a16="http://schemas.microsoft.com/office/drawing/2014/main" id="{8E6A465B-BB41-DE50-CFBF-FEC7980DC589}"/>
              </a:ext>
            </a:extLst>
          </p:cNvPr>
          <p:cNvSpPr/>
          <p:nvPr/>
        </p:nvSpPr>
        <p:spPr>
          <a:xfrm>
            <a:off x="6368035" y="3244999"/>
            <a:ext cx="963255" cy="963291"/>
          </a:xfrm>
          <a:custGeom>
            <a:avLst/>
            <a:gdLst/>
            <a:ahLst/>
            <a:cxnLst/>
            <a:rect l="l" t="t" r="r" b="b"/>
            <a:pathLst>
              <a:path w="26897" h="26898" extrusionOk="0">
                <a:moveTo>
                  <a:pt x="13454" y="1"/>
                </a:moveTo>
                <a:cubicBezTo>
                  <a:pt x="6025" y="1"/>
                  <a:pt x="0" y="6025"/>
                  <a:pt x="0" y="13455"/>
                </a:cubicBezTo>
                <a:cubicBezTo>
                  <a:pt x="0" y="20884"/>
                  <a:pt x="6025" y="26897"/>
                  <a:pt x="13454" y="26897"/>
                </a:cubicBezTo>
                <a:cubicBezTo>
                  <a:pt x="20884" y="26897"/>
                  <a:pt x="26896" y="20884"/>
                  <a:pt x="26896" y="13455"/>
                </a:cubicBezTo>
                <a:cubicBezTo>
                  <a:pt x="26896" y="6025"/>
                  <a:pt x="20884" y="1"/>
                  <a:pt x="13454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Shape;2245;p44">
            <a:extLst>
              <a:ext uri="{FF2B5EF4-FFF2-40B4-BE49-F238E27FC236}">
                <a16:creationId xmlns:a16="http://schemas.microsoft.com/office/drawing/2014/main" id="{2A21BBAA-0295-9B87-6D4B-02E194AA380A}"/>
              </a:ext>
            </a:extLst>
          </p:cNvPr>
          <p:cNvSpPr/>
          <p:nvPr/>
        </p:nvSpPr>
        <p:spPr>
          <a:xfrm>
            <a:off x="6501276" y="3378258"/>
            <a:ext cx="696772" cy="696772"/>
          </a:xfrm>
          <a:custGeom>
            <a:avLst/>
            <a:gdLst/>
            <a:ahLst/>
            <a:cxnLst/>
            <a:rect l="l" t="t" r="r" b="b"/>
            <a:pathLst>
              <a:path w="19456" h="19456" extrusionOk="0">
                <a:moveTo>
                  <a:pt x="9728" y="1"/>
                </a:moveTo>
                <a:cubicBezTo>
                  <a:pt x="4347" y="1"/>
                  <a:pt x="1" y="4346"/>
                  <a:pt x="1" y="9728"/>
                </a:cubicBezTo>
                <a:cubicBezTo>
                  <a:pt x="1" y="15098"/>
                  <a:pt x="4347" y="19455"/>
                  <a:pt x="9728" y="19455"/>
                </a:cubicBezTo>
                <a:cubicBezTo>
                  <a:pt x="15098" y="19455"/>
                  <a:pt x="19456" y="15098"/>
                  <a:pt x="19456" y="9728"/>
                </a:cubicBezTo>
                <a:cubicBezTo>
                  <a:pt x="19456" y="4346"/>
                  <a:pt x="15098" y="1"/>
                  <a:pt x="972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Shape;2250;p44">
            <a:extLst>
              <a:ext uri="{FF2B5EF4-FFF2-40B4-BE49-F238E27FC236}">
                <a16:creationId xmlns:a16="http://schemas.microsoft.com/office/drawing/2014/main" id="{9CEBD9EF-2C55-AAA0-F418-F37EDDEA9114}"/>
              </a:ext>
            </a:extLst>
          </p:cNvPr>
          <p:cNvSpPr/>
          <p:nvPr/>
        </p:nvSpPr>
        <p:spPr>
          <a:xfrm>
            <a:off x="6815729" y="4760456"/>
            <a:ext cx="3724596" cy="961142"/>
          </a:xfrm>
          <a:custGeom>
            <a:avLst/>
            <a:gdLst/>
            <a:ahLst/>
            <a:cxnLst/>
            <a:rect l="l" t="t" r="r" b="b"/>
            <a:pathLst>
              <a:path w="104002" h="26838" extrusionOk="0">
                <a:moveTo>
                  <a:pt x="1" y="1"/>
                </a:moveTo>
                <a:lnTo>
                  <a:pt x="1" y="26838"/>
                </a:lnTo>
                <a:lnTo>
                  <a:pt x="90917" y="26838"/>
                </a:lnTo>
                <a:cubicBezTo>
                  <a:pt x="98144" y="26838"/>
                  <a:pt x="104002" y="20980"/>
                  <a:pt x="104002" y="13753"/>
                </a:cubicBezTo>
                <a:lnTo>
                  <a:pt x="104002" y="11205"/>
                </a:lnTo>
                <a:cubicBezTo>
                  <a:pt x="104002" y="5013"/>
                  <a:pt x="98989" y="1"/>
                  <a:pt x="92798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Shape;2251;p44">
            <a:extLst>
              <a:ext uri="{FF2B5EF4-FFF2-40B4-BE49-F238E27FC236}">
                <a16:creationId xmlns:a16="http://schemas.microsoft.com/office/drawing/2014/main" id="{DE40D9EC-1534-1036-0C39-E088759D9624}"/>
              </a:ext>
            </a:extLst>
          </p:cNvPr>
          <p:cNvSpPr/>
          <p:nvPr/>
        </p:nvSpPr>
        <p:spPr>
          <a:xfrm>
            <a:off x="6612564" y="5570571"/>
            <a:ext cx="474197" cy="453711"/>
          </a:xfrm>
          <a:custGeom>
            <a:avLst/>
            <a:gdLst/>
            <a:ahLst/>
            <a:cxnLst/>
            <a:rect l="l" t="t" r="r" b="b"/>
            <a:pathLst>
              <a:path w="13241" h="12669" extrusionOk="0">
                <a:moveTo>
                  <a:pt x="0" y="0"/>
                </a:moveTo>
                <a:lnTo>
                  <a:pt x="0" y="12669"/>
                </a:lnTo>
                <a:lnTo>
                  <a:pt x="6608" y="8359"/>
                </a:lnTo>
                <a:lnTo>
                  <a:pt x="13240" y="12669"/>
                </a:lnTo>
                <a:lnTo>
                  <a:pt x="1324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Shape;2252;p44">
            <a:extLst>
              <a:ext uri="{FF2B5EF4-FFF2-40B4-BE49-F238E27FC236}">
                <a16:creationId xmlns:a16="http://schemas.microsoft.com/office/drawing/2014/main" id="{5E90B05B-0186-CF0C-92D3-DF1322AB3CD2}"/>
              </a:ext>
            </a:extLst>
          </p:cNvPr>
          <p:cNvSpPr/>
          <p:nvPr/>
        </p:nvSpPr>
        <p:spPr>
          <a:xfrm>
            <a:off x="6368035" y="4759382"/>
            <a:ext cx="963255" cy="963291"/>
          </a:xfrm>
          <a:custGeom>
            <a:avLst/>
            <a:gdLst/>
            <a:ahLst/>
            <a:cxnLst/>
            <a:rect l="l" t="t" r="r" b="b"/>
            <a:pathLst>
              <a:path w="26897" h="26898" extrusionOk="0">
                <a:moveTo>
                  <a:pt x="13454" y="1"/>
                </a:moveTo>
                <a:cubicBezTo>
                  <a:pt x="6025" y="1"/>
                  <a:pt x="0" y="6025"/>
                  <a:pt x="0" y="13443"/>
                </a:cubicBezTo>
                <a:cubicBezTo>
                  <a:pt x="0" y="20873"/>
                  <a:pt x="6025" y="26897"/>
                  <a:pt x="13454" y="26897"/>
                </a:cubicBezTo>
                <a:cubicBezTo>
                  <a:pt x="20884" y="26897"/>
                  <a:pt x="26896" y="20873"/>
                  <a:pt x="26896" y="13443"/>
                </a:cubicBezTo>
                <a:cubicBezTo>
                  <a:pt x="26896" y="6025"/>
                  <a:pt x="20884" y="1"/>
                  <a:pt x="13454" y="1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Shape;2253;p44">
            <a:extLst>
              <a:ext uri="{FF2B5EF4-FFF2-40B4-BE49-F238E27FC236}">
                <a16:creationId xmlns:a16="http://schemas.microsoft.com/office/drawing/2014/main" id="{9EC635D4-8610-3A8D-05B9-1B939354D271}"/>
              </a:ext>
            </a:extLst>
          </p:cNvPr>
          <p:cNvSpPr/>
          <p:nvPr/>
        </p:nvSpPr>
        <p:spPr>
          <a:xfrm>
            <a:off x="6501276" y="4892426"/>
            <a:ext cx="696772" cy="697202"/>
          </a:xfrm>
          <a:custGeom>
            <a:avLst/>
            <a:gdLst/>
            <a:ahLst/>
            <a:cxnLst/>
            <a:rect l="l" t="t" r="r" b="b"/>
            <a:pathLst>
              <a:path w="19456" h="19468" extrusionOk="0">
                <a:moveTo>
                  <a:pt x="9728" y="1"/>
                </a:moveTo>
                <a:cubicBezTo>
                  <a:pt x="4347" y="1"/>
                  <a:pt x="1" y="4358"/>
                  <a:pt x="1" y="9728"/>
                </a:cubicBezTo>
                <a:cubicBezTo>
                  <a:pt x="1" y="15110"/>
                  <a:pt x="4347" y="19467"/>
                  <a:pt x="9728" y="19467"/>
                </a:cubicBezTo>
                <a:cubicBezTo>
                  <a:pt x="15098" y="19467"/>
                  <a:pt x="19456" y="15110"/>
                  <a:pt x="19456" y="9728"/>
                </a:cubicBezTo>
                <a:cubicBezTo>
                  <a:pt x="19456" y="4358"/>
                  <a:pt x="15098" y="1"/>
                  <a:pt x="972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Shape;2258;p44">
            <a:extLst>
              <a:ext uri="{FF2B5EF4-FFF2-40B4-BE49-F238E27FC236}">
                <a16:creationId xmlns:a16="http://schemas.microsoft.com/office/drawing/2014/main" id="{9D298C78-48CA-5E94-5BBA-617D7538D57D}"/>
              </a:ext>
            </a:extLst>
          </p:cNvPr>
          <p:cNvSpPr/>
          <p:nvPr/>
        </p:nvSpPr>
        <p:spPr>
          <a:xfrm>
            <a:off x="6815729" y="1732110"/>
            <a:ext cx="3724596" cy="961142"/>
          </a:xfrm>
          <a:custGeom>
            <a:avLst/>
            <a:gdLst/>
            <a:ahLst/>
            <a:cxnLst/>
            <a:rect l="l" t="t" r="r" b="b"/>
            <a:pathLst>
              <a:path w="104002" h="26838" extrusionOk="0">
                <a:moveTo>
                  <a:pt x="1" y="1"/>
                </a:moveTo>
                <a:lnTo>
                  <a:pt x="1" y="26837"/>
                </a:lnTo>
                <a:lnTo>
                  <a:pt x="90917" y="26837"/>
                </a:lnTo>
                <a:cubicBezTo>
                  <a:pt x="98144" y="26837"/>
                  <a:pt x="104002" y="20980"/>
                  <a:pt x="104002" y="13753"/>
                </a:cubicBezTo>
                <a:lnTo>
                  <a:pt x="104002" y="11205"/>
                </a:lnTo>
                <a:cubicBezTo>
                  <a:pt x="104002" y="5013"/>
                  <a:pt x="98989" y="1"/>
                  <a:pt x="92798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Shape;2259;p44">
            <a:extLst>
              <a:ext uri="{FF2B5EF4-FFF2-40B4-BE49-F238E27FC236}">
                <a16:creationId xmlns:a16="http://schemas.microsoft.com/office/drawing/2014/main" id="{0A5172FE-8ABF-86B5-3EDA-62D8CA9442E3}"/>
              </a:ext>
            </a:extLst>
          </p:cNvPr>
          <p:cNvSpPr/>
          <p:nvPr/>
        </p:nvSpPr>
        <p:spPr>
          <a:xfrm>
            <a:off x="6612564" y="2533364"/>
            <a:ext cx="474197" cy="453711"/>
          </a:xfrm>
          <a:custGeom>
            <a:avLst/>
            <a:gdLst/>
            <a:ahLst/>
            <a:cxnLst/>
            <a:rect l="l" t="t" r="r" b="b"/>
            <a:pathLst>
              <a:path w="13241" h="12669" extrusionOk="0">
                <a:moveTo>
                  <a:pt x="0" y="0"/>
                </a:moveTo>
                <a:lnTo>
                  <a:pt x="0" y="12669"/>
                </a:lnTo>
                <a:lnTo>
                  <a:pt x="6608" y="8359"/>
                </a:lnTo>
                <a:lnTo>
                  <a:pt x="13240" y="12669"/>
                </a:lnTo>
                <a:lnTo>
                  <a:pt x="132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" name="Shape;2260;p44">
            <a:extLst>
              <a:ext uri="{FF2B5EF4-FFF2-40B4-BE49-F238E27FC236}">
                <a16:creationId xmlns:a16="http://schemas.microsoft.com/office/drawing/2014/main" id="{0B1867C5-8AB5-C4A6-C7AA-42652FAFCC7A}"/>
              </a:ext>
            </a:extLst>
          </p:cNvPr>
          <p:cNvSpPr/>
          <p:nvPr/>
        </p:nvSpPr>
        <p:spPr>
          <a:xfrm>
            <a:off x="6368035" y="1731054"/>
            <a:ext cx="963255" cy="963255"/>
          </a:xfrm>
          <a:custGeom>
            <a:avLst/>
            <a:gdLst/>
            <a:ahLst/>
            <a:cxnLst/>
            <a:rect l="l" t="t" r="r" b="b"/>
            <a:pathLst>
              <a:path w="26897" h="26897" extrusionOk="0">
                <a:moveTo>
                  <a:pt x="13454" y="1"/>
                </a:moveTo>
                <a:cubicBezTo>
                  <a:pt x="6025" y="1"/>
                  <a:pt x="0" y="6013"/>
                  <a:pt x="0" y="13443"/>
                </a:cubicBezTo>
                <a:cubicBezTo>
                  <a:pt x="0" y="20872"/>
                  <a:pt x="6025" y="26897"/>
                  <a:pt x="13454" y="26897"/>
                </a:cubicBezTo>
                <a:cubicBezTo>
                  <a:pt x="20884" y="26897"/>
                  <a:pt x="26896" y="20872"/>
                  <a:pt x="26896" y="13443"/>
                </a:cubicBezTo>
                <a:cubicBezTo>
                  <a:pt x="26896" y="6013"/>
                  <a:pt x="20884" y="1"/>
                  <a:pt x="13454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Shape;2261;p44">
            <a:extLst>
              <a:ext uri="{FF2B5EF4-FFF2-40B4-BE49-F238E27FC236}">
                <a16:creationId xmlns:a16="http://schemas.microsoft.com/office/drawing/2014/main" id="{10F02581-9447-7F2C-8A90-F4D76D34C4DF}"/>
              </a:ext>
            </a:extLst>
          </p:cNvPr>
          <p:cNvSpPr/>
          <p:nvPr/>
        </p:nvSpPr>
        <p:spPr>
          <a:xfrm>
            <a:off x="6501276" y="1864295"/>
            <a:ext cx="696772" cy="696772"/>
          </a:xfrm>
          <a:custGeom>
            <a:avLst/>
            <a:gdLst/>
            <a:ahLst/>
            <a:cxnLst/>
            <a:rect l="l" t="t" r="r" b="b"/>
            <a:pathLst>
              <a:path w="19456" h="19456" extrusionOk="0">
                <a:moveTo>
                  <a:pt x="9728" y="1"/>
                </a:moveTo>
                <a:cubicBezTo>
                  <a:pt x="4347" y="1"/>
                  <a:pt x="1" y="4358"/>
                  <a:pt x="1" y="9728"/>
                </a:cubicBezTo>
                <a:cubicBezTo>
                  <a:pt x="1" y="15098"/>
                  <a:pt x="4347" y="19455"/>
                  <a:pt x="9728" y="19455"/>
                </a:cubicBezTo>
                <a:cubicBezTo>
                  <a:pt x="15098" y="19455"/>
                  <a:pt x="19456" y="15098"/>
                  <a:pt x="19456" y="9728"/>
                </a:cubicBezTo>
                <a:cubicBezTo>
                  <a:pt x="19456" y="4358"/>
                  <a:pt x="15098" y="1"/>
                  <a:pt x="972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" name="Shape;2266;p44">
            <a:extLst>
              <a:ext uri="{FF2B5EF4-FFF2-40B4-BE49-F238E27FC236}">
                <a16:creationId xmlns:a16="http://schemas.microsoft.com/office/drawing/2014/main" id="{11D59501-D783-10DB-7D9F-4A2415642742}"/>
              </a:ext>
            </a:extLst>
          </p:cNvPr>
          <p:cNvSpPr/>
          <p:nvPr/>
        </p:nvSpPr>
        <p:spPr>
          <a:xfrm>
            <a:off x="2098942" y="4760456"/>
            <a:ext cx="3725025" cy="961142"/>
          </a:xfrm>
          <a:custGeom>
            <a:avLst/>
            <a:gdLst/>
            <a:ahLst/>
            <a:cxnLst/>
            <a:rect l="l" t="t" r="r" b="b"/>
            <a:pathLst>
              <a:path w="104014" h="26838" extrusionOk="0">
                <a:moveTo>
                  <a:pt x="1" y="1"/>
                </a:moveTo>
                <a:lnTo>
                  <a:pt x="1" y="26838"/>
                </a:lnTo>
                <a:lnTo>
                  <a:pt x="90929" y="26838"/>
                </a:lnTo>
                <a:cubicBezTo>
                  <a:pt x="98156" y="26838"/>
                  <a:pt x="104014" y="20980"/>
                  <a:pt x="104014" y="13753"/>
                </a:cubicBezTo>
                <a:lnTo>
                  <a:pt x="104014" y="11205"/>
                </a:lnTo>
                <a:cubicBezTo>
                  <a:pt x="104014" y="5013"/>
                  <a:pt x="98989" y="1"/>
                  <a:pt x="92810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" name="Shape;2267;p44">
            <a:extLst>
              <a:ext uri="{FF2B5EF4-FFF2-40B4-BE49-F238E27FC236}">
                <a16:creationId xmlns:a16="http://schemas.microsoft.com/office/drawing/2014/main" id="{73264FE3-B76E-5C90-7C05-1ED7BBE49E3A}"/>
              </a:ext>
            </a:extLst>
          </p:cNvPr>
          <p:cNvSpPr/>
          <p:nvPr/>
        </p:nvSpPr>
        <p:spPr>
          <a:xfrm>
            <a:off x="1896206" y="5570571"/>
            <a:ext cx="474197" cy="453711"/>
          </a:xfrm>
          <a:custGeom>
            <a:avLst/>
            <a:gdLst/>
            <a:ahLst/>
            <a:cxnLst/>
            <a:rect l="l" t="t" r="r" b="b"/>
            <a:pathLst>
              <a:path w="13241" h="12669" extrusionOk="0">
                <a:moveTo>
                  <a:pt x="1" y="0"/>
                </a:moveTo>
                <a:lnTo>
                  <a:pt x="1" y="12669"/>
                </a:lnTo>
                <a:lnTo>
                  <a:pt x="6620" y="8359"/>
                </a:lnTo>
                <a:lnTo>
                  <a:pt x="13240" y="12669"/>
                </a:lnTo>
                <a:lnTo>
                  <a:pt x="1324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" name="Shape;2268;p44">
            <a:extLst>
              <a:ext uri="{FF2B5EF4-FFF2-40B4-BE49-F238E27FC236}">
                <a16:creationId xmlns:a16="http://schemas.microsoft.com/office/drawing/2014/main" id="{B13C06AE-5C19-8874-5B32-D299B412D9CD}"/>
              </a:ext>
            </a:extLst>
          </p:cNvPr>
          <p:cNvSpPr/>
          <p:nvPr/>
        </p:nvSpPr>
        <p:spPr>
          <a:xfrm>
            <a:off x="1651677" y="4759382"/>
            <a:ext cx="963255" cy="963291"/>
          </a:xfrm>
          <a:custGeom>
            <a:avLst/>
            <a:gdLst/>
            <a:ahLst/>
            <a:cxnLst/>
            <a:rect l="l" t="t" r="r" b="b"/>
            <a:pathLst>
              <a:path w="26897" h="26898" extrusionOk="0">
                <a:moveTo>
                  <a:pt x="13442" y="1"/>
                </a:moveTo>
                <a:cubicBezTo>
                  <a:pt x="6013" y="1"/>
                  <a:pt x="0" y="6025"/>
                  <a:pt x="0" y="13443"/>
                </a:cubicBezTo>
                <a:cubicBezTo>
                  <a:pt x="0" y="20873"/>
                  <a:pt x="6013" y="26897"/>
                  <a:pt x="13442" y="26897"/>
                </a:cubicBezTo>
                <a:cubicBezTo>
                  <a:pt x="20872" y="26897"/>
                  <a:pt x="26896" y="20873"/>
                  <a:pt x="26896" y="13443"/>
                </a:cubicBezTo>
                <a:cubicBezTo>
                  <a:pt x="26896" y="6025"/>
                  <a:pt x="20872" y="1"/>
                  <a:pt x="13442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" name="Shape;2269;p44">
            <a:extLst>
              <a:ext uri="{FF2B5EF4-FFF2-40B4-BE49-F238E27FC236}">
                <a16:creationId xmlns:a16="http://schemas.microsoft.com/office/drawing/2014/main" id="{F5F66DD9-A078-BE4B-BE38-ACC4373EADD0}"/>
              </a:ext>
            </a:extLst>
          </p:cNvPr>
          <p:cNvSpPr/>
          <p:nvPr/>
        </p:nvSpPr>
        <p:spPr>
          <a:xfrm>
            <a:off x="1784918" y="4892426"/>
            <a:ext cx="696772" cy="697202"/>
          </a:xfrm>
          <a:custGeom>
            <a:avLst/>
            <a:gdLst/>
            <a:ahLst/>
            <a:cxnLst/>
            <a:rect l="l" t="t" r="r" b="b"/>
            <a:pathLst>
              <a:path w="19456" h="19468" extrusionOk="0">
                <a:moveTo>
                  <a:pt x="9728" y="1"/>
                </a:moveTo>
                <a:cubicBezTo>
                  <a:pt x="4359" y="1"/>
                  <a:pt x="1" y="4358"/>
                  <a:pt x="1" y="9728"/>
                </a:cubicBezTo>
                <a:cubicBezTo>
                  <a:pt x="1" y="15110"/>
                  <a:pt x="4359" y="19467"/>
                  <a:pt x="9728" y="19467"/>
                </a:cubicBezTo>
                <a:cubicBezTo>
                  <a:pt x="15098" y="19467"/>
                  <a:pt x="19456" y="15110"/>
                  <a:pt x="19456" y="9728"/>
                </a:cubicBezTo>
                <a:cubicBezTo>
                  <a:pt x="19456" y="4358"/>
                  <a:pt x="15098" y="1"/>
                  <a:pt x="97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" name="Shape;2274;p44">
            <a:extLst>
              <a:ext uri="{FF2B5EF4-FFF2-40B4-BE49-F238E27FC236}">
                <a16:creationId xmlns:a16="http://schemas.microsoft.com/office/drawing/2014/main" id="{11F05246-43D2-3563-B99D-7BFC2E555C95}"/>
              </a:ext>
            </a:extLst>
          </p:cNvPr>
          <p:cNvSpPr/>
          <p:nvPr/>
        </p:nvSpPr>
        <p:spPr>
          <a:xfrm>
            <a:off x="2098942" y="3246073"/>
            <a:ext cx="3725025" cy="961142"/>
          </a:xfrm>
          <a:custGeom>
            <a:avLst/>
            <a:gdLst/>
            <a:ahLst/>
            <a:cxnLst/>
            <a:rect l="l" t="t" r="r" b="b"/>
            <a:pathLst>
              <a:path w="104014" h="26838" extrusionOk="0">
                <a:moveTo>
                  <a:pt x="1" y="1"/>
                </a:moveTo>
                <a:lnTo>
                  <a:pt x="1" y="26838"/>
                </a:lnTo>
                <a:lnTo>
                  <a:pt x="90929" y="26838"/>
                </a:lnTo>
                <a:cubicBezTo>
                  <a:pt x="98156" y="26838"/>
                  <a:pt x="104014" y="20980"/>
                  <a:pt x="104014" y="13753"/>
                </a:cubicBezTo>
                <a:lnTo>
                  <a:pt x="104014" y="11217"/>
                </a:lnTo>
                <a:cubicBezTo>
                  <a:pt x="104014" y="5025"/>
                  <a:pt x="98989" y="1"/>
                  <a:pt x="92810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" name="Shape;2275;p44">
            <a:extLst>
              <a:ext uri="{FF2B5EF4-FFF2-40B4-BE49-F238E27FC236}">
                <a16:creationId xmlns:a16="http://schemas.microsoft.com/office/drawing/2014/main" id="{9CCC0ACD-C58A-4756-57C5-4A5E0084D314}"/>
              </a:ext>
            </a:extLst>
          </p:cNvPr>
          <p:cNvSpPr/>
          <p:nvPr/>
        </p:nvSpPr>
        <p:spPr>
          <a:xfrm>
            <a:off x="1896206" y="4051752"/>
            <a:ext cx="474197" cy="454141"/>
          </a:xfrm>
          <a:custGeom>
            <a:avLst/>
            <a:gdLst/>
            <a:ahLst/>
            <a:cxnLst/>
            <a:rect l="l" t="t" r="r" b="b"/>
            <a:pathLst>
              <a:path w="13241" h="12681" extrusionOk="0">
                <a:moveTo>
                  <a:pt x="1" y="0"/>
                </a:moveTo>
                <a:lnTo>
                  <a:pt x="1" y="12681"/>
                </a:lnTo>
                <a:lnTo>
                  <a:pt x="6620" y="8371"/>
                </a:lnTo>
                <a:lnTo>
                  <a:pt x="13240" y="12681"/>
                </a:lnTo>
                <a:lnTo>
                  <a:pt x="1324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" name="Shape;2276;p44">
            <a:extLst>
              <a:ext uri="{FF2B5EF4-FFF2-40B4-BE49-F238E27FC236}">
                <a16:creationId xmlns:a16="http://schemas.microsoft.com/office/drawing/2014/main" id="{EA25FF56-6C44-AAB2-6C08-8CAFBA8AD37E}"/>
              </a:ext>
            </a:extLst>
          </p:cNvPr>
          <p:cNvSpPr/>
          <p:nvPr/>
        </p:nvSpPr>
        <p:spPr>
          <a:xfrm>
            <a:off x="1651677" y="3244999"/>
            <a:ext cx="963255" cy="963291"/>
          </a:xfrm>
          <a:custGeom>
            <a:avLst/>
            <a:gdLst/>
            <a:ahLst/>
            <a:cxnLst/>
            <a:rect l="l" t="t" r="r" b="b"/>
            <a:pathLst>
              <a:path w="26897" h="26898" extrusionOk="0">
                <a:moveTo>
                  <a:pt x="13442" y="1"/>
                </a:moveTo>
                <a:cubicBezTo>
                  <a:pt x="6013" y="1"/>
                  <a:pt x="0" y="6025"/>
                  <a:pt x="0" y="13455"/>
                </a:cubicBezTo>
                <a:cubicBezTo>
                  <a:pt x="0" y="20884"/>
                  <a:pt x="6013" y="26897"/>
                  <a:pt x="13442" y="26897"/>
                </a:cubicBezTo>
                <a:cubicBezTo>
                  <a:pt x="20872" y="26897"/>
                  <a:pt x="26896" y="20884"/>
                  <a:pt x="26896" y="13455"/>
                </a:cubicBezTo>
                <a:cubicBezTo>
                  <a:pt x="26896" y="6025"/>
                  <a:pt x="20872" y="1"/>
                  <a:pt x="13442" y="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" name="Shape;2277;p44">
            <a:extLst>
              <a:ext uri="{FF2B5EF4-FFF2-40B4-BE49-F238E27FC236}">
                <a16:creationId xmlns:a16="http://schemas.microsoft.com/office/drawing/2014/main" id="{84925178-2087-95C0-6811-C43632A6F2F6}"/>
              </a:ext>
            </a:extLst>
          </p:cNvPr>
          <p:cNvSpPr/>
          <p:nvPr/>
        </p:nvSpPr>
        <p:spPr>
          <a:xfrm>
            <a:off x="1784918" y="3378258"/>
            <a:ext cx="696772" cy="696772"/>
          </a:xfrm>
          <a:custGeom>
            <a:avLst/>
            <a:gdLst/>
            <a:ahLst/>
            <a:cxnLst/>
            <a:rect l="l" t="t" r="r" b="b"/>
            <a:pathLst>
              <a:path w="19456" h="19456" extrusionOk="0">
                <a:moveTo>
                  <a:pt x="9728" y="1"/>
                </a:moveTo>
                <a:cubicBezTo>
                  <a:pt x="4359" y="1"/>
                  <a:pt x="1" y="4346"/>
                  <a:pt x="1" y="9728"/>
                </a:cubicBezTo>
                <a:cubicBezTo>
                  <a:pt x="1" y="15098"/>
                  <a:pt x="4359" y="19455"/>
                  <a:pt x="9728" y="19455"/>
                </a:cubicBezTo>
                <a:cubicBezTo>
                  <a:pt x="15098" y="19455"/>
                  <a:pt x="19456" y="15098"/>
                  <a:pt x="19456" y="9728"/>
                </a:cubicBezTo>
                <a:cubicBezTo>
                  <a:pt x="19456" y="4346"/>
                  <a:pt x="15098" y="1"/>
                  <a:pt x="972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CB1EEE1-EB07-3479-8529-450BF72A4DDE}"/>
              </a:ext>
            </a:extLst>
          </p:cNvPr>
          <p:cNvSpPr txBox="1"/>
          <p:nvPr/>
        </p:nvSpPr>
        <p:spPr>
          <a:xfrm>
            <a:off x="2765958" y="2141638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02C0260-F918-91D8-4048-59A51DA84F48}"/>
              </a:ext>
            </a:extLst>
          </p:cNvPr>
          <p:cNvSpPr txBox="1"/>
          <p:nvPr/>
        </p:nvSpPr>
        <p:spPr>
          <a:xfrm>
            <a:off x="2765959" y="1831090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1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E468692-5AA9-0C7A-04A0-6EEB65D8E69D}"/>
              </a:ext>
            </a:extLst>
          </p:cNvPr>
          <p:cNvSpPr txBox="1"/>
          <p:nvPr/>
        </p:nvSpPr>
        <p:spPr>
          <a:xfrm>
            <a:off x="7507470" y="2141638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85F5FD38-53FD-F55F-F309-8F425921A4BD}"/>
              </a:ext>
            </a:extLst>
          </p:cNvPr>
          <p:cNvSpPr txBox="1"/>
          <p:nvPr/>
        </p:nvSpPr>
        <p:spPr>
          <a:xfrm>
            <a:off x="7507471" y="1831090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3C05971-E478-BA0B-EE2B-F3A8D700A546}"/>
              </a:ext>
            </a:extLst>
          </p:cNvPr>
          <p:cNvSpPr txBox="1"/>
          <p:nvPr/>
        </p:nvSpPr>
        <p:spPr>
          <a:xfrm>
            <a:off x="2765958" y="3655601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B428C3B-EA7B-4445-ACC0-5CA8F698E697}"/>
              </a:ext>
            </a:extLst>
          </p:cNvPr>
          <p:cNvSpPr txBox="1"/>
          <p:nvPr/>
        </p:nvSpPr>
        <p:spPr>
          <a:xfrm>
            <a:off x="2765959" y="3345053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3E87900-91F9-0C24-CB4F-BFCB6CE51F0E}"/>
              </a:ext>
            </a:extLst>
          </p:cNvPr>
          <p:cNvSpPr txBox="1"/>
          <p:nvPr/>
        </p:nvSpPr>
        <p:spPr>
          <a:xfrm>
            <a:off x="7507470" y="3655601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6A969F2-3313-FE04-7986-F76535581E08}"/>
              </a:ext>
            </a:extLst>
          </p:cNvPr>
          <p:cNvSpPr txBox="1"/>
          <p:nvPr/>
        </p:nvSpPr>
        <p:spPr>
          <a:xfrm>
            <a:off x="7507471" y="3345053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203A907-D50A-9729-49BD-53F9CC464118}"/>
              </a:ext>
            </a:extLst>
          </p:cNvPr>
          <p:cNvSpPr txBox="1"/>
          <p:nvPr/>
        </p:nvSpPr>
        <p:spPr>
          <a:xfrm>
            <a:off x="2765958" y="5169984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F53794F-BA65-6014-8FEA-B9F9075E1365}"/>
              </a:ext>
            </a:extLst>
          </p:cNvPr>
          <p:cNvSpPr txBox="1"/>
          <p:nvPr/>
        </p:nvSpPr>
        <p:spPr>
          <a:xfrm>
            <a:off x="2765959" y="4859436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5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995EDB6E-2D2D-0456-53AF-1C79F108C92D}"/>
              </a:ext>
            </a:extLst>
          </p:cNvPr>
          <p:cNvSpPr txBox="1"/>
          <p:nvPr/>
        </p:nvSpPr>
        <p:spPr>
          <a:xfrm>
            <a:off x="7507470" y="5169984"/>
            <a:ext cx="2341112" cy="46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434343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This is a sample text. Insert your desired text here.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1485565-1C9A-9975-4C9F-9EAF5D0B3907}"/>
              </a:ext>
            </a:extLst>
          </p:cNvPr>
          <p:cNvSpPr txBox="1"/>
          <p:nvPr/>
        </p:nvSpPr>
        <p:spPr>
          <a:xfrm>
            <a:off x="7507471" y="4859436"/>
            <a:ext cx="18592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434343"/>
                </a:solidFill>
                <a:latin typeface="Segoe UI" panose="020B0502040204020203" pitchFamily="34" charset="0"/>
                <a:ea typeface="Fira Sans Extra Condensed Medium"/>
                <a:cs typeface="Segoe UI" panose="020B0502040204020203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AGENDA ITEM 6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1C12BE6A-B256-AAE2-702F-AF15ACB9F8FD}"/>
              </a:ext>
            </a:extLst>
          </p:cNvPr>
          <p:cNvSpPr/>
          <p:nvPr/>
        </p:nvSpPr>
        <p:spPr>
          <a:xfrm>
            <a:off x="1868170" y="1979433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351FBA18-C5C6-791F-AAC3-E8076DD4AAB1}"/>
              </a:ext>
            </a:extLst>
          </p:cNvPr>
          <p:cNvSpPr/>
          <p:nvPr/>
        </p:nvSpPr>
        <p:spPr>
          <a:xfrm>
            <a:off x="6584528" y="1979433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6723C36C-53AE-2658-3D63-39F327A2C1A2}"/>
              </a:ext>
            </a:extLst>
          </p:cNvPr>
          <p:cNvSpPr/>
          <p:nvPr/>
        </p:nvSpPr>
        <p:spPr>
          <a:xfrm>
            <a:off x="1868170" y="3493396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D065E1A-0E35-5A0A-9181-F86022D311CE}"/>
              </a:ext>
            </a:extLst>
          </p:cNvPr>
          <p:cNvSpPr/>
          <p:nvPr/>
        </p:nvSpPr>
        <p:spPr>
          <a:xfrm>
            <a:off x="6584528" y="3493396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815C72C-9739-6964-FF97-D5EB310FFF1F}"/>
              </a:ext>
            </a:extLst>
          </p:cNvPr>
          <p:cNvSpPr/>
          <p:nvPr/>
        </p:nvSpPr>
        <p:spPr>
          <a:xfrm>
            <a:off x="1868170" y="5007779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19E2FB0F-B733-C2DB-50C0-3C59CED0EAB1}"/>
              </a:ext>
            </a:extLst>
          </p:cNvPr>
          <p:cNvSpPr/>
          <p:nvPr/>
        </p:nvSpPr>
        <p:spPr>
          <a:xfrm>
            <a:off x="6584528" y="5007779"/>
            <a:ext cx="530269" cy="46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925680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CF33E9-4B66-8B99-44CC-6B406E236B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6 Steps Agenda Slide PowerPoint Templates</a:t>
            </a:r>
          </a:p>
        </p:txBody>
      </p:sp>
      <p:sp>
        <p:nvSpPr>
          <p:cNvPr id="8" name="SlideModel shp44">
            <a:extLst>
              <a:ext uri="{FF2B5EF4-FFF2-40B4-BE49-F238E27FC236}">
                <a16:creationId xmlns:a16="http://schemas.microsoft.com/office/drawing/2014/main" id="{EB544313-FE15-9953-00F4-0849EFF31D1E}"/>
              </a:ext>
            </a:extLst>
          </p:cNvPr>
          <p:cNvSpPr/>
          <p:nvPr/>
        </p:nvSpPr>
        <p:spPr>
          <a:xfrm flipH="1">
            <a:off x="1128555" y="5729416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1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1" y="149516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4" name="SlideModel shp50">
            <a:extLst>
              <a:ext uri="{FF2B5EF4-FFF2-40B4-BE49-F238E27FC236}">
                <a16:creationId xmlns:a16="http://schemas.microsoft.com/office/drawing/2014/main" id="{1598E4D2-FC24-0D87-01F8-F5ADBA67480C}"/>
              </a:ext>
            </a:extLst>
          </p:cNvPr>
          <p:cNvSpPr/>
          <p:nvPr/>
        </p:nvSpPr>
        <p:spPr>
          <a:xfrm>
            <a:off x="9414981" y="5729416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0" name="SlideModel shp56">
            <a:extLst>
              <a:ext uri="{FF2B5EF4-FFF2-40B4-BE49-F238E27FC236}">
                <a16:creationId xmlns:a16="http://schemas.microsoft.com/office/drawing/2014/main" id="{A632993D-B26D-620C-6E32-6364D772C864}"/>
              </a:ext>
            </a:extLst>
          </p:cNvPr>
          <p:cNvSpPr/>
          <p:nvPr/>
        </p:nvSpPr>
        <p:spPr>
          <a:xfrm>
            <a:off x="1128555" y="5729416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SlideModel shp58">
            <a:extLst>
              <a:ext uri="{FF2B5EF4-FFF2-40B4-BE49-F238E27FC236}">
                <a16:creationId xmlns:a16="http://schemas.microsoft.com/office/drawing/2014/main" id="{80A3DA5A-09A5-2992-228F-9B9664359663}"/>
              </a:ext>
            </a:extLst>
          </p:cNvPr>
          <p:cNvSpPr txBox="1"/>
          <p:nvPr/>
        </p:nvSpPr>
        <p:spPr>
          <a:xfrm flipH="1">
            <a:off x="5827945" y="5903153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32" name="SlideModel shp68">
            <a:extLst>
              <a:ext uri="{FF2B5EF4-FFF2-40B4-BE49-F238E27FC236}">
                <a16:creationId xmlns:a16="http://schemas.microsoft.com/office/drawing/2014/main" id="{ED1D411D-FCDA-C9B7-E2B5-F25CB47BA552}"/>
              </a:ext>
            </a:extLst>
          </p:cNvPr>
          <p:cNvSpPr txBox="1"/>
          <p:nvPr/>
        </p:nvSpPr>
        <p:spPr>
          <a:xfrm flipH="1">
            <a:off x="1535480" y="5803126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06</a:t>
            </a:r>
          </a:p>
        </p:txBody>
      </p:sp>
      <p:grpSp>
        <p:nvGrpSpPr>
          <p:cNvPr id="33" name="SlideModel shp70" descr="Alarm clock outline">
            <a:extLst>
              <a:ext uri="{FF2B5EF4-FFF2-40B4-BE49-F238E27FC236}">
                <a16:creationId xmlns:a16="http://schemas.microsoft.com/office/drawing/2014/main" id="{8BE87DD5-4170-A5F1-FA50-ED9B894D1164}"/>
              </a:ext>
            </a:extLst>
          </p:cNvPr>
          <p:cNvGrpSpPr/>
          <p:nvPr/>
        </p:nvGrpSpPr>
        <p:grpSpPr>
          <a:xfrm>
            <a:off x="8439377" y="5810551"/>
            <a:ext cx="565273" cy="565515"/>
            <a:chOff x="11187036" y="5857340"/>
            <a:chExt cx="2002829" cy="2003687"/>
          </a:xfrm>
          <a:solidFill>
            <a:schemeClr val="bg1"/>
          </a:solidFill>
        </p:grpSpPr>
        <p:sp>
          <p:nvSpPr>
            <p:cNvPr id="34" name="SliModel Group shp71">
              <a:extLst>
                <a:ext uri="{FF2B5EF4-FFF2-40B4-BE49-F238E27FC236}">
                  <a16:creationId xmlns:a16="http://schemas.microsoft.com/office/drawing/2014/main" id="{AA4FA4F9-6E25-1D8E-9CE5-8AC2A620081A}"/>
                </a:ext>
              </a:extLst>
            </p:cNvPr>
            <p:cNvSpPr/>
            <p:nvPr/>
          </p:nvSpPr>
          <p:spPr>
            <a:xfrm>
              <a:off x="11680276" y="6455214"/>
              <a:ext cx="537216" cy="538083"/>
            </a:xfrm>
            <a:custGeom>
              <a:avLst/>
              <a:gdLst>
                <a:gd name="connsiteX0" fmla="*/ 507323 w 537216"/>
                <a:gd name="connsiteY0" fmla="*/ 0 h 538083"/>
                <a:gd name="connsiteX1" fmla="*/ 477430 w 537216"/>
                <a:gd name="connsiteY1" fmla="*/ 29894 h 538083"/>
                <a:gd name="connsiteX2" fmla="*/ 477430 w 537216"/>
                <a:gd name="connsiteY2" fmla="*/ 478297 h 538083"/>
                <a:gd name="connsiteX3" fmla="*/ 29894 w 537216"/>
                <a:gd name="connsiteY3" fmla="*/ 478297 h 538083"/>
                <a:gd name="connsiteX4" fmla="*/ 0 w 537216"/>
                <a:gd name="connsiteY4" fmla="*/ 508190 h 538083"/>
                <a:gd name="connsiteX5" fmla="*/ 29894 w 537216"/>
                <a:gd name="connsiteY5" fmla="*/ 538084 h 538083"/>
                <a:gd name="connsiteX6" fmla="*/ 507323 w 537216"/>
                <a:gd name="connsiteY6" fmla="*/ 538084 h 538083"/>
                <a:gd name="connsiteX7" fmla="*/ 537217 w 537216"/>
                <a:gd name="connsiteY7" fmla="*/ 508190 h 538083"/>
                <a:gd name="connsiteX8" fmla="*/ 537217 w 537216"/>
                <a:gd name="connsiteY8" fmla="*/ 29894 h 538083"/>
                <a:gd name="connsiteX9" fmla="*/ 507323 w 537216"/>
                <a:gd name="connsiteY9" fmla="*/ 0 h 53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216" h="538083">
                  <a:moveTo>
                    <a:pt x="507323" y="0"/>
                  </a:moveTo>
                  <a:cubicBezTo>
                    <a:pt x="490813" y="0"/>
                    <a:pt x="477430" y="13383"/>
                    <a:pt x="477430" y="29894"/>
                  </a:cubicBezTo>
                  <a:lnTo>
                    <a:pt x="477430" y="478297"/>
                  </a:lnTo>
                  <a:lnTo>
                    <a:pt x="29894" y="478297"/>
                  </a:lnTo>
                  <a:cubicBezTo>
                    <a:pt x="13383" y="478297"/>
                    <a:pt x="0" y="491680"/>
                    <a:pt x="0" y="508190"/>
                  </a:cubicBezTo>
                  <a:cubicBezTo>
                    <a:pt x="0" y="524700"/>
                    <a:pt x="13383" y="538084"/>
                    <a:pt x="29894" y="538084"/>
                  </a:cubicBezTo>
                  <a:lnTo>
                    <a:pt x="507323" y="538084"/>
                  </a:lnTo>
                  <a:cubicBezTo>
                    <a:pt x="523833" y="538084"/>
                    <a:pt x="537217" y="524700"/>
                    <a:pt x="537217" y="508190"/>
                  </a:cubicBezTo>
                  <a:lnTo>
                    <a:pt x="537217" y="29894"/>
                  </a:lnTo>
                  <a:cubicBezTo>
                    <a:pt x="537217" y="13383"/>
                    <a:pt x="523833" y="0"/>
                    <a:pt x="507323" y="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35" name="SliModel Group shp72">
              <a:extLst>
                <a:ext uri="{FF2B5EF4-FFF2-40B4-BE49-F238E27FC236}">
                  <a16:creationId xmlns:a16="http://schemas.microsoft.com/office/drawing/2014/main" id="{6953760D-83E8-50F5-2496-34F1F6DBD407}"/>
                </a:ext>
              </a:extLst>
            </p:cNvPr>
            <p:cNvSpPr/>
            <p:nvPr/>
          </p:nvSpPr>
          <p:spPr>
            <a:xfrm>
              <a:off x="11187036" y="5857340"/>
              <a:ext cx="610183" cy="610219"/>
            </a:xfrm>
            <a:custGeom>
              <a:avLst/>
              <a:gdLst>
                <a:gd name="connsiteX0" fmla="*/ 454737 w 610183"/>
                <a:gd name="connsiteY0" fmla="*/ 36264 h 610219"/>
                <a:gd name="connsiteX1" fmla="*/ 287611 w 610183"/>
                <a:gd name="connsiteY1" fmla="*/ 33008 h 610219"/>
                <a:gd name="connsiteX2" fmla="*/ 287333 w 610183"/>
                <a:gd name="connsiteY2" fmla="*/ 33274 h 610219"/>
                <a:gd name="connsiteX3" fmla="*/ 284344 w 610183"/>
                <a:gd name="connsiteY3" fmla="*/ 36264 h 610219"/>
                <a:gd name="connsiteX4" fmla="*/ 36228 w 610183"/>
                <a:gd name="connsiteY4" fmla="*/ 284380 h 610219"/>
                <a:gd name="connsiteX5" fmla="*/ 33095 w 610183"/>
                <a:gd name="connsiteY5" fmla="*/ 451637 h 610219"/>
                <a:gd name="connsiteX6" fmla="*/ 33238 w 610183"/>
                <a:gd name="connsiteY6" fmla="*/ 451784 h 610219"/>
                <a:gd name="connsiteX7" fmla="*/ 36228 w 610183"/>
                <a:gd name="connsiteY7" fmla="*/ 454773 h 610219"/>
                <a:gd name="connsiteX8" fmla="*/ 191674 w 610183"/>
                <a:gd name="connsiteY8" fmla="*/ 610220 h 610219"/>
                <a:gd name="connsiteX9" fmla="*/ 610184 w 610183"/>
                <a:gd name="connsiteY9" fmla="*/ 191710 h 610219"/>
                <a:gd name="connsiteX10" fmla="*/ 78527 w 610183"/>
                <a:gd name="connsiteY10" fmla="*/ 412623 h 610219"/>
                <a:gd name="connsiteX11" fmla="*/ 75538 w 610183"/>
                <a:gd name="connsiteY11" fmla="*/ 409634 h 610219"/>
                <a:gd name="connsiteX12" fmla="*/ 77152 w 610183"/>
                <a:gd name="connsiteY12" fmla="*/ 328055 h 610219"/>
                <a:gd name="connsiteX13" fmla="*/ 78527 w 610183"/>
                <a:gd name="connsiteY13" fmla="*/ 326709 h 610219"/>
                <a:gd name="connsiteX14" fmla="*/ 326643 w 610183"/>
                <a:gd name="connsiteY14" fmla="*/ 78593 h 610219"/>
                <a:gd name="connsiteX15" fmla="*/ 329633 w 610183"/>
                <a:gd name="connsiteY15" fmla="*/ 75604 h 610219"/>
                <a:gd name="connsiteX16" fmla="*/ 411122 w 610183"/>
                <a:gd name="connsiteY16" fmla="*/ 77218 h 610219"/>
                <a:gd name="connsiteX17" fmla="*/ 412468 w 610183"/>
                <a:gd name="connsiteY17" fmla="*/ 78593 h 610219"/>
                <a:gd name="connsiteX18" fmla="*/ 525675 w 610183"/>
                <a:gd name="connsiteY18" fmla="*/ 191800 h 610219"/>
                <a:gd name="connsiteX19" fmla="*/ 191674 w 610183"/>
                <a:gd name="connsiteY19" fmla="*/ 525830 h 61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0183" h="610219">
                  <a:moveTo>
                    <a:pt x="454737" y="36264"/>
                  </a:moveTo>
                  <a:cubicBezTo>
                    <a:pt x="409484" y="-10786"/>
                    <a:pt x="334661" y="-12245"/>
                    <a:pt x="287611" y="33008"/>
                  </a:cubicBezTo>
                  <a:cubicBezTo>
                    <a:pt x="287519" y="33095"/>
                    <a:pt x="287426" y="33185"/>
                    <a:pt x="287333" y="33274"/>
                  </a:cubicBezTo>
                  <a:lnTo>
                    <a:pt x="284344" y="36264"/>
                  </a:lnTo>
                  <a:lnTo>
                    <a:pt x="36228" y="284380"/>
                  </a:lnTo>
                  <a:cubicBezTo>
                    <a:pt x="-10825" y="329702"/>
                    <a:pt x="-12227" y="404585"/>
                    <a:pt x="33095" y="451637"/>
                  </a:cubicBezTo>
                  <a:cubicBezTo>
                    <a:pt x="33143" y="451685"/>
                    <a:pt x="33190" y="451736"/>
                    <a:pt x="33238" y="451784"/>
                  </a:cubicBezTo>
                  <a:lnTo>
                    <a:pt x="36228" y="454773"/>
                  </a:lnTo>
                  <a:lnTo>
                    <a:pt x="191674" y="610220"/>
                  </a:lnTo>
                  <a:lnTo>
                    <a:pt x="610184" y="191710"/>
                  </a:lnTo>
                  <a:close/>
                  <a:moveTo>
                    <a:pt x="78527" y="412623"/>
                  </a:moveTo>
                  <a:lnTo>
                    <a:pt x="75538" y="409634"/>
                  </a:lnTo>
                  <a:cubicBezTo>
                    <a:pt x="53910" y="386484"/>
                    <a:pt x="54624" y="350331"/>
                    <a:pt x="77152" y="328055"/>
                  </a:cubicBezTo>
                  <a:cubicBezTo>
                    <a:pt x="77630" y="327606"/>
                    <a:pt x="78079" y="327188"/>
                    <a:pt x="78527" y="326709"/>
                  </a:cubicBezTo>
                  <a:lnTo>
                    <a:pt x="326643" y="78593"/>
                  </a:lnTo>
                  <a:lnTo>
                    <a:pt x="329633" y="75604"/>
                  </a:lnTo>
                  <a:cubicBezTo>
                    <a:pt x="352752" y="53988"/>
                    <a:pt x="388879" y="54702"/>
                    <a:pt x="411122" y="77218"/>
                  </a:cubicBezTo>
                  <a:lnTo>
                    <a:pt x="412468" y="78593"/>
                  </a:lnTo>
                  <a:lnTo>
                    <a:pt x="525675" y="191800"/>
                  </a:lnTo>
                  <a:lnTo>
                    <a:pt x="191674" y="525830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36" name="SliModel Group shp73">
              <a:extLst>
                <a:ext uri="{FF2B5EF4-FFF2-40B4-BE49-F238E27FC236}">
                  <a16:creationId xmlns:a16="http://schemas.microsoft.com/office/drawing/2014/main" id="{60B618E0-2BF6-1A39-A2A5-00F3E2CA3A01}"/>
                </a:ext>
              </a:extLst>
            </p:cNvPr>
            <p:cNvSpPr/>
            <p:nvPr/>
          </p:nvSpPr>
          <p:spPr>
            <a:xfrm>
              <a:off x="12579683" y="5857412"/>
              <a:ext cx="610182" cy="610208"/>
            </a:xfrm>
            <a:custGeom>
              <a:avLst/>
              <a:gdLst>
                <a:gd name="connsiteX0" fmla="*/ 573956 w 610182"/>
                <a:gd name="connsiteY0" fmla="*/ 284368 h 610208"/>
                <a:gd name="connsiteX1" fmla="*/ 325840 w 610182"/>
                <a:gd name="connsiteY1" fmla="*/ 36252 h 610208"/>
                <a:gd name="connsiteX2" fmla="*/ 322850 w 610182"/>
                <a:gd name="connsiteY2" fmla="*/ 33263 h 610208"/>
                <a:gd name="connsiteX3" fmla="*/ 155671 w 610182"/>
                <a:gd name="connsiteY3" fmla="*/ 36019 h 610208"/>
                <a:gd name="connsiteX4" fmla="*/ 155446 w 610182"/>
                <a:gd name="connsiteY4" fmla="*/ 36252 h 610208"/>
                <a:gd name="connsiteX5" fmla="*/ 0 w 610182"/>
                <a:gd name="connsiteY5" fmla="*/ 191698 h 610208"/>
                <a:gd name="connsiteX6" fmla="*/ 418509 w 610182"/>
                <a:gd name="connsiteY6" fmla="*/ 610208 h 610208"/>
                <a:gd name="connsiteX7" fmla="*/ 573956 w 610182"/>
                <a:gd name="connsiteY7" fmla="*/ 454762 h 610208"/>
                <a:gd name="connsiteX8" fmla="*/ 576945 w 610182"/>
                <a:gd name="connsiteY8" fmla="*/ 451772 h 610208"/>
                <a:gd name="connsiteX9" fmla="*/ 574102 w 610182"/>
                <a:gd name="connsiteY9" fmla="*/ 284512 h 610208"/>
                <a:gd name="connsiteX10" fmla="*/ 573956 w 610182"/>
                <a:gd name="connsiteY10" fmla="*/ 284368 h 610208"/>
                <a:gd name="connsiteX11" fmla="*/ 534676 w 610182"/>
                <a:gd name="connsiteY11" fmla="*/ 409563 h 610208"/>
                <a:gd name="connsiteX12" fmla="*/ 531687 w 610182"/>
                <a:gd name="connsiteY12" fmla="*/ 412552 h 610208"/>
                <a:gd name="connsiteX13" fmla="*/ 418509 w 610182"/>
                <a:gd name="connsiteY13" fmla="*/ 525759 h 610208"/>
                <a:gd name="connsiteX14" fmla="*/ 84449 w 610182"/>
                <a:gd name="connsiteY14" fmla="*/ 191669 h 610208"/>
                <a:gd name="connsiteX15" fmla="*/ 197656 w 610182"/>
                <a:gd name="connsiteY15" fmla="*/ 78462 h 610208"/>
                <a:gd name="connsiteX16" fmla="*/ 199001 w 610182"/>
                <a:gd name="connsiteY16" fmla="*/ 77087 h 610208"/>
                <a:gd name="connsiteX17" fmla="*/ 280491 w 610182"/>
                <a:gd name="connsiteY17" fmla="*/ 75472 h 610208"/>
                <a:gd name="connsiteX18" fmla="*/ 283480 w 610182"/>
                <a:gd name="connsiteY18" fmla="*/ 78462 h 610208"/>
                <a:gd name="connsiteX19" fmla="*/ 531597 w 610182"/>
                <a:gd name="connsiteY19" fmla="*/ 326578 h 610208"/>
                <a:gd name="connsiteX20" fmla="*/ 532972 w 610182"/>
                <a:gd name="connsiteY20" fmla="*/ 327923 h 610208"/>
                <a:gd name="connsiteX21" fmla="*/ 534586 w 610182"/>
                <a:gd name="connsiteY21" fmla="*/ 409503 h 61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0182" h="610208">
                  <a:moveTo>
                    <a:pt x="573956" y="284368"/>
                  </a:moveTo>
                  <a:lnTo>
                    <a:pt x="325840" y="36252"/>
                  </a:lnTo>
                  <a:lnTo>
                    <a:pt x="322850" y="33263"/>
                  </a:lnTo>
                  <a:cubicBezTo>
                    <a:pt x="275923" y="-12143"/>
                    <a:pt x="201076" y="-10908"/>
                    <a:pt x="155671" y="36019"/>
                  </a:cubicBezTo>
                  <a:cubicBezTo>
                    <a:pt x="155596" y="36097"/>
                    <a:pt x="155521" y="36174"/>
                    <a:pt x="155446" y="36252"/>
                  </a:cubicBezTo>
                  <a:lnTo>
                    <a:pt x="0" y="191698"/>
                  </a:lnTo>
                  <a:lnTo>
                    <a:pt x="418509" y="610208"/>
                  </a:lnTo>
                  <a:lnTo>
                    <a:pt x="573956" y="454762"/>
                  </a:lnTo>
                  <a:lnTo>
                    <a:pt x="576945" y="451772"/>
                  </a:lnTo>
                  <a:cubicBezTo>
                    <a:pt x="622348" y="404801"/>
                    <a:pt x="621077" y="329914"/>
                    <a:pt x="574102" y="284512"/>
                  </a:cubicBezTo>
                  <a:cubicBezTo>
                    <a:pt x="574055" y="284464"/>
                    <a:pt x="574004" y="284416"/>
                    <a:pt x="573956" y="284368"/>
                  </a:cubicBezTo>
                  <a:close/>
                  <a:moveTo>
                    <a:pt x="534676" y="409563"/>
                  </a:moveTo>
                  <a:lnTo>
                    <a:pt x="531687" y="412552"/>
                  </a:lnTo>
                  <a:lnTo>
                    <a:pt x="418509" y="525759"/>
                  </a:lnTo>
                  <a:lnTo>
                    <a:pt x="84449" y="191669"/>
                  </a:lnTo>
                  <a:lnTo>
                    <a:pt x="197656" y="78462"/>
                  </a:lnTo>
                  <a:lnTo>
                    <a:pt x="199001" y="77087"/>
                  </a:lnTo>
                  <a:cubicBezTo>
                    <a:pt x="221245" y="54571"/>
                    <a:pt x="257371" y="53856"/>
                    <a:pt x="280491" y="75472"/>
                  </a:cubicBezTo>
                  <a:lnTo>
                    <a:pt x="283480" y="78462"/>
                  </a:lnTo>
                  <a:lnTo>
                    <a:pt x="531597" y="326578"/>
                  </a:lnTo>
                  <a:cubicBezTo>
                    <a:pt x="532045" y="327056"/>
                    <a:pt x="532494" y="327475"/>
                    <a:pt x="532972" y="327923"/>
                  </a:cubicBezTo>
                  <a:cubicBezTo>
                    <a:pt x="555500" y="350200"/>
                    <a:pt x="556214" y="386353"/>
                    <a:pt x="534586" y="409503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37" name="SliModel Group shp74">
              <a:extLst>
                <a:ext uri="{FF2B5EF4-FFF2-40B4-BE49-F238E27FC236}">
                  <a16:creationId xmlns:a16="http://schemas.microsoft.com/office/drawing/2014/main" id="{6636BD8A-E596-2C31-18C1-A9371DB15D8E}"/>
                </a:ext>
              </a:extLst>
            </p:cNvPr>
            <p:cNvSpPr/>
            <p:nvPr/>
          </p:nvSpPr>
          <p:spPr>
            <a:xfrm>
              <a:off x="11411168" y="5947024"/>
              <a:ext cx="1554531" cy="1914004"/>
            </a:xfrm>
            <a:custGeom>
              <a:avLst/>
              <a:gdLst>
                <a:gd name="connsiteX0" fmla="*/ 807192 w 1554531"/>
                <a:gd name="connsiteY0" fmla="*/ 239896 h 1914004"/>
                <a:gd name="connsiteX1" fmla="*/ 807192 w 1554531"/>
                <a:gd name="connsiteY1" fmla="*/ 59787 h 1914004"/>
                <a:gd name="connsiteX2" fmla="*/ 956660 w 1554531"/>
                <a:gd name="connsiteY2" fmla="*/ 59787 h 1914004"/>
                <a:gd name="connsiteX3" fmla="*/ 986553 w 1554531"/>
                <a:gd name="connsiteY3" fmla="*/ 29894 h 1914004"/>
                <a:gd name="connsiteX4" fmla="*/ 956660 w 1554531"/>
                <a:gd name="connsiteY4" fmla="*/ 0 h 1914004"/>
                <a:gd name="connsiteX5" fmla="*/ 597937 w 1554531"/>
                <a:gd name="connsiteY5" fmla="*/ 0 h 1914004"/>
                <a:gd name="connsiteX6" fmla="*/ 568043 w 1554531"/>
                <a:gd name="connsiteY6" fmla="*/ 29894 h 1914004"/>
                <a:gd name="connsiteX7" fmla="*/ 597937 w 1554531"/>
                <a:gd name="connsiteY7" fmla="*/ 59787 h 1914004"/>
                <a:gd name="connsiteX8" fmla="*/ 747405 w 1554531"/>
                <a:gd name="connsiteY8" fmla="*/ 59787 h 1914004"/>
                <a:gd name="connsiteX9" fmla="*/ 747405 w 1554531"/>
                <a:gd name="connsiteY9" fmla="*/ 239896 h 1914004"/>
                <a:gd name="connsiteX10" fmla="*/ 571 w 1554531"/>
                <a:gd name="connsiteY10" fmla="*/ 1045748 h 1914004"/>
                <a:gd name="connsiteX11" fmla="*/ 209680 w 1554531"/>
                <a:gd name="connsiteY11" fmla="*/ 1547110 h 1914004"/>
                <a:gd name="connsiteX12" fmla="*/ 62544 w 1554531"/>
                <a:gd name="connsiteY12" fmla="*/ 1870917 h 1914004"/>
                <a:gd name="connsiteX13" fmla="*/ 76187 w 1554531"/>
                <a:gd name="connsiteY13" fmla="*/ 1910930 h 1914004"/>
                <a:gd name="connsiteX14" fmla="*/ 116200 w 1554531"/>
                <a:gd name="connsiteY14" fmla="*/ 1897289 h 1914004"/>
                <a:gd name="connsiteX15" fmla="*/ 116950 w 1554531"/>
                <a:gd name="connsiteY15" fmla="*/ 1895639 h 1914004"/>
                <a:gd name="connsiteX16" fmla="*/ 254998 w 1554531"/>
                <a:gd name="connsiteY16" fmla="*/ 1591951 h 1914004"/>
                <a:gd name="connsiteX17" fmla="*/ 1299598 w 1554531"/>
                <a:gd name="connsiteY17" fmla="*/ 1591951 h 1914004"/>
                <a:gd name="connsiteX18" fmla="*/ 1437647 w 1554531"/>
                <a:gd name="connsiteY18" fmla="*/ 1895639 h 1914004"/>
                <a:gd name="connsiteX19" fmla="*/ 1476762 w 1554531"/>
                <a:gd name="connsiteY19" fmla="*/ 1911680 h 1914004"/>
                <a:gd name="connsiteX20" fmla="*/ 1492803 w 1554531"/>
                <a:gd name="connsiteY20" fmla="*/ 1872567 h 1914004"/>
                <a:gd name="connsiteX21" fmla="*/ 1492053 w 1554531"/>
                <a:gd name="connsiteY21" fmla="*/ 1870917 h 1914004"/>
                <a:gd name="connsiteX22" fmla="*/ 1344857 w 1554531"/>
                <a:gd name="connsiteY22" fmla="*/ 1547110 h 1914004"/>
                <a:gd name="connsiteX23" fmla="*/ 1308500 w 1554531"/>
                <a:gd name="connsiteY23" fmla="*/ 449004 h 1914004"/>
                <a:gd name="connsiteX24" fmla="*/ 807192 w 1554531"/>
                <a:gd name="connsiteY24" fmla="*/ 239896 h 1914004"/>
                <a:gd name="connsiteX25" fmla="*/ 777298 w 1554531"/>
                <a:gd name="connsiteY25" fmla="*/ 1733826 h 1914004"/>
                <a:gd name="connsiteX26" fmla="*/ 59853 w 1554531"/>
                <a:gd name="connsiteY26" fmla="*/ 1016381 h 1914004"/>
                <a:gd name="connsiteX27" fmla="*/ 777298 w 1554531"/>
                <a:gd name="connsiteY27" fmla="*/ 298935 h 1914004"/>
                <a:gd name="connsiteX28" fmla="*/ 1494743 w 1554531"/>
                <a:gd name="connsiteY28" fmla="*/ 1016381 h 1914004"/>
                <a:gd name="connsiteX29" fmla="*/ 777298 w 1554531"/>
                <a:gd name="connsiteY29" fmla="*/ 1733826 h 191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54531" h="1914004">
                  <a:moveTo>
                    <a:pt x="807192" y="239896"/>
                  </a:moveTo>
                  <a:lnTo>
                    <a:pt x="807192" y="59787"/>
                  </a:lnTo>
                  <a:lnTo>
                    <a:pt x="956660" y="59787"/>
                  </a:lnTo>
                  <a:cubicBezTo>
                    <a:pt x="973170" y="59787"/>
                    <a:pt x="986553" y="46404"/>
                    <a:pt x="986553" y="29894"/>
                  </a:cubicBezTo>
                  <a:cubicBezTo>
                    <a:pt x="986553" y="13383"/>
                    <a:pt x="973170" y="0"/>
                    <a:pt x="956660" y="0"/>
                  </a:cubicBezTo>
                  <a:lnTo>
                    <a:pt x="597937" y="0"/>
                  </a:lnTo>
                  <a:cubicBezTo>
                    <a:pt x="581427" y="0"/>
                    <a:pt x="568043" y="13383"/>
                    <a:pt x="568043" y="29894"/>
                  </a:cubicBezTo>
                  <a:cubicBezTo>
                    <a:pt x="568043" y="46404"/>
                    <a:pt x="581427" y="59787"/>
                    <a:pt x="597937" y="59787"/>
                  </a:cubicBezTo>
                  <a:lnTo>
                    <a:pt x="747405" y="59787"/>
                  </a:lnTo>
                  <a:lnTo>
                    <a:pt x="747405" y="239896"/>
                  </a:lnTo>
                  <a:cubicBezTo>
                    <a:pt x="318642" y="256194"/>
                    <a:pt x="-15727" y="616985"/>
                    <a:pt x="571" y="1045748"/>
                  </a:cubicBezTo>
                  <a:cubicBezTo>
                    <a:pt x="7671" y="1232586"/>
                    <a:pt x="81918" y="1410596"/>
                    <a:pt x="209680" y="1547110"/>
                  </a:cubicBezTo>
                  <a:lnTo>
                    <a:pt x="62544" y="1870917"/>
                  </a:lnTo>
                  <a:cubicBezTo>
                    <a:pt x="55262" y="1885735"/>
                    <a:pt x="61369" y="1903648"/>
                    <a:pt x="76187" y="1910930"/>
                  </a:cubicBezTo>
                  <a:cubicBezTo>
                    <a:pt x="91002" y="1918212"/>
                    <a:pt x="108918" y="1912105"/>
                    <a:pt x="116200" y="1897289"/>
                  </a:cubicBezTo>
                  <a:cubicBezTo>
                    <a:pt x="116466" y="1896745"/>
                    <a:pt x="116717" y="1896195"/>
                    <a:pt x="116950" y="1895639"/>
                  </a:cubicBezTo>
                  <a:lnTo>
                    <a:pt x="254998" y="1591951"/>
                  </a:lnTo>
                  <a:cubicBezTo>
                    <a:pt x="551294" y="1860819"/>
                    <a:pt x="1003302" y="1860819"/>
                    <a:pt x="1299598" y="1591951"/>
                  </a:cubicBezTo>
                  <a:lnTo>
                    <a:pt x="1437647" y="1895639"/>
                  </a:lnTo>
                  <a:cubicBezTo>
                    <a:pt x="1444017" y="1910870"/>
                    <a:pt x="1461532" y="1918053"/>
                    <a:pt x="1476762" y="1911680"/>
                  </a:cubicBezTo>
                  <a:cubicBezTo>
                    <a:pt x="1491993" y="1905310"/>
                    <a:pt x="1499174" y="1887798"/>
                    <a:pt x="1492803" y="1872567"/>
                  </a:cubicBezTo>
                  <a:cubicBezTo>
                    <a:pt x="1492570" y="1872008"/>
                    <a:pt x="1492319" y="1871458"/>
                    <a:pt x="1492053" y="1870917"/>
                  </a:cubicBezTo>
                  <a:lnTo>
                    <a:pt x="1344857" y="1547110"/>
                  </a:lnTo>
                  <a:cubicBezTo>
                    <a:pt x="1638050" y="1233838"/>
                    <a:pt x="1621773" y="742200"/>
                    <a:pt x="1308500" y="449004"/>
                  </a:cubicBezTo>
                  <a:cubicBezTo>
                    <a:pt x="1172001" y="321254"/>
                    <a:pt x="994011" y="247010"/>
                    <a:pt x="807192" y="239896"/>
                  </a:cubicBezTo>
                  <a:close/>
                  <a:moveTo>
                    <a:pt x="777298" y="1733826"/>
                  </a:moveTo>
                  <a:cubicBezTo>
                    <a:pt x="381065" y="1733826"/>
                    <a:pt x="59853" y="1412613"/>
                    <a:pt x="59853" y="1016381"/>
                  </a:cubicBezTo>
                  <a:cubicBezTo>
                    <a:pt x="59853" y="620148"/>
                    <a:pt x="381065" y="298935"/>
                    <a:pt x="777298" y="298935"/>
                  </a:cubicBezTo>
                  <a:cubicBezTo>
                    <a:pt x="1173531" y="298935"/>
                    <a:pt x="1494743" y="620148"/>
                    <a:pt x="1494743" y="1016381"/>
                  </a:cubicBezTo>
                  <a:cubicBezTo>
                    <a:pt x="1494298" y="1412431"/>
                    <a:pt x="1173349" y="1733380"/>
                    <a:pt x="777298" y="1733826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  <p:sp>
        <p:nvSpPr>
          <p:cNvPr id="7" name="SlideModel shp43">
            <a:extLst>
              <a:ext uri="{FF2B5EF4-FFF2-40B4-BE49-F238E27FC236}">
                <a16:creationId xmlns:a16="http://schemas.microsoft.com/office/drawing/2014/main" id="{4C42B34B-472B-6078-D352-94ED144396BB}"/>
              </a:ext>
            </a:extLst>
          </p:cNvPr>
          <p:cNvSpPr/>
          <p:nvPr/>
        </p:nvSpPr>
        <p:spPr>
          <a:xfrm flipH="1">
            <a:off x="1391360" y="4865267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0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0" y="14951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3" name="SlideModel shp49">
            <a:extLst>
              <a:ext uri="{FF2B5EF4-FFF2-40B4-BE49-F238E27FC236}">
                <a16:creationId xmlns:a16="http://schemas.microsoft.com/office/drawing/2014/main" id="{E3E6560C-6ACC-679A-6C74-F6202EB69FAB}"/>
              </a:ext>
            </a:extLst>
          </p:cNvPr>
          <p:cNvSpPr/>
          <p:nvPr/>
        </p:nvSpPr>
        <p:spPr>
          <a:xfrm>
            <a:off x="9677786" y="4865267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9" name="SlideModel shp55">
            <a:extLst>
              <a:ext uri="{FF2B5EF4-FFF2-40B4-BE49-F238E27FC236}">
                <a16:creationId xmlns:a16="http://schemas.microsoft.com/office/drawing/2014/main" id="{AAECDAD3-E7C5-BA58-819C-87534784D417}"/>
              </a:ext>
            </a:extLst>
          </p:cNvPr>
          <p:cNvSpPr/>
          <p:nvPr/>
        </p:nvSpPr>
        <p:spPr>
          <a:xfrm>
            <a:off x="1391360" y="4865267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SlideModel shp59">
            <a:extLst>
              <a:ext uri="{FF2B5EF4-FFF2-40B4-BE49-F238E27FC236}">
                <a16:creationId xmlns:a16="http://schemas.microsoft.com/office/drawing/2014/main" id="{9E411CD5-0C30-8619-A856-BBB6DFAC1C86}"/>
              </a:ext>
            </a:extLst>
          </p:cNvPr>
          <p:cNvSpPr txBox="1"/>
          <p:nvPr/>
        </p:nvSpPr>
        <p:spPr>
          <a:xfrm flipH="1">
            <a:off x="6090750" y="5039004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1" name="SlideModel shp67">
            <a:extLst>
              <a:ext uri="{FF2B5EF4-FFF2-40B4-BE49-F238E27FC236}">
                <a16:creationId xmlns:a16="http://schemas.microsoft.com/office/drawing/2014/main" id="{1217C03C-BEEB-D2E3-EAEF-03F442944A7B}"/>
              </a:ext>
            </a:extLst>
          </p:cNvPr>
          <p:cNvSpPr txBox="1"/>
          <p:nvPr/>
        </p:nvSpPr>
        <p:spPr>
          <a:xfrm flipH="1">
            <a:off x="1802900" y="4938977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05</a:t>
            </a:r>
          </a:p>
        </p:txBody>
      </p:sp>
      <p:grpSp>
        <p:nvGrpSpPr>
          <p:cNvPr id="38" name="SlideModel shp75" descr="Artificial Intelligence outline">
            <a:extLst>
              <a:ext uri="{FF2B5EF4-FFF2-40B4-BE49-F238E27FC236}">
                <a16:creationId xmlns:a16="http://schemas.microsoft.com/office/drawing/2014/main" id="{9966D5A0-456C-B8C6-3B95-42A9358F16D2}"/>
              </a:ext>
            </a:extLst>
          </p:cNvPr>
          <p:cNvGrpSpPr/>
          <p:nvPr/>
        </p:nvGrpSpPr>
        <p:grpSpPr>
          <a:xfrm>
            <a:off x="8819044" y="4974518"/>
            <a:ext cx="474221" cy="562320"/>
            <a:chOff x="11322436" y="5793723"/>
            <a:chExt cx="2033065" cy="2410765"/>
          </a:xfrm>
          <a:solidFill>
            <a:schemeClr val="bg1"/>
          </a:solidFill>
        </p:grpSpPr>
        <p:sp>
          <p:nvSpPr>
            <p:cNvPr id="39" name="SliModel Group shp76">
              <a:extLst>
                <a:ext uri="{FF2B5EF4-FFF2-40B4-BE49-F238E27FC236}">
                  <a16:creationId xmlns:a16="http://schemas.microsoft.com/office/drawing/2014/main" id="{B8C12741-4444-76CB-AC6C-03BB1261E4BA}"/>
                </a:ext>
              </a:extLst>
            </p:cNvPr>
            <p:cNvSpPr/>
            <p:nvPr/>
          </p:nvSpPr>
          <p:spPr>
            <a:xfrm>
              <a:off x="11493824" y="6215703"/>
              <a:ext cx="396616" cy="598076"/>
            </a:xfrm>
            <a:custGeom>
              <a:avLst/>
              <a:gdLst>
                <a:gd name="connsiteX0" fmla="*/ 291970 w 396616"/>
                <a:gd name="connsiteY0" fmla="*/ 454829 h 598076"/>
                <a:gd name="connsiteX1" fmla="*/ 253369 w 396616"/>
                <a:gd name="connsiteY1" fmla="*/ 553217 h 598076"/>
                <a:gd name="connsiteX2" fmla="*/ 351757 w 396616"/>
                <a:gd name="connsiteY2" fmla="*/ 591819 h 598076"/>
                <a:gd name="connsiteX3" fmla="*/ 390359 w 396616"/>
                <a:gd name="connsiteY3" fmla="*/ 493430 h 598076"/>
                <a:gd name="connsiteX4" fmla="*/ 351757 w 396616"/>
                <a:gd name="connsiteY4" fmla="*/ 454829 h 598076"/>
                <a:gd name="connsiteX5" fmla="*/ 351757 w 396616"/>
                <a:gd name="connsiteY5" fmla="*/ 254452 h 598076"/>
                <a:gd name="connsiteX6" fmla="*/ 232183 w 396616"/>
                <a:gd name="connsiteY6" fmla="*/ 254452 h 598076"/>
                <a:gd name="connsiteX7" fmla="*/ 232183 w 396616"/>
                <a:gd name="connsiteY7" fmla="*/ 143248 h 598076"/>
                <a:gd name="connsiteX8" fmla="*/ 270785 w 396616"/>
                <a:gd name="connsiteY8" fmla="*/ 44860 h 598076"/>
                <a:gd name="connsiteX9" fmla="*/ 172396 w 396616"/>
                <a:gd name="connsiteY9" fmla="*/ 6258 h 598076"/>
                <a:gd name="connsiteX10" fmla="*/ 133795 w 396616"/>
                <a:gd name="connsiteY10" fmla="*/ 104647 h 598076"/>
                <a:gd name="connsiteX11" fmla="*/ 172396 w 396616"/>
                <a:gd name="connsiteY11" fmla="*/ 143248 h 598076"/>
                <a:gd name="connsiteX12" fmla="*/ 172396 w 396616"/>
                <a:gd name="connsiteY12" fmla="*/ 254422 h 598076"/>
                <a:gd name="connsiteX13" fmla="*/ 17488 w 396616"/>
                <a:gd name="connsiteY13" fmla="*/ 254213 h 598076"/>
                <a:gd name="connsiteX14" fmla="*/ 2989 w 396616"/>
                <a:gd name="connsiteY14" fmla="*/ 303029 h 598076"/>
                <a:gd name="connsiteX15" fmla="*/ 0 w 396616"/>
                <a:gd name="connsiteY15" fmla="*/ 314000 h 598076"/>
                <a:gd name="connsiteX16" fmla="*/ 291970 w 396616"/>
                <a:gd name="connsiteY16" fmla="*/ 314269 h 5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6616" h="598076">
                  <a:moveTo>
                    <a:pt x="291970" y="454829"/>
                  </a:moveTo>
                  <a:cubicBezTo>
                    <a:pt x="254143" y="471339"/>
                    <a:pt x="236859" y="515387"/>
                    <a:pt x="253369" y="553217"/>
                  </a:cubicBezTo>
                  <a:cubicBezTo>
                    <a:pt x="269879" y="591044"/>
                    <a:pt x="313930" y="608329"/>
                    <a:pt x="351757" y="591819"/>
                  </a:cubicBezTo>
                  <a:cubicBezTo>
                    <a:pt x="389585" y="575308"/>
                    <a:pt x="406869" y="531257"/>
                    <a:pt x="390359" y="493430"/>
                  </a:cubicBezTo>
                  <a:cubicBezTo>
                    <a:pt x="382820" y="476155"/>
                    <a:pt x="369033" y="462368"/>
                    <a:pt x="351757" y="454829"/>
                  </a:cubicBezTo>
                  <a:lnTo>
                    <a:pt x="351757" y="254452"/>
                  </a:lnTo>
                  <a:lnTo>
                    <a:pt x="232183" y="254452"/>
                  </a:lnTo>
                  <a:lnTo>
                    <a:pt x="232183" y="143248"/>
                  </a:lnTo>
                  <a:cubicBezTo>
                    <a:pt x="270010" y="126738"/>
                    <a:pt x="287295" y="82690"/>
                    <a:pt x="270785" y="44860"/>
                  </a:cubicBezTo>
                  <a:cubicBezTo>
                    <a:pt x="254274" y="7032"/>
                    <a:pt x="210223" y="-10252"/>
                    <a:pt x="172396" y="6258"/>
                  </a:cubicBezTo>
                  <a:cubicBezTo>
                    <a:pt x="134569" y="22768"/>
                    <a:pt x="117284" y="66819"/>
                    <a:pt x="133795" y="104647"/>
                  </a:cubicBezTo>
                  <a:cubicBezTo>
                    <a:pt x="141334" y="121922"/>
                    <a:pt x="155121" y="135709"/>
                    <a:pt x="172396" y="143248"/>
                  </a:cubicBezTo>
                  <a:lnTo>
                    <a:pt x="172396" y="254422"/>
                  </a:lnTo>
                  <a:lnTo>
                    <a:pt x="17488" y="254213"/>
                  </a:lnTo>
                  <a:cubicBezTo>
                    <a:pt x="11748" y="270206"/>
                    <a:pt x="7473" y="286199"/>
                    <a:pt x="2989" y="303029"/>
                  </a:cubicBezTo>
                  <a:cubicBezTo>
                    <a:pt x="2033" y="306676"/>
                    <a:pt x="1016" y="310353"/>
                    <a:pt x="0" y="314000"/>
                  </a:cubicBezTo>
                  <a:lnTo>
                    <a:pt x="291970" y="314269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0" name="SliModel Group shp77">
              <a:extLst>
                <a:ext uri="{FF2B5EF4-FFF2-40B4-BE49-F238E27FC236}">
                  <a16:creationId xmlns:a16="http://schemas.microsoft.com/office/drawing/2014/main" id="{AE7D8AB4-AFE7-6054-4497-64065E3C871C}"/>
                </a:ext>
              </a:extLst>
            </p:cNvPr>
            <p:cNvSpPr/>
            <p:nvPr/>
          </p:nvSpPr>
          <p:spPr>
            <a:xfrm>
              <a:off x="11322436" y="5793723"/>
              <a:ext cx="2033065" cy="2410765"/>
            </a:xfrm>
            <a:custGeom>
              <a:avLst/>
              <a:gdLst>
                <a:gd name="connsiteX0" fmla="*/ 2002875 w 2033065"/>
                <a:gd name="connsiteY0" fmla="*/ 1304375 h 2410765"/>
                <a:gd name="connsiteX1" fmla="*/ 1796610 w 2033065"/>
                <a:gd name="connsiteY1" fmla="*/ 945653 h 2410765"/>
                <a:gd name="connsiteX2" fmla="*/ 1796610 w 2033065"/>
                <a:gd name="connsiteY2" fmla="*/ 930706 h 2410765"/>
                <a:gd name="connsiteX3" fmla="*/ 930151 w 2033065"/>
                <a:gd name="connsiteY3" fmla="*/ 614 h 2410765"/>
                <a:gd name="connsiteX4" fmla="*/ 929697 w 2033065"/>
                <a:gd name="connsiteY4" fmla="*/ 598 h 2410765"/>
                <a:gd name="connsiteX5" fmla="*/ 896485 w 2033065"/>
                <a:gd name="connsiteY5" fmla="*/ 0 h 2410765"/>
                <a:gd name="connsiteX6" fmla="*/ 8 w 2033065"/>
                <a:gd name="connsiteY6" fmla="*/ 864821 h 2410765"/>
                <a:gd name="connsiteX7" fmla="*/ 8 w 2033065"/>
                <a:gd name="connsiteY7" fmla="*/ 930586 h 2410765"/>
                <a:gd name="connsiteX8" fmla="*/ 352752 w 2033065"/>
                <a:gd name="connsiteY8" fmla="*/ 1654249 h 2410765"/>
                <a:gd name="connsiteX9" fmla="*/ 352752 w 2033065"/>
                <a:gd name="connsiteY9" fmla="*/ 2410765 h 2410765"/>
                <a:gd name="connsiteX10" fmla="*/ 1297388 w 2033065"/>
                <a:gd name="connsiteY10" fmla="*/ 2410765 h 2410765"/>
                <a:gd name="connsiteX11" fmla="*/ 1297388 w 2033065"/>
                <a:gd name="connsiteY11" fmla="*/ 2052043 h 2410765"/>
                <a:gd name="connsiteX12" fmla="*/ 1443866 w 2033065"/>
                <a:gd name="connsiteY12" fmla="*/ 2052043 h 2410765"/>
                <a:gd name="connsiteX13" fmla="*/ 1796610 w 2033065"/>
                <a:gd name="connsiteY13" fmla="*/ 1699299 h 2410765"/>
                <a:gd name="connsiteX14" fmla="*/ 1796610 w 2033065"/>
                <a:gd name="connsiteY14" fmla="*/ 1513959 h 2410765"/>
                <a:gd name="connsiteX15" fmla="*/ 1928141 w 2033065"/>
                <a:gd name="connsiteY15" fmla="*/ 1513959 h 2410765"/>
                <a:gd name="connsiteX16" fmla="*/ 2002875 w 2033065"/>
                <a:gd name="connsiteY16" fmla="*/ 1304375 h 2410765"/>
                <a:gd name="connsiteX17" fmla="*/ 1967840 w 2033065"/>
                <a:gd name="connsiteY17" fmla="*/ 1420960 h 2410765"/>
                <a:gd name="connsiteX18" fmla="*/ 1924076 w 2033065"/>
                <a:gd name="connsiteY18" fmla="*/ 1453843 h 2410765"/>
                <a:gd name="connsiteX19" fmla="*/ 1736823 w 2033065"/>
                <a:gd name="connsiteY19" fmla="*/ 1453843 h 2410765"/>
                <a:gd name="connsiteX20" fmla="*/ 1736823 w 2033065"/>
                <a:gd name="connsiteY20" fmla="*/ 1698970 h 2410765"/>
                <a:gd name="connsiteX21" fmla="*/ 1443866 w 2033065"/>
                <a:gd name="connsiteY21" fmla="*/ 1991927 h 2410765"/>
                <a:gd name="connsiteX22" fmla="*/ 1237600 w 2033065"/>
                <a:gd name="connsiteY22" fmla="*/ 1991927 h 2410765"/>
                <a:gd name="connsiteX23" fmla="*/ 1237600 w 2033065"/>
                <a:gd name="connsiteY23" fmla="*/ 2350649 h 2410765"/>
                <a:gd name="connsiteX24" fmla="*/ 412539 w 2033065"/>
                <a:gd name="connsiteY24" fmla="*/ 2350649 h 2410765"/>
                <a:gd name="connsiteX25" fmla="*/ 412539 w 2033065"/>
                <a:gd name="connsiteY25" fmla="*/ 1624894 h 2410765"/>
                <a:gd name="connsiteX26" fmla="*/ 389341 w 2033065"/>
                <a:gd name="connsiteY26" fmla="*/ 1606958 h 2410765"/>
                <a:gd name="connsiteX27" fmla="*/ 59795 w 2033065"/>
                <a:gd name="connsiteY27" fmla="*/ 930616 h 2410765"/>
                <a:gd name="connsiteX28" fmla="*/ 59795 w 2033065"/>
                <a:gd name="connsiteY28" fmla="*/ 865927 h 2410765"/>
                <a:gd name="connsiteX29" fmla="*/ 896545 w 2033065"/>
                <a:gd name="connsiteY29" fmla="*/ 59847 h 2410765"/>
                <a:gd name="connsiteX30" fmla="*/ 927604 w 2033065"/>
                <a:gd name="connsiteY30" fmla="*/ 60415 h 2410765"/>
                <a:gd name="connsiteX31" fmla="*/ 1736972 w 2033065"/>
                <a:gd name="connsiteY31" fmla="*/ 928464 h 2410765"/>
                <a:gd name="connsiteX32" fmla="*/ 1736972 w 2033065"/>
                <a:gd name="connsiteY32" fmla="*/ 961526 h 2410765"/>
                <a:gd name="connsiteX33" fmla="*/ 1744924 w 2033065"/>
                <a:gd name="connsiteY33" fmla="*/ 975367 h 2410765"/>
                <a:gd name="connsiteX34" fmla="*/ 1951189 w 2033065"/>
                <a:gd name="connsiteY34" fmla="*/ 1334089 h 2410765"/>
                <a:gd name="connsiteX35" fmla="*/ 1951996 w 2033065"/>
                <a:gd name="connsiteY35" fmla="*/ 1335465 h 2410765"/>
                <a:gd name="connsiteX36" fmla="*/ 1952863 w 2033065"/>
                <a:gd name="connsiteY36" fmla="*/ 1336810 h 2410765"/>
                <a:gd name="connsiteX37" fmla="*/ 1967959 w 2033065"/>
                <a:gd name="connsiteY37" fmla="*/ 1420930 h 24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33065" h="2410765">
                  <a:moveTo>
                    <a:pt x="2002875" y="1304375"/>
                  </a:moveTo>
                  <a:lnTo>
                    <a:pt x="1796610" y="945653"/>
                  </a:lnTo>
                  <a:lnTo>
                    <a:pt x="1796610" y="930706"/>
                  </a:lnTo>
                  <a:cubicBezTo>
                    <a:pt x="1814181" y="434602"/>
                    <a:pt x="1426253" y="18185"/>
                    <a:pt x="930151" y="614"/>
                  </a:cubicBezTo>
                  <a:cubicBezTo>
                    <a:pt x="929999" y="609"/>
                    <a:pt x="929846" y="604"/>
                    <a:pt x="929697" y="598"/>
                  </a:cubicBezTo>
                  <a:cubicBezTo>
                    <a:pt x="918577" y="219"/>
                    <a:pt x="907507" y="20"/>
                    <a:pt x="896485" y="0"/>
                  </a:cubicBezTo>
                  <a:cubicBezTo>
                    <a:pt x="413429" y="-425"/>
                    <a:pt x="16942" y="382061"/>
                    <a:pt x="8" y="864821"/>
                  </a:cubicBezTo>
                  <a:lnTo>
                    <a:pt x="8" y="930586"/>
                  </a:lnTo>
                  <a:cubicBezTo>
                    <a:pt x="-1158" y="1213496"/>
                    <a:pt x="129181" y="1480888"/>
                    <a:pt x="352752" y="1654249"/>
                  </a:cubicBezTo>
                  <a:lnTo>
                    <a:pt x="352752" y="2410765"/>
                  </a:lnTo>
                  <a:lnTo>
                    <a:pt x="1297388" y="2410765"/>
                  </a:lnTo>
                  <a:lnTo>
                    <a:pt x="1297388" y="2052043"/>
                  </a:lnTo>
                  <a:lnTo>
                    <a:pt x="1443866" y="2052043"/>
                  </a:lnTo>
                  <a:cubicBezTo>
                    <a:pt x="1638518" y="2051648"/>
                    <a:pt x="1796215" y="1893951"/>
                    <a:pt x="1796610" y="1699299"/>
                  </a:cubicBezTo>
                  <a:lnTo>
                    <a:pt x="1796610" y="1513959"/>
                  </a:lnTo>
                  <a:lnTo>
                    <a:pt x="1928141" y="1513959"/>
                  </a:lnTo>
                  <a:cubicBezTo>
                    <a:pt x="2005864" y="1504722"/>
                    <a:pt x="2074620" y="1415011"/>
                    <a:pt x="2002875" y="1304375"/>
                  </a:cubicBezTo>
                  <a:close/>
                  <a:moveTo>
                    <a:pt x="1967840" y="1420960"/>
                  </a:moveTo>
                  <a:cubicBezTo>
                    <a:pt x="1959371" y="1438307"/>
                    <a:pt x="1943094" y="1450537"/>
                    <a:pt x="1924076" y="1453843"/>
                  </a:cubicBezTo>
                  <a:lnTo>
                    <a:pt x="1736823" y="1453843"/>
                  </a:lnTo>
                  <a:lnTo>
                    <a:pt x="1736823" y="1698970"/>
                  </a:lnTo>
                  <a:cubicBezTo>
                    <a:pt x="1736592" y="1860670"/>
                    <a:pt x="1605566" y="1991697"/>
                    <a:pt x="1443866" y="1991927"/>
                  </a:cubicBezTo>
                  <a:lnTo>
                    <a:pt x="1237600" y="1991927"/>
                  </a:lnTo>
                  <a:lnTo>
                    <a:pt x="1237600" y="2350649"/>
                  </a:lnTo>
                  <a:lnTo>
                    <a:pt x="412539" y="2350649"/>
                  </a:lnTo>
                  <a:lnTo>
                    <a:pt x="412539" y="1624894"/>
                  </a:lnTo>
                  <a:lnTo>
                    <a:pt x="389341" y="1606958"/>
                  </a:lnTo>
                  <a:cubicBezTo>
                    <a:pt x="180045" y="1445225"/>
                    <a:pt x="58181" y="1195114"/>
                    <a:pt x="59795" y="930616"/>
                  </a:cubicBezTo>
                  <a:lnTo>
                    <a:pt x="59795" y="865927"/>
                  </a:lnTo>
                  <a:cubicBezTo>
                    <a:pt x="75106" y="415287"/>
                    <a:pt x="445649" y="58327"/>
                    <a:pt x="896545" y="59847"/>
                  </a:cubicBezTo>
                  <a:cubicBezTo>
                    <a:pt x="906849" y="59847"/>
                    <a:pt x="917201" y="60036"/>
                    <a:pt x="927604" y="60415"/>
                  </a:cubicBezTo>
                  <a:cubicBezTo>
                    <a:pt x="1390572" y="77144"/>
                    <a:pt x="1752636" y="465461"/>
                    <a:pt x="1736972" y="928464"/>
                  </a:cubicBezTo>
                  <a:lnTo>
                    <a:pt x="1736972" y="961526"/>
                  </a:lnTo>
                  <a:lnTo>
                    <a:pt x="1744924" y="975367"/>
                  </a:lnTo>
                  <a:lnTo>
                    <a:pt x="1951189" y="1334089"/>
                  </a:lnTo>
                  <a:lnTo>
                    <a:pt x="1951996" y="1335465"/>
                  </a:lnTo>
                  <a:lnTo>
                    <a:pt x="1952863" y="1336810"/>
                  </a:lnTo>
                  <a:cubicBezTo>
                    <a:pt x="1972288" y="1360267"/>
                    <a:pt x="1978016" y="1392182"/>
                    <a:pt x="1967959" y="142093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1" name="SliModel Group shp78">
              <a:extLst>
                <a:ext uri="{FF2B5EF4-FFF2-40B4-BE49-F238E27FC236}">
                  <a16:creationId xmlns:a16="http://schemas.microsoft.com/office/drawing/2014/main" id="{F4D6B669-1216-97F2-8CCA-E6C61D75CBF1}"/>
                </a:ext>
              </a:extLst>
            </p:cNvPr>
            <p:cNvSpPr/>
            <p:nvPr/>
          </p:nvSpPr>
          <p:spPr>
            <a:xfrm>
              <a:off x="12473345" y="5981067"/>
              <a:ext cx="254009" cy="384240"/>
            </a:xfrm>
            <a:custGeom>
              <a:avLst/>
              <a:gdLst>
                <a:gd name="connsiteX0" fmla="*/ 179361 w 254009"/>
                <a:gd name="connsiteY0" fmla="*/ 234754 h 384240"/>
                <a:gd name="connsiteX1" fmla="*/ 153862 w 254009"/>
                <a:gd name="connsiteY1" fmla="*/ 239537 h 384240"/>
                <a:gd name="connsiteX2" fmla="*/ 59787 w 254009"/>
                <a:gd name="connsiteY2" fmla="*/ 154878 h 384240"/>
                <a:gd name="connsiteX3" fmla="*/ 59787 w 254009"/>
                <a:gd name="connsiteY3" fmla="*/ 22510 h 384240"/>
                <a:gd name="connsiteX4" fmla="*/ 0 w 254009"/>
                <a:gd name="connsiteY4" fmla="*/ 0 h 384240"/>
                <a:gd name="connsiteX5" fmla="*/ 0 w 254009"/>
                <a:gd name="connsiteY5" fmla="*/ 180318 h 384240"/>
                <a:gd name="connsiteX6" fmla="*/ 110606 w 254009"/>
                <a:gd name="connsiteY6" fmla="*/ 279953 h 384240"/>
                <a:gd name="connsiteX7" fmla="*/ 149722 w 254009"/>
                <a:gd name="connsiteY7" fmla="*/ 378138 h 384240"/>
                <a:gd name="connsiteX8" fmla="*/ 247907 w 254009"/>
                <a:gd name="connsiteY8" fmla="*/ 339023 h 384240"/>
                <a:gd name="connsiteX9" fmla="*/ 208791 w 254009"/>
                <a:gd name="connsiteY9" fmla="*/ 240837 h 384240"/>
                <a:gd name="connsiteX10" fmla="*/ 179361 w 254009"/>
                <a:gd name="connsiteY10" fmla="*/ 234754 h 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4009" h="384240">
                  <a:moveTo>
                    <a:pt x="179361" y="234754"/>
                  </a:moveTo>
                  <a:cubicBezTo>
                    <a:pt x="170644" y="234829"/>
                    <a:pt x="162011" y="236449"/>
                    <a:pt x="153862" y="239537"/>
                  </a:cubicBezTo>
                  <a:lnTo>
                    <a:pt x="59787" y="154878"/>
                  </a:lnTo>
                  <a:lnTo>
                    <a:pt x="59787" y="22510"/>
                  </a:lnTo>
                  <a:cubicBezTo>
                    <a:pt x="40057" y="14648"/>
                    <a:pt x="19969" y="6756"/>
                    <a:pt x="0" y="0"/>
                  </a:cubicBezTo>
                  <a:lnTo>
                    <a:pt x="0" y="180318"/>
                  </a:lnTo>
                  <a:lnTo>
                    <a:pt x="110606" y="279953"/>
                  </a:lnTo>
                  <a:cubicBezTo>
                    <a:pt x="94293" y="317867"/>
                    <a:pt x="111808" y="361825"/>
                    <a:pt x="149722" y="378138"/>
                  </a:cubicBezTo>
                  <a:cubicBezTo>
                    <a:pt x="187636" y="394448"/>
                    <a:pt x="231594" y="376937"/>
                    <a:pt x="247907" y="339023"/>
                  </a:cubicBezTo>
                  <a:cubicBezTo>
                    <a:pt x="264217" y="301109"/>
                    <a:pt x="246705" y="257150"/>
                    <a:pt x="208791" y="240837"/>
                  </a:cubicBezTo>
                  <a:cubicBezTo>
                    <a:pt x="199495" y="236838"/>
                    <a:pt x="189483" y="234769"/>
                    <a:pt x="179361" y="234754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2" name="SliModel Group shp79">
              <a:extLst>
                <a:ext uri="{FF2B5EF4-FFF2-40B4-BE49-F238E27FC236}">
                  <a16:creationId xmlns:a16="http://schemas.microsoft.com/office/drawing/2014/main" id="{75D80AF2-7AEF-8E9F-F505-15F566DBB0D7}"/>
                </a:ext>
              </a:extLst>
            </p:cNvPr>
            <p:cNvSpPr/>
            <p:nvPr/>
          </p:nvSpPr>
          <p:spPr>
            <a:xfrm>
              <a:off x="11523186" y="5976525"/>
              <a:ext cx="875406" cy="1315551"/>
            </a:xfrm>
            <a:custGeom>
              <a:avLst/>
              <a:gdLst>
                <a:gd name="connsiteX0" fmla="*/ 800691 w 875406"/>
                <a:gd name="connsiteY0" fmla="*/ 837167 h 1315551"/>
                <a:gd name="connsiteX1" fmla="*/ 772292 w 875406"/>
                <a:gd name="connsiteY1" fmla="*/ 842847 h 1315551"/>
                <a:gd name="connsiteX2" fmla="*/ 561543 w 875406"/>
                <a:gd name="connsiteY2" fmla="*/ 631380 h 1315551"/>
                <a:gd name="connsiteX3" fmla="*/ 561543 w 875406"/>
                <a:gd name="connsiteY3" fmla="*/ 284316 h 1315551"/>
                <a:gd name="connsiteX4" fmla="*/ 740904 w 875406"/>
                <a:gd name="connsiteY4" fmla="*/ 284316 h 1315551"/>
                <a:gd name="connsiteX5" fmla="*/ 740904 w 875406"/>
                <a:gd name="connsiteY5" fmla="*/ 424815 h 1315551"/>
                <a:gd name="connsiteX6" fmla="*/ 702303 w 875406"/>
                <a:gd name="connsiteY6" fmla="*/ 523204 h 1315551"/>
                <a:gd name="connsiteX7" fmla="*/ 800691 w 875406"/>
                <a:gd name="connsiteY7" fmla="*/ 561806 h 1315551"/>
                <a:gd name="connsiteX8" fmla="*/ 839293 w 875406"/>
                <a:gd name="connsiteY8" fmla="*/ 463417 h 1315551"/>
                <a:gd name="connsiteX9" fmla="*/ 800691 w 875406"/>
                <a:gd name="connsiteY9" fmla="*/ 424815 h 1315551"/>
                <a:gd name="connsiteX10" fmla="*/ 800691 w 875406"/>
                <a:gd name="connsiteY10" fmla="*/ 224499 h 1315551"/>
                <a:gd name="connsiteX11" fmla="*/ 561543 w 875406"/>
                <a:gd name="connsiteY11" fmla="*/ 224499 h 1315551"/>
                <a:gd name="connsiteX12" fmla="*/ 561543 w 875406"/>
                <a:gd name="connsiteY12" fmla="*/ 143248 h 1315551"/>
                <a:gd name="connsiteX13" fmla="*/ 600145 w 875406"/>
                <a:gd name="connsiteY13" fmla="*/ 44860 h 1315551"/>
                <a:gd name="connsiteX14" fmla="*/ 501756 w 875406"/>
                <a:gd name="connsiteY14" fmla="*/ 6258 h 1315551"/>
                <a:gd name="connsiteX15" fmla="*/ 463154 w 875406"/>
                <a:gd name="connsiteY15" fmla="*/ 104647 h 1315551"/>
                <a:gd name="connsiteX16" fmla="*/ 501756 w 875406"/>
                <a:gd name="connsiteY16" fmla="*/ 143248 h 1315551"/>
                <a:gd name="connsiteX17" fmla="*/ 501756 w 875406"/>
                <a:gd name="connsiteY17" fmla="*/ 655026 h 1315551"/>
                <a:gd name="connsiteX18" fmla="*/ 600405 w 875406"/>
                <a:gd name="connsiteY18" fmla="*/ 756933 h 1315551"/>
                <a:gd name="connsiteX19" fmla="*/ 441969 w 875406"/>
                <a:gd name="connsiteY19" fmla="*/ 915369 h 1315551"/>
                <a:gd name="connsiteX20" fmla="*/ 441969 w 875406"/>
                <a:gd name="connsiteY20" fmla="*/ 1061667 h 1315551"/>
                <a:gd name="connsiteX21" fmla="*/ 261681 w 875406"/>
                <a:gd name="connsiteY21" fmla="*/ 1061667 h 1315551"/>
                <a:gd name="connsiteX22" fmla="*/ 146411 w 875406"/>
                <a:gd name="connsiteY22" fmla="*/ 926280 h 1315551"/>
                <a:gd name="connsiteX23" fmla="*/ 109445 w 875406"/>
                <a:gd name="connsiteY23" fmla="*/ 824112 h 1315551"/>
                <a:gd name="connsiteX24" fmla="*/ 7278 w 875406"/>
                <a:gd name="connsiteY24" fmla="*/ 861076 h 1315551"/>
                <a:gd name="connsiteX25" fmla="*/ 44244 w 875406"/>
                <a:gd name="connsiteY25" fmla="*/ 963246 h 1315551"/>
                <a:gd name="connsiteX26" fmla="*/ 100644 w 875406"/>
                <a:gd name="connsiteY26" fmla="*/ 966726 h 1315551"/>
                <a:gd name="connsiteX27" fmla="*/ 233671 w 875406"/>
                <a:gd name="connsiteY27" fmla="*/ 1121485 h 1315551"/>
                <a:gd name="connsiteX28" fmla="*/ 441969 w 875406"/>
                <a:gd name="connsiteY28" fmla="*/ 1121485 h 1315551"/>
                <a:gd name="connsiteX29" fmla="*/ 441969 w 875406"/>
                <a:gd name="connsiteY29" fmla="*/ 1172303 h 1315551"/>
                <a:gd name="connsiteX30" fmla="*/ 403367 w 875406"/>
                <a:gd name="connsiteY30" fmla="*/ 1270692 h 1315551"/>
                <a:gd name="connsiteX31" fmla="*/ 501756 w 875406"/>
                <a:gd name="connsiteY31" fmla="*/ 1309294 h 1315551"/>
                <a:gd name="connsiteX32" fmla="*/ 540358 w 875406"/>
                <a:gd name="connsiteY32" fmla="*/ 1210905 h 1315551"/>
                <a:gd name="connsiteX33" fmla="*/ 501756 w 875406"/>
                <a:gd name="connsiteY33" fmla="*/ 1172303 h 1315551"/>
                <a:gd name="connsiteX34" fmla="*/ 501756 w 875406"/>
                <a:gd name="connsiteY34" fmla="*/ 938954 h 1315551"/>
                <a:gd name="connsiteX35" fmla="*/ 642256 w 875406"/>
                <a:gd name="connsiteY35" fmla="*/ 798455 h 1315551"/>
                <a:gd name="connsiteX36" fmla="*/ 730412 w 875406"/>
                <a:gd name="connsiteY36" fmla="*/ 887239 h 1315551"/>
                <a:gd name="connsiteX37" fmla="*/ 776349 w 875406"/>
                <a:gd name="connsiteY37" fmla="*/ 982142 h 1315551"/>
                <a:gd name="connsiteX38" fmla="*/ 871252 w 875406"/>
                <a:gd name="connsiteY38" fmla="*/ 936204 h 1315551"/>
                <a:gd name="connsiteX39" fmla="*/ 825315 w 875406"/>
                <a:gd name="connsiteY39" fmla="*/ 841301 h 1315551"/>
                <a:gd name="connsiteX40" fmla="*/ 800691 w 875406"/>
                <a:gd name="connsiteY40" fmla="*/ 837167 h 131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75406" h="1315551">
                  <a:moveTo>
                    <a:pt x="800691" y="837167"/>
                  </a:moveTo>
                  <a:cubicBezTo>
                    <a:pt x="790943" y="837176"/>
                    <a:pt x="781293" y="839107"/>
                    <a:pt x="772292" y="842847"/>
                  </a:cubicBezTo>
                  <a:lnTo>
                    <a:pt x="561543" y="631380"/>
                  </a:lnTo>
                  <a:lnTo>
                    <a:pt x="561543" y="284316"/>
                  </a:lnTo>
                  <a:lnTo>
                    <a:pt x="740904" y="284316"/>
                  </a:lnTo>
                  <a:lnTo>
                    <a:pt x="740904" y="424815"/>
                  </a:lnTo>
                  <a:cubicBezTo>
                    <a:pt x="703077" y="441326"/>
                    <a:pt x="685793" y="485374"/>
                    <a:pt x="702303" y="523204"/>
                  </a:cubicBezTo>
                  <a:cubicBezTo>
                    <a:pt x="718813" y="561031"/>
                    <a:pt x="762864" y="578316"/>
                    <a:pt x="800691" y="561806"/>
                  </a:cubicBezTo>
                  <a:cubicBezTo>
                    <a:pt x="838519" y="545295"/>
                    <a:pt x="855803" y="501244"/>
                    <a:pt x="839293" y="463417"/>
                  </a:cubicBezTo>
                  <a:cubicBezTo>
                    <a:pt x="831754" y="446141"/>
                    <a:pt x="817967" y="432355"/>
                    <a:pt x="800691" y="424815"/>
                  </a:cubicBezTo>
                  <a:lnTo>
                    <a:pt x="800691" y="224499"/>
                  </a:lnTo>
                  <a:lnTo>
                    <a:pt x="561543" y="224499"/>
                  </a:lnTo>
                  <a:lnTo>
                    <a:pt x="561543" y="143248"/>
                  </a:lnTo>
                  <a:cubicBezTo>
                    <a:pt x="599370" y="126738"/>
                    <a:pt x="616655" y="82690"/>
                    <a:pt x="600145" y="44860"/>
                  </a:cubicBezTo>
                  <a:cubicBezTo>
                    <a:pt x="583634" y="7032"/>
                    <a:pt x="539583" y="-10252"/>
                    <a:pt x="501756" y="6258"/>
                  </a:cubicBezTo>
                  <a:cubicBezTo>
                    <a:pt x="463929" y="22768"/>
                    <a:pt x="446644" y="66819"/>
                    <a:pt x="463154" y="104647"/>
                  </a:cubicBezTo>
                  <a:cubicBezTo>
                    <a:pt x="470694" y="121922"/>
                    <a:pt x="484480" y="135709"/>
                    <a:pt x="501756" y="143248"/>
                  </a:cubicBezTo>
                  <a:lnTo>
                    <a:pt x="501756" y="655026"/>
                  </a:lnTo>
                  <a:lnTo>
                    <a:pt x="600405" y="756933"/>
                  </a:lnTo>
                  <a:lnTo>
                    <a:pt x="441969" y="915369"/>
                  </a:lnTo>
                  <a:lnTo>
                    <a:pt x="441969" y="1061667"/>
                  </a:lnTo>
                  <a:lnTo>
                    <a:pt x="261681" y="1061667"/>
                  </a:lnTo>
                  <a:lnTo>
                    <a:pt x="146411" y="926280"/>
                  </a:lnTo>
                  <a:cubicBezTo>
                    <a:pt x="164416" y="887860"/>
                    <a:pt x="147867" y="842117"/>
                    <a:pt x="109445" y="824112"/>
                  </a:cubicBezTo>
                  <a:cubicBezTo>
                    <a:pt x="71026" y="806108"/>
                    <a:pt x="25283" y="822657"/>
                    <a:pt x="7278" y="861076"/>
                  </a:cubicBezTo>
                  <a:cubicBezTo>
                    <a:pt x="-10727" y="899498"/>
                    <a:pt x="5825" y="945238"/>
                    <a:pt x="44244" y="963246"/>
                  </a:cubicBezTo>
                  <a:cubicBezTo>
                    <a:pt x="61920" y="971526"/>
                    <a:pt x="82083" y="972773"/>
                    <a:pt x="100644" y="966726"/>
                  </a:cubicBezTo>
                  <a:lnTo>
                    <a:pt x="233671" y="1121485"/>
                  </a:lnTo>
                  <a:lnTo>
                    <a:pt x="441969" y="1121485"/>
                  </a:lnTo>
                  <a:lnTo>
                    <a:pt x="441969" y="1172303"/>
                  </a:lnTo>
                  <a:cubicBezTo>
                    <a:pt x="404142" y="1188814"/>
                    <a:pt x="386857" y="1232862"/>
                    <a:pt x="403367" y="1270692"/>
                  </a:cubicBezTo>
                  <a:cubicBezTo>
                    <a:pt x="419878" y="1308519"/>
                    <a:pt x="463929" y="1325804"/>
                    <a:pt x="501756" y="1309294"/>
                  </a:cubicBezTo>
                  <a:cubicBezTo>
                    <a:pt x="539583" y="1292783"/>
                    <a:pt x="556868" y="1248732"/>
                    <a:pt x="540358" y="1210905"/>
                  </a:cubicBezTo>
                  <a:cubicBezTo>
                    <a:pt x="532818" y="1193630"/>
                    <a:pt x="519031" y="1179843"/>
                    <a:pt x="501756" y="1172303"/>
                  </a:cubicBezTo>
                  <a:lnTo>
                    <a:pt x="501756" y="938954"/>
                  </a:lnTo>
                  <a:lnTo>
                    <a:pt x="642256" y="798455"/>
                  </a:lnTo>
                  <a:lnTo>
                    <a:pt x="730412" y="887239"/>
                  </a:lnTo>
                  <a:cubicBezTo>
                    <a:pt x="716891" y="926130"/>
                    <a:pt x="737458" y="968621"/>
                    <a:pt x="776349" y="982142"/>
                  </a:cubicBezTo>
                  <a:cubicBezTo>
                    <a:pt x="815240" y="995662"/>
                    <a:pt x="857731" y="975096"/>
                    <a:pt x="871252" y="936204"/>
                  </a:cubicBezTo>
                  <a:cubicBezTo>
                    <a:pt x="884773" y="897313"/>
                    <a:pt x="864206" y="854822"/>
                    <a:pt x="825315" y="841301"/>
                  </a:cubicBezTo>
                  <a:cubicBezTo>
                    <a:pt x="817396" y="838548"/>
                    <a:pt x="809073" y="837152"/>
                    <a:pt x="800691" y="837167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  <p:sp>
        <p:nvSpPr>
          <p:cNvPr id="6" name="SlideModel shp42">
            <a:extLst>
              <a:ext uri="{FF2B5EF4-FFF2-40B4-BE49-F238E27FC236}">
                <a16:creationId xmlns:a16="http://schemas.microsoft.com/office/drawing/2014/main" id="{684AECED-A7EA-1621-8DD7-50CF55401B29}"/>
              </a:ext>
            </a:extLst>
          </p:cNvPr>
          <p:cNvSpPr/>
          <p:nvPr/>
        </p:nvSpPr>
        <p:spPr>
          <a:xfrm flipH="1">
            <a:off x="1654165" y="4001118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0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0" y="14951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2" name="SlideModel shp48">
            <a:extLst>
              <a:ext uri="{FF2B5EF4-FFF2-40B4-BE49-F238E27FC236}">
                <a16:creationId xmlns:a16="http://schemas.microsoft.com/office/drawing/2014/main" id="{95A1FD0D-8DFE-D0B1-694B-5EAE5736FFBC}"/>
              </a:ext>
            </a:extLst>
          </p:cNvPr>
          <p:cNvSpPr/>
          <p:nvPr/>
        </p:nvSpPr>
        <p:spPr>
          <a:xfrm>
            <a:off x="9940591" y="4001118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SlideModel shp54">
            <a:extLst>
              <a:ext uri="{FF2B5EF4-FFF2-40B4-BE49-F238E27FC236}">
                <a16:creationId xmlns:a16="http://schemas.microsoft.com/office/drawing/2014/main" id="{8B5B886E-8D1B-204D-FC11-316FC82806B7}"/>
              </a:ext>
            </a:extLst>
          </p:cNvPr>
          <p:cNvSpPr/>
          <p:nvPr/>
        </p:nvSpPr>
        <p:spPr>
          <a:xfrm>
            <a:off x="1654165" y="4001118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SlideModel shp60">
            <a:extLst>
              <a:ext uri="{FF2B5EF4-FFF2-40B4-BE49-F238E27FC236}">
                <a16:creationId xmlns:a16="http://schemas.microsoft.com/office/drawing/2014/main" id="{C68C6396-D3A4-32F6-CA6D-3CC295BEE686}"/>
              </a:ext>
            </a:extLst>
          </p:cNvPr>
          <p:cNvSpPr txBox="1"/>
          <p:nvPr/>
        </p:nvSpPr>
        <p:spPr>
          <a:xfrm flipH="1">
            <a:off x="6353555" y="4174855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0" name="SlideModel shp66">
            <a:extLst>
              <a:ext uri="{FF2B5EF4-FFF2-40B4-BE49-F238E27FC236}">
                <a16:creationId xmlns:a16="http://schemas.microsoft.com/office/drawing/2014/main" id="{F73AA001-29E5-DEE5-B1A6-981B48B4F8D0}"/>
              </a:ext>
            </a:extLst>
          </p:cNvPr>
          <p:cNvSpPr txBox="1"/>
          <p:nvPr/>
        </p:nvSpPr>
        <p:spPr>
          <a:xfrm flipH="1">
            <a:off x="2075930" y="4074827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04</a:t>
            </a:r>
          </a:p>
        </p:txBody>
      </p:sp>
      <p:grpSp>
        <p:nvGrpSpPr>
          <p:cNvPr id="43" name="SlideModel shp80" descr="Bank outline">
            <a:extLst>
              <a:ext uri="{FF2B5EF4-FFF2-40B4-BE49-F238E27FC236}">
                <a16:creationId xmlns:a16="http://schemas.microsoft.com/office/drawing/2014/main" id="{57DD9F6D-0481-E6EF-6198-EF20C08438AE}"/>
              </a:ext>
            </a:extLst>
          </p:cNvPr>
          <p:cNvGrpSpPr/>
          <p:nvPr/>
        </p:nvGrpSpPr>
        <p:grpSpPr>
          <a:xfrm>
            <a:off x="9068342" y="4115833"/>
            <a:ext cx="529932" cy="502040"/>
            <a:chOff x="11352870" y="6081832"/>
            <a:chExt cx="2271909" cy="2152335"/>
          </a:xfrm>
          <a:solidFill>
            <a:schemeClr val="bg1"/>
          </a:solidFill>
        </p:grpSpPr>
        <p:sp>
          <p:nvSpPr>
            <p:cNvPr id="44" name="SliModel Group shp81">
              <a:extLst>
                <a:ext uri="{FF2B5EF4-FFF2-40B4-BE49-F238E27FC236}">
                  <a16:creationId xmlns:a16="http://schemas.microsoft.com/office/drawing/2014/main" id="{2A5C698D-0648-05C9-BB74-B48D748DCD54}"/>
                </a:ext>
              </a:extLst>
            </p:cNvPr>
            <p:cNvSpPr/>
            <p:nvPr/>
          </p:nvSpPr>
          <p:spPr>
            <a:xfrm>
              <a:off x="12369250" y="6351053"/>
              <a:ext cx="239148" cy="239148"/>
            </a:xfrm>
            <a:custGeom>
              <a:avLst/>
              <a:gdLst>
                <a:gd name="connsiteX0" fmla="*/ 119574 w 239148"/>
                <a:gd name="connsiteY0" fmla="*/ 0 h 239148"/>
                <a:gd name="connsiteX1" fmla="*/ 0 w 239148"/>
                <a:gd name="connsiteY1" fmla="*/ 119574 h 239148"/>
                <a:gd name="connsiteX2" fmla="*/ 119574 w 239148"/>
                <a:gd name="connsiteY2" fmla="*/ 239148 h 239148"/>
                <a:gd name="connsiteX3" fmla="*/ 239148 w 239148"/>
                <a:gd name="connsiteY3" fmla="*/ 119574 h 239148"/>
                <a:gd name="connsiteX4" fmla="*/ 119574 w 239148"/>
                <a:gd name="connsiteY4" fmla="*/ 0 h 239148"/>
                <a:gd name="connsiteX5" fmla="*/ 119574 w 239148"/>
                <a:gd name="connsiteY5" fmla="*/ 179361 h 239148"/>
                <a:gd name="connsiteX6" fmla="*/ 59787 w 239148"/>
                <a:gd name="connsiteY6" fmla="*/ 119574 h 239148"/>
                <a:gd name="connsiteX7" fmla="*/ 119574 w 239148"/>
                <a:gd name="connsiteY7" fmla="*/ 59787 h 239148"/>
                <a:gd name="connsiteX8" fmla="*/ 179361 w 239148"/>
                <a:gd name="connsiteY8" fmla="*/ 119574 h 239148"/>
                <a:gd name="connsiteX9" fmla="*/ 119634 w 239148"/>
                <a:gd name="connsiteY9" fmla="*/ 179421 h 239148"/>
                <a:gd name="connsiteX10" fmla="*/ 119574 w 239148"/>
                <a:gd name="connsiteY10" fmla="*/ 179421 h 2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48" h="239148">
                  <a:moveTo>
                    <a:pt x="119574" y="0"/>
                  </a:moveTo>
                  <a:cubicBezTo>
                    <a:pt x="53536" y="0"/>
                    <a:pt x="0" y="53536"/>
                    <a:pt x="0" y="119574"/>
                  </a:cubicBezTo>
                  <a:cubicBezTo>
                    <a:pt x="0" y="185612"/>
                    <a:pt x="53536" y="239148"/>
                    <a:pt x="119574" y="239148"/>
                  </a:cubicBezTo>
                  <a:cubicBezTo>
                    <a:pt x="185612" y="239148"/>
                    <a:pt x="239148" y="185612"/>
                    <a:pt x="239148" y="119574"/>
                  </a:cubicBezTo>
                  <a:cubicBezTo>
                    <a:pt x="238951" y="53617"/>
                    <a:pt x="185531" y="197"/>
                    <a:pt x="119574" y="0"/>
                  </a:cubicBezTo>
                  <a:close/>
                  <a:moveTo>
                    <a:pt x="119574" y="179361"/>
                  </a:moveTo>
                  <a:cubicBezTo>
                    <a:pt x="86554" y="179361"/>
                    <a:pt x="59787" y="152595"/>
                    <a:pt x="59787" y="119574"/>
                  </a:cubicBezTo>
                  <a:cubicBezTo>
                    <a:pt x="59787" y="86554"/>
                    <a:pt x="86554" y="59787"/>
                    <a:pt x="119574" y="59787"/>
                  </a:cubicBezTo>
                  <a:cubicBezTo>
                    <a:pt x="152595" y="59787"/>
                    <a:pt x="179361" y="86554"/>
                    <a:pt x="179361" y="119574"/>
                  </a:cubicBezTo>
                  <a:cubicBezTo>
                    <a:pt x="179394" y="152595"/>
                    <a:pt x="152654" y="179388"/>
                    <a:pt x="119634" y="179421"/>
                  </a:cubicBezTo>
                  <a:cubicBezTo>
                    <a:pt x="119613" y="179421"/>
                    <a:pt x="119595" y="179421"/>
                    <a:pt x="119574" y="179421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5" name="SliModel Group shp82">
              <a:extLst>
                <a:ext uri="{FF2B5EF4-FFF2-40B4-BE49-F238E27FC236}">
                  <a16:creationId xmlns:a16="http://schemas.microsoft.com/office/drawing/2014/main" id="{EF1A9A12-07B2-01B6-C3E1-4D5053B0FB26}"/>
                </a:ext>
              </a:extLst>
            </p:cNvPr>
            <p:cNvSpPr/>
            <p:nvPr/>
          </p:nvSpPr>
          <p:spPr>
            <a:xfrm>
              <a:off x="11352870" y="6081832"/>
              <a:ext cx="2271909" cy="2152335"/>
            </a:xfrm>
            <a:custGeom>
              <a:avLst/>
              <a:gdLst>
                <a:gd name="connsiteX0" fmla="*/ 2062654 w 2271909"/>
                <a:gd name="connsiteY0" fmla="*/ 1883921 h 2152335"/>
                <a:gd name="connsiteX1" fmla="*/ 2062654 w 2271909"/>
                <a:gd name="connsiteY1" fmla="*/ 1793613 h 2152335"/>
                <a:gd name="connsiteX2" fmla="*/ 1943080 w 2271909"/>
                <a:gd name="connsiteY2" fmla="*/ 1793613 h 2152335"/>
                <a:gd name="connsiteX3" fmla="*/ 1943080 w 2271909"/>
                <a:gd name="connsiteY3" fmla="*/ 866913 h 2152335"/>
                <a:gd name="connsiteX4" fmla="*/ 2062654 w 2271909"/>
                <a:gd name="connsiteY4" fmla="*/ 866913 h 2152335"/>
                <a:gd name="connsiteX5" fmla="*/ 2062654 w 2271909"/>
                <a:gd name="connsiteY5" fmla="*/ 717445 h 2152335"/>
                <a:gd name="connsiteX6" fmla="*/ 2212122 w 2271909"/>
                <a:gd name="connsiteY6" fmla="*/ 717445 h 2152335"/>
                <a:gd name="connsiteX7" fmla="*/ 2212122 w 2271909"/>
                <a:gd name="connsiteY7" fmla="*/ 657658 h 2152335"/>
                <a:gd name="connsiteX8" fmla="*/ 1135955 w 2271909"/>
                <a:gd name="connsiteY8" fmla="*/ 0 h 2152335"/>
                <a:gd name="connsiteX9" fmla="*/ 59787 w 2271909"/>
                <a:gd name="connsiteY9" fmla="*/ 657658 h 2152335"/>
                <a:gd name="connsiteX10" fmla="*/ 59787 w 2271909"/>
                <a:gd name="connsiteY10" fmla="*/ 717445 h 2152335"/>
                <a:gd name="connsiteX11" fmla="*/ 209255 w 2271909"/>
                <a:gd name="connsiteY11" fmla="*/ 717445 h 2152335"/>
                <a:gd name="connsiteX12" fmla="*/ 209255 w 2271909"/>
                <a:gd name="connsiteY12" fmla="*/ 866913 h 2152335"/>
                <a:gd name="connsiteX13" fmla="*/ 328829 w 2271909"/>
                <a:gd name="connsiteY13" fmla="*/ 866913 h 2152335"/>
                <a:gd name="connsiteX14" fmla="*/ 328829 w 2271909"/>
                <a:gd name="connsiteY14" fmla="*/ 1793613 h 2152335"/>
                <a:gd name="connsiteX15" fmla="*/ 209255 w 2271909"/>
                <a:gd name="connsiteY15" fmla="*/ 1793613 h 2152335"/>
                <a:gd name="connsiteX16" fmla="*/ 209255 w 2271909"/>
                <a:gd name="connsiteY16" fmla="*/ 1883921 h 2152335"/>
                <a:gd name="connsiteX17" fmla="*/ 0 w 2271909"/>
                <a:gd name="connsiteY17" fmla="*/ 2033389 h 2152335"/>
                <a:gd name="connsiteX18" fmla="*/ 0 w 2271909"/>
                <a:gd name="connsiteY18" fmla="*/ 2152335 h 2152335"/>
                <a:gd name="connsiteX19" fmla="*/ 2271909 w 2271909"/>
                <a:gd name="connsiteY19" fmla="*/ 2152335 h 2152335"/>
                <a:gd name="connsiteX20" fmla="*/ 2271909 w 2271909"/>
                <a:gd name="connsiteY20" fmla="*/ 2033419 h 2152335"/>
                <a:gd name="connsiteX21" fmla="*/ 1883293 w 2271909"/>
                <a:gd name="connsiteY21" fmla="*/ 1793613 h 2152335"/>
                <a:gd name="connsiteX22" fmla="*/ 1823506 w 2271909"/>
                <a:gd name="connsiteY22" fmla="*/ 1793613 h 2152335"/>
                <a:gd name="connsiteX23" fmla="*/ 1823506 w 2271909"/>
                <a:gd name="connsiteY23" fmla="*/ 866913 h 2152335"/>
                <a:gd name="connsiteX24" fmla="*/ 1883293 w 2271909"/>
                <a:gd name="connsiteY24" fmla="*/ 866913 h 2152335"/>
                <a:gd name="connsiteX25" fmla="*/ 508190 w 2271909"/>
                <a:gd name="connsiteY25" fmla="*/ 866913 h 2152335"/>
                <a:gd name="connsiteX26" fmla="*/ 687551 w 2271909"/>
                <a:gd name="connsiteY26" fmla="*/ 866913 h 2152335"/>
                <a:gd name="connsiteX27" fmla="*/ 687551 w 2271909"/>
                <a:gd name="connsiteY27" fmla="*/ 1793613 h 2152335"/>
                <a:gd name="connsiteX28" fmla="*/ 508190 w 2271909"/>
                <a:gd name="connsiteY28" fmla="*/ 1793613 h 2152335"/>
                <a:gd name="connsiteX29" fmla="*/ 747339 w 2271909"/>
                <a:gd name="connsiteY29" fmla="*/ 866913 h 2152335"/>
                <a:gd name="connsiteX30" fmla="*/ 807126 w 2271909"/>
                <a:gd name="connsiteY30" fmla="*/ 866913 h 2152335"/>
                <a:gd name="connsiteX31" fmla="*/ 807126 w 2271909"/>
                <a:gd name="connsiteY31" fmla="*/ 1793613 h 2152335"/>
                <a:gd name="connsiteX32" fmla="*/ 747339 w 2271909"/>
                <a:gd name="connsiteY32" fmla="*/ 1793613 h 2152335"/>
                <a:gd name="connsiteX33" fmla="*/ 866913 w 2271909"/>
                <a:gd name="connsiteY33" fmla="*/ 866913 h 2152335"/>
                <a:gd name="connsiteX34" fmla="*/ 1046274 w 2271909"/>
                <a:gd name="connsiteY34" fmla="*/ 866913 h 2152335"/>
                <a:gd name="connsiteX35" fmla="*/ 1046274 w 2271909"/>
                <a:gd name="connsiteY35" fmla="*/ 1793613 h 2152335"/>
                <a:gd name="connsiteX36" fmla="*/ 866913 w 2271909"/>
                <a:gd name="connsiteY36" fmla="*/ 1793613 h 2152335"/>
                <a:gd name="connsiteX37" fmla="*/ 1106061 w 2271909"/>
                <a:gd name="connsiteY37" fmla="*/ 866913 h 2152335"/>
                <a:gd name="connsiteX38" fmla="*/ 1165848 w 2271909"/>
                <a:gd name="connsiteY38" fmla="*/ 866913 h 2152335"/>
                <a:gd name="connsiteX39" fmla="*/ 1165848 w 2271909"/>
                <a:gd name="connsiteY39" fmla="*/ 1793613 h 2152335"/>
                <a:gd name="connsiteX40" fmla="*/ 1106061 w 2271909"/>
                <a:gd name="connsiteY40" fmla="*/ 1793613 h 2152335"/>
                <a:gd name="connsiteX41" fmla="*/ 1225635 w 2271909"/>
                <a:gd name="connsiteY41" fmla="*/ 866913 h 2152335"/>
                <a:gd name="connsiteX42" fmla="*/ 1404997 w 2271909"/>
                <a:gd name="connsiteY42" fmla="*/ 866913 h 2152335"/>
                <a:gd name="connsiteX43" fmla="*/ 1404997 w 2271909"/>
                <a:gd name="connsiteY43" fmla="*/ 1793613 h 2152335"/>
                <a:gd name="connsiteX44" fmla="*/ 1225635 w 2271909"/>
                <a:gd name="connsiteY44" fmla="*/ 1793613 h 2152335"/>
                <a:gd name="connsiteX45" fmla="*/ 1464784 w 2271909"/>
                <a:gd name="connsiteY45" fmla="*/ 866913 h 2152335"/>
                <a:gd name="connsiteX46" fmla="*/ 1524571 w 2271909"/>
                <a:gd name="connsiteY46" fmla="*/ 866913 h 2152335"/>
                <a:gd name="connsiteX47" fmla="*/ 1524571 w 2271909"/>
                <a:gd name="connsiteY47" fmla="*/ 1793613 h 2152335"/>
                <a:gd name="connsiteX48" fmla="*/ 1464784 w 2271909"/>
                <a:gd name="connsiteY48" fmla="*/ 1793613 h 2152335"/>
                <a:gd name="connsiteX49" fmla="*/ 1584358 w 2271909"/>
                <a:gd name="connsiteY49" fmla="*/ 866913 h 2152335"/>
                <a:gd name="connsiteX50" fmla="*/ 1763719 w 2271909"/>
                <a:gd name="connsiteY50" fmla="*/ 866913 h 2152335"/>
                <a:gd name="connsiteX51" fmla="*/ 1763719 w 2271909"/>
                <a:gd name="connsiteY51" fmla="*/ 1793613 h 2152335"/>
                <a:gd name="connsiteX52" fmla="*/ 1584358 w 2271909"/>
                <a:gd name="connsiteY52" fmla="*/ 1793613 h 2152335"/>
                <a:gd name="connsiteX53" fmla="*/ 175356 w 2271909"/>
                <a:gd name="connsiteY53" fmla="*/ 657090 h 2152335"/>
                <a:gd name="connsiteX54" fmla="*/ 1135955 w 2271909"/>
                <a:gd name="connsiteY54" fmla="*/ 70160 h 2152335"/>
                <a:gd name="connsiteX55" fmla="*/ 2096554 w 2271909"/>
                <a:gd name="connsiteY55" fmla="*/ 657090 h 2152335"/>
                <a:gd name="connsiteX56" fmla="*/ 2096745 w 2271909"/>
                <a:gd name="connsiteY56" fmla="*/ 657467 h 2152335"/>
                <a:gd name="connsiteX57" fmla="*/ 2096554 w 2271909"/>
                <a:gd name="connsiteY57" fmla="*/ 657658 h 2152335"/>
                <a:gd name="connsiteX58" fmla="*/ 175535 w 2271909"/>
                <a:gd name="connsiteY58" fmla="*/ 657658 h 2152335"/>
                <a:gd name="connsiteX59" fmla="*/ 175251 w 2271909"/>
                <a:gd name="connsiteY59" fmla="*/ 657287 h 2152335"/>
                <a:gd name="connsiteX60" fmla="*/ 175356 w 2271909"/>
                <a:gd name="connsiteY60" fmla="*/ 657090 h 2152335"/>
                <a:gd name="connsiteX61" fmla="*/ 269042 w 2271909"/>
                <a:gd name="connsiteY61" fmla="*/ 717445 h 2152335"/>
                <a:gd name="connsiteX62" fmla="*/ 2002867 w 2271909"/>
                <a:gd name="connsiteY62" fmla="*/ 717445 h 2152335"/>
                <a:gd name="connsiteX63" fmla="*/ 2002867 w 2271909"/>
                <a:gd name="connsiteY63" fmla="*/ 807126 h 2152335"/>
                <a:gd name="connsiteX64" fmla="*/ 269042 w 2271909"/>
                <a:gd name="connsiteY64" fmla="*/ 807126 h 2152335"/>
                <a:gd name="connsiteX65" fmla="*/ 388616 w 2271909"/>
                <a:gd name="connsiteY65" fmla="*/ 866913 h 2152335"/>
                <a:gd name="connsiteX66" fmla="*/ 448403 w 2271909"/>
                <a:gd name="connsiteY66" fmla="*/ 866913 h 2152335"/>
                <a:gd name="connsiteX67" fmla="*/ 448403 w 2271909"/>
                <a:gd name="connsiteY67" fmla="*/ 1793613 h 2152335"/>
                <a:gd name="connsiteX68" fmla="*/ 388616 w 2271909"/>
                <a:gd name="connsiteY68" fmla="*/ 1793613 h 2152335"/>
                <a:gd name="connsiteX69" fmla="*/ 269042 w 2271909"/>
                <a:gd name="connsiteY69" fmla="*/ 1914681 h 2152335"/>
                <a:gd name="connsiteX70" fmla="*/ 269042 w 2271909"/>
                <a:gd name="connsiteY70" fmla="*/ 1853400 h 2152335"/>
                <a:gd name="connsiteX71" fmla="*/ 2002867 w 2271909"/>
                <a:gd name="connsiteY71" fmla="*/ 1853400 h 2152335"/>
                <a:gd name="connsiteX72" fmla="*/ 2002867 w 2271909"/>
                <a:gd name="connsiteY72" fmla="*/ 1914681 h 2152335"/>
                <a:gd name="connsiteX73" fmla="*/ 2027888 w 2271909"/>
                <a:gd name="connsiteY73" fmla="*/ 1932618 h 2152335"/>
                <a:gd name="connsiteX74" fmla="*/ 2042596 w 2271909"/>
                <a:gd name="connsiteY74" fmla="*/ 1943140 h 2152335"/>
                <a:gd name="connsiteX75" fmla="*/ 229313 w 2271909"/>
                <a:gd name="connsiteY75" fmla="*/ 1943140 h 2152335"/>
                <a:gd name="connsiteX76" fmla="*/ 244051 w 2271909"/>
                <a:gd name="connsiteY76" fmla="*/ 1932618 h 2152335"/>
                <a:gd name="connsiteX77" fmla="*/ 2212122 w 2271909"/>
                <a:gd name="connsiteY77" fmla="*/ 2092548 h 2152335"/>
                <a:gd name="connsiteX78" fmla="*/ 59787 w 2271909"/>
                <a:gd name="connsiteY78" fmla="*/ 2092548 h 2152335"/>
                <a:gd name="connsiteX79" fmla="*/ 59787 w 2271909"/>
                <a:gd name="connsiteY79" fmla="*/ 2064209 h 2152335"/>
                <a:gd name="connsiteX80" fmla="*/ 145611 w 2271909"/>
                <a:gd name="connsiteY80" fmla="*/ 2002867 h 2152335"/>
                <a:gd name="connsiteX81" fmla="*/ 2126447 w 2271909"/>
                <a:gd name="connsiteY81" fmla="*/ 2002867 h 2152335"/>
                <a:gd name="connsiteX82" fmla="*/ 2212122 w 2271909"/>
                <a:gd name="connsiteY82" fmla="*/ 2064209 h 215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271909" h="2152335">
                  <a:moveTo>
                    <a:pt x="2062654" y="1883921"/>
                  </a:moveTo>
                  <a:lnTo>
                    <a:pt x="2062654" y="1793613"/>
                  </a:lnTo>
                  <a:lnTo>
                    <a:pt x="1943080" y="1793613"/>
                  </a:lnTo>
                  <a:lnTo>
                    <a:pt x="1943080" y="866913"/>
                  </a:lnTo>
                  <a:lnTo>
                    <a:pt x="2062654" y="866913"/>
                  </a:lnTo>
                  <a:lnTo>
                    <a:pt x="2062654" y="717445"/>
                  </a:lnTo>
                  <a:lnTo>
                    <a:pt x="2212122" y="717445"/>
                  </a:lnTo>
                  <a:lnTo>
                    <a:pt x="2212122" y="657658"/>
                  </a:lnTo>
                  <a:lnTo>
                    <a:pt x="1135955" y="0"/>
                  </a:lnTo>
                  <a:lnTo>
                    <a:pt x="59787" y="657658"/>
                  </a:lnTo>
                  <a:lnTo>
                    <a:pt x="59787" y="717445"/>
                  </a:lnTo>
                  <a:lnTo>
                    <a:pt x="209255" y="717445"/>
                  </a:lnTo>
                  <a:lnTo>
                    <a:pt x="209255" y="866913"/>
                  </a:lnTo>
                  <a:lnTo>
                    <a:pt x="328829" y="866913"/>
                  </a:lnTo>
                  <a:lnTo>
                    <a:pt x="328829" y="1793613"/>
                  </a:lnTo>
                  <a:lnTo>
                    <a:pt x="209255" y="1793613"/>
                  </a:lnTo>
                  <a:lnTo>
                    <a:pt x="209255" y="1883921"/>
                  </a:lnTo>
                  <a:lnTo>
                    <a:pt x="0" y="2033389"/>
                  </a:lnTo>
                  <a:lnTo>
                    <a:pt x="0" y="2152335"/>
                  </a:lnTo>
                  <a:lnTo>
                    <a:pt x="2271909" y="2152335"/>
                  </a:lnTo>
                  <a:lnTo>
                    <a:pt x="2271909" y="2033419"/>
                  </a:lnTo>
                  <a:close/>
                  <a:moveTo>
                    <a:pt x="1883293" y="1793613"/>
                  </a:moveTo>
                  <a:lnTo>
                    <a:pt x="1823506" y="1793613"/>
                  </a:lnTo>
                  <a:lnTo>
                    <a:pt x="1823506" y="866913"/>
                  </a:lnTo>
                  <a:lnTo>
                    <a:pt x="1883293" y="866913"/>
                  </a:lnTo>
                  <a:close/>
                  <a:moveTo>
                    <a:pt x="508190" y="866913"/>
                  </a:moveTo>
                  <a:lnTo>
                    <a:pt x="687551" y="866913"/>
                  </a:lnTo>
                  <a:lnTo>
                    <a:pt x="687551" y="1793613"/>
                  </a:lnTo>
                  <a:lnTo>
                    <a:pt x="508190" y="1793613"/>
                  </a:lnTo>
                  <a:close/>
                  <a:moveTo>
                    <a:pt x="747339" y="866913"/>
                  </a:moveTo>
                  <a:lnTo>
                    <a:pt x="807126" y="866913"/>
                  </a:lnTo>
                  <a:lnTo>
                    <a:pt x="807126" y="1793613"/>
                  </a:lnTo>
                  <a:lnTo>
                    <a:pt x="747339" y="1793613"/>
                  </a:lnTo>
                  <a:close/>
                  <a:moveTo>
                    <a:pt x="866913" y="866913"/>
                  </a:moveTo>
                  <a:lnTo>
                    <a:pt x="1046274" y="866913"/>
                  </a:lnTo>
                  <a:lnTo>
                    <a:pt x="1046274" y="1793613"/>
                  </a:lnTo>
                  <a:lnTo>
                    <a:pt x="866913" y="1793613"/>
                  </a:lnTo>
                  <a:close/>
                  <a:moveTo>
                    <a:pt x="1106061" y="866913"/>
                  </a:moveTo>
                  <a:lnTo>
                    <a:pt x="1165848" y="866913"/>
                  </a:lnTo>
                  <a:lnTo>
                    <a:pt x="1165848" y="1793613"/>
                  </a:lnTo>
                  <a:lnTo>
                    <a:pt x="1106061" y="1793613"/>
                  </a:lnTo>
                  <a:close/>
                  <a:moveTo>
                    <a:pt x="1225635" y="866913"/>
                  </a:moveTo>
                  <a:lnTo>
                    <a:pt x="1404997" y="866913"/>
                  </a:lnTo>
                  <a:lnTo>
                    <a:pt x="1404997" y="1793613"/>
                  </a:lnTo>
                  <a:lnTo>
                    <a:pt x="1225635" y="1793613"/>
                  </a:lnTo>
                  <a:close/>
                  <a:moveTo>
                    <a:pt x="1464784" y="866913"/>
                  </a:moveTo>
                  <a:lnTo>
                    <a:pt x="1524571" y="866913"/>
                  </a:lnTo>
                  <a:lnTo>
                    <a:pt x="1524571" y="1793613"/>
                  </a:lnTo>
                  <a:lnTo>
                    <a:pt x="1464784" y="1793613"/>
                  </a:lnTo>
                  <a:close/>
                  <a:moveTo>
                    <a:pt x="1584358" y="866913"/>
                  </a:moveTo>
                  <a:lnTo>
                    <a:pt x="1763719" y="866913"/>
                  </a:lnTo>
                  <a:lnTo>
                    <a:pt x="1763719" y="1793613"/>
                  </a:lnTo>
                  <a:lnTo>
                    <a:pt x="1584358" y="1793613"/>
                  </a:lnTo>
                  <a:close/>
                  <a:moveTo>
                    <a:pt x="175356" y="657090"/>
                  </a:moveTo>
                  <a:lnTo>
                    <a:pt x="1135955" y="70160"/>
                  </a:lnTo>
                  <a:lnTo>
                    <a:pt x="2096554" y="657090"/>
                  </a:lnTo>
                  <a:cubicBezTo>
                    <a:pt x="2096712" y="657141"/>
                    <a:pt x="2096796" y="657311"/>
                    <a:pt x="2096745" y="657467"/>
                  </a:cubicBezTo>
                  <a:cubicBezTo>
                    <a:pt x="2096715" y="657556"/>
                    <a:pt x="2096643" y="657628"/>
                    <a:pt x="2096554" y="657658"/>
                  </a:cubicBezTo>
                  <a:lnTo>
                    <a:pt x="175535" y="657658"/>
                  </a:lnTo>
                  <a:cubicBezTo>
                    <a:pt x="175356" y="657634"/>
                    <a:pt x="175227" y="657470"/>
                    <a:pt x="175251" y="657287"/>
                  </a:cubicBezTo>
                  <a:cubicBezTo>
                    <a:pt x="175263" y="657213"/>
                    <a:pt x="175299" y="657141"/>
                    <a:pt x="175356" y="657090"/>
                  </a:cubicBezTo>
                  <a:close/>
                  <a:moveTo>
                    <a:pt x="269042" y="717445"/>
                  </a:moveTo>
                  <a:lnTo>
                    <a:pt x="2002867" y="717445"/>
                  </a:lnTo>
                  <a:lnTo>
                    <a:pt x="2002867" y="807126"/>
                  </a:lnTo>
                  <a:lnTo>
                    <a:pt x="269042" y="807126"/>
                  </a:lnTo>
                  <a:close/>
                  <a:moveTo>
                    <a:pt x="388616" y="866913"/>
                  </a:moveTo>
                  <a:lnTo>
                    <a:pt x="448403" y="866913"/>
                  </a:lnTo>
                  <a:lnTo>
                    <a:pt x="448403" y="1793613"/>
                  </a:lnTo>
                  <a:lnTo>
                    <a:pt x="388616" y="1793613"/>
                  </a:lnTo>
                  <a:close/>
                  <a:moveTo>
                    <a:pt x="269042" y="1914681"/>
                  </a:moveTo>
                  <a:lnTo>
                    <a:pt x="269042" y="1853400"/>
                  </a:lnTo>
                  <a:lnTo>
                    <a:pt x="2002867" y="1853400"/>
                  </a:lnTo>
                  <a:lnTo>
                    <a:pt x="2002867" y="1914681"/>
                  </a:lnTo>
                  <a:lnTo>
                    <a:pt x="2027888" y="1932618"/>
                  </a:lnTo>
                  <a:lnTo>
                    <a:pt x="2042596" y="1943140"/>
                  </a:lnTo>
                  <a:lnTo>
                    <a:pt x="229313" y="1943140"/>
                  </a:lnTo>
                  <a:lnTo>
                    <a:pt x="244051" y="1932618"/>
                  </a:lnTo>
                  <a:close/>
                  <a:moveTo>
                    <a:pt x="2212122" y="2092548"/>
                  </a:moveTo>
                  <a:lnTo>
                    <a:pt x="59787" y="2092548"/>
                  </a:lnTo>
                  <a:lnTo>
                    <a:pt x="59787" y="2064209"/>
                  </a:lnTo>
                  <a:lnTo>
                    <a:pt x="145611" y="2002867"/>
                  </a:lnTo>
                  <a:lnTo>
                    <a:pt x="2126447" y="2002867"/>
                  </a:lnTo>
                  <a:lnTo>
                    <a:pt x="2212122" y="2064209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  <p:sp>
        <p:nvSpPr>
          <p:cNvPr id="5" name="SlideModel shp41">
            <a:extLst>
              <a:ext uri="{FF2B5EF4-FFF2-40B4-BE49-F238E27FC236}">
                <a16:creationId xmlns:a16="http://schemas.microsoft.com/office/drawing/2014/main" id="{0F3638FB-F401-55C6-9D2F-582E874F1872}"/>
              </a:ext>
            </a:extLst>
          </p:cNvPr>
          <p:cNvSpPr/>
          <p:nvPr/>
        </p:nvSpPr>
        <p:spPr>
          <a:xfrm flipH="1">
            <a:off x="1916970" y="3136969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0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0" y="14951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1" name="SlideModel shp47">
            <a:extLst>
              <a:ext uri="{FF2B5EF4-FFF2-40B4-BE49-F238E27FC236}">
                <a16:creationId xmlns:a16="http://schemas.microsoft.com/office/drawing/2014/main" id="{685CBF5E-91CA-814A-0561-F08124D745DA}"/>
              </a:ext>
            </a:extLst>
          </p:cNvPr>
          <p:cNvSpPr/>
          <p:nvPr/>
        </p:nvSpPr>
        <p:spPr>
          <a:xfrm>
            <a:off x="10203396" y="3138352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7" name="SlideModel shp53">
            <a:extLst>
              <a:ext uri="{FF2B5EF4-FFF2-40B4-BE49-F238E27FC236}">
                <a16:creationId xmlns:a16="http://schemas.microsoft.com/office/drawing/2014/main" id="{0BAA7B83-D8D4-1885-8B37-AA6001863F8A}"/>
              </a:ext>
            </a:extLst>
          </p:cNvPr>
          <p:cNvSpPr/>
          <p:nvPr/>
        </p:nvSpPr>
        <p:spPr>
          <a:xfrm>
            <a:off x="1916970" y="3138352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SlideModel shp61">
            <a:extLst>
              <a:ext uri="{FF2B5EF4-FFF2-40B4-BE49-F238E27FC236}">
                <a16:creationId xmlns:a16="http://schemas.microsoft.com/office/drawing/2014/main" id="{59129A9C-CF66-6A05-C443-9D3F2A19E809}"/>
              </a:ext>
            </a:extLst>
          </p:cNvPr>
          <p:cNvSpPr txBox="1"/>
          <p:nvPr/>
        </p:nvSpPr>
        <p:spPr>
          <a:xfrm flipH="1">
            <a:off x="6616360" y="3310706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29" name="SlideModel shp65">
            <a:extLst>
              <a:ext uri="{FF2B5EF4-FFF2-40B4-BE49-F238E27FC236}">
                <a16:creationId xmlns:a16="http://schemas.microsoft.com/office/drawing/2014/main" id="{5BB87D50-45C4-9276-3882-E9A5A455B4EB}"/>
              </a:ext>
            </a:extLst>
          </p:cNvPr>
          <p:cNvSpPr txBox="1"/>
          <p:nvPr/>
        </p:nvSpPr>
        <p:spPr>
          <a:xfrm flipH="1">
            <a:off x="2310487" y="3210679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03</a:t>
            </a:r>
          </a:p>
        </p:txBody>
      </p:sp>
      <p:grpSp>
        <p:nvGrpSpPr>
          <p:cNvPr id="46" name="SlideModel shp83" descr="Bar graph with upward trend outline">
            <a:extLst>
              <a:ext uri="{FF2B5EF4-FFF2-40B4-BE49-F238E27FC236}">
                <a16:creationId xmlns:a16="http://schemas.microsoft.com/office/drawing/2014/main" id="{64FB931E-3AD7-3426-7E92-DBE6C5E208A0}"/>
              </a:ext>
            </a:extLst>
          </p:cNvPr>
          <p:cNvGrpSpPr/>
          <p:nvPr/>
        </p:nvGrpSpPr>
        <p:grpSpPr>
          <a:xfrm>
            <a:off x="9345127" y="3273686"/>
            <a:ext cx="474149" cy="474149"/>
            <a:chOff x="11622444" y="6321513"/>
            <a:chExt cx="2032760" cy="2032760"/>
          </a:xfrm>
          <a:solidFill>
            <a:schemeClr val="bg1"/>
          </a:solidFill>
        </p:grpSpPr>
        <p:sp>
          <p:nvSpPr>
            <p:cNvPr id="47" name="SliModel Group shp84">
              <a:extLst>
                <a:ext uri="{FF2B5EF4-FFF2-40B4-BE49-F238E27FC236}">
                  <a16:creationId xmlns:a16="http://schemas.microsoft.com/office/drawing/2014/main" id="{4188909F-C4B2-25C0-1B7D-F81B9DBDEBD5}"/>
                </a:ext>
              </a:extLst>
            </p:cNvPr>
            <p:cNvSpPr/>
            <p:nvPr/>
          </p:nvSpPr>
          <p:spPr>
            <a:xfrm>
              <a:off x="11622444" y="6321513"/>
              <a:ext cx="2031864" cy="2032760"/>
            </a:xfrm>
            <a:custGeom>
              <a:avLst/>
              <a:gdLst>
                <a:gd name="connsiteX0" fmla="*/ 2031864 w 2031864"/>
                <a:gd name="connsiteY0" fmla="*/ 1972974 h 2032760"/>
                <a:gd name="connsiteX1" fmla="*/ 59787 w 2031864"/>
                <a:gd name="connsiteY1" fmla="*/ 1972974 h 2032760"/>
                <a:gd name="connsiteX2" fmla="*/ 59787 w 2031864"/>
                <a:gd name="connsiteY2" fmla="*/ 0 h 2032760"/>
                <a:gd name="connsiteX3" fmla="*/ 0 w 2031864"/>
                <a:gd name="connsiteY3" fmla="*/ 0 h 2032760"/>
                <a:gd name="connsiteX4" fmla="*/ 0 w 2031864"/>
                <a:gd name="connsiteY4" fmla="*/ 2032761 h 2032760"/>
                <a:gd name="connsiteX5" fmla="*/ 2031864 w 2031864"/>
                <a:gd name="connsiteY5" fmla="*/ 2032761 h 2032760"/>
                <a:gd name="connsiteX6" fmla="*/ 2031864 w 2031864"/>
                <a:gd name="connsiteY6" fmla="*/ 1972974 h 203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1864" h="2032760">
                  <a:moveTo>
                    <a:pt x="2031864" y="1972974"/>
                  </a:moveTo>
                  <a:lnTo>
                    <a:pt x="59787" y="1972974"/>
                  </a:lnTo>
                  <a:lnTo>
                    <a:pt x="59787" y="0"/>
                  </a:lnTo>
                  <a:lnTo>
                    <a:pt x="0" y="0"/>
                  </a:lnTo>
                  <a:lnTo>
                    <a:pt x="0" y="2032761"/>
                  </a:lnTo>
                  <a:lnTo>
                    <a:pt x="2031864" y="2032761"/>
                  </a:lnTo>
                  <a:lnTo>
                    <a:pt x="2031864" y="1972974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8" name="SliModel Group shp85">
              <a:extLst>
                <a:ext uri="{FF2B5EF4-FFF2-40B4-BE49-F238E27FC236}">
                  <a16:creationId xmlns:a16="http://schemas.microsoft.com/office/drawing/2014/main" id="{8B5FD856-93DA-0FF3-4182-52C6BFA85D6C}"/>
                </a:ext>
              </a:extLst>
            </p:cNvPr>
            <p:cNvSpPr/>
            <p:nvPr/>
          </p:nvSpPr>
          <p:spPr>
            <a:xfrm>
              <a:off x="13176908" y="6321513"/>
              <a:ext cx="478296" cy="1793612"/>
            </a:xfrm>
            <a:custGeom>
              <a:avLst/>
              <a:gdLst>
                <a:gd name="connsiteX0" fmla="*/ 478297 w 478296"/>
                <a:gd name="connsiteY0" fmla="*/ 0 h 1793612"/>
                <a:gd name="connsiteX1" fmla="*/ 0 w 478296"/>
                <a:gd name="connsiteY1" fmla="*/ 0 h 1793612"/>
                <a:gd name="connsiteX2" fmla="*/ 0 w 478296"/>
                <a:gd name="connsiteY2" fmla="*/ 1793613 h 1793612"/>
                <a:gd name="connsiteX3" fmla="*/ 478297 w 478296"/>
                <a:gd name="connsiteY3" fmla="*/ 1793613 h 1793612"/>
                <a:gd name="connsiteX4" fmla="*/ 418510 w 478296"/>
                <a:gd name="connsiteY4" fmla="*/ 1733825 h 1793612"/>
                <a:gd name="connsiteX5" fmla="*/ 59787 w 478296"/>
                <a:gd name="connsiteY5" fmla="*/ 1733825 h 1793612"/>
                <a:gd name="connsiteX6" fmla="*/ 59787 w 478296"/>
                <a:gd name="connsiteY6" fmla="*/ 59787 h 1793612"/>
                <a:gd name="connsiteX7" fmla="*/ 418510 w 478296"/>
                <a:gd name="connsiteY7" fmla="*/ 59787 h 179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296" h="1793612">
                  <a:moveTo>
                    <a:pt x="478297" y="0"/>
                  </a:moveTo>
                  <a:lnTo>
                    <a:pt x="0" y="0"/>
                  </a:lnTo>
                  <a:lnTo>
                    <a:pt x="0" y="1793613"/>
                  </a:lnTo>
                  <a:lnTo>
                    <a:pt x="478297" y="1793613"/>
                  </a:lnTo>
                  <a:close/>
                  <a:moveTo>
                    <a:pt x="418510" y="1733825"/>
                  </a:moveTo>
                  <a:lnTo>
                    <a:pt x="59787" y="1733825"/>
                  </a:lnTo>
                  <a:lnTo>
                    <a:pt x="59787" y="59787"/>
                  </a:lnTo>
                  <a:lnTo>
                    <a:pt x="418510" y="5978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49" name="SliModel Group shp86">
              <a:extLst>
                <a:ext uri="{FF2B5EF4-FFF2-40B4-BE49-F238E27FC236}">
                  <a16:creationId xmlns:a16="http://schemas.microsoft.com/office/drawing/2014/main" id="{534533EB-9989-ABFF-544B-B657B3562FFB}"/>
                </a:ext>
              </a:extLst>
            </p:cNvPr>
            <p:cNvSpPr/>
            <p:nvPr/>
          </p:nvSpPr>
          <p:spPr>
            <a:xfrm>
              <a:off x="12519250" y="6979171"/>
              <a:ext cx="478296" cy="1135954"/>
            </a:xfrm>
            <a:custGeom>
              <a:avLst/>
              <a:gdLst>
                <a:gd name="connsiteX0" fmla="*/ 0 w 478296"/>
                <a:gd name="connsiteY0" fmla="*/ 1135955 h 1135954"/>
                <a:gd name="connsiteX1" fmla="*/ 478297 w 478296"/>
                <a:gd name="connsiteY1" fmla="*/ 1135955 h 1135954"/>
                <a:gd name="connsiteX2" fmla="*/ 478297 w 478296"/>
                <a:gd name="connsiteY2" fmla="*/ 0 h 1135954"/>
                <a:gd name="connsiteX3" fmla="*/ 0 w 478296"/>
                <a:gd name="connsiteY3" fmla="*/ 0 h 1135954"/>
                <a:gd name="connsiteX4" fmla="*/ 59787 w 478296"/>
                <a:gd name="connsiteY4" fmla="*/ 59787 h 1135954"/>
                <a:gd name="connsiteX5" fmla="*/ 418510 w 478296"/>
                <a:gd name="connsiteY5" fmla="*/ 59787 h 1135954"/>
                <a:gd name="connsiteX6" fmla="*/ 418510 w 478296"/>
                <a:gd name="connsiteY6" fmla="*/ 1076168 h 1135954"/>
                <a:gd name="connsiteX7" fmla="*/ 59787 w 478296"/>
                <a:gd name="connsiteY7" fmla="*/ 1076168 h 113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296" h="1135954">
                  <a:moveTo>
                    <a:pt x="0" y="1135955"/>
                  </a:moveTo>
                  <a:lnTo>
                    <a:pt x="478297" y="1135955"/>
                  </a:lnTo>
                  <a:lnTo>
                    <a:pt x="478297" y="0"/>
                  </a:lnTo>
                  <a:lnTo>
                    <a:pt x="0" y="0"/>
                  </a:lnTo>
                  <a:close/>
                  <a:moveTo>
                    <a:pt x="59787" y="59787"/>
                  </a:moveTo>
                  <a:lnTo>
                    <a:pt x="418510" y="59787"/>
                  </a:lnTo>
                  <a:lnTo>
                    <a:pt x="418510" y="1076168"/>
                  </a:lnTo>
                  <a:lnTo>
                    <a:pt x="59787" y="1076168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0" name="SliModel Group shp87">
              <a:extLst>
                <a:ext uri="{FF2B5EF4-FFF2-40B4-BE49-F238E27FC236}">
                  <a16:creationId xmlns:a16="http://schemas.microsoft.com/office/drawing/2014/main" id="{F2CB54DE-CFFC-057C-17BA-39EBAE531D3B}"/>
                </a:ext>
              </a:extLst>
            </p:cNvPr>
            <p:cNvSpPr/>
            <p:nvPr/>
          </p:nvSpPr>
          <p:spPr>
            <a:xfrm>
              <a:off x="11861592" y="7517254"/>
              <a:ext cx="478296" cy="597870"/>
            </a:xfrm>
            <a:custGeom>
              <a:avLst/>
              <a:gdLst>
                <a:gd name="connsiteX0" fmla="*/ 0 w 478296"/>
                <a:gd name="connsiteY0" fmla="*/ 597871 h 597870"/>
                <a:gd name="connsiteX1" fmla="*/ 478297 w 478296"/>
                <a:gd name="connsiteY1" fmla="*/ 597871 h 597870"/>
                <a:gd name="connsiteX2" fmla="*/ 478297 w 478296"/>
                <a:gd name="connsiteY2" fmla="*/ 0 h 597870"/>
                <a:gd name="connsiteX3" fmla="*/ 0 w 478296"/>
                <a:gd name="connsiteY3" fmla="*/ 0 h 597870"/>
                <a:gd name="connsiteX4" fmla="*/ 59787 w 478296"/>
                <a:gd name="connsiteY4" fmla="*/ 59787 h 597870"/>
                <a:gd name="connsiteX5" fmla="*/ 418510 w 478296"/>
                <a:gd name="connsiteY5" fmla="*/ 59787 h 597870"/>
                <a:gd name="connsiteX6" fmla="*/ 418510 w 478296"/>
                <a:gd name="connsiteY6" fmla="*/ 538084 h 597870"/>
                <a:gd name="connsiteX7" fmla="*/ 59787 w 478296"/>
                <a:gd name="connsiteY7" fmla="*/ 538084 h 59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296" h="597870">
                  <a:moveTo>
                    <a:pt x="0" y="597871"/>
                  </a:moveTo>
                  <a:lnTo>
                    <a:pt x="478297" y="597871"/>
                  </a:lnTo>
                  <a:lnTo>
                    <a:pt x="478297" y="0"/>
                  </a:lnTo>
                  <a:lnTo>
                    <a:pt x="0" y="0"/>
                  </a:lnTo>
                  <a:close/>
                  <a:moveTo>
                    <a:pt x="59787" y="59787"/>
                  </a:moveTo>
                  <a:lnTo>
                    <a:pt x="418510" y="59787"/>
                  </a:lnTo>
                  <a:lnTo>
                    <a:pt x="418510" y="538084"/>
                  </a:lnTo>
                  <a:lnTo>
                    <a:pt x="59787" y="538084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1" name="SliModel Group shp88">
              <a:extLst>
                <a:ext uri="{FF2B5EF4-FFF2-40B4-BE49-F238E27FC236}">
                  <a16:creationId xmlns:a16="http://schemas.microsoft.com/office/drawing/2014/main" id="{E9A3FD66-708D-6E2B-09F1-B1BD52EEABFD}"/>
                </a:ext>
              </a:extLst>
            </p:cNvPr>
            <p:cNvSpPr/>
            <p:nvPr/>
          </p:nvSpPr>
          <p:spPr>
            <a:xfrm>
              <a:off x="11840458" y="6321513"/>
              <a:ext cx="977817" cy="977728"/>
            </a:xfrm>
            <a:custGeom>
              <a:avLst/>
              <a:gdLst>
                <a:gd name="connsiteX0" fmla="*/ 42270 w 977817"/>
                <a:gd name="connsiteY0" fmla="*/ 977728 h 977728"/>
                <a:gd name="connsiteX1" fmla="*/ 917523 w 977817"/>
                <a:gd name="connsiteY1" fmla="*/ 102475 h 977728"/>
                <a:gd name="connsiteX2" fmla="*/ 917944 w 977817"/>
                <a:gd name="connsiteY2" fmla="*/ 102478 h 977728"/>
                <a:gd name="connsiteX3" fmla="*/ 918031 w 977817"/>
                <a:gd name="connsiteY3" fmla="*/ 102684 h 977728"/>
                <a:gd name="connsiteX4" fmla="*/ 918031 w 977817"/>
                <a:gd name="connsiteY4" fmla="*/ 388616 h 977728"/>
                <a:gd name="connsiteX5" fmla="*/ 977818 w 977817"/>
                <a:gd name="connsiteY5" fmla="*/ 388616 h 977728"/>
                <a:gd name="connsiteX6" fmla="*/ 977818 w 977817"/>
                <a:gd name="connsiteY6" fmla="*/ 0 h 977728"/>
                <a:gd name="connsiteX7" fmla="*/ 590009 w 977817"/>
                <a:gd name="connsiteY7" fmla="*/ 0 h 977728"/>
                <a:gd name="connsiteX8" fmla="*/ 590009 w 977817"/>
                <a:gd name="connsiteY8" fmla="*/ 59787 h 977728"/>
                <a:gd name="connsiteX9" fmla="*/ 874954 w 977817"/>
                <a:gd name="connsiteY9" fmla="*/ 59787 h 977728"/>
                <a:gd name="connsiteX10" fmla="*/ 875250 w 977817"/>
                <a:gd name="connsiteY10" fmla="*/ 60089 h 977728"/>
                <a:gd name="connsiteX11" fmla="*/ 875163 w 977817"/>
                <a:gd name="connsiteY11" fmla="*/ 60295 h 977728"/>
                <a:gd name="connsiteX12" fmla="*/ 0 w 977817"/>
                <a:gd name="connsiteY12" fmla="*/ 935459 h 97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7817" h="977728">
                  <a:moveTo>
                    <a:pt x="42270" y="977728"/>
                  </a:moveTo>
                  <a:lnTo>
                    <a:pt x="917523" y="102475"/>
                  </a:lnTo>
                  <a:cubicBezTo>
                    <a:pt x="917639" y="102359"/>
                    <a:pt x="917830" y="102361"/>
                    <a:pt x="917944" y="102478"/>
                  </a:cubicBezTo>
                  <a:cubicBezTo>
                    <a:pt x="917998" y="102535"/>
                    <a:pt x="918031" y="102607"/>
                    <a:pt x="918031" y="102684"/>
                  </a:cubicBezTo>
                  <a:lnTo>
                    <a:pt x="918031" y="388616"/>
                  </a:lnTo>
                  <a:lnTo>
                    <a:pt x="977818" y="388616"/>
                  </a:lnTo>
                  <a:lnTo>
                    <a:pt x="977818" y="0"/>
                  </a:lnTo>
                  <a:lnTo>
                    <a:pt x="590009" y="0"/>
                  </a:lnTo>
                  <a:lnTo>
                    <a:pt x="590009" y="59787"/>
                  </a:lnTo>
                  <a:lnTo>
                    <a:pt x="874954" y="59787"/>
                  </a:lnTo>
                  <a:cubicBezTo>
                    <a:pt x="875119" y="59790"/>
                    <a:pt x="875250" y="59925"/>
                    <a:pt x="875250" y="60089"/>
                  </a:cubicBezTo>
                  <a:cubicBezTo>
                    <a:pt x="875247" y="60167"/>
                    <a:pt x="875217" y="60241"/>
                    <a:pt x="875163" y="60295"/>
                  </a:cubicBezTo>
                  <a:lnTo>
                    <a:pt x="0" y="935459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  <p:sp>
        <p:nvSpPr>
          <p:cNvPr id="4" name="SlideModel shp40">
            <a:extLst>
              <a:ext uri="{FF2B5EF4-FFF2-40B4-BE49-F238E27FC236}">
                <a16:creationId xmlns:a16="http://schemas.microsoft.com/office/drawing/2014/main" id="{3C731BCE-BBAE-F305-E42A-2B734F16F119}"/>
              </a:ext>
            </a:extLst>
          </p:cNvPr>
          <p:cNvSpPr/>
          <p:nvPr/>
        </p:nvSpPr>
        <p:spPr>
          <a:xfrm flipH="1">
            <a:off x="2179775" y="2272820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1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1" y="149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0" name="SlideModel shp46">
            <a:extLst>
              <a:ext uri="{FF2B5EF4-FFF2-40B4-BE49-F238E27FC236}">
                <a16:creationId xmlns:a16="http://schemas.microsoft.com/office/drawing/2014/main" id="{0AE21BF0-3743-126B-2F68-6958981852E4}"/>
              </a:ext>
            </a:extLst>
          </p:cNvPr>
          <p:cNvSpPr/>
          <p:nvPr/>
        </p:nvSpPr>
        <p:spPr>
          <a:xfrm>
            <a:off x="10466201" y="2272820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6" name="SlideModel shp52">
            <a:extLst>
              <a:ext uri="{FF2B5EF4-FFF2-40B4-BE49-F238E27FC236}">
                <a16:creationId xmlns:a16="http://schemas.microsoft.com/office/drawing/2014/main" id="{F07ECB89-E849-7AB7-034B-4E1212C96AC4}"/>
              </a:ext>
            </a:extLst>
          </p:cNvPr>
          <p:cNvSpPr/>
          <p:nvPr/>
        </p:nvSpPr>
        <p:spPr>
          <a:xfrm>
            <a:off x="2179775" y="2272820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SlideModel shp62">
            <a:extLst>
              <a:ext uri="{FF2B5EF4-FFF2-40B4-BE49-F238E27FC236}">
                <a16:creationId xmlns:a16="http://schemas.microsoft.com/office/drawing/2014/main" id="{63C091BF-49C4-8252-6417-FDAD5729A8A7}"/>
              </a:ext>
            </a:extLst>
          </p:cNvPr>
          <p:cNvSpPr txBox="1"/>
          <p:nvPr/>
        </p:nvSpPr>
        <p:spPr>
          <a:xfrm flipH="1">
            <a:off x="6879165" y="2446557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8" name="SlideModel shp64">
            <a:extLst>
              <a:ext uri="{FF2B5EF4-FFF2-40B4-BE49-F238E27FC236}">
                <a16:creationId xmlns:a16="http://schemas.microsoft.com/office/drawing/2014/main" id="{8DC41F0A-BE17-AD0A-0857-03B9659FD7C3}"/>
              </a:ext>
            </a:extLst>
          </p:cNvPr>
          <p:cNvSpPr txBox="1"/>
          <p:nvPr/>
        </p:nvSpPr>
        <p:spPr>
          <a:xfrm flipH="1">
            <a:off x="2560273" y="2346529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02</a:t>
            </a:r>
          </a:p>
        </p:txBody>
      </p:sp>
      <p:grpSp>
        <p:nvGrpSpPr>
          <p:cNvPr id="52" name="SlideModel shp89" descr="Branching diagram outline">
            <a:extLst>
              <a:ext uri="{FF2B5EF4-FFF2-40B4-BE49-F238E27FC236}">
                <a16:creationId xmlns:a16="http://schemas.microsoft.com/office/drawing/2014/main" id="{2735F9E5-B1AF-8086-9D07-1B0B8FD814C9}"/>
              </a:ext>
            </a:extLst>
          </p:cNvPr>
          <p:cNvGrpSpPr/>
          <p:nvPr/>
        </p:nvGrpSpPr>
        <p:grpSpPr>
          <a:xfrm>
            <a:off x="9609955" y="2385829"/>
            <a:ext cx="521564" cy="521564"/>
            <a:chOff x="11772444" y="6441619"/>
            <a:chExt cx="2032760" cy="2032760"/>
          </a:xfrm>
          <a:solidFill>
            <a:schemeClr val="bg1"/>
          </a:solidFill>
        </p:grpSpPr>
        <p:sp>
          <p:nvSpPr>
            <p:cNvPr id="53" name="SliModel Group shp90">
              <a:extLst>
                <a:ext uri="{FF2B5EF4-FFF2-40B4-BE49-F238E27FC236}">
                  <a16:creationId xmlns:a16="http://schemas.microsoft.com/office/drawing/2014/main" id="{6EFF8298-6D7B-26D1-3F21-2DBCA9B2BF31}"/>
                </a:ext>
              </a:extLst>
            </p:cNvPr>
            <p:cNvSpPr/>
            <p:nvPr/>
          </p:nvSpPr>
          <p:spPr>
            <a:xfrm>
              <a:off x="11951805" y="7003887"/>
              <a:ext cx="1674038" cy="904040"/>
            </a:xfrm>
            <a:custGeom>
              <a:avLst/>
              <a:gdLst>
                <a:gd name="connsiteX0" fmla="*/ 1674038 w 1674038"/>
                <a:gd name="connsiteY0" fmla="*/ 0 h 904040"/>
                <a:gd name="connsiteX1" fmla="*/ 1614251 w 1674038"/>
                <a:gd name="connsiteY1" fmla="*/ 5710 h 904040"/>
                <a:gd name="connsiteX2" fmla="*/ 1614251 w 1674038"/>
                <a:gd name="connsiteY2" fmla="*/ 424219 h 904040"/>
                <a:gd name="connsiteX3" fmla="*/ 866913 w 1674038"/>
                <a:gd name="connsiteY3" fmla="*/ 424219 h 904040"/>
                <a:gd name="connsiteX4" fmla="*/ 866913 w 1674038"/>
                <a:gd name="connsiteY4" fmla="*/ 4185 h 904040"/>
                <a:gd name="connsiteX5" fmla="*/ 837019 w 1674038"/>
                <a:gd name="connsiteY5" fmla="*/ 5710 h 904040"/>
                <a:gd name="connsiteX6" fmla="*/ 807126 w 1674038"/>
                <a:gd name="connsiteY6" fmla="*/ 4185 h 904040"/>
                <a:gd name="connsiteX7" fmla="*/ 807126 w 1674038"/>
                <a:gd name="connsiteY7" fmla="*/ 424219 h 904040"/>
                <a:gd name="connsiteX8" fmla="*/ 59787 w 1674038"/>
                <a:gd name="connsiteY8" fmla="*/ 424219 h 904040"/>
                <a:gd name="connsiteX9" fmla="*/ 59787 w 1674038"/>
                <a:gd name="connsiteY9" fmla="*/ 5710 h 904040"/>
                <a:gd name="connsiteX10" fmla="*/ 0 w 1674038"/>
                <a:gd name="connsiteY10" fmla="*/ 0 h 904040"/>
                <a:gd name="connsiteX11" fmla="*/ 0 w 1674038"/>
                <a:gd name="connsiteY11" fmla="*/ 484006 h 904040"/>
                <a:gd name="connsiteX12" fmla="*/ 807126 w 1674038"/>
                <a:gd name="connsiteY12" fmla="*/ 484006 h 904040"/>
                <a:gd name="connsiteX13" fmla="*/ 807126 w 1674038"/>
                <a:gd name="connsiteY13" fmla="*/ 904041 h 904040"/>
                <a:gd name="connsiteX14" fmla="*/ 837019 w 1674038"/>
                <a:gd name="connsiteY14" fmla="*/ 902516 h 904040"/>
                <a:gd name="connsiteX15" fmla="*/ 866913 w 1674038"/>
                <a:gd name="connsiteY15" fmla="*/ 904041 h 904040"/>
                <a:gd name="connsiteX16" fmla="*/ 866913 w 1674038"/>
                <a:gd name="connsiteY16" fmla="*/ 484006 h 904040"/>
                <a:gd name="connsiteX17" fmla="*/ 1674038 w 1674038"/>
                <a:gd name="connsiteY17" fmla="*/ 484006 h 90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74038" h="904040">
                  <a:moveTo>
                    <a:pt x="1674038" y="0"/>
                  </a:moveTo>
                  <a:cubicBezTo>
                    <a:pt x="1654327" y="3725"/>
                    <a:pt x="1634313" y="5635"/>
                    <a:pt x="1614251" y="5710"/>
                  </a:cubicBezTo>
                  <a:lnTo>
                    <a:pt x="1614251" y="424219"/>
                  </a:lnTo>
                  <a:lnTo>
                    <a:pt x="866913" y="424219"/>
                  </a:lnTo>
                  <a:lnTo>
                    <a:pt x="866913" y="4185"/>
                  </a:lnTo>
                  <a:cubicBezTo>
                    <a:pt x="857048" y="5082"/>
                    <a:pt x="847123" y="5710"/>
                    <a:pt x="837019" y="5710"/>
                  </a:cubicBezTo>
                  <a:cubicBezTo>
                    <a:pt x="826915" y="5710"/>
                    <a:pt x="816991" y="5082"/>
                    <a:pt x="807126" y="4185"/>
                  </a:cubicBezTo>
                  <a:lnTo>
                    <a:pt x="807126" y="424219"/>
                  </a:lnTo>
                  <a:lnTo>
                    <a:pt x="59787" y="424219"/>
                  </a:lnTo>
                  <a:lnTo>
                    <a:pt x="59787" y="5710"/>
                  </a:lnTo>
                  <a:cubicBezTo>
                    <a:pt x="39726" y="5635"/>
                    <a:pt x="19712" y="3725"/>
                    <a:pt x="0" y="0"/>
                  </a:cubicBezTo>
                  <a:lnTo>
                    <a:pt x="0" y="484006"/>
                  </a:lnTo>
                  <a:lnTo>
                    <a:pt x="807126" y="484006"/>
                  </a:lnTo>
                  <a:lnTo>
                    <a:pt x="807126" y="904041"/>
                  </a:lnTo>
                  <a:cubicBezTo>
                    <a:pt x="816991" y="903144"/>
                    <a:pt x="826915" y="902516"/>
                    <a:pt x="837019" y="902516"/>
                  </a:cubicBezTo>
                  <a:cubicBezTo>
                    <a:pt x="847123" y="902516"/>
                    <a:pt x="857048" y="903144"/>
                    <a:pt x="866913" y="904041"/>
                  </a:cubicBezTo>
                  <a:lnTo>
                    <a:pt x="866913" y="484006"/>
                  </a:lnTo>
                  <a:lnTo>
                    <a:pt x="1674038" y="484006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4" name="SliModel Group shp91">
              <a:extLst>
                <a:ext uri="{FF2B5EF4-FFF2-40B4-BE49-F238E27FC236}">
                  <a16:creationId xmlns:a16="http://schemas.microsoft.com/office/drawing/2014/main" id="{AC579967-6510-A101-B2A4-86E4ABE18BA7}"/>
                </a:ext>
              </a:extLst>
            </p:cNvPr>
            <p:cNvSpPr/>
            <p:nvPr/>
          </p:nvSpPr>
          <p:spPr>
            <a:xfrm>
              <a:off x="11772444" y="6441619"/>
              <a:ext cx="478296" cy="478296"/>
            </a:xfrm>
            <a:custGeom>
              <a:avLst/>
              <a:gdLst>
                <a:gd name="connsiteX0" fmla="*/ 239148 w 478296"/>
                <a:gd name="connsiteY0" fmla="*/ 59787 h 478296"/>
                <a:gd name="connsiteX1" fmla="*/ 418510 w 478296"/>
                <a:gd name="connsiteY1" fmla="*/ 239148 h 478296"/>
                <a:gd name="connsiteX2" fmla="*/ 239148 w 478296"/>
                <a:gd name="connsiteY2" fmla="*/ 418510 h 478296"/>
                <a:gd name="connsiteX3" fmla="*/ 59787 w 478296"/>
                <a:gd name="connsiteY3" fmla="*/ 239148 h 478296"/>
                <a:gd name="connsiteX4" fmla="*/ 239148 w 478296"/>
                <a:gd name="connsiteY4" fmla="*/ 59787 h 478296"/>
                <a:gd name="connsiteX5" fmla="*/ 239148 w 478296"/>
                <a:gd name="connsiteY5" fmla="*/ 0 h 478296"/>
                <a:gd name="connsiteX6" fmla="*/ 0 w 478296"/>
                <a:gd name="connsiteY6" fmla="*/ 239148 h 478296"/>
                <a:gd name="connsiteX7" fmla="*/ 239148 w 478296"/>
                <a:gd name="connsiteY7" fmla="*/ 478297 h 478296"/>
                <a:gd name="connsiteX8" fmla="*/ 478297 w 478296"/>
                <a:gd name="connsiteY8" fmla="*/ 239148 h 478296"/>
                <a:gd name="connsiteX9" fmla="*/ 239148 w 478296"/>
                <a:gd name="connsiteY9" fmla="*/ 0 h 4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296" h="478296">
                  <a:moveTo>
                    <a:pt x="239148" y="59787"/>
                  </a:moveTo>
                  <a:cubicBezTo>
                    <a:pt x="338207" y="59787"/>
                    <a:pt x="418510" y="140090"/>
                    <a:pt x="418510" y="239148"/>
                  </a:cubicBezTo>
                  <a:cubicBezTo>
                    <a:pt x="418510" y="338207"/>
                    <a:pt x="338207" y="418510"/>
                    <a:pt x="239148" y="418510"/>
                  </a:cubicBezTo>
                  <a:cubicBezTo>
                    <a:pt x="140090" y="418510"/>
                    <a:pt x="59787" y="338207"/>
                    <a:pt x="59787" y="239148"/>
                  </a:cubicBezTo>
                  <a:cubicBezTo>
                    <a:pt x="59904" y="140138"/>
                    <a:pt x="140138" y="59904"/>
                    <a:pt x="239148" y="59787"/>
                  </a:cubicBezTo>
                  <a:moveTo>
                    <a:pt x="239148" y="0"/>
                  </a:moveTo>
                  <a:cubicBezTo>
                    <a:pt x="107070" y="0"/>
                    <a:pt x="0" y="107070"/>
                    <a:pt x="0" y="239148"/>
                  </a:cubicBezTo>
                  <a:cubicBezTo>
                    <a:pt x="0" y="371227"/>
                    <a:pt x="107070" y="478297"/>
                    <a:pt x="239148" y="478297"/>
                  </a:cubicBezTo>
                  <a:cubicBezTo>
                    <a:pt x="371227" y="478297"/>
                    <a:pt x="478297" y="371227"/>
                    <a:pt x="478297" y="239148"/>
                  </a:cubicBezTo>
                  <a:cubicBezTo>
                    <a:pt x="478297" y="107070"/>
                    <a:pt x="371227" y="0"/>
                    <a:pt x="239148" y="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5" name="SliModel Group shp92">
              <a:extLst>
                <a:ext uri="{FF2B5EF4-FFF2-40B4-BE49-F238E27FC236}">
                  <a16:creationId xmlns:a16="http://schemas.microsoft.com/office/drawing/2014/main" id="{0041A321-E0C2-F4EE-E744-BF4BFD60CAD7}"/>
                </a:ext>
              </a:extLst>
            </p:cNvPr>
            <p:cNvSpPr/>
            <p:nvPr/>
          </p:nvSpPr>
          <p:spPr>
            <a:xfrm>
              <a:off x="12549676" y="6441619"/>
              <a:ext cx="478296" cy="478296"/>
            </a:xfrm>
            <a:custGeom>
              <a:avLst/>
              <a:gdLst>
                <a:gd name="connsiteX0" fmla="*/ 239148 w 478296"/>
                <a:gd name="connsiteY0" fmla="*/ 59787 h 478296"/>
                <a:gd name="connsiteX1" fmla="*/ 418510 w 478296"/>
                <a:gd name="connsiteY1" fmla="*/ 239148 h 478296"/>
                <a:gd name="connsiteX2" fmla="*/ 239148 w 478296"/>
                <a:gd name="connsiteY2" fmla="*/ 418510 h 478296"/>
                <a:gd name="connsiteX3" fmla="*/ 59787 w 478296"/>
                <a:gd name="connsiteY3" fmla="*/ 239148 h 478296"/>
                <a:gd name="connsiteX4" fmla="*/ 239148 w 478296"/>
                <a:gd name="connsiteY4" fmla="*/ 59787 h 478296"/>
                <a:gd name="connsiteX5" fmla="*/ 239148 w 478296"/>
                <a:gd name="connsiteY5" fmla="*/ 0 h 478296"/>
                <a:gd name="connsiteX6" fmla="*/ 0 w 478296"/>
                <a:gd name="connsiteY6" fmla="*/ 239148 h 478296"/>
                <a:gd name="connsiteX7" fmla="*/ 239148 w 478296"/>
                <a:gd name="connsiteY7" fmla="*/ 478297 h 478296"/>
                <a:gd name="connsiteX8" fmla="*/ 478297 w 478296"/>
                <a:gd name="connsiteY8" fmla="*/ 239148 h 478296"/>
                <a:gd name="connsiteX9" fmla="*/ 239148 w 478296"/>
                <a:gd name="connsiteY9" fmla="*/ 0 h 4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296" h="478296">
                  <a:moveTo>
                    <a:pt x="239148" y="59787"/>
                  </a:moveTo>
                  <a:cubicBezTo>
                    <a:pt x="338207" y="59787"/>
                    <a:pt x="418510" y="140090"/>
                    <a:pt x="418510" y="239148"/>
                  </a:cubicBezTo>
                  <a:cubicBezTo>
                    <a:pt x="418510" y="338207"/>
                    <a:pt x="338207" y="418510"/>
                    <a:pt x="239148" y="418510"/>
                  </a:cubicBezTo>
                  <a:cubicBezTo>
                    <a:pt x="140090" y="418510"/>
                    <a:pt x="59787" y="338207"/>
                    <a:pt x="59787" y="239148"/>
                  </a:cubicBezTo>
                  <a:cubicBezTo>
                    <a:pt x="59904" y="140138"/>
                    <a:pt x="140138" y="59904"/>
                    <a:pt x="239148" y="59787"/>
                  </a:cubicBezTo>
                  <a:moveTo>
                    <a:pt x="239148" y="0"/>
                  </a:moveTo>
                  <a:cubicBezTo>
                    <a:pt x="107070" y="0"/>
                    <a:pt x="0" y="107070"/>
                    <a:pt x="0" y="239148"/>
                  </a:cubicBezTo>
                  <a:cubicBezTo>
                    <a:pt x="0" y="371227"/>
                    <a:pt x="107070" y="478297"/>
                    <a:pt x="239148" y="478297"/>
                  </a:cubicBezTo>
                  <a:cubicBezTo>
                    <a:pt x="371227" y="478297"/>
                    <a:pt x="478297" y="371227"/>
                    <a:pt x="478297" y="239148"/>
                  </a:cubicBezTo>
                  <a:cubicBezTo>
                    <a:pt x="478297" y="107070"/>
                    <a:pt x="371227" y="0"/>
                    <a:pt x="239148" y="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6" name="SliModel Group shp93">
              <a:extLst>
                <a:ext uri="{FF2B5EF4-FFF2-40B4-BE49-F238E27FC236}">
                  <a16:creationId xmlns:a16="http://schemas.microsoft.com/office/drawing/2014/main" id="{B53D8674-BBA0-9AD2-52E4-DD44399EBBAB}"/>
                </a:ext>
              </a:extLst>
            </p:cNvPr>
            <p:cNvSpPr/>
            <p:nvPr/>
          </p:nvSpPr>
          <p:spPr>
            <a:xfrm>
              <a:off x="13326908" y="6441619"/>
              <a:ext cx="478296" cy="478296"/>
            </a:xfrm>
            <a:custGeom>
              <a:avLst/>
              <a:gdLst>
                <a:gd name="connsiteX0" fmla="*/ 239148 w 478296"/>
                <a:gd name="connsiteY0" fmla="*/ 59787 h 478296"/>
                <a:gd name="connsiteX1" fmla="*/ 418510 w 478296"/>
                <a:gd name="connsiteY1" fmla="*/ 239148 h 478296"/>
                <a:gd name="connsiteX2" fmla="*/ 239148 w 478296"/>
                <a:gd name="connsiteY2" fmla="*/ 418510 h 478296"/>
                <a:gd name="connsiteX3" fmla="*/ 59787 w 478296"/>
                <a:gd name="connsiteY3" fmla="*/ 239148 h 478296"/>
                <a:gd name="connsiteX4" fmla="*/ 239148 w 478296"/>
                <a:gd name="connsiteY4" fmla="*/ 59787 h 478296"/>
                <a:gd name="connsiteX5" fmla="*/ 239148 w 478296"/>
                <a:gd name="connsiteY5" fmla="*/ 0 h 478296"/>
                <a:gd name="connsiteX6" fmla="*/ 0 w 478296"/>
                <a:gd name="connsiteY6" fmla="*/ 239148 h 478296"/>
                <a:gd name="connsiteX7" fmla="*/ 239148 w 478296"/>
                <a:gd name="connsiteY7" fmla="*/ 478297 h 478296"/>
                <a:gd name="connsiteX8" fmla="*/ 478297 w 478296"/>
                <a:gd name="connsiteY8" fmla="*/ 239148 h 478296"/>
                <a:gd name="connsiteX9" fmla="*/ 239148 w 478296"/>
                <a:gd name="connsiteY9" fmla="*/ 0 h 4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296" h="478296">
                  <a:moveTo>
                    <a:pt x="239148" y="59787"/>
                  </a:moveTo>
                  <a:cubicBezTo>
                    <a:pt x="338207" y="59787"/>
                    <a:pt x="418510" y="140090"/>
                    <a:pt x="418510" y="239148"/>
                  </a:cubicBezTo>
                  <a:cubicBezTo>
                    <a:pt x="418510" y="338207"/>
                    <a:pt x="338207" y="418510"/>
                    <a:pt x="239148" y="418510"/>
                  </a:cubicBezTo>
                  <a:cubicBezTo>
                    <a:pt x="140090" y="418510"/>
                    <a:pt x="59787" y="338207"/>
                    <a:pt x="59787" y="239148"/>
                  </a:cubicBezTo>
                  <a:cubicBezTo>
                    <a:pt x="59904" y="140138"/>
                    <a:pt x="140138" y="59904"/>
                    <a:pt x="239148" y="59787"/>
                  </a:cubicBezTo>
                  <a:moveTo>
                    <a:pt x="239148" y="0"/>
                  </a:moveTo>
                  <a:cubicBezTo>
                    <a:pt x="107070" y="0"/>
                    <a:pt x="0" y="107070"/>
                    <a:pt x="0" y="239148"/>
                  </a:cubicBezTo>
                  <a:cubicBezTo>
                    <a:pt x="0" y="371227"/>
                    <a:pt x="107070" y="478297"/>
                    <a:pt x="239148" y="478297"/>
                  </a:cubicBezTo>
                  <a:cubicBezTo>
                    <a:pt x="371227" y="478297"/>
                    <a:pt x="478297" y="371227"/>
                    <a:pt x="478297" y="239148"/>
                  </a:cubicBezTo>
                  <a:cubicBezTo>
                    <a:pt x="478297" y="107070"/>
                    <a:pt x="371227" y="0"/>
                    <a:pt x="239148" y="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57" name="SliModel Group shp94">
              <a:extLst>
                <a:ext uri="{FF2B5EF4-FFF2-40B4-BE49-F238E27FC236}">
                  <a16:creationId xmlns:a16="http://schemas.microsoft.com/office/drawing/2014/main" id="{345227B0-F42D-6EC0-F7AF-D6D39FEC7551}"/>
                </a:ext>
              </a:extLst>
            </p:cNvPr>
            <p:cNvSpPr/>
            <p:nvPr/>
          </p:nvSpPr>
          <p:spPr>
            <a:xfrm>
              <a:off x="12549676" y="7996083"/>
              <a:ext cx="478296" cy="478296"/>
            </a:xfrm>
            <a:custGeom>
              <a:avLst/>
              <a:gdLst>
                <a:gd name="connsiteX0" fmla="*/ 239148 w 478296"/>
                <a:gd name="connsiteY0" fmla="*/ 59787 h 478296"/>
                <a:gd name="connsiteX1" fmla="*/ 418510 w 478296"/>
                <a:gd name="connsiteY1" fmla="*/ 239148 h 478296"/>
                <a:gd name="connsiteX2" fmla="*/ 239148 w 478296"/>
                <a:gd name="connsiteY2" fmla="*/ 418510 h 478296"/>
                <a:gd name="connsiteX3" fmla="*/ 59787 w 478296"/>
                <a:gd name="connsiteY3" fmla="*/ 239148 h 478296"/>
                <a:gd name="connsiteX4" fmla="*/ 239148 w 478296"/>
                <a:gd name="connsiteY4" fmla="*/ 59787 h 478296"/>
                <a:gd name="connsiteX5" fmla="*/ 239148 w 478296"/>
                <a:gd name="connsiteY5" fmla="*/ 0 h 478296"/>
                <a:gd name="connsiteX6" fmla="*/ 0 w 478296"/>
                <a:gd name="connsiteY6" fmla="*/ 239148 h 478296"/>
                <a:gd name="connsiteX7" fmla="*/ 239148 w 478296"/>
                <a:gd name="connsiteY7" fmla="*/ 478297 h 478296"/>
                <a:gd name="connsiteX8" fmla="*/ 478297 w 478296"/>
                <a:gd name="connsiteY8" fmla="*/ 239148 h 478296"/>
                <a:gd name="connsiteX9" fmla="*/ 239148 w 478296"/>
                <a:gd name="connsiteY9" fmla="*/ 0 h 4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296" h="478296">
                  <a:moveTo>
                    <a:pt x="239148" y="59787"/>
                  </a:moveTo>
                  <a:cubicBezTo>
                    <a:pt x="338207" y="59787"/>
                    <a:pt x="418510" y="140090"/>
                    <a:pt x="418510" y="239148"/>
                  </a:cubicBezTo>
                  <a:cubicBezTo>
                    <a:pt x="418510" y="338207"/>
                    <a:pt x="338207" y="418510"/>
                    <a:pt x="239148" y="418510"/>
                  </a:cubicBezTo>
                  <a:cubicBezTo>
                    <a:pt x="140090" y="418510"/>
                    <a:pt x="59787" y="338207"/>
                    <a:pt x="59787" y="239148"/>
                  </a:cubicBezTo>
                  <a:cubicBezTo>
                    <a:pt x="59904" y="140138"/>
                    <a:pt x="140138" y="59904"/>
                    <a:pt x="239148" y="59787"/>
                  </a:cubicBezTo>
                  <a:moveTo>
                    <a:pt x="239148" y="0"/>
                  </a:moveTo>
                  <a:cubicBezTo>
                    <a:pt x="107070" y="0"/>
                    <a:pt x="0" y="107070"/>
                    <a:pt x="0" y="239148"/>
                  </a:cubicBezTo>
                  <a:cubicBezTo>
                    <a:pt x="0" y="371227"/>
                    <a:pt x="107070" y="478297"/>
                    <a:pt x="239148" y="478297"/>
                  </a:cubicBezTo>
                  <a:cubicBezTo>
                    <a:pt x="371227" y="478297"/>
                    <a:pt x="478297" y="371227"/>
                    <a:pt x="478297" y="239148"/>
                  </a:cubicBezTo>
                  <a:cubicBezTo>
                    <a:pt x="478297" y="107070"/>
                    <a:pt x="371227" y="0"/>
                    <a:pt x="239148" y="0"/>
                  </a:cubicBez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  <p:sp>
        <p:nvSpPr>
          <p:cNvPr id="3" name="SlideModel shp39">
            <a:extLst>
              <a:ext uri="{FF2B5EF4-FFF2-40B4-BE49-F238E27FC236}">
                <a16:creationId xmlns:a16="http://schemas.microsoft.com/office/drawing/2014/main" id="{9E74034B-DFE6-BB93-3583-786F63111254}"/>
              </a:ext>
            </a:extLst>
          </p:cNvPr>
          <p:cNvSpPr/>
          <p:nvPr/>
        </p:nvSpPr>
        <p:spPr>
          <a:xfrm flipH="1">
            <a:off x="2442580" y="1408671"/>
            <a:ext cx="8620867" cy="747584"/>
          </a:xfrm>
          <a:custGeom>
            <a:avLst/>
            <a:gdLst>
              <a:gd name="connsiteX0" fmla="*/ 0 w 17241733"/>
              <a:gd name="connsiteY0" fmla="*/ 0 h 1495168"/>
              <a:gd name="connsiteX1" fmla="*/ 16787023 w 17241733"/>
              <a:gd name="connsiteY1" fmla="*/ 0 h 1495168"/>
              <a:gd name="connsiteX2" fmla="*/ 17241733 w 17241733"/>
              <a:gd name="connsiteY2" fmla="*/ 1495168 h 1495168"/>
              <a:gd name="connsiteX3" fmla="*/ 454711 w 17241733"/>
              <a:gd name="connsiteY3" fmla="*/ 1495168 h 14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1733" h="1495168">
                <a:moveTo>
                  <a:pt x="0" y="0"/>
                </a:moveTo>
                <a:lnTo>
                  <a:pt x="16787023" y="0"/>
                </a:lnTo>
                <a:lnTo>
                  <a:pt x="17241733" y="1495168"/>
                </a:lnTo>
                <a:lnTo>
                  <a:pt x="454711" y="149516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" name="SlideModel shp45">
            <a:extLst>
              <a:ext uri="{FF2B5EF4-FFF2-40B4-BE49-F238E27FC236}">
                <a16:creationId xmlns:a16="http://schemas.microsoft.com/office/drawing/2014/main" id="{0A3C270C-0AAB-F4D2-F687-8FC46F615821}"/>
              </a:ext>
            </a:extLst>
          </p:cNvPr>
          <p:cNvSpPr/>
          <p:nvPr/>
        </p:nvSpPr>
        <p:spPr>
          <a:xfrm>
            <a:off x="10729006" y="1408671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5" name="SlideModel shp51">
            <a:extLst>
              <a:ext uri="{FF2B5EF4-FFF2-40B4-BE49-F238E27FC236}">
                <a16:creationId xmlns:a16="http://schemas.microsoft.com/office/drawing/2014/main" id="{F544A8DC-4D60-F972-892F-D2B816346F4F}"/>
              </a:ext>
            </a:extLst>
          </p:cNvPr>
          <p:cNvSpPr/>
          <p:nvPr/>
        </p:nvSpPr>
        <p:spPr>
          <a:xfrm>
            <a:off x="2442580" y="1408671"/>
            <a:ext cx="334440" cy="747584"/>
          </a:xfrm>
          <a:prstGeom prst="parallelogram">
            <a:avLst>
              <a:gd name="adj" fmla="val 66996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SlideModel shp57">
            <a:extLst>
              <a:ext uri="{FF2B5EF4-FFF2-40B4-BE49-F238E27FC236}">
                <a16:creationId xmlns:a16="http://schemas.microsoft.com/office/drawing/2014/main" id="{75E4603B-1DB0-FBC4-8D7A-7243FABCEE1D}"/>
              </a:ext>
            </a:extLst>
          </p:cNvPr>
          <p:cNvSpPr txBox="1"/>
          <p:nvPr/>
        </p:nvSpPr>
        <p:spPr>
          <a:xfrm flipH="1">
            <a:off x="7141970" y="1582408"/>
            <a:ext cx="215315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27" name="SlideModel shp63">
            <a:extLst>
              <a:ext uri="{FF2B5EF4-FFF2-40B4-BE49-F238E27FC236}">
                <a16:creationId xmlns:a16="http://schemas.microsoft.com/office/drawing/2014/main" id="{5564E505-0E75-0E9C-2038-8F7CB8D67AB4}"/>
              </a:ext>
            </a:extLst>
          </p:cNvPr>
          <p:cNvSpPr txBox="1"/>
          <p:nvPr/>
        </p:nvSpPr>
        <p:spPr>
          <a:xfrm flipH="1">
            <a:off x="2747542" y="1482382"/>
            <a:ext cx="671979" cy="6001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33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01</a:t>
            </a:r>
          </a:p>
        </p:txBody>
      </p:sp>
      <p:grpSp>
        <p:nvGrpSpPr>
          <p:cNvPr id="58" name="SlideModel shp95" descr="Checklist outline">
            <a:extLst>
              <a:ext uri="{FF2B5EF4-FFF2-40B4-BE49-F238E27FC236}">
                <a16:creationId xmlns:a16="http://schemas.microsoft.com/office/drawing/2014/main" id="{18354E0E-F021-2B4E-2B15-237919B753EE}"/>
              </a:ext>
            </a:extLst>
          </p:cNvPr>
          <p:cNvGrpSpPr/>
          <p:nvPr/>
        </p:nvGrpSpPr>
        <p:grpSpPr>
          <a:xfrm>
            <a:off x="9999877" y="1528906"/>
            <a:ext cx="380333" cy="507112"/>
            <a:chOff x="12042018" y="6412258"/>
            <a:chExt cx="1793612" cy="2391483"/>
          </a:xfrm>
          <a:solidFill>
            <a:schemeClr val="bg1"/>
          </a:solidFill>
        </p:grpSpPr>
        <p:sp>
          <p:nvSpPr>
            <p:cNvPr id="59" name="SliModel Group shp96">
              <a:extLst>
                <a:ext uri="{FF2B5EF4-FFF2-40B4-BE49-F238E27FC236}">
                  <a16:creationId xmlns:a16="http://schemas.microsoft.com/office/drawing/2014/main" id="{B1015A0F-3E0B-1985-FD77-35C201E9EF99}"/>
                </a:ext>
              </a:extLst>
            </p:cNvPr>
            <p:cNvSpPr/>
            <p:nvPr/>
          </p:nvSpPr>
          <p:spPr>
            <a:xfrm>
              <a:off x="12349712" y="6749846"/>
              <a:ext cx="430885" cy="332446"/>
            </a:xfrm>
            <a:custGeom>
              <a:avLst/>
              <a:gdLst>
                <a:gd name="connsiteX0" fmla="*/ 140709 w 430885"/>
                <a:gd name="connsiteY0" fmla="*/ 247907 h 332446"/>
                <a:gd name="connsiteX1" fmla="*/ 42270 w 430885"/>
                <a:gd name="connsiteY1" fmla="*/ 149468 h 332446"/>
                <a:gd name="connsiteX2" fmla="*/ 0 w 430885"/>
                <a:gd name="connsiteY2" fmla="*/ 191737 h 332446"/>
                <a:gd name="connsiteX3" fmla="*/ 140709 w 430885"/>
                <a:gd name="connsiteY3" fmla="*/ 332446 h 332446"/>
                <a:gd name="connsiteX4" fmla="*/ 430886 w 430885"/>
                <a:gd name="connsiteY4" fmla="*/ 42270 h 332446"/>
                <a:gd name="connsiteX5" fmla="*/ 388616 w 430885"/>
                <a:gd name="connsiteY5" fmla="*/ 0 h 332446"/>
                <a:gd name="connsiteX6" fmla="*/ 140709 w 430885"/>
                <a:gd name="connsiteY6" fmla="*/ 247907 h 3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885" h="332446">
                  <a:moveTo>
                    <a:pt x="140709" y="247907"/>
                  </a:moveTo>
                  <a:lnTo>
                    <a:pt x="42270" y="149468"/>
                  </a:lnTo>
                  <a:lnTo>
                    <a:pt x="0" y="191737"/>
                  </a:lnTo>
                  <a:lnTo>
                    <a:pt x="140709" y="332446"/>
                  </a:lnTo>
                  <a:lnTo>
                    <a:pt x="430886" y="42270"/>
                  </a:lnTo>
                  <a:lnTo>
                    <a:pt x="388616" y="0"/>
                  </a:lnTo>
                  <a:lnTo>
                    <a:pt x="140709" y="24790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0" name="SliModel Group shp97">
              <a:extLst>
                <a:ext uri="{FF2B5EF4-FFF2-40B4-BE49-F238E27FC236}">
                  <a16:creationId xmlns:a16="http://schemas.microsoft.com/office/drawing/2014/main" id="{8CE7AC62-6CF8-CAD6-C8E8-B979BA32B971}"/>
                </a:ext>
              </a:extLst>
            </p:cNvPr>
            <p:cNvSpPr/>
            <p:nvPr/>
          </p:nvSpPr>
          <p:spPr>
            <a:xfrm>
              <a:off x="12968718" y="6920448"/>
              <a:ext cx="567977" cy="59787"/>
            </a:xfrm>
            <a:custGeom>
              <a:avLst/>
              <a:gdLst>
                <a:gd name="connsiteX0" fmla="*/ 0 w 567977"/>
                <a:gd name="connsiteY0" fmla="*/ 0 h 59787"/>
                <a:gd name="connsiteX1" fmla="*/ 567977 w 567977"/>
                <a:gd name="connsiteY1" fmla="*/ 0 h 59787"/>
                <a:gd name="connsiteX2" fmla="*/ 567977 w 567977"/>
                <a:gd name="connsiteY2" fmla="*/ 59787 h 59787"/>
                <a:gd name="connsiteX3" fmla="*/ 0 w 567977"/>
                <a:gd name="connsiteY3" fmla="*/ 59787 h 5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77" h="59787">
                  <a:moveTo>
                    <a:pt x="0" y="0"/>
                  </a:moveTo>
                  <a:lnTo>
                    <a:pt x="567977" y="0"/>
                  </a:lnTo>
                  <a:lnTo>
                    <a:pt x="567977" y="59787"/>
                  </a:lnTo>
                  <a:lnTo>
                    <a:pt x="0" y="5978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1" name="SliModel Group shp98">
              <a:extLst>
                <a:ext uri="{FF2B5EF4-FFF2-40B4-BE49-F238E27FC236}">
                  <a16:creationId xmlns:a16="http://schemas.microsoft.com/office/drawing/2014/main" id="{77D22AE4-D669-2BDF-7459-09B736B8D05F}"/>
                </a:ext>
              </a:extLst>
            </p:cNvPr>
            <p:cNvSpPr/>
            <p:nvPr/>
          </p:nvSpPr>
          <p:spPr>
            <a:xfrm>
              <a:off x="12349712" y="7198249"/>
              <a:ext cx="430885" cy="332446"/>
            </a:xfrm>
            <a:custGeom>
              <a:avLst/>
              <a:gdLst>
                <a:gd name="connsiteX0" fmla="*/ 140709 w 430885"/>
                <a:gd name="connsiteY0" fmla="*/ 247907 h 332446"/>
                <a:gd name="connsiteX1" fmla="*/ 42270 w 430885"/>
                <a:gd name="connsiteY1" fmla="*/ 149468 h 332446"/>
                <a:gd name="connsiteX2" fmla="*/ 0 w 430885"/>
                <a:gd name="connsiteY2" fmla="*/ 191737 h 332446"/>
                <a:gd name="connsiteX3" fmla="*/ 140709 w 430885"/>
                <a:gd name="connsiteY3" fmla="*/ 332446 h 332446"/>
                <a:gd name="connsiteX4" fmla="*/ 430886 w 430885"/>
                <a:gd name="connsiteY4" fmla="*/ 42270 h 332446"/>
                <a:gd name="connsiteX5" fmla="*/ 388616 w 430885"/>
                <a:gd name="connsiteY5" fmla="*/ 0 h 332446"/>
                <a:gd name="connsiteX6" fmla="*/ 140709 w 430885"/>
                <a:gd name="connsiteY6" fmla="*/ 247907 h 3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885" h="332446">
                  <a:moveTo>
                    <a:pt x="140709" y="247907"/>
                  </a:moveTo>
                  <a:lnTo>
                    <a:pt x="42270" y="149468"/>
                  </a:lnTo>
                  <a:lnTo>
                    <a:pt x="0" y="191737"/>
                  </a:lnTo>
                  <a:lnTo>
                    <a:pt x="140709" y="332446"/>
                  </a:lnTo>
                  <a:lnTo>
                    <a:pt x="430886" y="42270"/>
                  </a:lnTo>
                  <a:lnTo>
                    <a:pt x="388616" y="0"/>
                  </a:lnTo>
                  <a:lnTo>
                    <a:pt x="140709" y="24790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2" name="SliModel Group shp99">
              <a:extLst>
                <a:ext uri="{FF2B5EF4-FFF2-40B4-BE49-F238E27FC236}">
                  <a16:creationId xmlns:a16="http://schemas.microsoft.com/office/drawing/2014/main" id="{CB9D6798-6DAA-1332-C3A2-8EA6FA33DCEC}"/>
                </a:ext>
              </a:extLst>
            </p:cNvPr>
            <p:cNvSpPr/>
            <p:nvPr/>
          </p:nvSpPr>
          <p:spPr>
            <a:xfrm>
              <a:off x="12968718" y="7368851"/>
              <a:ext cx="567977" cy="59787"/>
            </a:xfrm>
            <a:custGeom>
              <a:avLst/>
              <a:gdLst>
                <a:gd name="connsiteX0" fmla="*/ 0 w 567977"/>
                <a:gd name="connsiteY0" fmla="*/ 0 h 59787"/>
                <a:gd name="connsiteX1" fmla="*/ 567977 w 567977"/>
                <a:gd name="connsiteY1" fmla="*/ 0 h 59787"/>
                <a:gd name="connsiteX2" fmla="*/ 567977 w 567977"/>
                <a:gd name="connsiteY2" fmla="*/ 59787 h 59787"/>
                <a:gd name="connsiteX3" fmla="*/ 0 w 567977"/>
                <a:gd name="connsiteY3" fmla="*/ 59787 h 5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77" h="59787">
                  <a:moveTo>
                    <a:pt x="0" y="0"/>
                  </a:moveTo>
                  <a:lnTo>
                    <a:pt x="567977" y="0"/>
                  </a:lnTo>
                  <a:lnTo>
                    <a:pt x="567977" y="59787"/>
                  </a:lnTo>
                  <a:lnTo>
                    <a:pt x="0" y="5978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3" name="SliModel Group shp100">
              <a:extLst>
                <a:ext uri="{FF2B5EF4-FFF2-40B4-BE49-F238E27FC236}">
                  <a16:creationId xmlns:a16="http://schemas.microsoft.com/office/drawing/2014/main" id="{529B65B9-8754-00FA-E36F-014DFB8A024B}"/>
                </a:ext>
              </a:extLst>
            </p:cNvPr>
            <p:cNvSpPr/>
            <p:nvPr/>
          </p:nvSpPr>
          <p:spPr>
            <a:xfrm>
              <a:off x="12349712" y="7646652"/>
              <a:ext cx="430885" cy="332446"/>
            </a:xfrm>
            <a:custGeom>
              <a:avLst/>
              <a:gdLst>
                <a:gd name="connsiteX0" fmla="*/ 140709 w 430885"/>
                <a:gd name="connsiteY0" fmla="*/ 247907 h 332446"/>
                <a:gd name="connsiteX1" fmla="*/ 42270 w 430885"/>
                <a:gd name="connsiteY1" fmla="*/ 149468 h 332446"/>
                <a:gd name="connsiteX2" fmla="*/ 0 w 430885"/>
                <a:gd name="connsiteY2" fmla="*/ 191737 h 332446"/>
                <a:gd name="connsiteX3" fmla="*/ 140709 w 430885"/>
                <a:gd name="connsiteY3" fmla="*/ 332446 h 332446"/>
                <a:gd name="connsiteX4" fmla="*/ 430886 w 430885"/>
                <a:gd name="connsiteY4" fmla="*/ 42270 h 332446"/>
                <a:gd name="connsiteX5" fmla="*/ 388616 w 430885"/>
                <a:gd name="connsiteY5" fmla="*/ 0 h 332446"/>
                <a:gd name="connsiteX6" fmla="*/ 140709 w 430885"/>
                <a:gd name="connsiteY6" fmla="*/ 247907 h 3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885" h="332446">
                  <a:moveTo>
                    <a:pt x="140709" y="247907"/>
                  </a:moveTo>
                  <a:lnTo>
                    <a:pt x="42270" y="149468"/>
                  </a:lnTo>
                  <a:lnTo>
                    <a:pt x="0" y="191737"/>
                  </a:lnTo>
                  <a:lnTo>
                    <a:pt x="140709" y="332446"/>
                  </a:lnTo>
                  <a:lnTo>
                    <a:pt x="430886" y="42270"/>
                  </a:lnTo>
                  <a:lnTo>
                    <a:pt x="388616" y="0"/>
                  </a:lnTo>
                  <a:lnTo>
                    <a:pt x="140709" y="24790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4" name="SliModel Group shp101">
              <a:extLst>
                <a:ext uri="{FF2B5EF4-FFF2-40B4-BE49-F238E27FC236}">
                  <a16:creationId xmlns:a16="http://schemas.microsoft.com/office/drawing/2014/main" id="{D33DFB47-36FC-8EBC-AD43-DEF95043A181}"/>
                </a:ext>
              </a:extLst>
            </p:cNvPr>
            <p:cNvSpPr/>
            <p:nvPr/>
          </p:nvSpPr>
          <p:spPr>
            <a:xfrm>
              <a:off x="12968718" y="7817254"/>
              <a:ext cx="567977" cy="59787"/>
            </a:xfrm>
            <a:custGeom>
              <a:avLst/>
              <a:gdLst>
                <a:gd name="connsiteX0" fmla="*/ 0 w 567977"/>
                <a:gd name="connsiteY0" fmla="*/ 0 h 59787"/>
                <a:gd name="connsiteX1" fmla="*/ 567977 w 567977"/>
                <a:gd name="connsiteY1" fmla="*/ 0 h 59787"/>
                <a:gd name="connsiteX2" fmla="*/ 567977 w 567977"/>
                <a:gd name="connsiteY2" fmla="*/ 59787 h 59787"/>
                <a:gd name="connsiteX3" fmla="*/ 0 w 567977"/>
                <a:gd name="connsiteY3" fmla="*/ 59787 h 5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77" h="59787">
                  <a:moveTo>
                    <a:pt x="0" y="0"/>
                  </a:moveTo>
                  <a:lnTo>
                    <a:pt x="567977" y="0"/>
                  </a:lnTo>
                  <a:lnTo>
                    <a:pt x="567977" y="59787"/>
                  </a:lnTo>
                  <a:lnTo>
                    <a:pt x="0" y="5978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5" name="SliModel Group shp102">
              <a:extLst>
                <a:ext uri="{FF2B5EF4-FFF2-40B4-BE49-F238E27FC236}">
                  <a16:creationId xmlns:a16="http://schemas.microsoft.com/office/drawing/2014/main" id="{56C55B3F-383D-7D3F-3091-6837DFC03F8F}"/>
                </a:ext>
              </a:extLst>
            </p:cNvPr>
            <p:cNvSpPr/>
            <p:nvPr/>
          </p:nvSpPr>
          <p:spPr>
            <a:xfrm>
              <a:off x="12349712" y="8095055"/>
              <a:ext cx="430885" cy="332446"/>
            </a:xfrm>
            <a:custGeom>
              <a:avLst/>
              <a:gdLst>
                <a:gd name="connsiteX0" fmla="*/ 140709 w 430885"/>
                <a:gd name="connsiteY0" fmla="*/ 247907 h 332446"/>
                <a:gd name="connsiteX1" fmla="*/ 42270 w 430885"/>
                <a:gd name="connsiteY1" fmla="*/ 149468 h 332446"/>
                <a:gd name="connsiteX2" fmla="*/ 0 w 430885"/>
                <a:gd name="connsiteY2" fmla="*/ 191737 h 332446"/>
                <a:gd name="connsiteX3" fmla="*/ 140709 w 430885"/>
                <a:gd name="connsiteY3" fmla="*/ 332446 h 332446"/>
                <a:gd name="connsiteX4" fmla="*/ 430886 w 430885"/>
                <a:gd name="connsiteY4" fmla="*/ 42270 h 332446"/>
                <a:gd name="connsiteX5" fmla="*/ 388616 w 430885"/>
                <a:gd name="connsiteY5" fmla="*/ 0 h 332446"/>
                <a:gd name="connsiteX6" fmla="*/ 140709 w 430885"/>
                <a:gd name="connsiteY6" fmla="*/ 247907 h 3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885" h="332446">
                  <a:moveTo>
                    <a:pt x="140709" y="247907"/>
                  </a:moveTo>
                  <a:lnTo>
                    <a:pt x="42270" y="149468"/>
                  </a:lnTo>
                  <a:lnTo>
                    <a:pt x="0" y="191737"/>
                  </a:lnTo>
                  <a:lnTo>
                    <a:pt x="140709" y="332446"/>
                  </a:lnTo>
                  <a:lnTo>
                    <a:pt x="430886" y="42270"/>
                  </a:lnTo>
                  <a:lnTo>
                    <a:pt x="388616" y="0"/>
                  </a:lnTo>
                  <a:lnTo>
                    <a:pt x="140709" y="24790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6" name="SliModel Group shp103">
              <a:extLst>
                <a:ext uri="{FF2B5EF4-FFF2-40B4-BE49-F238E27FC236}">
                  <a16:creationId xmlns:a16="http://schemas.microsoft.com/office/drawing/2014/main" id="{EAD7F995-0DC5-FBB5-3FE6-79E6B5BE2C00}"/>
                </a:ext>
              </a:extLst>
            </p:cNvPr>
            <p:cNvSpPr/>
            <p:nvPr/>
          </p:nvSpPr>
          <p:spPr>
            <a:xfrm>
              <a:off x="12968718" y="8265657"/>
              <a:ext cx="567977" cy="59787"/>
            </a:xfrm>
            <a:custGeom>
              <a:avLst/>
              <a:gdLst>
                <a:gd name="connsiteX0" fmla="*/ 0 w 567977"/>
                <a:gd name="connsiteY0" fmla="*/ 0 h 59787"/>
                <a:gd name="connsiteX1" fmla="*/ 567977 w 567977"/>
                <a:gd name="connsiteY1" fmla="*/ 0 h 59787"/>
                <a:gd name="connsiteX2" fmla="*/ 567977 w 567977"/>
                <a:gd name="connsiteY2" fmla="*/ 59787 h 59787"/>
                <a:gd name="connsiteX3" fmla="*/ 0 w 567977"/>
                <a:gd name="connsiteY3" fmla="*/ 59787 h 5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77" h="59787">
                  <a:moveTo>
                    <a:pt x="0" y="0"/>
                  </a:moveTo>
                  <a:lnTo>
                    <a:pt x="567977" y="0"/>
                  </a:lnTo>
                  <a:lnTo>
                    <a:pt x="567977" y="59787"/>
                  </a:lnTo>
                  <a:lnTo>
                    <a:pt x="0" y="59787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  <p:sp>
          <p:nvSpPr>
            <p:cNvPr id="67" name="SliModel Group shp104">
              <a:extLst>
                <a:ext uri="{FF2B5EF4-FFF2-40B4-BE49-F238E27FC236}">
                  <a16:creationId xmlns:a16="http://schemas.microsoft.com/office/drawing/2014/main" id="{5A27C421-5714-ED59-AB37-2BCD2DEC7380}"/>
                </a:ext>
              </a:extLst>
            </p:cNvPr>
            <p:cNvSpPr/>
            <p:nvPr/>
          </p:nvSpPr>
          <p:spPr>
            <a:xfrm>
              <a:off x="12042018" y="6412258"/>
              <a:ext cx="1793612" cy="2391483"/>
            </a:xfrm>
            <a:custGeom>
              <a:avLst/>
              <a:gdLst>
                <a:gd name="connsiteX0" fmla="*/ 0 w 1793612"/>
                <a:gd name="connsiteY0" fmla="*/ 2391483 h 2391483"/>
                <a:gd name="connsiteX1" fmla="*/ 1793613 w 1793612"/>
                <a:gd name="connsiteY1" fmla="*/ 2391483 h 2391483"/>
                <a:gd name="connsiteX2" fmla="*/ 1793613 w 1793612"/>
                <a:gd name="connsiteY2" fmla="*/ 0 h 2391483"/>
                <a:gd name="connsiteX3" fmla="*/ 0 w 1793612"/>
                <a:gd name="connsiteY3" fmla="*/ 0 h 2391483"/>
                <a:gd name="connsiteX4" fmla="*/ 59787 w 1793612"/>
                <a:gd name="connsiteY4" fmla="*/ 59787 h 2391483"/>
                <a:gd name="connsiteX5" fmla="*/ 1733825 w 1793612"/>
                <a:gd name="connsiteY5" fmla="*/ 59787 h 2391483"/>
                <a:gd name="connsiteX6" fmla="*/ 1733825 w 1793612"/>
                <a:gd name="connsiteY6" fmla="*/ 2331696 h 2391483"/>
                <a:gd name="connsiteX7" fmla="*/ 59787 w 1793612"/>
                <a:gd name="connsiteY7" fmla="*/ 2331696 h 239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3612" h="2391483">
                  <a:moveTo>
                    <a:pt x="0" y="2391483"/>
                  </a:moveTo>
                  <a:lnTo>
                    <a:pt x="1793613" y="2391483"/>
                  </a:lnTo>
                  <a:lnTo>
                    <a:pt x="1793613" y="0"/>
                  </a:lnTo>
                  <a:lnTo>
                    <a:pt x="0" y="0"/>
                  </a:lnTo>
                  <a:close/>
                  <a:moveTo>
                    <a:pt x="59787" y="59787"/>
                  </a:moveTo>
                  <a:lnTo>
                    <a:pt x="1733825" y="59787"/>
                  </a:lnTo>
                  <a:lnTo>
                    <a:pt x="1733825" y="2331696"/>
                  </a:lnTo>
                  <a:lnTo>
                    <a:pt x="59787" y="2331696"/>
                  </a:lnTo>
                  <a:close/>
                </a:path>
              </a:pathLst>
            </a:custGeom>
            <a:grpFill/>
            <a:ln w="29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UY" sz="900"/>
            </a:p>
          </p:txBody>
        </p:sp>
      </p:grpSp>
    </p:spTree>
    <p:extLst>
      <p:ext uri="{BB962C8B-B14F-4D97-AF65-F5344CB8AC3E}">
        <p14:creationId xmlns:p14="http://schemas.microsoft.com/office/powerpoint/2010/main" val="246735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A8C68E-95F0-C8B8-4497-B6AE5F4177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7 Steps Agenda Slide PowerPoint Templates</a:t>
            </a:r>
          </a:p>
        </p:txBody>
      </p:sp>
      <p:grpSp>
        <p:nvGrpSpPr>
          <p:cNvPr id="3" name="SlideModel shp105">
            <a:extLst>
              <a:ext uri="{FF2B5EF4-FFF2-40B4-BE49-F238E27FC236}">
                <a16:creationId xmlns:a16="http://schemas.microsoft.com/office/drawing/2014/main" id="{1CDA9C38-3186-0BC0-B943-75B3FAFE047F}"/>
              </a:ext>
            </a:extLst>
          </p:cNvPr>
          <p:cNvGrpSpPr/>
          <p:nvPr/>
        </p:nvGrpSpPr>
        <p:grpSpPr>
          <a:xfrm>
            <a:off x="9661633" y="3936406"/>
            <a:ext cx="1480216" cy="1480216"/>
            <a:chOff x="1910435" y="2054350"/>
            <a:chExt cx="2960431" cy="2960431"/>
          </a:xfrm>
        </p:grpSpPr>
        <p:sp>
          <p:nvSpPr>
            <p:cNvPr id="4" name="SliModel Group shp106">
              <a:extLst>
                <a:ext uri="{FF2B5EF4-FFF2-40B4-BE49-F238E27FC236}">
                  <a16:creationId xmlns:a16="http://schemas.microsoft.com/office/drawing/2014/main" id="{2304C433-A858-BD90-CCB4-26659C728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5" name="SliModel Group shp107">
              <a:extLst>
                <a:ext uri="{FF2B5EF4-FFF2-40B4-BE49-F238E27FC236}">
                  <a16:creationId xmlns:a16="http://schemas.microsoft.com/office/drawing/2014/main" id="{CD2102CB-F8D7-C72E-92B6-CC49E4AA5A02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" name="SliModel Group shp108">
              <a:extLst>
                <a:ext uri="{FF2B5EF4-FFF2-40B4-BE49-F238E27FC236}">
                  <a16:creationId xmlns:a16="http://schemas.microsoft.com/office/drawing/2014/main" id="{8C026162-EDDC-7A09-D962-5B5EA2C97E28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6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7" name="SlideModel shp109">
            <a:extLst>
              <a:ext uri="{FF2B5EF4-FFF2-40B4-BE49-F238E27FC236}">
                <a16:creationId xmlns:a16="http://schemas.microsoft.com/office/drawing/2014/main" id="{A9D8DF18-2574-9EA7-FFFB-7E523E0E9779}"/>
              </a:ext>
            </a:extLst>
          </p:cNvPr>
          <p:cNvGrpSpPr/>
          <p:nvPr/>
        </p:nvGrpSpPr>
        <p:grpSpPr>
          <a:xfrm>
            <a:off x="6813860" y="3936406"/>
            <a:ext cx="1480216" cy="1480216"/>
            <a:chOff x="1910435" y="2054350"/>
            <a:chExt cx="2960431" cy="2960431"/>
          </a:xfrm>
        </p:grpSpPr>
        <p:sp>
          <p:nvSpPr>
            <p:cNvPr id="8" name="SliModel Group shp110">
              <a:extLst>
                <a:ext uri="{FF2B5EF4-FFF2-40B4-BE49-F238E27FC236}">
                  <a16:creationId xmlns:a16="http://schemas.microsoft.com/office/drawing/2014/main" id="{759D5391-F015-9938-FBA0-3D7C9280D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9" name="SliModel Group shp111">
              <a:extLst>
                <a:ext uri="{FF2B5EF4-FFF2-40B4-BE49-F238E27FC236}">
                  <a16:creationId xmlns:a16="http://schemas.microsoft.com/office/drawing/2014/main" id="{EE5BBAEF-8CD1-ECB3-1FF0-37EA0FDB0475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0" name="SliModel Group shp112">
              <a:extLst>
                <a:ext uri="{FF2B5EF4-FFF2-40B4-BE49-F238E27FC236}">
                  <a16:creationId xmlns:a16="http://schemas.microsoft.com/office/drawing/2014/main" id="{CCCF505B-03D0-087B-F9CF-56FD39E352B1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5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11" name="SlideModel shp113">
            <a:extLst>
              <a:ext uri="{FF2B5EF4-FFF2-40B4-BE49-F238E27FC236}">
                <a16:creationId xmlns:a16="http://schemas.microsoft.com/office/drawing/2014/main" id="{C612CCCD-A411-4AFA-82B3-D48580F709E7}"/>
              </a:ext>
            </a:extLst>
          </p:cNvPr>
          <p:cNvGrpSpPr/>
          <p:nvPr/>
        </p:nvGrpSpPr>
        <p:grpSpPr>
          <a:xfrm>
            <a:off x="3966086" y="3936406"/>
            <a:ext cx="1480216" cy="1480216"/>
            <a:chOff x="1910435" y="2054350"/>
            <a:chExt cx="2960431" cy="2960431"/>
          </a:xfrm>
        </p:grpSpPr>
        <p:sp>
          <p:nvSpPr>
            <p:cNvPr id="12" name="SliModel Group shp114">
              <a:extLst>
                <a:ext uri="{FF2B5EF4-FFF2-40B4-BE49-F238E27FC236}">
                  <a16:creationId xmlns:a16="http://schemas.microsoft.com/office/drawing/2014/main" id="{FDDC10CB-127E-B624-75B4-BBA183082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13" name="SliModel Group shp115">
              <a:extLst>
                <a:ext uri="{FF2B5EF4-FFF2-40B4-BE49-F238E27FC236}">
                  <a16:creationId xmlns:a16="http://schemas.microsoft.com/office/drawing/2014/main" id="{3D9A20D8-356C-F54A-330A-0A81F28C2AFD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4" name="SliModel Group shp116">
              <a:extLst>
                <a:ext uri="{FF2B5EF4-FFF2-40B4-BE49-F238E27FC236}">
                  <a16:creationId xmlns:a16="http://schemas.microsoft.com/office/drawing/2014/main" id="{0226EC1A-6FF3-76C6-23D9-3D2DCBE3734C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4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15" name="SlideModel shp117">
            <a:extLst>
              <a:ext uri="{FF2B5EF4-FFF2-40B4-BE49-F238E27FC236}">
                <a16:creationId xmlns:a16="http://schemas.microsoft.com/office/drawing/2014/main" id="{6E177ED7-F3BB-2715-9F90-B520ED2E9BC0}"/>
              </a:ext>
            </a:extLst>
          </p:cNvPr>
          <p:cNvGrpSpPr/>
          <p:nvPr/>
        </p:nvGrpSpPr>
        <p:grpSpPr>
          <a:xfrm>
            <a:off x="1199202" y="3936406"/>
            <a:ext cx="1480216" cy="1480216"/>
            <a:chOff x="1910435" y="2054350"/>
            <a:chExt cx="2960431" cy="2960431"/>
          </a:xfrm>
        </p:grpSpPr>
        <p:sp>
          <p:nvSpPr>
            <p:cNvPr id="16" name="SliModel Group shp118">
              <a:extLst>
                <a:ext uri="{FF2B5EF4-FFF2-40B4-BE49-F238E27FC236}">
                  <a16:creationId xmlns:a16="http://schemas.microsoft.com/office/drawing/2014/main" id="{A6EF9D5A-B54C-A136-B6A7-C1EC7BA4B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17" name="SliModel Group shp119">
              <a:extLst>
                <a:ext uri="{FF2B5EF4-FFF2-40B4-BE49-F238E27FC236}">
                  <a16:creationId xmlns:a16="http://schemas.microsoft.com/office/drawing/2014/main" id="{458CDAC3-A38D-8B07-7BFB-7AAF7895B5DE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" name="SliModel Group shp120">
              <a:extLst>
                <a:ext uri="{FF2B5EF4-FFF2-40B4-BE49-F238E27FC236}">
                  <a16:creationId xmlns:a16="http://schemas.microsoft.com/office/drawing/2014/main" id="{70E3F1DE-8690-083D-2118-42EC41583751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3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19" name="SlideModel shp121">
            <a:extLst>
              <a:ext uri="{FF2B5EF4-FFF2-40B4-BE49-F238E27FC236}">
                <a16:creationId xmlns:a16="http://schemas.microsoft.com/office/drawing/2014/main" id="{B6020F1B-1CCB-2A65-D44C-BC7F7A6D78DE}"/>
              </a:ext>
            </a:extLst>
          </p:cNvPr>
          <p:cNvGrpSpPr/>
          <p:nvPr/>
        </p:nvGrpSpPr>
        <p:grpSpPr>
          <a:xfrm>
            <a:off x="8167157" y="1221387"/>
            <a:ext cx="1480216" cy="1480216"/>
            <a:chOff x="1910435" y="2054350"/>
            <a:chExt cx="2960431" cy="2960431"/>
          </a:xfrm>
        </p:grpSpPr>
        <p:sp>
          <p:nvSpPr>
            <p:cNvPr id="20" name="SliModel Group shp122">
              <a:extLst>
                <a:ext uri="{FF2B5EF4-FFF2-40B4-BE49-F238E27FC236}">
                  <a16:creationId xmlns:a16="http://schemas.microsoft.com/office/drawing/2014/main" id="{899E341D-8217-E2AA-8830-242451C24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21" name="SliModel Group shp123">
              <a:extLst>
                <a:ext uri="{FF2B5EF4-FFF2-40B4-BE49-F238E27FC236}">
                  <a16:creationId xmlns:a16="http://schemas.microsoft.com/office/drawing/2014/main" id="{F920FAD7-5194-3C29-2987-0336FD8B54EC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2" name="SliModel Group shp124">
              <a:extLst>
                <a:ext uri="{FF2B5EF4-FFF2-40B4-BE49-F238E27FC236}">
                  <a16:creationId xmlns:a16="http://schemas.microsoft.com/office/drawing/2014/main" id="{07F5BE82-D740-23AC-8FAB-B244E28B5C99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2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23" name="SlideModel shp125">
            <a:extLst>
              <a:ext uri="{FF2B5EF4-FFF2-40B4-BE49-F238E27FC236}">
                <a16:creationId xmlns:a16="http://schemas.microsoft.com/office/drawing/2014/main" id="{BE57BE22-A950-4850-4438-0BB70F124596}"/>
              </a:ext>
            </a:extLst>
          </p:cNvPr>
          <p:cNvGrpSpPr/>
          <p:nvPr/>
        </p:nvGrpSpPr>
        <p:grpSpPr>
          <a:xfrm>
            <a:off x="5355891" y="1221387"/>
            <a:ext cx="1480216" cy="1480216"/>
            <a:chOff x="1910435" y="2054350"/>
            <a:chExt cx="2960431" cy="2960431"/>
          </a:xfrm>
        </p:grpSpPr>
        <p:sp>
          <p:nvSpPr>
            <p:cNvPr id="24" name="SliModel Group shp126">
              <a:extLst>
                <a:ext uri="{FF2B5EF4-FFF2-40B4-BE49-F238E27FC236}">
                  <a16:creationId xmlns:a16="http://schemas.microsoft.com/office/drawing/2014/main" id="{4ED55651-B6D3-3666-A4DA-E10DE7E22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25" name="SliModel Group shp127">
              <a:extLst>
                <a:ext uri="{FF2B5EF4-FFF2-40B4-BE49-F238E27FC236}">
                  <a16:creationId xmlns:a16="http://schemas.microsoft.com/office/drawing/2014/main" id="{2B8635F5-D749-3E14-53C2-7FD121F8B40C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6" name="SliModel Group shp128">
              <a:extLst>
                <a:ext uri="{FF2B5EF4-FFF2-40B4-BE49-F238E27FC236}">
                  <a16:creationId xmlns:a16="http://schemas.microsoft.com/office/drawing/2014/main" id="{281CB34E-5145-5970-2A75-3312593FA736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accent1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27" name="SlideModel shp129">
            <a:extLst>
              <a:ext uri="{FF2B5EF4-FFF2-40B4-BE49-F238E27FC236}">
                <a16:creationId xmlns:a16="http://schemas.microsoft.com/office/drawing/2014/main" id="{78F7F8FF-4BFD-F882-4E64-349DEBAA4585}"/>
              </a:ext>
            </a:extLst>
          </p:cNvPr>
          <p:cNvGrpSpPr/>
          <p:nvPr/>
        </p:nvGrpSpPr>
        <p:grpSpPr>
          <a:xfrm>
            <a:off x="2535671" y="1221387"/>
            <a:ext cx="1480216" cy="1480216"/>
            <a:chOff x="1910435" y="2054350"/>
            <a:chExt cx="2960431" cy="2960431"/>
          </a:xfrm>
        </p:grpSpPr>
        <p:sp>
          <p:nvSpPr>
            <p:cNvPr id="28" name="SliModel Group shp130">
              <a:extLst>
                <a:ext uri="{FF2B5EF4-FFF2-40B4-BE49-F238E27FC236}">
                  <a16:creationId xmlns:a16="http://schemas.microsoft.com/office/drawing/2014/main" id="{A5E9E107-1A75-7DD5-CB20-874BD68E8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251" y="3736293"/>
              <a:ext cx="858430" cy="855882"/>
            </a:xfrm>
            <a:custGeom>
              <a:avLst/>
              <a:gdLst>
                <a:gd name="T0" fmla="*/ 1658462 w 294913"/>
                <a:gd name="T1" fmla="*/ 2734422 h 293328"/>
                <a:gd name="T2" fmla="*/ 917779 w 294913"/>
                <a:gd name="T3" fmla="*/ 2734422 h 293328"/>
                <a:gd name="T4" fmla="*/ 425207 w 294913"/>
                <a:gd name="T5" fmla="*/ 2717122 h 293328"/>
                <a:gd name="T6" fmla="*/ 532947 w 294913"/>
                <a:gd name="T7" fmla="*/ 2608584 h 293328"/>
                <a:gd name="T8" fmla="*/ 532947 w 294913"/>
                <a:gd name="T9" fmla="*/ 2926421 h 293328"/>
                <a:gd name="T10" fmla="*/ 1944665 w 294913"/>
                <a:gd name="T11" fmla="*/ 2441651 h 293328"/>
                <a:gd name="T12" fmla="*/ 3094445 w 294913"/>
                <a:gd name="T13" fmla="*/ 2441651 h 293328"/>
                <a:gd name="T14" fmla="*/ 1607525 w 294913"/>
                <a:gd name="T15" fmla="*/ 2023306 h 293328"/>
                <a:gd name="T16" fmla="*/ 964808 w 294913"/>
                <a:gd name="T17" fmla="*/ 2123937 h 293328"/>
                <a:gd name="T18" fmla="*/ 532947 w 294913"/>
                <a:gd name="T19" fmla="*/ 1959357 h 293328"/>
                <a:gd name="T20" fmla="*/ 644573 w 294913"/>
                <a:gd name="T21" fmla="*/ 2071748 h 293328"/>
                <a:gd name="T22" fmla="*/ 740756 w 294913"/>
                <a:gd name="T23" fmla="*/ 2071748 h 293328"/>
                <a:gd name="T24" fmla="*/ 532947 w 294913"/>
                <a:gd name="T25" fmla="*/ 1866309 h 293328"/>
                <a:gd name="T26" fmla="*/ 3082596 w 294913"/>
                <a:gd name="T27" fmla="*/ 2342945 h 293328"/>
                <a:gd name="T28" fmla="*/ 2825769 w 294913"/>
                <a:gd name="T29" fmla="*/ 1612478 h 293328"/>
                <a:gd name="T30" fmla="*/ 2730933 w 294913"/>
                <a:gd name="T31" fmla="*/ 1462422 h 293328"/>
                <a:gd name="T32" fmla="*/ 2256812 w 294913"/>
                <a:gd name="T33" fmla="*/ 1659850 h 293328"/>
                <a:gd name="T34" fmla="*/ 2043453 w 294913"/>
                <a:gd name="T35" fmla="*/ 1462422 h 293328"/>
                <a:gd name="T36" fmla="*/ 1658462 w 294913"/>
                <a:gd name="T37" fmla="*/ 1426237 h 293328"/>
                <a:gd name="T38" fmla="*/ 917779 w 294913"/>
                <a:gd name="T39" fmla="*/ 1426237 h 293328"/>
                <a:gd name="T40" fmla="*/ 425207 w 294913"/>
                <a:gd name="T41" fmla="*/ 1426386 h 293328"/>
                <a:gd name="T42" fmla="*/ 532947 w 294913"/>
                <a:gd name="T43" fmla="*/ 1313983 h 293328"/>
                <a:gd name="T44" fmla="*/ 532947 w 294913"/>
                <a:gd name="T45" fmla="*/ 1635694 h 293328"/>
                <a:gd name="T46" fmla="*/ 2517576 w 294913"/>
                <a:gd name="T47" fmla="*/ 1075485 h 293328"/>
                <a:gd name="T48" fmla="*/ 2730933 w 294913"/>
                <a:gd name="T49" fmla="*/ 1367667 h 293328"/>
                <a:gd name="T50" fmla="*/ 2517576 w 294913"/>
                <a:gd name="T51" fmla="*/ 976778 h 293328"/>
                <a:gd name="T52" fmla="*/ 3039124 w 294913"/>
                <a:gd name="T53" fmla="*/ 1367667 h 293328"/>
                <a:gd name="T54" fmla="*/ 3205068 w 294913"/>
                <a:gd name="T55" fmla="*/ 2749634 h 293328"/>
                <a:gd name="T56" fmla="*/ 1830088 w 294913"/>
                <a:gd name="T57" fmla="*/ 2749634 h 293328"/>
                <a:gd name="T58" fmla="*/ 1999978 w 294913"/>
                <a:gd name="T59" fmla="*/ 1367667 h 293328"/>
                <a:gd name="T60" fmla="*/ 2517576 w 294913"/>
                <a:gd name="T61" fmla="*/ 976778 h 293328"/>
                <a:gd name="T62" fmla="*/ 2229905 w 294913"/>
                <a:gd name="T63" fmla="*/ 767454 h 293328"/>
                <a:gd name="T64" fmla="*/ 1506537 w 294913"/>
                <a:gd name="T65" fmla="*/ 767454 h 293328"/>
                <a:gd name="T66" fmla="*/ 1312216 w 294913"/>
                <a:gd name="T67" fmla="*/ 715133 h 293328"/>
                <a:gd name="T68" fmla="*/ 965584 w 294913"/>
                <a:gd name="T69" fmla="*/ 815760 h 293328"/>
                <a:gd name="T70" fmla="*/ 532947 w 294913"/>
                <a:gd name="T71" fmla="*/ 655050 h 293328"/>
                <a:gd name="T72" fmla="*/ 644573 w 294913"/>
                <a:gd name="T73" fmla="*/ 767463 h 293328"/>
                <a:gd name="T74" fmla="*/ 740756 w 294913"/>
                <a:gd name="T75" fmla="*/ 767463 h 293328"/>
                <a:gd name="T76" fmla="*/ 532947 w 294913"/>
                <a:gd name="T77" fmla="*/ 558153 h 293328"/>
                <a:gd name="T78" fmla="*/ 821523 w 294913"/>
                <a:gd name="T79" fmla="*/ 323857 h 293328"/>
                <a:gd name="T80" fmla="*/ 1812064 w 294913"/>
                <a:gd name="T81" fmla="*/ 94808 h 293328"/>
                <a:gd name="T82" fmla="*/ 2315213 w 294913"/>
                <a:gd name="T83" fmla="*/ 0 h 293328"/>
                <a:gd name="T84" fmla="*/ 2507822 w 294913"/>
                <a:gd name="T85" fmla="*/ 880759 h 293328"/>
                <a:gd name="T86" fmla="*/ 2315213 w 294913"/>
                <a:gd name="T87" fmla="*/ 94808 h 293328"/>
                <a:gd name="T88" fmla="*/ 1729535 w 294913"/>
                <a:gd name="T89" fmla="*/ 422588 h 293328"/>
                <a:gd name="T90" fmla="*/ 644658 w 294913"/>
                <a:gd name="T91" fmla="*/ 94808 h 293328"/>
                <a:gd name="T92" fmla="*/ 94351 w 294913"/>
                <a:gd name="T93" fmla="*/ 2977994 h 293328"/>
                <a:gd name="T94" fmla="*/ 2460649 w 294913"/>
                <a:gd name="T95" fmla="*/ 2977994 h 293328"/>
                <a:gd name="T96" fmla="*/ 2558919 w 294913"/>
                <a:gd name="T97" fmla="*/ 2914801 h 293328"/>
                <a:gd name="T98" fmla="*/ 243700 w 294913"/>
                <a:gd name="T99" fmla="*/ 3222872 h 293328"/>
                <a:gd name="T100" fmla="*/ 243700 w 294913"/>
                <a:gd name="T101" fmla="*/ 0 h 2933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913" h="293328">
                  <a:moveTo>
                    <a:pt x="88448" y="244475"/>
                  </a:moveTo>
                  <a:lnTo>
                    <a:pt x="147370" y="244475"/>
                  </a:lnTo>
                  <a:cubicBezTo>
                    <a:pt x="150244" y="244475"/>
                    <a:pt x="152040" y="246307"/>
                    <a:pt x="152040" y="248871"/>
                  </a:cubicBezTo>
                  <a:cubicBezTo>
                    <a:pt x="152040" y="251436"/>
                    <a:pt x="150244" y="253634"/>
                    <a:pt x="147370" y="253634"/>
                  </a:cubicBezTo>
                  <a:lnTo>
                    <a:pt x="88448" y="253634"/>
                  </a:lnTo>
                  <a:cubicBezTo>
                    <a:pt x="85933" y="253634"/>
                    <a:pt x="84137" y="251436"/>
                    <a:pt x="84137" y="248871"/>
                  </a:cubicBezTo>
                  <a:cubicBezTo>
                    <a:pt x="84137" y="246307"/>
                    <a:pt x="85933" y="244475"/>
                    <a:pt x="88448" y="244475"/>
                  </a:cubicBezTo>
                  <a:close/>
                  <a:moveTo>
                    <a:pt x="48859" y="237419"/>
                  </a:moveTo>
                  <a:cubicBezTo>
                    <a:pt x="43567" y="237419"/>
                    <a:pt x="38981" y="241653"/>
                    <a:pt x="38981" y="247297"/>
                  </a:cubicBezTo>
                  <a:cubicBezTo>
                    <a:pt x="38981" y="252942"/>
                    <a:pt x="43567" y="257528"/>
                    <a:pt x="48859" y="257528"/>
                  </a:cubicBezTo>
                  <a:cubicBezTo>
                    <a:pt x="54503" y="257528"/>
                    <a:pt x="59090" y="252942"/>
                    <a:pt x="59090" y="247297"/>
                  </a:cubicBezTo>
                  <a:cubicBezTo>
                    <a:pt x="59090" y="241653"/>
                    <a:pt x="54503" y="237419"/>
                    <a:pt x="48859" y="237419"/>
                  </a:cubicBezTo>
                  <a:close/>
                  <a:moveTo>
                    <a:pt x="48859" y="228600"/>
                  </a:moveTo>
                  <a:cubicBezTo>
                    <a:pt x="59442" y="228600"/>
                    <a:pt x="67909" y="237067"/>
                    <a:pt x="67909" y="247297"/>
                  </a:cubicBezTo>
                  <a:cubicBezTo>
                    <a:pt x="67909" y="257881"/>
                    <a:pt x="59442" y="266347"/>
                    <a:pt x="48859" y="266347"/>
                  </a:cubicBezTo>
                  <a:cubicBezTo>
                    <a:pt x="38628" y="266347"/>
                    <a:pt x="30162" y="257881"/>
                    <a:pt x="30162" y="247297"/>
                  </a:cubicBezTo>
                  <a:cubicBezTo>
                    <a:pt x="30162" y="237067"/>
                    <a:pt x="38628" y="228600"/>
                    <a:pt x="48859" y="228600"/>
                  </a:cubicBezTo>
                  <a:close/>
                  <a:moveTo>
                    <a:pt x="178278" y="222225"/>
                  </a:moveTo>
                  <a:lnTo>
                    <a:pt x="176105" y="243068"/>
                  </a:lnTo>
                  <a:lnTo>
                    <a:pt x="285858" y="243068"/>
                  </a:lnTo>
                  <a:lnTo>
                    <a:pt x="283684" y="222225"/>
                  </a:lnTo>
                  <a:lnTo>
                    <a:pt x="178278" y="222225"/>
                  </a:lnTo>
                  <a:close/>
                  <a:moveTo>
                    <a:pt x="88448" y="184150"/>
                  </a:moveTo>
                  <a:lnTo>
                    <a:pt x="147370" y="184150"/>
                  </a:lnTo>
                  <a:cubicBezTo>
                    <a:pt x="150244" y="184150"/>
                    <a:pt x="152040" y="186348"/>
                    <a:pt x="152040" y="188546"/>
                  </a:cubicBezTo>
                  <a:cubicBezTo>
                    <a:pt x="152040" y="191111"/>
                    <a:pt x="150244" y="193309"/>
                    <a:pt x="147370" y="193309"/>
                  </a:cubicBezTo>
                  <a:lnTo>
                    <a:pt x="88448" y="193309"/>
                  </a:lnTo>
                  <a:cubicBezTo>
                    <a:pt x="85933" y="193309"/>
                    <a:pt x="84137" y="191111"/>
                    <a:pt x="84137" y="188546"/>
                  </a:cubicBezTo>
                  <a:cubicBezTo>
                    <a:pt x="84137" y="186348"/>
                    <a:pt x="85933" y="184150"/>
                    <a:pt x="88448" y="184150"/>
                  </a:cubicBezTo>
                  <a:close/>
                  <a:moveTo>
                    <a:pt x="48859" y="178329"/>
                  </a:moveTo>
                  <a:cubicBezTo>
                    <a:pt x="43567" y="178329"/>
                    <a:pt x="38981" y="182915"/>
                    <a:pt x="38981" y="188559"/>
                  </a:cubicBezTo>
                  <a:cubicBezTo>
                    <a:pt x="38981" y="194204"/>
                    <a:pt x="43567" y="198790"/>
                    <a:pt x="48859" y="198790"/>
                  </a:cubicBezTo>
                  <a:cubicBezTo>
                    <a:pt x="54503" y="198790"/>
                    <a:pt x="59090" y="194204"/>
                    <a:pt x="59090" y="188559"/>
                  </a:cubicBezTo>
                  <a:cubicBezTo>
                    <a:pt x="59090" y="182915"/>
                    <a:pt x="54503" y="178329"/>
                    <a:pt x="48859" y="178329"/>
                  </a:cubicBezTo>
                  <a:close/>
                  <a:moveTo>
                    <a:pt x="48859" y="169862"/>
                  </a:moveTo>
                  <a:cubicBezTo>
                    <a:pt x="59442" y="169862"/>
                    <a:pt x="67909" y="178329"/>
                    <a:pt x="67909" y="188559"/>
                  </a:cubicBezTo>
                  <a:cubicBezTo>
                    <a:pt x="67909" y="198790"/>
                    <a:pt x="59442" y="207609"/>
                    <a:pt x="48859" y="207609"/>
                  </a:cubicBezTo>
                  <a:cubicBezTo>
                    <a:pt x="38628" y="207609"/>
                    <a:pt x="30162" y="198790"/>
                    <a:pt x="30162" y="188559"/>
                  </a:cubicBezTo>
                  <a:cubicBezTo>
                    <a:pt x="30162" y="178329"/>
                    <a:pt x="38628" y="169862"/>
                    <a:pt x="48859" y="169862"/>
                  </a:cubicBezTo>
                  <a:close/>
                  <a:moveTo>
                    <a:pt x="187334" y="133102"/>
                  </a:moveTo>
                  <a:lnTo>
                    <a:pt x="179365" y="213241"/>
                  </a:lnTo>
                  <a:lnTo>
                    <a:pt x="282598" y="213241"/>
                  </a:lnTo>
                  <a:lnTo>
                    <a:pt x="274629" y="133102"/>
                  </a:lnTo>
                  <a:lnTo>
                    <a:pt x="259053" y="133102"/>
                  </a:lnTo>
                  <a:lnTo>
                    <a:pt x="259053" y="146758"/>
                  </a:lnTo>
                  <a:cubicBezTo>
                    <a:pt x="259053" y="149274"/>
                    <a:pt x="257242" y="151071"/>
                    <a:pt x="254707" y="151071"/>
                  </a:cubicBezTo>
                  <a:cubicBezTo>
                    <a:pt x="252533" y="151071"/>
                    <a:pt x="250360" y="149274"/>
                    <a:pt x="250360" y="146758"/>
                  </a:cubicBezTo>
                  <a:lnTo>
                    <a:pt x="250360" y="133102"/>
                  </a:lnTo>
                  <a:lnTo>
                    <a:pt x="211602" y="133102"/>
                  </a:lnTo>
                  <a:lnTo>
                    <a:pt x="211602" y="146758"/>
                  </a:lnTo>
                  <a:cubicBezTo>
                    <a:pt x="211602" y="149274"/>
                    <a:pt x="209791" y="151071"/>
                    <a:pt x="206894" y="151071"/>
                  </a:cubicBezTo>
                  <a:cubicBezTo>
                    <a:pt x="204358" y="151071"/>
                    <a:pt x="202547" y="149274"/>
                    <a:pt x="202547" y="146758"/>
                  </a:cubicBezTo>
                  <a:lnTo>
                    <a:pt x="202547" y="133102"/>
                  </a:lnTo>
                  <a:lnTo>
                    <a:pt x="187334" y="133102"/>
                  </a:lnTo>
                  <a:close/>
                  <a:moveTo>
                    <a:pt x="88448" y="125412"/>
                  </a:moveTo>
                  <a:lnTo>
                    <a:pt x="147370" y="125412"/>
                  </a:lnTo>
                  <a:cubicBezTo>
                    <a:pt x="150244" y="125412"/>
                    <a:pt x="152040" y="127610"/>
                    <a:pt x="152040" y="129808"/>
                  </a:cubicBezTo>
                  <a:cubicBezTo>
                    <a:pt x="152040" y="132373"/>
                    <a:pt x="150244" y="134571"/>
                    <a:pt x="147370" y="134571"/>
                  </a:cubicBezTo>
                  <a:lnTo>
                    <a:pt x="88448" y="134571"/>
                  </a:lnTo>
                  <a:cubicBezTo>
                    <a:pt x="85933" y="134571"/>
                    <a:pt x="84137" y="132373"/>
                    <a:pt x="84137" y="129808"/>
                  </a:cubicBezTo>
                  <a:cubicBezTo>
                    <a:pt x="84137" y="127610"/>
                    <a:pt x="85933" y="125412"/>
                    <a:pt x="88448" y="125412"/>
                  </a:cubicBezTo>
                  <a:close/>
                  <a:moveTo>
                    <a:pt x="48859" y="119592"/>
                  </a:moveTo>
                  <a:cubicBezTo>
                    <a:pt x="43567" y="119592"/>
                    <a:pt x="38981" y="124178"/>
                    <a:pt x="38981" y="129822"/>
                  </a:cubicBezTo>
                  <a:cubicBezTo>
                    <a:pt x="38981" y="135819"/>
                    <a:pt x="43567" y="140406"/>
                    <a:pt x="48859" y="140406"/>
                  </a:cubicBezTo>
                  <a:cubicBezTo>
                    <a:pt x="54503" y="140406"/>
                    <a:pt x="59090" y="135819"/>
                    <a:pt x="59090" y="129822"/>
                  </a:cubicBezTo>
                  <a:cubicBezTo>
                    <a:pt x="59090" y="124178"/>
                    <a:pt x="54503" y="119592"/>
                    <a:pt x="48859" y="119592"/>
                  </a:cubicBezTo>
                  <a:close/>
                  <a:moveTo>
                    <a:pt x="48859" y="111125"/>
                  </a:moveTo>
                  <a:cubicBezTo>
                    <a:pt x="59442" y="111125"/>
                    <a:pt x="67909" y="119592"/>
                    <a:pt x="67909" y="129822"/>
                  </a:cubicBezTo>
                  <a:cubicBezTo>
                    <a:pt x="67909" y="140406"/>
                    <a:pt x="59442" y="148872"/>
                    <a:pt x="48859" y="148872"/>
                  </a:cubicBezTo>
                  <a:cubicBezTo>
                    <a:pt x="38628" y="148872"/>
                    <a:pt x="30162" y="140406"/>
                    <a:pt x="30162" y="129822"/>
                  </a:cubicBezTo>
                  <a:cubicBezTo>
                    <a:pt x="30162" y="119592"/>
                    <a:pt x="38628" y="111125"/>
                    <a:pt x="48859" y="111125"/>
                  </a:cubicBezTo>
                  <a:close/>
                  <a:moveTo>
                    <a:pt x="230800" y="97884"/>
                  </a:moveTo>
                  <a:cubicBezTo>
                    <a:pt x="220296" y="97884"/>
                    <a:pt x="211602" y="106509"/>
                    <a:pt x="211602" y="116931"/>
                  </a:cubicBezTo>
                  <a:lnTo>
                    <a:pt x="211602" y="124477"/>
                  </a:lnTo>
                  <a:lnTo>
                    <a:pt x="250360" y="124477"/>
                  </a:lnTo>
                  <a:lnTo>
                    <a:pt x="250360" y="116931"/>
                  </a:lnTo>
                  <a:cubicBezTo>
                    <a:pt x="250360" y="106509"/>
                    <a:pt x="241667" y="97884"/>
                    <a:pt x="230800" y="97884"/>
                  </a:cubicBezTo>
                  <a:close/>
                  <a:moveTo>
                    <a:pt x="230800" y="88900"/>
                  </a:moveTo>
                  <a:cubicBezTo>
                    <a:pt x="246738" y="88900"/>
                    <a:pt x="259053" y="101478"/>
                    <a:pt x="259053" y="116931"/>
                  </a:cubicBezTo>
                  <a:lnTo>
                    <a:pt x="259053" y="124477"/>
                  </a:lnTo>
                  <a:lnTo>
                    <a:pt x="278613" y="124477"/>
                  </a:lnTo>
                  <a:cubicBezTo>
                    <a:pt x="281149" y="124477"/>
                    <a:pt x="282960" y="126274"/>
                    <a:pt x="283322" y="128430"/>
                  </a:cubicBezTo>
                  <a:lnTo>
                    <a:pt x="294913" y="247022"/>
                  </a:lnTo>
                  <a:cubicBezTo>
                    <a:pt x="294913" y="248459"/>
                    <a:pt x="294551" y="249178"/>
                    <a:pt x="293826" y="250256"/>
                  </a:cubicBezTo>
                  <a:cubicBezTo>
                    <a:pt x="293102" y="251334"/>
                    <a:pt x="292015" y="252053"/>
                    <a:pt x="290566" y="252053"/>
                  </a:cubicBezTo>
                  <a:lnTo>
                    <a:pt x="171396" y="252053"/>
                  </a:lnTo>
                  <a:cubicBezTo>
                    <a:pt x="169947" y="252053"/>
                    <a:pt x="168861" y="251334"/>
                    <a:pt x="167774" y="250256"/>
                  </a:cubicBezTo>
                  <a:cubicBezTo>
                    <a:pt x="167049" y="249178"/>
                    <a:pt x="166687" y="248459"/>
                    <a:pt x="166687" y="247022"/>
                  </a:cubicBezTo>
                  <a:lnTo>
                    <a:pt x="178641" y="128430"/>
                  </a:lnTo>
                  <a:cubicBezTo>
                    <a:pt x="179003" y="126274"/>
                    <a:pt x="180814" y="124477"/>
                    <a:pt x="183349" y="124477"/>
                  </a:cubicBezTo>
                  <a:lnTo>
                    <a:pt x="202547" y="124477"/>
                  </a:lnTo>
                  <a:lnTo>
                    <a:pt x="202547" y="116931"/>
                  </a:lnTo>
                  <a:cubicBezTo>
                    <a:pt x="202547" y="101478"/>
                    <a:pt x="215225" y="88900"/>
                    <a:pt x="230800" y="88900"/>
                  </a:cubicBezTo>
                  <a:close/>
                  <a:moveTo>
                    <a:pt x="142437" y="65087"/>
                  </a:moveTo>
                  <a:lnTo>
                    <a:pt x="200102" y="65087"/>
                  </a:lnTo>
                  <a:cubicBezTo>
                    <a:pt x="202264" y="65087"/>
                    <a:pt x="204427" y="67285"/>
                    <a:pt x="204427" y="69849"/>
                  </a:cubicBezTo>
                  <a:cubicBezTo>
                    <a:pt x="204427" y="72048"/>
                    <a:pt x="202264" y="74246"/>
                    <a:pt x="200102" y="74246"/>
                  </a:cubicBezTo>
                  <a:lnTo>
                    <a:pt x="142437" y="74246"/>
                  </a:lnTo>
                  <a:cubicBezTo>
                    <a:pt x="139914" y="74246"/>
                    <a:pt x="138112" y="72048"/>
                    <a:pt x="138112" y="69849"/>
                  </a:cubicBezTo>
                  <a:cubicBezTo>
                    <a:pt x="138112" y="67285"/>
                    <a:pt x="139914" y="65087"/>
                    <a:pt x="142437" y="65087"/>
                  </a:cubicBezTo>
                  <a:close/>
                  <a:moveTo>
                    <a:pt x="88520" y="65087"/>
                  </a:moveTo>
                  <a:lnTo>
                    <a:pt x="120298" y="65087"/>
                  </a:lnTo>
                  <a:cubicBezTo>
                    <a:pt x="122855" y="65087"/>
                    <a:pt x="125046" y="67285"/>
                    <a:pt x="125046" y="69849"/>
                  </a:cubicBezTo>
                  <a:cubicBezTo>
                    <a:pt x="125046" y="72048"/>
                    <a:pt x="122855" y="74246"/>
                    <a:pt x="120298" y="74246"/>
                  </a:cubicBezTo>
                  <a:lnTo>
                    <a:pt x="88520" y="74246"/>
                  </a:lnTo>
                  <a:cubicBezTo>
                    <a:pt x="85963" y="74246"/>
                    <a:pt x="84137" y="72048"/>
                    <a:pt x="84137" y="69849"/>
                  </a:cubicBezTo>
                  <a:cubicBezTo>
                    <a:pt x="84137" y="67285"/>
                    <a:pt x="85963" y="65087"/>
                    <a:pt x="88520" y="65087"/>
                  </a:cubicBezTo>
                  <a:close/>
                  <a:moveTo>
                    <a:pt x="48859" y="59619"/>
                  </a:moveTo>
                  <a:cubicBezTo>
                    <a:pt x="43567" y="59619"/>
                    <a:pt x="38981" y="64206"/>
                    <a:pt x="38981" y="69850"/>
                  </a:cubicBezTo>
                  <a:cubicBezTo>
                    <a:pt x="38981" y="75494"/>
                    <a:pt x="43567" y="80081"/>
                    <a:pt x="48859" y="80081"/>
                  </a:cubicBezTo>
                  <a:cubicBezTo>
                    <a:pt x="54503" y="80081"/>
                    <a:pt x="59090" y="75494"/>
                    <a:pt x="59090" y="69850"/>
                  </a:cubicBezTo>
                  <a:cubicBezTo>
                    <a:pt x="59090" y="64206"/>
                    <a:pt x="54503" y="59619"/>
                    <a:pt x="48859" y="59619"/>
                  </a:cubicBezTo>
                  <a:close/>
                  <a:moveTo>
                    <a:pt x="48859" y="50800"/>
                  </a:moveTo>
                  <a:cubicBezTo>
                    <a:pt x="59442" y="50800"/>
                    <a:pt x="67909" y="59267"/>
                    <a:pt x="67909" y="69850"/>
                  </a:cubicBezTo>
                  <a:cubicBezTo>
                    <a:pt x="67909" y="80081"/>
                    <a:pt x="59442" y="88547"/>
                    <a:pt x="48859" y="88547"/>
                  </a:cubicBezTo>
                  <a:cubicBezTo>
                    <a:pt x="38628" y="88547"/>
                    <a:pt x="30162" y="80081"/>
                    <a:pt x="30162" y="69850"/>
                  </a:cubicBezTo>
                  <a:cubicBezTo>
                    <a:pt x="30162" y="59267"/>
                    <a:pt x="38628" y="50800"/>
                    <a:pt x="48859" y="50800"/>
                  </a:cubicBezTo>
                  <a:close/>
                  <a:moveTo>
                    <a:pt x="68106" y="8627"/>
                  </a:moveTo>
                  <a:lnTo>
                    <a:pt x="68106" y="22287"/>
                  </a:lnTo>
                  <a:cubicBezTo>
                    <a:pt x="68106" y="26241"/>
                    <a:pt x="71350" y="29477"/>
                    <a:pt x="75313" y="29477"/>
                  </a:cubicBezTo>
                  <a:lnTo>
                    <a:pt x="158555" y="29477"/>
                  </a:lnTo>
                  <a:cubicBezTo>
                    <a:pt x="162879" y="29477"/>
                    <a:pt x="166122" y="26241"/>
                    <a:pt x="166122" y="22287"/>
                  </a:cubicBezTo>
                  <a:lnTo>
                    <a:pt x="166122" y="8627"/>
                  </a:lnTo>
                  <a:lnTo>
                    <a:pt x="68106" y="8627"/>
                  </a:lnTo>
                  <a:close/>
                  <a:moveTo>
                    <a:pt x="22342" y="0"/>
                  </a:moveTo>
                  <a:lnTo>
                    <a:pt x="212248" y="0"/>
                  </a:lnTo>
                  <a:cubicBezTo>
                    <a:pt x="224500" y="0"/>
                    <a:pt x="234590" y="9706"/>
                    <a:pt x="234590" y="22287"/>
                  </a:cubicBezTo>
                  <a:lnTo>
                    <a:pt x="234590" y="75489"/>
                  </a:lnTo>
                  <a:cubicBezTo>
                    <a:pt x="234590" y="78005"/>
                    <a:pt x="232428" y="80162"/>
                    <a:pt x="229905" y="80162"/>
                  </a:cubicBezTo>
                  <a:cubicBezTo>
                    <a:pt x="227743" y="80162"/>
                    <a:pt x="225581" y="78005"/>
                    <a:pt x="225581" y="75489"/>
                  </a:cubicBezTo>
                  <a:lnTo>
                    <a:pt x="225581" y="22287"/>
                  </a:lnTo>
                  <a:cubicBezTo>
                    <a:pt x="225581" y="14738"/>
                    <a:pt x="219815" y="8627"/>
                    <a:pt x="212248" y="8627"/>
                  </a:cubicBezTo>
                  <a:lnTo>
                    <a:pt x="175132" y="8627"/>
                  </a:lnTo>
                  <a:lnTo>
                    <a:pt x="175132" y="22287"/>
                  </a:lnTo>
                  <a:cubicBezTo>
                    <a:pt x="175132" y="31274"/>
                    <a:pt x="167925" y="38463"/>
                    <a:pt x="158555" y="38463"/>
                  </a:cubicBezTo>
                  <a:lnTo>
                    <a:pt x="75313" y="38463"/>
                  </a:lnTo>
                  <a:cubicBezTo>
                    <a:pt x="66665" y="38463"/>
                    <a:pt x="59098" y="31274"/>
                    <a:pt x="59098" y="22287"/>
                  </a:cubicBezTo>
                  <a:lnTo>
                    <a:pt x="59098" y="8627"/>
                  </a:lnTo>
                  <a:lnTo>
                    <a:pt x="22342" y="8627"/>
                  </a:lnTo>
                  <a:cubicBezTo>
                    <a:pt x="14774" y="8627"/>
                    <a:pt x="8648" y="14738"/>
                    <a:pt x="8648" y="22287"/>
                  </a:cubicBezTo>
                  <a:lnTo>
                    <a:pt x="8648" y="271040"/>
                  </a:lnTo>
                  <a:cubicBezTo>
                    <a:pt x="8648" y="278230"/>
                    <a:pt x="14774" y="284341"/>
                    <a:pt x="22342" y="284341"/>
                  </a:cubicBezTo>
                  <a:lnTo>
                    <a:pt x="212248" y="284341"/>
                  </a:lnTo>
                  <a:cubicBezTo>
                    <a:pt x="219815" y="284341"/>
                    <a:pt x="225581" y="278230"/>
                    <a:pt x="225581" y="271040"/>
                  </a:cubicBezTo>
                  <a:lnTo>
                    <a:pt x="225581" y="265289"/>
                  </a:lnTo>
                  <a:cubicBezTo>
                    <a:pt x="225581" y="262773"/>
                    <a:pt x="227743" y="260616"/>
                    <a:pt x="229905" y="260616"/>
                  </a:cubicBezTo>
                  <a:cubicBezTo>
                    <a:pt x="232428" y="260616"/>
                    <a:pt x="234590" y="262773"/>
                    <a:pt x="234590" y="265289"/>
                  </a:cubicBezTo>
                  <a:lnTo>
                    <a:pt x="234590" y="271040"/>
                  </a:lnTo>
                  <a:cubicBezTo>
                    <a:pt x="234590" y="283262"/>
                    <a:pt x="224500" y="293328"/>
                    <a:pt x="212248" y="293328"/>
                  </a:cubicBezTo>
                  <a:lnTo>
                    <a:pt x="22342" y="293328"/>
                  </a:lnTo>
                  <a:cubicBezTo>
                    <a:pt x="9729" y="293328"/>
                    <a:pt x="0" y="283262"/>
                    <a:pt x="0" y="271040"/>
                  </a:cubicBezTo>
                  <a:lnTo>
                    <a:pt x="0" y="22287"/>
                  </a:lnTo>
                  <a:cubicBezTo>
                    <a:pt x="0" y="9706"/>
                    <a:pt x="9729" y="0"/>
                    <a:pt x="22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/>
            </a:p>
          </p:txBody>
        </p:sp>
        <p:sp>
          <p:nvSpPr>
            <p:cNvPr id="29" name="SliModel Group shp131">
              <a:extLst>
                <a:ext uri="{FF2B5EF4-FFF2-40B4-BE49-F238E27FC236}">
                  <a16:creationId xmlns:a16="http://schemas.microsoft.com/office/drawing/2014/main" id="{6E1BF183-55A1-9436-6905-BBD747F8ED0A}"/>
                </a:ext>
              </a:extLst>
            </p:cNvPr>
            <p:cNvSpPr/>
            <p:nvPr/>
          </p:nvSpPr>
          <p:spPr>
            <a:xfrm>
              <a:off x="2167332" y="2311247"/>
              <a:ext cx="2446637" cy="2446637"/>
            </a:xfrm>
            <a:prstGeom prst="diamond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0" name="SliModel Group shp132">
              <a:extLst>
                <a:ext uri="{FF2B5EF4-FFF2-40B4-BE49-F238E27FC236}">
                  <a16:creationId xmlns:a16="http://schemas.microsoft.com/office/drawing/2014/main" id="{0945C4E7-9A41-E2B5-E70C-15E42EF3D338}"/>
                </a:ext>
              </a:extLst>
            </p:cNvPr>
            <p:cNvSpPr/>
            <p:nvPr/>
          </p:nvSpPr>
          <p:spPr>
            <a:xfrm>
              <a:off x="1910435" y="2054350"/>
              <a:ext cx="2960431" cy="2960431"/>
            </a:xfrm>
            <a:prstGeom prst="diamond">
              <a:avLst/>
            </a:prstGeom>
            <a:noFill/>
            <a:ln w="38100" cap="rnd">
              <a:solidFill>
                <a:schemeClr val="tx2"/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816279 w 2817340"/>
                        <a:gd name="connsiteY0" fmla="*/ 1353997 h 2817340"/>
                        <a:gd name="connsiteX1" fmla="*/ 1590905 w 2817340"/>
                        <a:gd name="connsiteY1" fmla="*/ 2805502 h 2817340"/>
                        <a:gd name="connsiteX2" fmla="*/ 34150 w 2817340"/>
                        <a:gd name="connsiteY2" fmla="*/ 1716961 h 2817340"/>
                        <a:gd name="connsiteX3" fmla="*/ 976869 w 2817340"/>
                        <a:gd name="connsiteY3" fmla="*/ 67812 h 2817340"/>
                        <a:gd name="connsiteX4" fmla="*/ 2816279 w 2817340"/>
                        <a:gd name="connsiteY4" fmla="*/ 1353997 h 2817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7340" h="2817340" extrusionOk="0">
                          <a:moveTo>
                            <a:pt x="2816279" y="1353997"/>
                          </a:moveTo>
                          <a:cubicBezTo>
                            <a:pt x="2815235" y="2063799"/>
                            <a:pt x="2192218" y="2756681"/>
                            <a:pt x="1590905" y="2805502"/>
                          </a:cubicBezTo>
                          <a:cubicBezTo>
                            <a:pt x="989808" y="2925256"/>
                            <a:pt x="170857" y="2428458"/>
                            <a:pt x="34150" y="1716961"/>
                          </a:cubicBezTo>
                          <a:cubicBezTo>
                            <a:pt x="-218784" y="1097507"/>
                            <a:pt x="272603" y="351339"/>
                            <a:pt x="976869" y="67812"/>
                          </a:cubicBezTo>
                          <a:cubicBezTo>
                            <a:pt x="1262930" y="243204"/>
                            <a:pt x="2379042" y="862205"/>
                            <a:pt x="2816279" y="13539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31" name="SlideModel shp133">
            <a:extLst>
              <a:ext uri="{FF2B5EF4-FFF2-40B4-BE49-F238E27FC236}">
                <a16:creationId xmlns:a16="http://schemas.microsoft.com/office/drawing/2014/main" id="{96724062-20B3-2429-7400-8F36C4271328}"/>
              </a:ext>
            </a:extLst>
          </p:cNvPr>
          <p:cNvSpPr txBox="1"/>
          <p:nvPr/>
        </p:nvSpPr>
        <p:spPr>
          <a:xfrm>
            <a:off x="2405459" y="2767999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32" name="SlideModel shp134">
            <a:extLst>
              <a:ext uri="{FF2B5EF4-FFF2-40B4-BE49-F238E27FC236}">
                <a16:creationId xmlns:a16="http://schemas.microsoft.com/office/drawing/2014/main" id="{FCAB068E-A2D7-7EBB-A3AD-7AB07889D82D}"/>
              </a:ext>
            </a:extLst>
          </p:cNvPr>
          <p:cNvSpPr txBox="1">
            <a:spLocks/>
          </p:cNvSpPr>
          <p:nvPr/>
        </p:nvSpPr>
        <p:spPr>
          <a:xfrm>
            <a:off x="2002784" y="3102288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3" name="SlideModel shp135">
            <a:extLst>
              <a:ext uri="{FF2B5EF4-FFF2-40B4-BE49-F238E27FC236}">
                <a16:creationId xmlns:a16="http://schemas.microsoft.com/office/drawing/2014/main" id="{33DE8C8E-F643-4977-99BA-49C0A74D79B6}"/>
              </a:ext>
            </a:extLst>
          </p:cNvPr>
          <p:cNvSpPr txBox="1"/>
          <p:nvPr/>
        </p:nvSpPr>
        <p:spPr>
          <a:xfrm>
            <a:off x="983998" y="5477011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4" name="SlideModel shp136">
            <a:extLst>
              <a:ext uri="{FF2B5EF4-FFF2-40B4-BE49-F238E27FC236}">
                <a16:creationId xmlns:a16="http://schemas.microsoft.com/office/drawing/2014/main" id="{FFA6C566-044B-7D18-0058-8FCFC15A3384}"/>
              </a:ext>
            </a:extLst>
          </p:cNvPr>
          <p:cNvSpPr txBox="1">
            <a:spLocks/>
          </p:cNvSpPr>
          <p:nvPr/>
        </p:nvSpPr>
        <p:spPr>
          <a:xfrm>
            <a:off x="581324" y="5811301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5" name="SlideModel shp137">
            <a:extLst>
              <a:ext uri="{FF2B5EF4-FFF2-40B4-BE49-F238E27FC236}">
                <a16:creationId xmlns:a16="http://schemas.microsoft.com/office/drawing/2014/main" id="{C7AD0EFE-0523-D5FB-E2E3-D14097778F2D}"/>
              </a:ext>
            </a:extLst>
          </p:cNvPr>
          <p:cNvSpPr txBox="1"/>
          <p:nvPr/>
        </p:nvSpPr>
        <p:spPr>
          <a:xfrm>
            <a:off x="3826918" y="5477011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6" name="SlideModel shp138">
            <a:extLst>
              <a:ext uri="{FF2B5EF4-FFF2-40B4-BE49-F238E27FC236}">
                <a16:creationId xmlns:a16="http://schemas.microsoft.com/office/drawing/2014/main" id="{3486D0E3-C19D-D3CA-8DDA-ABB9AA0DDE2C}"/>
              </a:ext>
            </a:extLst>
          </p:cNvPr>
          <p:cNvSpPr txBox="1">
            <a:spLocks/>
          </p:cNvSpPr>
          <p:nvPr/>
        </p:nvSpPr>
        <p:spPr>
          <a:xfrm>
            <a:off x="3424244" y="5811301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7" name="SlideModel shp139">
            <a:extLst>
              <a:ext uri="{FF2B5EF4-FFF2-40B4-BE49-F238E27FC236}">
                <a16:creationId xmlns:a16="http://schemas.microsoft.com/office/drawing/2014/main" id="{B743DA16-9EC1-CAEC-1EC5-1D6AABD1C1DE}"/>
              </a:ext>
            </a:extLst>
          </p:cNvPr>
          <p:cNvSpPr txBox="1"/>
          <p:nvPr/>
        </p:nvSpPr>
        <p:spPr>
          <a:xfrm>
            <a:off x="6669838" y="5477011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38" name="SlideModel shp140">
            <a:extLst>
              <a:ext uri="{FF2B5EF4-FFF2-40B4-BE49-F238E27FC236}">
                <a16:creationId xmlns:a16="http://schemas.microsoft.com/office/drawing/2014/main" id="{AB0A920C-45D6-466F-6CF5-FAFE0D649E3A}"/>
              </a:ext>
            </a:extLst>
          </p:cNvPr>
          <p:cNvSpPr txBox="1">
            <a:spLocks/>
          </p:cNvSpPr>
          <p:nvPr/>
        </p:nvSpPr>
        <p:spPr>
          <a:xfrm>
            <a:off x="6267163" y="5811301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9" name="SlideModel shp141">
            <a:extLst>
              <a:ext uri="{FF2B5EF4-FFF2-40B4-BE49-F238E27FC236}">
                <a16:creationId xmlns:a16="http://schemas.microsoft.com/office/drawing/2014/main" id="{751AFE1B-FC93-5CF3-CD0B-4C17D8A9EEA1}"/>
              </a:ext>
            </a:extLst>
          </p:cNvPr>
          <p:cNvSpPr txBox="1"/>
          <p:nvPr/>
        </p:nvSpPr>
        <p:spPr>
          <a:xfrm>
            <a:off x="9512756" y="5477011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7</a:t>
            </a:r>
          </a:p>
        </p:txBody>
      </p:sp>
      <p:sp>
        <p:nvSpPr>
          <p:cNvPr id="40" name="SlideModel shp142">
            <a:extLst>
              <a:ext uri="{FF2B5EF4-FFF2-40B4-BE49-F238E27FC236}">
                <a16:creationId xmlns:a16="http://schemas.microsoft.com/office/drawing/2014/main" id="{016389AE-381A-CC41-F824-74286D940645}"/>
              </a:ext>
            </a:extLst>
          </p:cNvPr>
          <p:cNvSpPr txBox="1">
            <a:spLocks/>
          </p:cNvSpPr>
          <p:nvPr/>
        </p:nvSpPr>
        <p:spPr>
          <a:xfrm>
            <a:off x="9110082" y="5811301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41" name="SlideModel shp143">
            <a:extLst>
              <a:ext uri="{FF2B5EF4-FFF2-40B4-BE49-F238E27FC236}">
                <a16:creationId xmlns:a16="http://schemas.microsoft.com/office/drawing/2014/main" id="{9F4B1EC2-BD1E-ED85-3A57-A26E140124B0}"/>
              </a:ext>
            </a:extLst>
          </p:cNvPr>
          <p:cNvSpPr txBox="1"/>
          <p:nvPr/>
        </p:nvSpPr>
        <p:spPr>
          <a:xfrm>
            <a:off x="5216723" y="2767999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42" name="SlideModel shp144">
            <a:extLst>
              <a:ext uri="{FF2B5EF4-FFF2-40B4-BE49-F238E27FC236}">
                <a16:creationId xmlns:a16="http://schemas.microsoft.com/office/drawing/2014/main" id="{F47A54D6-2EA5-90F4-20A0-8932950837BE}"/>
              </a:ext>
            </a:extLst>
          </p:cNvPr>
          <p:cNvSpPr txBox="1">
            <a:spLocks/>
          </p:cNvSpPr>
          <p:nvPr/>
        </p:nvSpPr>
        <p:spPr>
          <a:xfrm>
            <a:off x="4814049" y="3102288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43" name="SlideModel shp145">
            <a:extLst>
              <a:ext uri="{FF2B5EF4-FFF2-40B4-BE49-F238E27FC236}">
                <a16:creationId xmlns:a16="http://schemas.microsoft.com/office/drawing/2014/main" id="{28F7F4B3-30D9-7D6D-3727-D12C2209CC07}"/>
              </a:ext>
            </a:extLst>
          </p:cNvPr>
          <p:cNvSpPr txBox="1"/>
          <p:nvPr/>
        </p:nvSpPr>
        <p:spPr>
          <a:xfrm>
            <a:off x="8027989" y="2767999"/>
            <a:ext cx="1758558" cy="338554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44" name="SlideModel shp146">
            <a:extLst>
              <a:ext uri="{FF2B5EF4-FFF2-40B4-BE49-F238E27FC236}">
                <a16:creationId xmlns:a16="http://schemas.microsoft.com/office/drawing/2014/main" id="{E758F00E-C370-BD74-F0C7-5B6E7F935960}"/>
              </a:ext>
            </a:extLst>
          </p:cNvPr>
          <p:cNvSpPr txBox="1">
            <a:spLocks/>
          </p:cNvSpPr>
          <p:nvPr/>
        </p:nvSpPr>
        <p:spPr>
          <a:xfrm>
            <a:off x="7625314" y="3102288"/>
            <a:ext cx="2563902" cy="692497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45" name="SlideModel shp147">
            <a:extLst>
              <a:ext uri="{FF2B5EF4-FFF2-40B4-BE49-F238E27FC236}">
                <a16:creationId xmlns:a16="http://schemas.microsoft.com/office/drawing/2014/main" id="{6E6CA569-7AC0-3BE3-08D4-060DDAB846CF}"/>
              </a:ext>
            </a:extLst>
          </p:cNvPr>
          <p:cNvSpPr txBox="1"/>
          <p:nvPr/>
        </p:nvSpPr>
        <p:spPr>
          <a:xfrm>
            <a:off x="3072839" y="1684496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46" name="SlideModel shp148">
            <a:extLst>
              <a:ext uri="{FF2B5EF4-FFF2-40B4-BE49-F238E27FC236}">
                <a16:creationId xmlns:a16="http://schemas.microsoft.com/office/drawing/2014/main" id="{FB1AF6E7-B1C5-BC60-AB55-C1A9453253B0}"/>
              </a:ext>
            </a:extLst>
          </p:cNvPr>
          <p:cNvSpPr txBox="1"/>
          <p:nvPr/>
        </p:nvSpPr>
        <p:spPr>
          <a:xfrm>
            <a:off x="5893059" y="1684496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47" name="SlideModel shp149">
            <a:extLst>
              <a:ext uri="{FF2B5EF4-FFF2-40B4-BE49-F238E27FC236}">
                <a16:creationId xmlns:a16="http://schemas.microsoft.com/office/drawing/2014/main" id="{42252E78-6B24-D189-9FD0-B9D7DF48A35C}"/>
              </a:ext>
            </a:extLst>
          </p:cNvPr>
          <p:cNvSpPr txBox="1"/>
          <p:nvPr/>
        </p:nvSpPr>
        <p:spPr>
          <a:xfrm>
            <a:off x="8704325" y="1684496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48" name="SlideModel shp150">
            <a:extLst>
              <a:ext uri="{FF2B5EF4-FFF2-40B4-BE49-F238E27FC236}">
                <a16:creationId xmlns:a16="http://schemas.microsoft.com/office/drawing/2014/main" id="{5741CFB8-2386-5EBC-9E3B-12721B243903}"/>
              </a:ext>
            </a:extLst>
          </p:cNvPr>
          <p:cNvSpPr txBox="1"/>
          <p:nvPr/>
        </p:nvSpPr>
        <p:spPr>
          <a:xfrm>
            <a:off x="10189093" y="4399515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7</a:t>
            </a:r>
          </a:p>
        </p:txBody>
      </p:sp>
      <p:sp>
        <p:nvSpPr>
          <p:cNvPr id="49" name="SlideModel shp151">
            <a:extLst>
              <a:ext uri="{FF2B5EF4-FFF2-40B4-BE49-F238E27FC236}">
                <a16:creationId xmlns:a16="http://schemas.microsoft.com/office/drawing/2014/main" id="{74677BE5-BC84-F18C-F02B-05AA9770F4CE}"/>
              </a:ext>
            </a:extLst>
          </p:cNvPr>
          <p:cNvSpPr txBox="1"/>
          <p:nvPr/>
        </p:nvSpPr>
        <p:spPr>
          <a:xfrm>
            <a:off x="7346175" y="4399515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6</a:t>
            </a:r>
          </a:p>
        </p:txBody>
      </p:sp>
      <p:sp>
        <p:nvSpPr>
          <p:cNvPr id="50" name="SlideModel shp152">
            <a:extLst>
              <a:ext uri="{FF2B5EF4-FFF2-40B4-BE49-F238E27FC236}">
                <a16:creationId xmlns:a16="http://schemas.microsoft.com/office/drawing/2014/main" id="{C6965C3E-524B-5B38-9874-C83743A4E85C}"/>
              </a:ext>
            </a:extLst>
          </p:cNvPr>
          <p:cNvSpPr txBox="1"/>
          <p:nvPr/>
        </p:nvSpPr>
        <p:spPr>
          <a:xfrm>
            <a:off x="4503254" y="4399515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51" name="SlideModel shp153">
            <a:extLst>
              <a:ext uri="{FF2B5EF4-FFF2-40B4-BE49-F238E27FC236}">
                <a16:creationId xmlns:a16="http://schemas.microsoft.com/office/drawing/2014/main" id="{7A6D815F-547C-3D61-0D97-6FBC80DA74A1}"/>
              </a:ext>
            </a:extLst>
          </p:cNvPr>
          <p:cNvSpPr txBox="1"/>
          <p:nvPr/>
        </p:nvSpPr>
        <p:spPr>
          <a:xfrm>
            <a:off x="1701201" y="4399515"/>
            <a:ext cx="40588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59517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508D31-532B-CED7-59A7-A02F76C3BE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8 Steps Agenda Slide PowerPoint Templates</a:t>
            </a:r>
          </a:p>
        </p:txBody>
      </p:sp>
      <p:sp>
        <p:nvSpPr>
          <p:cNvPr id="3" name="SlideModel shp155">
            <a:extLst>
              <a:ext uri="{FF2B5EF4-FFF2-40B4-BE49-F238E27FC236}">
                <a16:creationId xmlns:a16="http://schemas.microsoft.com/office/drawing/2014/main" id="{221C59D4-A2B8-4C56-DBC5-D36B235B874D}"/>
              </a:ext>
            </a:extLst>
          </p:cNvPr>
          <p:cNvSpPr/>
          <p:nvPr/>
        </p:nvSpPr>
        <p:spPr>
          <a:xfrm>
            <a:off x="1165068" y="15087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" name="SlideModel shp156">
            <a:extLst>
              <a:ext uri="{FF2B5EF4-FFF2-40B4-BE49-F238E27FC236}">
                <a16:creationId xmlns:a16="http://schemas.microsoft.com/office/drawing/2014/main" id="{FB617F31-772F-32AC-A5F2-9E707E839E77}"/>
              </a:ext>
            </a:extLst>
          </p:cNvPr>
          <p:cNvSpPr/>
          <p:nvPr/>
        </p:nvSpPr>
        <p:spPr>
          <a:xfrm>
            <a:off x="1165068" y="1508760"/>
            <a:ext cx="106680" cy="10058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SlideModel shp157">
            <a:extLst>
              <a:ext uri="{FF2B5EF4-FFF2-40B4-BE49-F238E27FC236}">
                <a16:creationId xmlns:a16="http://schemas.microsoft.com/office/drawing/2014/main" id="{054EE7BE-C145-1E0C-2F26-EDDC5C8454D4}"/>
              </a:ext>
            </a:extLst>
          </p:cNvPr>
          <p:cNvSpPr txBox="1"/>
          <p:nvPr/>
        </p:nvSpPr>
        <p:spPr>
          <a:xfrm>
            <a:off x="2523711" y="16698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6" name="SlideModel shp158">
            <a:extLst>
              <a:ext uri="{FF2B5EF4-FFF2-40B4-BE49-F238E27FC236}">
                <a16:creationId xmlns:a16="http://schemas.microsoft.com/office/drawing/2014/main" id="{784C802A-278E-FD68-6661-83E96C19DB03}"/>
              </a:ext>
            </a:extLst>
          </p:cNvPr>
          <p:cNvSpPr txBox="1">
            <a:spLocks/>
          </p:cNvSpPr>
          <p:nvPr/>
        </p:nvSpPr>
        <p:spPr>
          <a:xfrm>
            <a:off x="2523711" y="19225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7" name="SlideModel shp159">
            <a:extLst>
              <a:ext uri="{FF2B5EF4-FFF2-40B4-BE49-F238E27FC236}">
                <a16:creationId xmlns:a16="http://schemas.microsoft.com/office/drawing/2014/main" id="{66625696-86FE-C6D3-26CA-59EDB80342B4}"/>
              </a:ext>
            </a:extLst>
          </p:cNvPr>
          <p:cNvSpPr txBox="1"/>
          <p:nvPr/>
        </p:nvSpPr>
        <p:spPr>
          <a:xfrm>
            <a:off x="1532084" y="17346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01.</a:t>
            </a:r>
          </a:p>
        </p:txBody>
      </p:sp>
      <p:sp>
        <p:nvSpPr>
          <p:cNvPr id="8" name="SlideModel shp160">
            <a:extLst>
              <a:ext uri="{FF2B5EF4-FFF2-40B4-BE49-F238E27FC236}">
                <a16:creationId xmlns:a16="http://schemas.microsoft.com/office/drawing/2014/main" id="{8F6BC6AD-6CD1-7275-738A-5213CC34D5D8}"/>
              </a:ext>
            </a:extLst>
          </p:cNvPr>
          <p:cNvSpPr/>
          <p:nvPr/>
        </p:nvSpPr>
        <p:spPr>
          <a:xfrm>
            <a:off x="1165068" y="41503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" name="SlideModel shp161">
            <a:extLst>
              <a:ext uri="{FF2B5EF4-FFF2-40B4-BE49-F238E27FC236}">
                <a16:creationId xmlns:a16="http://schemas.microsoft.com/office/drawing/2014/main" id="{5ADB2E97-347A-FC31-B695-F396EE7CA7B1}"/>
              </a:ext>
            </a:extLst>
          </p:cNvPr>
          <p:cNvSpPr/>
          <p:nvPr/>
        </p:nvSpPr>
        <p:spPr>
          <a:xfrm>
            <a:off x="1165068" y="4150360"/>
            <a:ext cx="106680" cy="1005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0" name="SlideModel shp162">
            <a:extLst>
              <a:ext uri="{FF2B5EF4-FFF2-40B4-BE49-F238E27FC236}">
                <a16:creationId xmlns:a16="http://schemas.microsoft.com/office/drawing/2014/main" id="{619EAC06-2C25-51BC-7B7E-18ED6DD030C4}"/>
              </a:ext>
            </a:extLst>
          </p:cNvPr>
          <p:cNvSpPr txBox="1"/>
          <p:nvPr/>
        </p:nvSpPr>
        <p:spPr>
          <a:xfrm>
            <a:off x="2523711" y="43114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11" name="SlideModel shp163">
            <a:extLst>
              <a:ext uri="{FF2B5EF4-FFF2-40B4-BE49-F238E27FC236}">
                <a16:creationId xmlns:a16="http://schemas.microsoft.com/office/drawing/2014/main" id="{1F8F15F4-064F-407A-B020-F73941BE7421}"/>
              </a:ext>
            </a:extLst>
          </p:cNvPr>
          <p:cNvSpPr txBox="1">
            <a:spLocks/>
          </p:cNvSpPr>
          <p:nvPr/>
        </p:nvSpPr>
        <p:spPr>
          <a:xfrm>
            <a:off x="2523711" y="45641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12" name="SlideModel shp164">
            <a:extLst>
              <a:ext uri="{FF2B5EF4-FFF2-40B4-BE49-F238E27FC236}">
                <a16:creationId xmlns:a16="http://schemas.microsoft.com/office/drawing/2014/main" id="{D9698878-3783-E23C-3D89-8ADE3DFDB767}"/>
              </a:ext>
            </a:extLst>
          </p:cNvPr>
          <p:cNvSpPr txBox="1"/>
          <p:nvPr/>
        </p:nvSpPr>
        <p:spPr>
          <a:xfrm>
            <a:off x="1532085" y="43762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03.</a:t>
            </a:r>
          </a:p>
        </p:txBody>
      </p:sp>
      <p:sp>
        <p:nvSpPr>
          <p:cNvPr id="13" name="SlideModel shp165">
            <a:extLst>
              <a:ext uri="{FF2B5EF4-FFF2-40B4-BE49-F238E27FC236}">
                <a16:creationId xmlns:a16="http://schemas.microsoft.com/office/drawing/2014/main" id="{570E9E48-12A4-4F4B-4C29-966C767DEDAF}"/>
              </a:ext>
            </a:extLst>
          </p:cNvPr>
          <p:cNvSpPr/>
          <p:nvPr/>
        </p:nvSpPr>
        <p:spPr>
          <a:xfrm>
            <a:off x="6499068" y="15087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lideModel shp166">
            <a:extLst>
              <a:ext uri="{FF2B5EF4-FFF2-40B4-BE49-F238E27FC236}">
                <a16:creationId xmlns:a16="http://schemas.microsoft.com/office/drawing/2014/main" id="{6198BA2F-137E-91AA-53C2-6480D7E89318}"/>
              </a:ext>
            </a:extLst>
          </p:cNvPr>
          <p:cNvSpPr/>
          <p:nvPr/>
        </p:nvSpPr>
        <p:spPr>
          <a:xfrm>
            <a:off x="6499068" y="1508760"/>
            <a:ext cx="106680" cy="10058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SlideModel shp167">
            <a:extLst>
              <a:ext uri="{FF2B5EF4-FFF2-40B4-BE49-F238E27FC236}">
                <a16:creationId xmlns:a16="http://schemas.microsoft.com/office/drawing/2014/main" id="{1C9EF42E-71FC-333C-6ED2-61094E0B4B79}"/>
              </a:ext>
            </a:extLst>
          </p:cNvPr>
          <p:cNvSpPr txBox="1"/>
          <p:nvPr/>
        </p:nvSpPr>
        <p:spPr>
          <a:xfrm>
            <a:off x="7857711" y="16698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16" name="SlideModel shp168">
            <a:extLst>
              <a:ext uri="{FF2B5EF4-FFF2-40B4-BE49-F238E27FC236}">
                <a16:creationId xmlns:a16="http://schemas.microsoft.com/office/drawing/2014/main" id="{841C6D12-3388-C189-970B-B81D75FD0612}"/>
              </a:ext>
            </a:extLst>
          </p:cNvPr>
          <p:cNvSpPr txBox="1">
            <a:spLocks/>
          </p:cNvSpPr>
          <p:nvPr/>
        </p:nvSpPr>
        <p:spPr>
          <a:xfrm>
            <a:off x="7857711" y="19225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17" name="SlideModel shp169">
            <a:extLst>
              <a:ext uri="{FF2B5EF4-FFF2-40B4-BE49-F238E27FC236}">
                <a16:creationId xmlns:a16="http://schemas.microsoft.com/office/drawing/2014/main" id="{71552D4E-C361-4EA4-2E63-71D5D34CE367}"/>
              </a:ext>
            </a:extLst>
          </p:cNvPr>
          <p:cNvSpPr txBox="1"/>
          <p:nvPr/>
        </p:nvSpPr>
        <p:spPr>
          <a:xfrm>
            <a:off x="6866084" y="17346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4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05.</a:t>
            </a:r>
          </a:p>
        </p:txBody>
      </p:sp>
      <p:sp>
        <p:nvSpPr>
          <p:cNvPr id="18" name="SlideModel shp170">
            <a:extLst>
              <a:ext uri="{FF2B5EF4-FFF2-40B4-BE49-F238E27FC236}">
                <a16:creationId xmlns:a16="http://schemas.microsoft.com/office/drawing/2014/main" id="{1DEEE0D0-6B7F-6C01-29D3-5BE7F14DD15C}"/>
              </a:ext>
            </a:extLst>
          </p:cNvPr>
          <p:cNvSpPr/>
          <p:nvPr/>
        </p:nvSpPr>
        <p:spPr>
          <a:xfrm>
            <a:off x="6499068" y="41503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SlideModel shp171">
            <a:extLst>
              <a:ext uri="{FF2B5EF4-FFF2-40B4-BE49-F238E27FC236}">
                <a16:creationId xmlns:a16="http://schemas.microsoft.com/office/drawing/2014/main" id="{C3DCC067-DD1B-9FD1-61C2-57745ECB7BA8}"/>
              </a:ext>
            </a:extLst>
          </p:cNvPr>
          <p:cNvSpPr/>
          <p:nvPr/>
        </p:nvSpPr>
        <p:spPr>
          <a:xfrm>
            <a:off x="6499068" y="4150360"/>
            <a:ext cx="106680" cy="10058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SlideModel shp172">
            <a:extLst>
              <a:ext uri="{FF2B5EF4-FFF2-40B4-BE49-F238E27FC236}">
                <a16:creationId xmlns:a16="http://schemas.microsoft.com/office/drawing/2014/main" id="{B6855202-F8CB-B89F-0993-C9D40E333E0C}"/>
              </a:ext>
            </a:extLst>
          </p:cNvPr>
          <p:cNvSpPr txBox="1"/>
          <p:nvPr/>
        </p:nvSpPr>
        <p:spPr>
          <a:xfrm>
            <a:off x="7857711" y="43114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7</a:t>
            </a:r>
          </a:p>
        </p:txBody>
      </p:sp>
      <p:sp>
        <p:nvSpPr>
          <p:cNvPr id="21" name="SlideModel shp173">
            <a:extLst>
              <a:ext uri="{FF2B5EF4-FFF2-40B4-BE49-F238E27FC236}">
                <a16:creationId xmlns:a16="http://schemas.microsoft.com/office/drawing/2014/main" id="{AFC7C1E5-C26A-9181-1317-CCD6B2800F07}"/>
              </a:ext>
            </a:extLst>
          </p:cNvPr>
          <p:cNvSpPr txBox="1">
            <a:spLocks/>
          </p:cNvSpPr>
          <p:nvPr/>
        </p:nvSpPr>
        <p:spPr>
          <a:xfrm>
            <a:off x="7857711" y="45641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22" name="SlideModel shp174">
            <a:extLst>
              <a:ext uri="{FF2B5EF4-FFF2-40B4-BE49-F238E27FC236}">
                <a16:creationId xmlns:a16="http://schemas.microsoft.com/office/drawing/2014/main" id="{4CF0253B-1B98-417B-C6F3-CFD564DFD300}"/>
              </a:ext>
            </a:extLst>
          </p:cNvPr>
          <p:cNvSpPr txBox="1"/>
          <p:nvPr/>
        </p:nvSpPr>
        <p:spPr>
          <a:xfrm>
            <a:off x="6866084" y="43762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6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07.</a:t>
            </a:r>
          </a:p>
        </p:txBody>
      </p:sp>
      <p:sp>
        <p:nvSpPr>
          <p:cNvPr id="23" name="SlideModel shp175">
            <a:extLst>
              <a:ext uri="{FF2B5EF4-FFF2-40B4-BE49-F238E27FC236}">
                <a16:creationId xmlns:a16="http://schemas.microsoft.com/office/drawing/2014/main" id="{8C284E83-7C9D-0A4F-B2B4-0D64C7349AA7}"/>
              </a:ext>
            </a:extLst>
          </p:cNvPr>
          <p:cNvSpPr/>
          <p:nvPr/>
        </p:nvSpPr>
        <p:spPr>
          <a:xfrm>
            <a:off x="1165068" y="28295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4" name="SlideModel shp176">
            <a:extLst>
              <a:ext uri="{FF2B5EF4-FFF2-40B4-BE49-F238E27FC236}">
                <a16:creationId xmlns:a16="http://schemas.microsoft.com/office/drawing/2014/main" id="{F49EC7A1-23D3-1160-8457-0CB6B8F53159}"/>
              </a:ext>
            </a:extLst>
          </p:cNvPr>
          <p:cNvSpPr/>
          <p:nvPr/>
        </p:nvSpPr>
        <p:spPr>
          <a:xfrm>
            <a:off x="1165068" y="2829560"/>
            <a:ext cx="106680" cy="10058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5" name="SlideModel shp177">
            <a:extLst>
              <a:ext uri="{FF2B5EF4-FFF2-40B4-BE49-F238E27FC236}">
                <a16:creationId xmlns:a16="http://schemas.microsoft.com/office/drawing/2014/main" id="{01F26866-5511-A3F0-0150-501F14A26AC1}"/>
              </a:ext>
            </a:extLst>
          </p:cNvPr>
          <p:cNvSpPr txBox="1"/>
          <p:nvPr/>
        </p:nvSpPr>
        <p:spPr>
          <a:xfrm>
            <a:off x="2503116" y="29906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6" name="SlideModel shp178">
            <a:extLst>
              <a:ext uri="{FF2B5EF4-FFF2-40B4-BE49-F238E27FC236}">
                <a16:creationId xmlns:a16="http://schemas.microsoft.com/office/drawing/2014/main" id="{A00320C8-A7A2-D330-9B84-560473F2AE8E}"/>
              </a:ext>
            </a:extLst>
          </p:cNvPr>
          <p:cNvSpPr txBox="1">
            <a:spLocks/>
          </p:cNvSpPr>
          <p:nvPr/>
        </p:nvSpPr>
        <p:spPr>
          <a:xfrm>
            <a:off x="2503116" y="32433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27" name="SlideModel shp179">
            <a:extLst>
              <a:ext uri="{FF2B5EF4-FFF2-40B4-BE49-F238E27FC236}">
                <a16:creationId xmlns:a16="http://schemas.microsoft.com/office/drawing/2014/main" id="{57E4BAAA-B4A5-FE2B-83A4-536964107E25}"/>
              </a:ext>
            </a:extLst>
          </p:cNvPr>
          <p:cNvSpPr txBox="1"/>
          <p:nvPr/>
        </p:nvSpPr>
        <p:spPr>
          <a:xfrm>
            <a:off x="1521788" y="30554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02.</a:t>
            </a:r>
          </a:p>
        </p:txBody>
      </p:sp>
      <p:sp>
        <p:nvSpPr>
          <p:cNvPr id="28" name="SlideModel shp180">
            <a:extLst>
              <a:ext uri="{FF2B5EF4-FFF2-40B4-BE49-F238E27FC236}">
                <a16:creationId xmlns:a16="http://schemas.microsoft.com/office/drawing/2014/main" id="{2787EDFD-2E11-9995-0D7D-3228EF163139}"/>
              </a:ext>
            </a:extLst>
          </p:cNvPr>
          <p:cNvSpPr/>
          <p:nvPr/>
        </p:nvSpPr>
        <p:spPr>
          <a:xfrm>
            <a:off x="1165068" y="54711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SlideModel shp181">
            <a:extLst>
              <a:ext uri="{FF2B5EF4-FFF2-40B4-BE49-F238E27FC236}">
                <a16:creationId xmlns:a16="http://schemas.microsoft.com/office/drawing/2014/main" id="{8151C3F2-88F8-08B4-453C-F9F0427F36A6}"/>
              </a:ext>
            </a:extLst>
          </p:cNvPr>
          <p:cNvSpPr/>
          <p:nvPr/>
        </p:nvSpPr>
        <p:spPr>
          <a:xfrm>
            <a:off x="1165068" y="5471160"/>
            <a:ext cx="106680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SlideModel shp182">
            <a:extLst>
              <a:ext uri="{FF2B5EF4-FFF2-40B4-BE49-F238E27FC236}">
                <a16:creationId xmlns:a16="http://schemas.microsoft.com/office/drawing/2014/main" id="{DBBB15A5-A307-C3D9-1EC1-DC812A44CB76}"/>
              </a:ext>
            </a:extLst>
          </p:cNvPr>
          <p:cNvSpPr txBox="1"/>
          <p:nvPr/>
        </p:nvSpPr>
        <p:spPr>
          <a:xfrm>
            <a:off x="2503116" y="56322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1" name="SlideModel shp183">
            <a:extLst>
              <a:ext uri="{FF2B5EF4-FFF2-40B4-BE49-F238E27FC236}">
                <a16:creationId xmlns:a16="http://schemas.microsoft.com/office/drawing/2014/main" id="{75A96263-D250-8961-3CC0-52F1CBC26418}"/>
              </a:ext>
            </a:extLst>
          </p:cNvPr>
          <p:cNvSpPr txBox="1">
            <a:spLocks/>
          </p:cNvSpPr>
          <p:nvPr/>
        </p:nvSpPr>
        <p:spPr>
          <a:xfrm>
            <a:off x="2503116" y="58849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2" name="SlideModel shp184">
            <a:extLst>
              <a:ext uri="{FF2B5EF4-FFF2-40B4-BE49-F238E27FC236}">
                <a16:creationId xmlns:a16="http://schemas.microsoft.com/office/drawing/2014/main" id="{BA4A2114-3698-040F-C3D5-6C7C70198F77}"/>
              </a:ext>
            </a:extLst>
          </p:cNvPr>
          <p:cNvSpPr txBox="1"/>
          <p:nvPr/>
        </p:nvSpPr>
        <p:spPr>
          <a:xfrm>
            <a:off x="1521787" y="56970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3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04.</a:t>
            </a:r>
          </a:p>
        </p:txBody>
      </p:sp>
      <p:sp>
        <p:nvSpPr>
          <p:cNvPr id="33" name="SlideModel shp185">
            <a:extLst>
              <a:ext uri="{FF2B5EF4-FFF2-40B4-BE49-F238E27FC236}">
                <a16:creationId xmlns:a16="http://schemas.microsoft.com/office/drawing/2014/main" id="{2BA79CF8-3678-85EF-CA69-C427259AEE92}"/>
              </a:ext>
            </a:extLst>
          </p:cNvPr>
          <p:cNvSpPr/>
          <p:nvPr/>
        </p:nvSpPr>
        <p:spPr>
          <a:xfrm>
            <a:off x="6499068" y="28295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SlideModel shp186">
            <a:extLst>
              <a:ext uri="{FF2B5EF4-FFF2-40B4-BE49-F238E27FC236}">
                <a16:creationId xmlns:a16="http://schemas.microsoft.com/office/drawing/2014/main" id="{60C83B83-D540-A982-99C7-8895EA98D1A9}"/>
              </a:ext>
            </a:extLst>
          </p:cNvPr>
          <p:cNvSpPr/>
          <p:nvPr/>
        </p:nvSpPr>
        <p:spPr>
          <a:xfrm>
            <a:off x="6499068" y="2829560"/>
            <a:ext cx="106680" cy="10058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SlideModel shp187">
            <a:extLst>
              <a:ext uri="{FF2B5EF4-FFF2-40B4-BE49-F238E27FC236}">
                <a16:creationId xmlns:a16="http://schemas.microsoft.com/office/drawing/2014/main" id="{2AD2930F-5BD5-0F0D-BC04-85C365B4959D}"/>
              </a:ext>
            </a:extLst>
          </p:cNvPr>
          <p:cNvSpPr txBox="1"/>
          <p:nvPr/>
        </p:nvSpPr>
        <p:spPr>
          <a:xfrm>
            <a:off x="7837116" y="29906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36" name="SlideModel shp188">
            <a:extLst>
              <a:ext uri="{FF2B5EF4-FFF2-40B4-BE49-F238E27FC236}">
                <a16:creationId xmlns:a16="http://schemas.microsoft.com/office/drawing/2014/main" id="{BDC0FC83-9095-253A-B42E-CAE82569474C}"/>
              </a:ext>
            </a:extLst>
          </p:cNvPr>
          <p:cNvSpPr txBox="1">
            <a:spLocks/>
          </p:cNvSpPr>
          <p:nvPr/>
        </p:nvSpPr>
        <p:spPr>
          <a:xfrm>
            <a:off x="7837116" y="32433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37" name="SlideModel shp189">
            <a:extLst>
              <a:ext uri="{FF2B5EF4-FFF2-40B4-BE49-F238E27FC236}">
                <a16:creationId xmlns:a16="http://schemas.microsoft.com/office/drawing/2014/main" id="{546CDA64-750B-74B7-81FA-9D9005C18BDE}"/>
              </a:ext>
            </a:extLst>
          </p:cNvPr>
          <p:cNvSpPr txBox="1"/>
          <p:nvPr/>
        </p:nvSpPr>
        <p:spPr>
          <a:xfrm>
            <a:off x="6855787" y="30554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5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06.</a:t>
            </a:r>
          </a:p>
        </p:txBody>
      </p:sp>
      <p:sp>
        <p:nvSpPr>
          <p:cNvPr id="38" name="SlideModel shp190">
            <a:extLst>
              <a:ext uri="{FF2B5EF4-FFF2-40B4-BE49-F238E27FC236}">
                <a16:creationId xmlns:a16="http://schemas.microsoft.com/office/drawing/2014/main" id="{C67453DC-1F48-A2CC-1B6D-FF5A6ACC0821}"/>
              </a:ext>
            </a:extLst>
          </p:cNvPr>
          <p:cNvSpPr/>
          <p:nvPr/>
        </p:nvSpPr>
        <p:spPr>
          <a:xfrm>
            <a:off x="6499068" y="5471160"/>
            <a:ext cx="4527867" cy="1005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SlideModel shp191">
            <a:extLst>
              <a:ext uri="{FF2B5EF4-FFF2-40B4-BE49-F238E27FC236}">
                <a16:creationId xmlns:a16="http://schemas.microsoft.com/office/drawing/2014/main" id="{D9D81861-6A10-5EC8-CC8D-8EFF159EA9A6}"/>
              </a:ext>
            </a:extLst>
          </p:cNvPr>
          <p:cNvSpPr/>
          <p:nvPr/>
        </p:nvSpPr>
        <p:spPr>
          <a:xfrm>
            <a:off x="6499068" y="5471160"/>
            <a:ext cx="106680" cy="10058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SlideModel shp192">
            <a:extLst>
              <a:ext uri="{FF2B5EF4-FFF2-40B4-BE49-F238E27FC236}">
                <a16:creationId xmlns:a16="http://schemas.microsoft.com/office/drawing/2014/main" id="{F4F807D4-BADD-9565-AD94-01607693A67C}"/>
              </a:ext>
            </a:extLst>
          </p:cNvPr>
          <p:cNvSpPr txBox="1"/>
          <p:nvPr/>
        </p:nvSpPr>
        <p:spPr>
          <a:xfrm>
            <a:off x="7837116" y="5632279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8</a:t>
            </a:r>
          </a:p>
        </p:txBody>
      </p:sp>
      <p:sp>
        <p:nvSpPr>
          <p:cNvPr id="41" name="SlideModel shp193">
            <a:extLst>
              <a:ext uri="{FF2B5EF4-FFF2-40B4-BE49-F238E27FC236}">
                <a16:creationId xmlns:a16="http://schemas.microsoft.com/office/drawing/2014/main" id="{066379FD-E7A9-C9F4-4AD7-16A5D3CE9DDC}"/>
              </a:ext>
            </a:extLst>
          </p:cNvPr>
          <p:cNvSpPr txBox="1">
            <a:spLocks/>
          </p:cNvSpPr>
          <p:nvPr/>
        </p:nvSpPr>
        <p:spPr>
          <a:xfrm>
            <a:off x="7837116" y="5884994"/>
            <a:ext cx="297524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spc="-75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Insert your desired text here.</a:t>
            </a:r>
          </a:p>
        </p:txBody>
      </p:sp>
      <p:sp>
        <p:nvSpPr>
          <p:cNvPr id="42" name="SlideModel shp194">
            <a:extLst>
              <a:ext uri="{FF2B5EF4-FFF2-40B4-BE49-F238E27FC236}">
                <a16:creationId xmlns:a16="http://schemas.microsoft.com/office/drawing/2014/main" id="{B84A84F2-96B7-75EE-ECE9-91E61E4AE051}"/>
              </a:ext>
            </a:extLst>
          </p:cNvPr>
          <p:cNvSpPr txBox="1"/>
          <p:nvPr/>
        </p:nvSpPr>
        <p:spPr>
          <a:xfrm>
            <a:off x="6855787" y="5697081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08.</a:t>
            </a:r>
          </a:p>
        </p:txBody>
      </p:sp>
    </p:spTree>
    <p:extLst>
      <p:ext uri="{BB962C8B-B14F-4D97-AF65-F5344CB8AC3E}">
        <p14:creationId xmlns:p14="http://schemas.microsoft.com/office/powerpoint/2010/main" val="1190759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BDE4D2-8CF8-B514-C7CB-C6B567C932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9 Steps Agenda Slide PowerPoint Templates</a:t>
            </a:r>
          </a:p>
        </p:txBody>
      </p:sp>
      <p:sp>
        <p:nvSpPr>
          <p:cNvPr id="3" name="SlideModel shp196">
            <a:extLst>
              <a:ext uri="{FF2B5EF4-FFF2-40B4-BE49-F238E27FC236}">
                <a16:creationId xmlns:a16="http://schemas.microsoft.com/office/drawing/2014/main" id="{AAC19456-2E89-1C9E-4E5B-DBB1C3791809}"/>
              </a:ext>
            </a:extLst>
          </p:cNvPr>
          <p:cNvSpPr/>
          <p:nvPr/>
        </p:nvSpPr>
        <p:spPr>
          <a:xfrm flipH="1">
            <a:off x="8216724" y="5317132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Model shp197">
            <a:extLst>
              <a:ext uri="{FF2B5EF4-FFF2-40B4-BE49-F238E27FC236}">
                <a16:creationId xmlns:a16="http://schemas.microsoft.com/office/drawing/2014/main" id="{DE7401B4-C66B-98A4-F351-FE2F3D396702}"/>
              </a:ext>
            </a:extLst>
          </p:cNvPr>
          <p:cNvSpPr txBox="1"/>
          <p:nvPr/>
        </p:nvSpPr>
        <p:spPr>
          <a:xfrm flipH="1">
            <a:off x="8493630" y="5633257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09.</a:t>
            </a:r>
          </a:p>
        </p:txBody>
      </p:sp>
      <p:sp>
        <p:nvSpPr>
          <p:cNvPr id="5" name="SlideModel shp198">
            <a:extLst>
              <a:ext uri="{FF2B5EF4-FFF2-40B4-BE49-F238E27FC236}">
                <a16:creationId xmlns:a16="http://schemas.microsoft.com/office/drawing/2014/main" id="{54218FA5-7C46-26B3-EE6D-18324E3836DE}"/>
              </a:ext>
            </a:extLst>
          </p:cNvPr>
          <p:cNvSpPr/>
          <p:nvPr/>
        </p:nvSpPr>
        <p:spPr>
          <a:xfrm flipH="1">
            <a:off x="4464199" y="5317132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SlideModel shp199">
            <a:extLst>
              <a:ext uri="{FF2B5EF4-FFF2-40B4-BE49-F238E27FC236}">
                <a16:creationId xmlns:a16="http://schemas.microsoft.com/office/drawing/2014/main" id="{9497A2B4-6169-DF27-D328-DED38E313526}"/>
              </a:ext>
            </a:extLst>
          </p:cNvPr>
          <p:cNvSpPr txBox="1"/>
          <p:nvPr/>
        </p:nvSpPr>
        <p:spPr>
          <a:xfrm flipH="1">
            <a:off x="4741106" y="5633257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08.</a:t>
            </a:r>
          </a:p>
        </p:txBody>
      </p:sp>
      <p:sp>
        <p:nvSpPr>
          <p:cNvPr id="7" name="SlideModel shp200">
            <a:extLst>
              <a:ext uri="{FF2B5EF4-FFF2-40B4-BE49-F238E27FC236}">
                <a16:creationId xmlns:a16="http://schemas.microsoft.com/office/drawing/2014/main" id="{9643CF34-5921-F52B-9E3B-2289284E66F9}"/>
              </a:ext>
            </a:extLst>
          </p:cNvPr>
          <p:cNvSpPr/>
          <p:nvPr/>
        </p:nvSpPr>
        <p:spPr>
          <a:xfrm flipH="1">
            <a:off x="755909" y="5317132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SlideModel shp201">
            <a:extLst>
              <a:ext uri="{FF2B5EF4-FFF2-40B4-BE49-F238E27FC236}">
                <a16:creationId xmlns:a16="http://schemas.microsoft.com/office/drawing/2014/main" id="{FA1D705F-0A6B-8608-9836-50CCF5207CED}"/>
              </a:ext>
            </a:extLst>
          </p:cNvPr>
          <p:cNvSpPr txBox="1"/>
          <p:nvPr/>
        </p:nvSpPr>
        <p:spPr>
          <a:xfrm flipH="1">
            <a:off x="1032815" y="5633257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6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07.</a:t>
            </a:r>
          </a:p>
        </p:txBody>
      </p:sp>
      <p:sp>
        <p:nvSpPr>
          <p:cNvPr id="9" name="SlideModel shp202">
            <a:extLst>
              <a:ext uri="{FF2B5EF4-FFF2-40B4-BE49-F238E27FC236}">
                <a16:creationId xmlns:a16="http://schemas.microsoft.com/office/drawing/2014/main" id="{BE20202E-1945-D05D-2778-421D16BBB976}"/>
              </a:ext>
            </a:extLst>
          </p:cNvPr>
          <p:cNvSpPr/>
          <p:nvPr/>
        </p:nvSpPr>
        <p:spPr>
          <a:xfrm flipH="1">
            <a:off x="8216724" y="3419375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SlideModel shp203">
            <a:extLst>
              <a:ext uri="{FF2B5EF4-FFF2-40B4-BE49-F238E27FC236}">
                <a16:creationId xmlns:a16="http://schemas.microsoft.com/office/drawing/2014/main" id="{CED42197-72C0-FAEB-2A21-6E0E324160D7}"/>
              </a:ext>
            </a:extLst>
          </p:cNvPr>
          <p:cNvSpPr txBox="1"/>
          <p:nvPr/>
        </p:nvSpPr>
        <p:spPr>
          <a:xfrm flipH="1">
            <a:off x="8493630" y="3735500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5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06.</a:t>
            </a:r>
          </a:p>
        </p:txBody>
      </p:sp>
      <p:sp>
        <p:nvSpPr>
          <p:cNvPr id="11" name="SlideModel shp204">
            <a:extLst>
              <a:ext uri="{FF2B5EF4-FFF2-40B4-BE49-F238E27FC236}">
                <a16:creationId xmlns:a16="http://schemas.microsoft.com/office/drawing/2014/main" id="{9C17132E-1840-9895-1F36-3286D3A26170}"/>
              </a:ext>
            </a:extLst>
          </p:cNvPr>
          <p:cNvSpPr/>
          <p:nvPr/>
        </p:nvSpPr>
        <p:spPr>
          <a:xfrm flipH="1">
            <a:off x="4464199" y="3419375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Model shp205">
            <a:extLst>
              <a:ext uri="{FF2B5EF4-FFF2-40B4-BE49-F238E27FC236}">
                <a16:creationId xmlns:a16="http://schemas.microsoft.com/office/drawing/2014/main" id="{5D90F9EE-3DD3-FD54-FBC8-39D7864E8AC9}"/>
              </a:ext>
            </a:extLst>
          </p:cNvPr>
          <p:cNvSpPr txBox="1"/>
          <p:nvPr/>
        </p:nvSpPr>
        <p:spPr>
          <a:xfrm flipH="1">
            <a:off x="4741106" y="3735500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4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05.</a:t>
            </a:r>
          </a:p>
        </p:txBody>
      </p:sp>
      <p:sp>
        <p:nvSpPr>
          <p:cNvPr id="13" name="SlideModel shp206">
            <a:extLst>
              <a:ext uri="{FF2B5EF4-FFF2-40B4-BE49-F238E27FC236}">
                <a16:creationId xmlns:a16="http://schemas.microsoft.com/office/drawing/2014/main" id="{615D6F9D-BD99-A49B-9CC6-3C000A877256}"/>
              </a:ext>
            </a:extLst>
          </p:cNvPr>
          <p:cNvSpPr/>
          <p:nvPr/>
        </p:nvSpPr>
        <p:spPr>
          <a:xfrm flipH="1">
            <a:off x="755909" y="3419375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lideModel shp207">
            <a:extLst>
              <a:ext uri="{FF2B5EF4-FFF2-40B4-BE49-F238E27FC236}">
                <a16:creationId xmlns:a16="http://schemas.microsoft.com/office/drawing/2014/main" id="{CDA85E1D-E9EB-7931-0DF9-4B5D240905BF}"/>
              </a:ext>
            </a:extLst>
          </p:cNvPr>
          <p:cNvSpPr txBox="1"/>
          <p:nvPr/>
        </p:nvSpPr>
        <p:spPr>
          <a:xfrm flipH="1">
            <a:off x="1032816" y="3735500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3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04.</a:t>
            </a:r>
          </a:p>
        </p:txBody>
      </p:sp>
      <p:sp>
        <p:nvSpPr>
          <p:cNvPr id="15" name="SlideModel shp208">
            <a:extLst>
              <a:ext uri="{FF2B5EF4-FFF2-40B4-BE49-F238E27FC236}">
                <a16:creationId xmlns:a16="http://schemas.microsoft.com/office/drawing/2014/main" id="{6BA3E97E-AA52-102B-8E6A-3AB8399177E4}"/>
              </a:ext>
            </a:extLst>
          </p:cNvPr>
          <p:cNvSpPr/>
          <p:nvPr/>
        </p:nvSpPr>
        <p:spPr>
          <a:xfrm flipH="1">
            <a:off x="8216724" y="1585343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SlideModel shp209">
            <a:extLst>
              <a:ext uri="{FF2B5EF4-FFF2-40B4-BE49-F238E27FC236}">
                <a16:creationId xmlns:a16="http://schemas.microsoft.com/office/drawing/2014/main" id="{E20C8A44-53A8-D3A0-F53F-BD4FDF3D6FFD}"/>
              </a:ext>
            </a:extLst>
          </p:cNvPr>
          <p:cNvSpPr txBox="1"/>
          <p:nvPr/>
        </p:nvSpPr>
        <p:spPr>
          <a:xfrm flipH="1">
            <a:off x="8493630" y="1901468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03.</a:t>
            </a:r>
          </a:p>
        </p:txBody>
      </p:sp>
      <p:sp>
        <p:nvSpPr>
          <p:cNvPr id="17" name="SlideModel shp210">
            <a:extLst>
              <a:ext uri="{FF2B5EF4-FFF2-40B4-BE49-F238E27FC236}">
                <a16:creationId xmlns:a16="http://schemas.microsoft.com/office/drawing/2014/main" id="{AF899C0A-DCE1-82D7-CDA9-CD811051BBA2}"/>
              </a:ext>
            </a:extLst>
          </p:cNvPr>
          <p:cNvSpPr/>
          <p:nvPr/>
        </p:nvSpPr>
        <p:spPr>
          <a:xfrm flipH="1">
            <a:off x="4464199" y="1585342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SlideModel shp211">
            <a:extLst>
              <a:ext uri="{FF2B5EF4-FFF2-40B4-BE49-F238E27FC236}">
                <a16:creationId xmlns:a16="http://schemas.microsoft.com/office/drawing/2014/main" id="{D60B58E8-90AE-A8F2-98C4-018B5802E5CD}"/>
              </a:ext>
            </a:extLst>
          </p:cNvPr>
          <p:cNvSpPr txBox="1"/>
          <p:nvPr/>
        </p:nvSpPr>
        <p:spPr>
          <a:xfrm flipH="1">
            <a:off x="4741106" y="1901467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accent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02.</a:t>
            </a:r>
          </a:p>
        </p:txBody>
      </p:sp>
      <p:sp>
        <p:nvSpPr>
          <p:cNvPr id="19" name="SlideModel shp212">
            <a:extLst>
              <a:ext uri="{FF2B5EF4-FFF2-40B4-BE49-F238E27FC236}">
                <a16:creationId xmlns:a16="http://schemas.microsoft.com/office/drawing/2014/main" id="{1DD2B357-798D-BB7D-1F5C-9BB3C55AFC96}"/>
              </a:ext>
            </a:extLst>
          </p:cNvPr>
          <p:cNvSpPr/>
          <p:nvPr/>
        </p:nvSpPr>
        <p:spPr>
          <a:xfrm flipH="1">
            <a:off x="755909" y="1585343"/>
            <a:ext cx="1186249" cy="1186249"/>
          </a:xfrm>
          <a:prstGeom prst="halfFrame">
            <a:avLst>
              <a:gd name="adj1" fmla="val 11527"/>
              <a:gd name="adj2" fmla="val 1119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SlideModel shp213">
            <a:extLst>
              <a:ext uri="{FF2B5EF4-FFF2-40B4-BE49-F238E27FC236}">
                <a16:creationId xmlns:a16="http://schemas.microsoft.com/office/drawing/2014/main" id="{371ADAA3-AE92-99AF-125B-D64E044B84B6}"/>
              </a:ext>
            </a:extLst>
          </p:cNvPr>
          <p:cNvSpPr txBox="1"/>
          <p:nvPr/>
        </p:nvSpPr>
        <p:spPr>
          <a:xfrm flipH="1">
            <a:off x="1032815" y="1901468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01.</a:t>
            </a:r>
          </a:p>
        </p:txBody>
      </p:sp>
      <p:sp>
        <p:nvSpPr>
          <p:cNvPr id="21" name="SlideModel shp214">
            <a:extLst>
              <a:ext uri="{FF2B5EF4-FFF2-40B4-BE49-F238E27FC236}">
                <a16:creationId xmlns:a16="http://schemas.microsoft.com/office/drawing/2014/main" id="{7B94CD70-5B1A-27E3-B88B-B4829243F012}"/>
              </a:ext>
            </a:extLst>
          </p:cNvPr>
          <p:cNvSpPr txBox="1"/>
          <p:nvPr/>
        </p:nvSpPr>
        <p:spPr>
          <a:xfrm>
            <a:off x="2232381" y="1631510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22" name="SlideModel shp215">
            <a:extLst>
              <a:ext uri="{FF2B5EF4-FFF2-40B4-BE49-F238E27FC236}">
                <a16:creationId xmlns:a16="http://schemas.microsoft.com/office/drawing/2014/main" id="{12A41A41-219E-919D-805D-A79F066984FA}"/>
              </a:ext>
            </a:extLst>
          </p:cNvPr>
          <p:cNvSpPr txBox="1">
            <a:spLocks/>
          </p:cNvSpPr>
          <p:nvPr/>
        </p:nvSpPr>
        <p:spPr>
          <a:xfrm>
            <a:off x="2232382" y="1933742"/>
            <a:ext cx="2050722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23" name="SlideModel shp216">
            <a:extLst>
              <a:ext uri="{FF2B5EF4-FFF2-40B4-BE49-F238E27FC236}">
                <a16:creationId xmlns:a16="http://schemas.microsoft.com/office/drawing/2014/main" id="{0EC58430-C3A0-3C2B-4D49-0B4F4693BBB2}"/>
              </a:ext>
            </a:extLst>
          </p:cNvPr>
          <p:cNvSpPr txBox="1"/>
          <p:nvPr/>
        </p:nvSpPr>
        <p:spPr>
          <a:xfrm>
            <a:off x="2232381" y="3497404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24" name="SlideModel shp217">
            <a:extLst>
              <a:ext uri="{FF2B5EF4-FFF2-40B4-BE49-F238E27FC236}">
                <a16:creationId xmlns:a16="http://schemas.microsoft.com/office/drawing/2014/main" id="{13A62ED6-09CC-7516-C212-1A9C643D87C6}"/>
              </a:ext>
            </a:extLst>
          </p:cNvPr>
          <p:cNvSpPr txBox="1">
            <a:spLocks/>
          </p:cNvSpPr>
          <p:nvPr/>
        </p:nvSpPr>
        <p:spPr>
          <a:xfrm>
            <a:off x="2232381" y="3799637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25" name="SlideModel shp218">
            <a:extLst>
              <a:ext uri="{FF2B5EF4-FFF2-40B4-BE49-F238E27FC236}">
                <a16:creationId xmlns:a16="http://schemas.microsoft.com/office/drawing/2014/main" id="{4F59D0BB-1ECC-0685-5830-3E6202DEBBF6}"/>
              </a:ext>
            </a:extLst>
          </p:cNvPr>
          <p:cNvSpPr txBox="1"/>
          <p:nvPr/>
        </p:nvSpPr>
        <p:spPr>
          <a:xfrm>
            <a:off x="2232381" y="5363298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7</a:t>
            </a:r>
          </a:p>
        </p:txBody>
      </p:sp>
      <p:sp>
        <p:nvSpPr>
          <p:cNvPr id="26" name="SlideModel shp219">
            <a:extLst>
              <a:ext uri="{FF2B5EF4-FFF2-40B4-BE49-F238E27FC236}">
                <a16:creationId xmlns:a16="http://schemas.microsoft.com/office/drawing/2014/main" id="{48CC0C19-34F3-9610-C6F1-899AEAED2809}"/>
              </a:ext>
            </a:extLst>
          </p:cNvPr>
          <p:cNvSpPr txBox="1">
            <a:spLocks/>
          </p:cNvSpPr>
          <p:nvPr/>
        </p:nvSpPr>
        <p:spPr>
          <a:xfrm>
            <a:off x="2232381" y="5665531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27" name="SlideModel shp220">
            <a:extLst>
              <a:ext uri="{FF2B5EF4-FFF2-40B4-BE49-F238E27FC236}">
                <a16:creationId xmlns:a16="http://schemas.microsoft.com/office/drawing/2014/main" id="{184A306B-DD1D-971B-F169-003E6A22B047}"/>
              </a:ext>
            </a:extLst>
          </p:cNvPr>
          <p:cNvSpPr txBox="1"/>
          <p:nvPr/>
        </p:nvSpPr>
        <p:spPr>
          <a:xfrm>
            <a:off x="5981863" y="1631510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28" name="SlideModel shp221">
            <a:extLst>
              <a:ext uri="{FF2B5EF4-FFF2-40B4-BE49-F238E27FC236}">
                <a16:creationId xmlns:a16="http://schemas.microsoft.com/office/drawing/2014/main" id="{46CE30F0-E2C6-122F-B780-CDE47C73F39A}"/>
              </a:ext>
            </a:extLst>
          </p:cNvPr>
          <p:cNvSpPr txBox="1">
            <a:spLocks/>
          </p:cNvSpPr>
          <p:nvPr/>
        </p:nvSpPr>
        <p:spPr>
          <a:xfrm>
            <a:off x="5981863" y="1933742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29" name="SlideModel shp222">
            <a:extLst>
              <a:ext uri="{FF2B5EF4-FFF2-40B4-BE49-F238E27FC236}">
                <a16:creationId xmlns:a16="http://schemas.microsoft.com/office/drawing/2014/main" id="{BF098BFE-D5E9-4AA0-9355-45FC30BC6AEE}"/>
              </a:ext>
            </a:extLst>
          </p:cNvPr>
          <p:cNvSpPr txBox="1"/>
          <p:nvPr/>
        </p:nvSpPr>
        <p:spPr>
          <a:xfrm>
            <a:off x="5981863" y="3497404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0" name="SlideModel shp223">
            <a:extLst>
              <a:ext uri="{FF2B5EF4-FFF2-40B4-BE49-F238E27FC236}">
                <a16:creationId xmlns:a16="http://schemas.microsoft.com/office/drawing/2014/main" id="{7C9E2B68-7199-4703-A60C-005E4536FBA4}"/>
              </a:ext>
            </a:extLst>
          </p:cNvPr>
          <p:cNvSpPr txBox="1">
            <a:spLocks/>
          </p:cNvSpPr>
          <p:nvPr/>
        </p:nvSpPr>
        <p:spPr>
          <a:xfrm>
            <a:off x="5981863" y="3799637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31" name="SlideModel shp224">
            <a:extLst>
              <a:ext uri="{FF2B5EF4-FFF2-40B4-BE49-F238E27FC236}">
                <a16:creationId xmlns:a16="http://schemas.microsoft.com/office/drawing/2014/main" id="{22818F20-BE22-D2D8-1792-D3F7C581EF39}"/>
              </a:ext>
            </a:extLst>
          </p:cNvPr>
          <p:cNvSpPr txBox="1"/>
          <p:nvPr/>
        </p:nvSpPr>
        <p:spPr>
          <a:xfrm>
            <a:off x="5981863" y="5363298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8</a:t>
            </a:r>
          </a:p>
        </p:txBody>
      </p:sp>
      <p:sp>
        <p:nvSpPr>
          <p:cNvPr id="32" name="SlideModel shp225">
            <a:extLst>
              <a:ext uri="{FF2B5EF4-FFF2-40B4-BE49-F238E27FC236}">
                <a16:creationId xmlns:a16="http://schemas.microsoft.com/office/drawing/2014/main" id="{D807EDA9-3355-7B14-6683-15ED3C6BC275}"/>
              </a:ext>
            </a:extLst>
          </p:cNvPr>
          <p:cNvSpPr txBox="1">
            <a:spLocks/>
          </p:cNvSpPr>
          <p:nvPr/>
        </p:nvSpPr>
        <p:spPr>
          <a:xfrm>
            <a:off x="5981863" y="5665531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33" name="SlideModel shp226">
            <a:extLst>
              <a:ext uri="{FF2B5EF4-FFF2-40B4-BE49-F238E27FC236}">
                <a16:creationId xmlns:a16="http://schemas.microsoft.com/office/drawing/2014/main" id="{BA715D72-798E-2CD8-4312-50EBB4736C51}"/>
              </a:ext>
            </a:extLst>
          </p:cNvPr>
          <p:cNvSpPr txBox="1"/>
          <p:nvPr/>
        </p:nvSpPr>
        <p:spPr>
          <a:xfrm>
            <a:off x="9731346" y="1631510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4" name="SlideModel shp227">
            <a:extLst>
              <a:ext uri="{FF2B5EF4-FFF2-40B4-BE49-F238E27FC236}">
                <a16:creationId xmlns:a16="http://schemas.microsoft.com/office/drawing/2014/main" id="{716D1A28-0A5A-F50F-E001-F9D0A6AFA25B}"/>
              </a:ext>
            </a:extLst>
          </p:cNvPr>
          <p:cNvSpPr txBox="1">
            <a:spLocks/>
          </p:cNvSpPr>
          <p:nvPr/>
        </p:nvSpPr>
        <p:spPr>
          <a:xfrm>
            <a:off x="9731346" y="1933742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35" name="SlideModel shp228">
            <a:extLst>
              <a:ext uri="{FF2B5EF4-FFF2-40B4-BE49-F238E27FC236}">
                <a16:creationId xmlns:a16="http://schemas.microsoft.com/office/drawing/2014/main" id="{A71E8DB1-2EB0-3DFD-6904-C43B42086914}"/>
              </a:ext>
            </a:extLst>
          </p:cNvPr>
          <p:cNvSpPr txBox="1"/>
          <p:nvPr/>
        </p:nvSpPr>
        <p:spPr>
          <a:xfrm>
            <a:off x="9731346" y="3497404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36" name="SlideModel shp229">
            <a:extLst>
              <a:ext uri="{FF2B5EF4-FFF2-40B4-BE49-F238E27FC236}">
                <a16:creationId xmlns:a16="http://schemas.microsoft.com/office/drawing/2014/main" id="{93F5D744-3081-590F-B4F6-E829F37EFAD0}"/>
              </a:ext>
            </a:extLst>
          </p:cNvPr>
          <p:cNvSpPr txBox="1">
            <a:spLocks/>
          </p:cNvSpPr>
          <p:nvPr/>
        </p:nvSpPr>
        <p:spPr>
          <a:xfrm>
            <a:off x="9731346" y="3799637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  <p:sp>
        <p:nvSpPr>
          <p:cNvPr id="37" name="SlideModel shp230">
            <a:extLst>
              <a:ext uri="{FF2B5EF4-FFF2-40B4-BE49-F238E27FC236}">
                <a16:creationId xmlns:a16="http://schemas.microsoft.com/office/drawing/2014/main" id="{FC89183F-0433-6BF5-852E-9FC234FB39D1}"/>
              </a:ext>
            </a:extLst>
          </p:cNvPr>
          <p:cNvSpPr txBox="1"/>
          <p:nvPr/>
        </p:nvSpPr>
        <p:spPr>
          <a:xfrm>
            <a:off x="9731346" y="5363298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9</a:t>
            </a:r>
          </a:p>
        </p:txBody>
      </p:sp>
      <p:sp>
        <p:nvSpPr>
          <p:cNvPr id="38" name="SlideModel shp231">
            <a:extLst>
              <a:ext uri="{FF2B5EF4-FFF2-40B4-BE49-F238E27FC236}">
                <a16:creationId xmlns:a16="http://schemas.microsoft.com/office/drawing/2014/main" id="{52279274-495C-6F0D-2159-3E1BF5FE549C}"/>
              </a:ext>
            </a:extLst>
          </p:cNvPr>
          <p:cNvSpPr txBox="1">
            <a:spLocks/>
          </p:cNvSpPr>
          <p:nvPr/>
        </p:nvSpPr>
        <p:spPr>
          <a:xfrm>
            <a:off x="9731346" y="5665531"/>
            <a:ext cx="2053765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N" sz="1400" dirty="0">
                <a:solidFill>
                  <a:schemeClr val="tx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 Edit text here.</a:t>
            </a:r>
          </a:p>
        </p:txBody>
      </p:sp>
    </p:spTree>
    <p:extLst>
      <p:ext uri="{BB962C8B-B14F-4D97-AF65-F5344CB8AC3E}">
        <p14:creationId xmlns:p14="http://schemas.microsoft.com/office/powerpoint/2010/main" val="1428662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C4F39D-56F1-EFC3-2775-B121BEAF02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10 Steps Agenda Slide PowerPoint Templates</a:t>
            </a:r>
          </a:p>
        </p:txBody>
      </p:sp>
      <p:sp>
        <p:nvSpPr>
          <p:cNvPr id="8" name="SlideModel shp238">
            <a:extLst>
              <a:ext uri="{FF2B5EF4-FFF2-40B4-BE49-F238E27FC236}">
                <a16:creationId xmlns:a16="http://schemas.microsoft.com/office/drawing/2014/main" id="{C1B5CD88-66FD-6BC7-026D-0CCC9091CCA9}"/>
              </a:ext>
            </a:extLst>
          </p:cNvPr>
          <p:cNvSpPr/>
          <p:nvPr/>
        </p:nvSpPr>
        <p:spPr>
          <a:xfrm flipH="1">
            <a:off x="1835151" y="1284086"/>
            <a:ext cx="4541839" cy="900314"/>
          </a:xfrm>
          <a:custGeom>
            <a:avLst/>
            <a:gdLst>
              <a:gd name="connsiteX0" fmla="*/ 0 w 9083677"/>
              <a:gd name="connsiteY0" fmla="*/ 0 h 1800628"/>
              <a:gd name="connsiteX1" fmla="*/ 8633521 w 9083677"/>
              <a:gd name="connsiteY1" fmla="*/ 0 h 1800628"/>
              <a:gd name="connsiteX2" fmla="*/ 9083677 w 9083677"/>
              <a:gd name="connsiteY2" fmla="*/ 1800628 h 1800628"/>
              <a:gd name="connsiteX3" fmla="*/ 450157 w 9083677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7" h="1800628">
                <a:moveTo>
                  <a:pt x="0" y="0"/>
                </a:moveTo>
                <a:lnTo>
                  <a:pt x="8633521" y="0"/>
                </a:lnTo>
                <a:lnTo>
                  <a:pt x="9083677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SlideModel shp253">
            <a:extLst>
              <a:ext uri="{FF2B5EF4-FFF2-40B4-BE49-F238E27FC236}">
                <a16:creationId xmlns:a16="http://schemas.microsoft.com/office/drawing/2014/main" id="{1B09A7BB-465A-FA89-EFC2-4A3333B40B15}"/>
              </a:ext>
            </a:extLst>
          </p:cNvPr>
          <p:cNvSpPr txBox="1"/>
          <p:nvPr/>
        </p:nvSpPr>
        <p:spPr>
          <a:xfrm flipH="1">
            <a:off x="2147306" y="145724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1.</a:t>
            </a:r>
          </a:p>
        </p:txBody>
      </p:sp>
      <p:sp>
        <p:nvSpPr>
          <p:cNvPr id="28" name="SlideModel shp258">
            <a:extLst>
              <a:ext uri="{FF2B5EF4-FFF2-40B4-BE49-F238E27FC236}">
                <a16:creationId xmlns:a16="http://schemas.microsoft.com/office/drawing/2014/main" id="{083BF7D7-4CAA-AA81-6517-92EC72AD4773}"/>
              </a:ext>
            </a:extLst>
          </p:cNvPr>
          <p:cNvSpPr txBox="1"/>
          <p:nvPr/>
        </p:nvSpPr>
        <p:spPr>
          <a:xfrm flipH="1">
            <a:off x="3017372" y="137871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33" name="SlideModel shp263">
            <a:extLst>
              <a:ext uri="{FF2B5EF4-FFF2-40B4-BE49-F238E27FC236}">
                <a16:creationId xmlns:a16="http://schemas.microsoft.com/office/drawing/2014/main" id="{0E4AE4FC-FF18-076D-9703-9D40FA214941}"/>
              </a:ext>
            </a:extLst>
          </p:cNvPr>
          <p:cNvSpPr txBox="1">
            <a:spLocks/>
          </p:cNvSpPr>
          <p:nvPr/>
        </p:nvSpPr>
        <p:spPr>
          <a:xfrm flipH="1">
            <a:off x="3017372" y="16588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SlideModel shp239">
            <a:extLst>
              <a:ext uri="{FF2B5EF4-FFF2-40B4-BE49-F238E27FC236}">
                <a16:creationId xmlns:a16="http://schemas.microsoft.com/office/drawing/2014/main" id="{93A4916B-0449-B8BC-B134-65DF89ED3323}"/>
              </a:ext>
            </a:extLst>
          </p:cNvPr>
          <p:cNvSpPr/>
          <p:nvPr/>
        </p:nvSpPr>
        <p:spPr>
          <a:xfrm flipH="1">
            <a:off x="1566864" y="2357236"/>
            <a:ext cx="4541839" cy="900314"/>
          </a:xfrm>
          <a:custGeom>
            <a:avLst/>
            <a:gdLst>
              <a:gd name="connsiteX0" fmla="*/ 0 w 9083678"/>
              <a:gd name="connsiteY0" fmla="*/ 0 h 1800628"/>
              <a:gd name="connsiteX1" fmla="*/ 8633520 w 9083678"/>
              <a:gd name="connsiteY1" fmla="*/ 0 h 1800628"/>
              <a:gd name="connsiteX2" fmla="*/ 9083678 w 9083678"/>
              <a:gd name="connsiteY2" fmla="*/ 1800628 h 1800628"/>
              <a:gd name="connsiteX3" fmla="*/ 450157 w 9083678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8" h="1800628">
                <a:moveTo>
                  <a:pt x="0" y="0"/>
                </a:moveTo>
                <a:lnTo>
                  <a:pt x="8633520" y="0"/>
                </a:lnTo>
                <a:lnTo>
                  <a:pt x="9083678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SlideModel shp254">
            <a:extLst>
              <a:ext uri="{FF2B5EF4-FFF2-40B4-BE49-F238E27FC236}">
                <a16:creationId xmlns:a16="http://schemas.microsoft.com/office/drawing/2014/main" id="{B5CB5D3D-B39B-5106-792D-0819AAA0591D}"/>
              </a:ext>
            </a:extLst>
          </p:cNvPr>
          <p:cNvSpPr txBox="1"/>
          <p:nvPr/>
        </p:nvSpPr>
        <p:spPr>
          <a:xfrm flipH="1">
            <a:off x="1879018" y="253039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2.</a:t>
            </a:r>
          </a:p>
        </p:txBody>
      </p:sp>
      <p:sp>
        <p:nvSpPr>
          <p:cNvPr id="29" name="SlideModel shp259">
            <a:extLst>
              <a:ext uri="{FF2B5EF4-FFF2-40B4-BE49-F238E27FC236}">
                <a16:creationId xmlns:a16="http://schemas.microsoft.com/office/drawing/2014/main" id="{56E14F55-9C83-356D-BEF2-4A3EC7C530F6}"/>
              </a:ext>
            </a:extLst>
          </p:cNvPr>
          <p:cNvSpPr txBox="1"/>
          <p:nvPr/>
        </p:nvSpPr>
        <p:spPr>
          <a:xfrm flipH="1">
            <a:off x="2749085" y="245186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34" name="SlideModel shp264">
            <a:extLst>
              <a:ext uri="{FF2B5EF4-FFF2-40B4-BE49-F238E27FC236}">
                <a16:creationId xmlns:a16="http://schemas.microsoft.com/office/drawing/2014/main" id="{2A4C796C-9CA4-7201-A7F8-46225C23D916}"/>
              </a:ext>
            </a:extLst>
          </p:cNvPr>
          <p:cNvSpPr txBox="1">
            <a:spLocks/>
          </p:cNvSpPr>
          <p:nvPr/>
        </p:nvSpPr>
        <p:spPr>
          <a:xfrm flipH="1">
            <a:off x="2749085" y="273203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SlideModel shp240">
            <a:extLst>
              <a:ext uri="{FF2B5EF4-FFF2-40B4-BE49-F238E27FC236}">
                <a16:creationId xmlns:a16="http://schemas.microsoft.com/office/drawing/2014/main" id="{3A097B09-17AC-8C93-35D5-BD6D80D5D4BA}"/>
              </a:ext>
            </a:extLst>
          </p:cNvPr>
          <p:cNvSpPr/>
          <p:nvPr/>
        </p:nvSpPr>
        <p:spPr>
          <a:xfrm flipH="1">
            <a:off x="1298576" y="3430386"/>
            <a:ext cx="4541839" cy="900314"/>
          </a:xfrm>
          <a:custGeom>
            <a:avLst/>
            <a:gdLst>
              <a:gd name="connsiteX0" fmla="*/ 0 w 9083677"/>
              <a:gd name="connsiteY0" fmla="*/ 0 h 1800628"/>
              <a:gd name="connsiteX1" fmla="*/ 8633521 w 9083677"/>
              <a:gd name="connsiteY1" fmla="*/ 0 h 1800628"/>
              <a:gd name="connsiteX2" fmla="*/ 9083677 w 9083677"/>
              <a:gd name="connsiteY2" fmla="*/ 1800628 h 1800628"/>
              <a:gd name="connsiteX3" fmla="*/ 450157 w 9083677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7" h="1800628">
                <a:moveTo>
                  <a:pt x="0" y="0"/>
                </a:moveTo>
                <a:lnTo>
                  <a:pt x="8633521" y="0"/>
                </a:lnTo>
                <a:lnTo>
                  <a:pt x="9083677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SlideModel shp255">
            <a:extLst>
              <a:ext uri="{FF2B5EF4-FFF2-40B4-BE49-F238E27FC236}">
                <a16:creationId xmlns:a16="http://schemas.microsoft.com/office/drawing/2014/main" id="{D1A92A5F-080E-4F2C-920E-ACDE0799F22B}"/>
              </a:ext>
            </a:extLst>
          </p:cNvPr>
          <p:cNvSpPr txBox="1"/>
          <p:nvPr/>
        </p:nvSpPr>
        <p:spPr>
          <a:xfrm flipH="1">
            <a:off x="1610730" y="360354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3.</a:t>
            </a:r>
          </a:p>
        </p:txBody>
      </p:sp>
      <p:sp>
        <p:nvSpPr>
          <p:cNvPr id="30" name="SlideModel shp260">
            <a:extLst>
              <a:ext uri="{FF2B5EF4-FFF2-40B4-BE49-F238E27FC236}">
                <a16:creationId xmlns:a16="http://schemas.microsoft.com/office/drawing/2014/main" id="{D01B305C-D686-EBE6-3C96-A41BD1FA7251}"/>
              </a:ext>
            </a:extLst>
          </p:cNvPr>
          <p:cNvSpPr txBox="1"/>
          <p:nvPr/>
        </p:nvSpPr>
        <p:spPr>
          <a:xfrm flipH="1">
            <a:off x="2480797" y="352501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5" name="SlideModel shp265">
            <a:extLst>
              <a:ext uri="{FF2B5EF4-FFF2-40B4-BE49-F238E27FC236}">
                <a16:creationId xmlns:a16="http://schemas.microsoft.com/office/drawing/2014/main" id="{C7F814B4-5263-7E61-2BE7-4DBD5077DCCE}"/>
              </a:ext>
            </a:extLst>
          </p:cNvPr>
          <p:cNvSpPr txBox="1">
            <a:spLocks/>
          </p:cNvSpPr>
          <p:nvPr/>
        </p:nvSpPr>
        <p:spPr>
          <a:xfrm flipH="1">
            <a:off x="2480797" y="38051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SlideModel shp236">
            <a:extLst>
              <a:ext uri="{FF2B5EF4-FFF2-40B4-BE49-F238E27FC236}">
                <a16:creationId xmlns:a16="http://schemas.microsoft.com/office/drawing/2014/main" id="{219E410F-B5D4-87DB-76C8-2BF9C5030701}"/>
              </a:ext>
            </a:extLst>
          </p:cNvPr>
          <p:cNvSpPr/>
          <p:nvPr/>
        </p:nvSpPr>
        <p:spPr>
          <a:xfrm flipH="1">
            <a:off x="1030289" y="4503536"/>
            <a:ext cx="4541839" cy="900314"/>
          </a:xfrm>
          <a:custGeom>
            <a:avLst/>
            <a:gdLst>
              <a:gd name="connsiteX0" fmla="*/ 0 w 9083678"/>
              <a:gd name="connsiteY0" fmla="*/ 0 h 1800628"/>
              <a:gd name="connsiteX1" fmla="*/ 8633520 w 9083678"/>
              <a:gd name="connsiteY1" fmla="*/ 0 h 1800628"/>
              <a:gd name="connsiteX2" fmla="*/ 9083678 w 9083678"/>
              <a:gd name="connsiteY2" fmla="*/ 1800628 h 1800628"/>
              <a:gd name="connsiteX3" fmla="*/ 450157 w 9083678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8" h="1800628">
                <a:moveTo>
                  <a:pt x="0" y="0"/>
                </a:moveTo>
                <a:lnTo>
                  <a:pt x="8633520" y="0"/>
                </a:lnTo>
                <a:lnTo>
                  <a:pt x="9083678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SlideModel shp256">
            <a:extLst>
              <a:ext uri="{FF2B5EF4-FFF2-40B4-BE49-F238E27FC236}">
                <a16:creationId xmlns:a16="http://schemas.microsoft.com/office/drawing/2014/main" id="{E8CD181B-AEFF-1F65-64AD-A4DC47C12FE5}"/>
              </a:ext>
            </a:extLst>
          </p:cNvPr>
          <p:cNvSpPr txBox="1"/>
          <p:nvPr/>
        </p:nvSpPr>
        <p:spPr>
          <a:xfrm flipH="1">
            <a:off x="1342443" y="467669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4.</a:t>
            </a:r>
          </a:p>
        </p:txBody>
      </p:sp>
      <p:sp>
        <p:nvSpPr>
          <p:cNvPr id="31" name="SlideModel shp261">
            <a:extLst>
              <a:ext uri="{FF2B5EF4-FFF2-40B4-BE49-F238E27FC236}">
                <a16:creationId xmlns:a16="http://schemas.microsoft.com/office/drawing/2014/main" id="{A98ACEC2-E429-230A-C300-D16097FF1CB5}"/>
              </a:ext>
            </a:extLst>
          </p:cNvPr>
          <p:cNvSpPr txBox="1"/>
          <p:nvPr/>
        </p:nvSpPr>
        <p:spPr>
          <a:xfrm flipH="1">
            <a:off x="2212510" y="459816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6" name="SlideModel shp266">
            <a:extLst>
              <a:ext uri="{FF2B5EF4-FFF2-40B4-BE49-F238E27FC236}">
                <a16:creationId xmlns:a16="http://schemas.microsoft.com/office/drawing/2014/main" id="{73C866F5-C41B-DF63-3824-723B0B2CE10E}"/>
              </a:ext>
            </a:extLst>
          </p:cNvPr>
          <p:cNvSpPr txBox="1">
            <a:spLocks/>
          </p:cNvSpPr>
          <p:nvPr/>
        </p:nvSpPr>
        <p:spPr>
          <a:xfrm flipH="1">
            <a:off x="2212510" y="487833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Model shp242">
            <a:extLst>
              <a:ext uri="{FF2B5EF4-FFF2-40B4-BE49-F238E27FC236}">
                <a16:creationId xmlns:a16="http://schemas.microsoft.com/office/drawing/2014/main" id="{116109EE-1B61-CEA6-73D5-42927E842489}"/>
              </a:ext>
            </a:extLst>
          </p:cNvPr>
          <p:cNvSpPr/>
          <p:nvPr/>
        </p:nvSpPr>
        <p:spPr>
          <a:xfrm flipH="1">
            <a:off x="762001" y="5576686"/>
            <a:ext cx="4541839" cy="900314"/>
          </a:xfrm>
          <a:custGeom>
            <a:avLst/>
            <a:gdLst>
              <a:gd name="connsiteX0" fmla="*/ 0 w 9083677"/>
              <a:gd name="connsiteY0" fmla="*/ 0 h 1800628"/>
              <a:gd name="connsiteX1" fmla="*/ 8633521 w 9083677"/>
              <a:gd name="connsiteY1" fmla="*/ 0 h 1800628"/>
              <a:gd name="connsiteX2" fmla="*/ 9083677 w 9083677"/>
              <a:gd name="connsiteY2" fmla="*/ 1800628 h 1800628"/>
              <a:gd name="connsiteX3" fmla="*/ 450157 w 9083677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7" h="1800628">
                <a:moveTo>
                  <a:pt x="0" y="0"/>
                </a:moveTo>
                <a:lnTo>
                  <a:pt x="8633521" y="0"/>
                </a:lnTo>
                <a:lnTo>
                  <a:pt x="9083677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SlideModel shp257">
            <a:extLst>
              <a:ext uri="{FF2B5EF4-FFF2-40B4-BE49-F238E27FC236}">
                <a16:creationId xmlns:a16="http://schemas.microsoft.com/office/drawing/2014/main" id="{0F7B704C-A45A-A0B3-3CDC-4CCF428F435D}"/>
              </a:ext>
            </a:extLst>
          </p:cNvPr>
          <p:cNvSpPr txBox="1"/>
          <p:nvPr/>
        </p:nvSpPr>
        <p:spPr>
          <a:xfrm flipH="1">
            <a:off x="1074156" y="574984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5.</a:t>
            </a:r>
          </a:p>
        </p:txBody>
      </p:sp>
      <p:sp>
        <p:nvSpPr>
          <p:cNvPr id="32" name="SlideModel shp262">
            <a:extLst>
              <a:ext uri="{FF2B5EF4-FFF2-40B4-BE49-F238E27FC236}">
                <a16:creationId xmlns:a16="http://schemas.microsoft.com/office/drawing/2014/main" id="{EB4D4653-ABAB-94E4-D48C-F676F7DE84C5}"/>
              </a:ext>
            </a:extLst>
          </p:cNvPr>
          <p:cNvSpPr txBox="1"/>
          <p:nvPr/>
        </p:nvSpPr>
        <p:spPr>
          <a:xfrm flipH="1">
            <a:off x="1944222" y="567131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7" name="SlideModel shp267">
            <a:extLst>
              <a:ext uri="{FF2B5EF4-FFF2-40B4-BE49-F238E27FC236}">
                <a16:creationId xmlns:a16="http://schemas.microsoft.com/office/drawing/2014/main" id="{03AD82D4-E707-9397-C197-475851DD1417}"/>
              </a:ext>
            </a:extLst>
          </p:cNvPr>
          <p:cNvSpPr txBox="1">
            <a:spLocks/>
          </p:cNvSpPr>
          <p:nvPr/>
        </p:nvSpPr>
        <p:spPr>
          <a:xfrm flipH="1">
            <a:off x="1944222" y="59514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Model shp233">
            <a:extLst>
              <a:ext uri="{FF2B5EF4-FFF2-40B4-BE49-F238E27FC236}">
                <a16:creationId xmlns:a16="http://schemas.microsoft.com/office/drawing/2014/main" id="{A8F315D9-0462-88DE-E90C-4DA2FE86A30F}"/>
              </a:ext>
            </a:extLst>
          </p:cNvPr>
          <p:cNvSpPr/>
          <p:nvPr/>
        </p:nvSpPr>
        <p:spPr>
          <a:xfrm flipH="1">
            <a:off x="6888163" y="1284086"/>
            <a:ext cx="4541838" cy="900314"/>
          </a:xfrm>
          <a:custGeom>
            <a:avLst/>
            <a:gdLst>
              <a:gd name="connsiteX0" fmla="*/ 0 w 9083675"/>
              <a:gd name="connsiteY0" fmla="*/ 0 h 1800628"/>
              <a:gd name="connsiteX1" fmla="*/ 8633518 w 9083675"/>
              <a:gd name="connsiteY1" fmla="*/ 0 h 1800628"/>
              <a:gd name="connsiteX2" fmla="*/ 9083675 w 9083675"/>
              <a:gd name="connsiteY2" fmla="*/ 1800628 h 1800628"/>
              <a:gd name="connsiteX3" fmla="*/ 450154 w 9083675"/>
              <a:gd name="connsiteY3" fmla="*/ 1800628 h 1800628"/>
              <a:gd name="connsiteX4" fmla="*/ 0 w 9083675"/>
              <a:gd name="connsiteY4" fmla="*/ 9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3675" h="1800628">
                <a:moveTo>
                  <a:pt x="0" y="0"/>
                </a:moveTo>
                <a:lnTo>
                  <a:pt x="8633518" y="0"/>
                </a:lnTo>
                <a:lnTo>
                  <a:pt x="9083675" y="1800628"/>
                </a:lnTo>
                <a:lnTo>
                  <a:pt x="450154" y="1800628"/>
                </a:lnTo>
                <a:lnTo>
                  <a:pt x="0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Model shp243">
            <a:extLst>
              <a:ext uri="{FF2B5EF4-FFF2-40B4-BE49-F238E27FC236}">
                <a16:creationId xmlns:a16="http://schemas.microsoft.com/office/drawing/2014/main" id="{78950A8F-E1D6-5738-7EB0-7F745411232C}"/>
              </a:ext>
            </a:extLst>
          </p:cNvPr>
          <p:cNvSpPr txBox="1"/>
          <p:nvPr/>
        </p:nvSpPr>
        <p:spPr>
          <a:xfrm flipH="1">
            <a:off x="8080323" y="137871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6</a:t>
            </a:r>
          </a:p>
        </p:txBody>
      </p:sp>
      <p:sp>
        <p:nvSpPr>
          <p:cNvPr id="18" name="SlideModel shp248">
            <a:extLst>
              <a:ext uri="{FF2B5EF4-FFF2-40B4-BE49-F238E27FC236}">
                <a16:creationId xmlns:a16="http://schemas.microsoft.com/office/drawing/2014/main" id="{6724642B-EF37-751E-E941-8AF59A756657}"/>
              </a:ext>
            </a:extLst>
          </p:cNvPr>
          <p:cNvSpPr txBox="1">
            <a:spLocks/>
          </p:cNvSpPr>
          <p:nvPr/>
        </p:nvSpPr>
        <p:spPr>
          <a:xfrm flipH="1">
            <a:off x="8080323" y="16588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SlideModel shp268">
            <a:extLst>
              <a:ext uri="{FF2B5EF4-FFF2-40B4-BE49-F238E27FC236}">
                <a16:creationId xmlns:a16="http://schemas.microsoft.com/office/drawing/2014/main" id="{95CDC336-CD8C-5695-2BB3-7C292E90F156}"/>
              </a:ext>
            </a:extLst>
          </p:cNvPr>
          <p:cNvSpPr txBox="1"/>
          <p:nvPr/>
        </p:nvSpPr>
        <p:spPr>
          <a:xfrm flipH="1">
            <a:off x="7262039" y="145724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6.</a:t>
            </a:r>
          </a:p>
        </p:txBody>
      </p:sp>
      <p:sp>
        <p:nvSpPr>
          <p:cNvPr id="4" name="SlideModel shp234">
            <a:extLst>
              <a:ext uri="{FF2B5EF4-FFF2-40B4-BE49-F238E27FC236}">
                <a16:creationId xmlns:a16="http://schemas.microsoft.com/office/drawing/2014/main" id="{3D7B7C87-279D-EED0-83C7-00C819E0AC65}"/>
              </a:ext>
            </a:extLst>
          </p:cNvPr>
          <p:cNvSpPr/>
          <p:nvPr/>
        </p:nvSpPr>
        <p:spPr>
          <a:xfrm flipH="1">
            <a:off x="6619876" y="2357236"/>
            <a:ext cx="4541839" cy="900314"/>
          </a:xfrm>
          <a:custGeom>
            <a:avLst/>
            <a:gdLst>
              <a:gd name="connsiteX0" fmla="*/ 0 w 9083678"/>
              <a:gd name="connsiteY0" fmla="*/ 0 h 1800628"/>
              <a:gd name="connsiteX1" fmla="*/ 8633521 w 9083678"/>
              <a:gd name="connsiteY1" fmla="*/ 0 h 1800628"/>
              <a:gd name="connsiteX2" fmla="*/ 9083678 w 9083678"/>
              <a:gd name="connsiteY2" fmla="*/ 1800628 h 1800628"/>
              <a:gd name="connsiteX3" fmla="*/ 450157 w 9083678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8" h="1800628">
                <a:moveTo>
                  <a:pt x="0" y="0"/>
                </a:moveTo>
                <a:lnTo>
                  <a:pt x="8633521" y="0"/>
                </a:lnTo>
                <a:lnTo>
                  <a:pt x="9083678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lideModel shp244">
            <a:extLst>
              <a:ext uri="{FF2B5EF4-FFF2-40B4-BE49-F238E27FC236}">
                <a16:creationId xmlns:a16="http://schemas.microsoft.com/office/drawing/2014/main" id="{14DF747A-F9A1-79DE-973E-3113CA728062}"/>
              </a:ext>
            </a:extLst>
          </p:cNvPr>
          <p:cNvSpPr txBox="1"/>
          <p:nvPr/>
        </p:nvSpPr>
        <p:spPr>
          <a:xfrm flipH="1">
            <a:off x="7812035" y="245186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7</a:t>
            </a:r>
          </a:p>
        </p:txBody>
      </p:sp>
      <p:sp>
        <p:nvSpPr>
          <p:cNvPr id="19" name="SlideModel shp249">
            <a:extLst>
              <a:ext uri="{FF2B5EF4-FFF2-40B4-BE49-F238E27FC236}">
                <a16:creationId xmlns:a16="http://schemas.microsoft.com/office/drawing/2014/main" id="{003898DA-6116-FCD7-5AD0-43E2B2C566E9}"/>
              </a:ext>
            </a:extLst>
          </p:cNvPr>
          <p:cNvSpPr txBox="1">
            <a:spLocks/>
          </p:cNvSpPr>
          <p:nvPr/>
        </p:nvSpPr>
        <p:spPr>
          <a:xfrm flipH="1">
            <a:off x="7812035" y="273203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SlideModel shp269">
            <a:extLst>
              <a:ext uri="{FF2B5EF4-FFF2-40B4-BE49-F238E27FC236}">
                <a16:creationId xmlns:a16="http://schemas.microsoft.com/office/drawing/2014/main" id="{8D49ABA9-D0C7-6970-F221-59C91D3D1C88}"/>
              </a:ext>
            </a:extLst>
          </p:cNvPr>
          <p:cNvSpPr txBox="1"/>
          <p:nvPr/>
        </p:nvSpPr>
        <p:spPr>
          <a:xfrm flipH="1">
            <a:off x="6993752" y="253039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7.</a:t>
            </a:r>
          </a:p>
        </p:txBody>
      </p:sp>
      <p:sp>
        <p:nvSpPr>
          <p:cNvPr id="5" name="SlideModel shp235">
            <a:extLst>
              <a:ext uri="{FF2B5EF4-FFF2-40B4-BE49-F238E27FC236}">
                <a16:creationId xmlns:a16="http://schemas.microsoft.com/office/drawing/2014/main" id="{841BEA25-CCE7-C128-26AE-DB1B40E565AF}"/>
              </a:ext>
            </a:extLst>
          </p:cNvPr>
          <p:cNvSpPr/>
          <p:nvPr/>
        </p:nvSpPr>
        <p:spPr>
          <a:xfrm flipH="1">
            <a:off x="6351588" y="3430386"/>
            <a:ext cx="4541839" cy="900314"/>
          </a:xfrm>
          <a:custGeom>
            <a:avLst/>
            <a:gdLst>
              <a:gd name="connsiteX0" fmla="*/ 0 w 9083678"/>
              <a:gd name="connsiteY0" fmla="*/ 0 h 1800628"/>
              <a:gd name="connsiteX1" fmla="*/ 8633521 w 9083678"/>
              <a:gd name="connsiteY1" fmla="*/ 0 h 1800628"/>
              <a:gd name="connsiteX2" fmla="*/ 9083678 w 9083678"/>
              <a:gd name="connsiteY2" fmla="*/ 1800628 h 1800628"/>
              <a:gd name="connsiteX3" fmla="*/ 450157 w 9083678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8" h="1800628">
                <a:moveTo>
                  <a:pt x="0" y="0"/>
                </a:moveTo>
                <a:lnTo>
                  <a:pt x="8633521" y="0"/>
                </a:lnTo>
                <a:lnTo>
                  <a:pt x="9083678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SlideModel shp245">
            <a:extLst>
              <a:ext uri="{FF2B5EF4-FFF2-40B4-BE49-F238E27FC236}">
                <a16:creationId xmlns:a16="http://schemas.microsoft.com/office/drawing/2014/main" id="{6FB7EEB9-9148-7F45-056F-858CF7F3BB4E}"/>
              </a:ext>
            </a:extLst>
          </p:cNvPr>
          <p:cNvSpPr txBox="1"/>
          <p:nvPr/>
        </p:nvSpPr>
        <p:spPr>
          <a:xfrm flipH="1">
            <a:off x="7543748" y="352501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8</a:t>
            </a:r>
          </a:p>
        </p:txBody>
      </p:sp>
      <p:sp>
        <p:nvSpPr>
          <p:cNvPr id="20" name="SlideModel shp250">
            <a:extLst>
              <a:ext uri="{FF2B5EF4-FFF2-40B4-BE49-F238E27FC236}">
                <a16:creationId xmlns:a16="http://schemas.microsoft.com/office/drawing/2014/main" id="{1147957B-796D-92D2-F0C4-7652F6A36490}"/>
              </a:ext>
            </a:extLst>
          </p:cNvPr>
          <p:cNvSpPr txBox="1">
            <a:spLocks/>
          </p:cNvSpPr>
          <p:nvPr/>
        </p:nvSpPr>
        <p:spPr>
          <a:xfrm flipH="1">
            <a:off x="7543748" y="38051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SlideModel shp270">
            <a:extLst>
              <a:ext uri="{FF2B5EF4-FFF2-40B4-BE49-F238E27FC236}">
                <a16:creationId xmlns:a16="http://schemas.microsoft.com/office/drawing/2014/main" id="{1A4B43FF-5DB4-E6A2-D833-A58B62CF2610}"/>
              </a:ext>
            </a:extLst>
          </p:cNvPr>
          <p:cNvSpPr txBox="1"/>
          <p:nvPr/>
        </p:nvSpPr>
        <p:spPr>
          <a:xfrm flipH="1">
            <a:off x="6725464" y="360354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8.</a:t>
            </a:r>
          </a:p>
        </p:txBody>
      </p:sp>
      <p:sp>
        <p:nvSpPr>
          <p:cNvPr id="11" name="SlideModel shp241">
            <a:extLst>
              <a:ext uri="{FF2B5EF4-FFF2-40B4-BE49-F238E27FC236}">
                <a16:creationId xmlns:a16="http://schemas.microsoft.com/office/drawing/2014/main" id="{23036D66-E788-87EC-F792-1B77980C0F96}"/>
              </a:ext>
            </a:extLst>
          </p:cNvPr>
          <p:cNvSpPr/>
          <p:nvPr/>
        </p:nvSpPr>
        <p:spPr>
          <a:xfrm flipH="1">
            <a:off x="6083301" y="4503536"/>
            <a:ext cx="4541839" cy="900314"/>
          </a:xfrm>
          <a:custGeom>
            <a:avLst/>
            <a:gdLst>
              <a:gd name="connsiteX0" fmla="*/ 0 w 9083678"/>
              <a:gd name="connsiteY0" fmla="*/ 0 h 1800628"/>
              <a:gd name="connsiteX1" fmla="*/ 8633521 w 9083678"/>
              <a:gd name="connsiteY1" fmla="*/ 0 h 1800628"/>
              <a:gd name="connsiteX2" fmla="*/ 9083678 w 9083678"/>
              <a:gd name="connsiteY2" fmla="*/ 1800628 h 1800628"/>
              <a:gd name="connsiteX3" fmla="*/ 450158 w 9083678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8" h="1800628">
                <a:moveTo>
                  <a:pt x="0" y="0"/>
                </a:moveTo>
                <a:lnTo>
                  <a:pt x="8633521" y="0"/>
                </a:lnTo>
                <a:lnTo>
                  <a:pt x="9083678" y="1800628"/>
                </a:lnTo>
                <a:lnTo>
                  <a:pt x="450158" y="18006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SlideModel shp246">
            <a:extLst>
              <a:ext uri="{FF2B5EF4-FFF2-40B4-BE49-F238E27FC236}">
                <a16:creationId xmlns:a16="http://schemas.microsoft.com/office/drawing/2014/main" id="{75043D00-834E-02B4-726A-23333119D748}"/>
              </a:ext>
            </a:extLst>
          </p:cNvPr>
          <p:cNvSpPr txBox="1"/>
          <p:nvPr/>
        </p:nvSpPr>
        <p:spPr>
          <a:xfrm flipH="1">
            <a:off x="7275460" y="4598167"/>
            <a:ext cx="1573892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9</a:t>
            </a:r>
          </a:p>
        </p:txBody>
      </p:sp>
      <p:sp>
        <p:nvSpPr>
          <p:cNvPr id="21" name="SlideModel shp251">
            <a:extLst>
              <a:ext uri="{FF2B5EF4-FFF2-40B4-BE49-F238E27FC236}">
                <a16:creationId xmlns:a16="http://schemas.microsoft.com/office/drawing/2014/main" id="{3CE0A9A5-F2D3-EA13-B7E9-65761E02619E}"/>
              </a:ext>
            </a:extLst>
          </p:cNvPr>
          <p:cNvSpPr txBox="1">
            <a:spLocks/>
          </p:cNvSpPr>
          <p:nvPr/>
        </p:nvSpPr>
        <p:spPr>
          <a:xfrm flipH="1">
            <a:off x="7275460" y="487833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SlideModel shp271">
            <a:extLst>
              <a:ext uri="{FF2B5EF4-FFF2-40B4-BE49-F238E27FC236}">
                <a16:creationId xmlns:a16="http://schemas.microsoft.com/office/drawing/2014/main" id="{B3146854-499B-21E3-131C-911E298F085B}"/>
              </a:ext>
            </a:extLst>
          </p:cNvPr>
          <p:cNvSpPr txBox="1"/>
          <p:nvPr/>
        </p:nvSpPr>
        <p:spPr>
          <a:xfrm flipH="1">
            <a:off x="6457177" y="4676694"/>
            <a:ext cx="510076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9.</a:t>
            </a:r>
          </a:p>
        </p:txBody>
      </p:sp>
      <p:sp>
        <p:nvSpPr>
          <p:cNvPr id="7" name="SlideModel shp237">
            <a:extLst>
              <a:ext uri="{FF2B5EF4-FFF2-40B4-BE49-F238E27FC236}">
                <a16:creationId xmlns:a16="http://schemas.microsoft.com/office/drawing/2014/main" id="{DEB4E65E-9AEE-D2E7-3DED-C95B0B5BDEAA}"/>
              </a:ext>
            </a:extLst>
          </p:cNvPr>
          <p:cNvSpPr/>
          <p:nvPr/>
        </p:nvSpPr>
        <p:spPr>
          <a:xfrm flipH="1">
            <a:off x="5815013" y="5576686"/>
            <a:ext cx="4541839" cy="900314"/>
          </a:xfrm>
          <a:custGeom>
            <a:avLst/>
            <a:gdLst>
              <a:gd name="connsiteX0" fmla="*/ 0 w 9083677"/>
              <a:gd name="connsiteY0" fmla="*/ 0 h 1800628"/>
              <a:gd name="connsiteX1" fmla="*/ 8633520 w 9083677"/>
              <a:gd name="connsiteY1" fmla="*/ 0 h 1800628"/>
              <a:gd name="connsiteX2" fmla="*/ 9083677 w 9083677"/>
              <a:gd name="connsiteY2" fmla="*/ 1800628 h 1800628"/>
              <a:gd name="connsiteX3" fmla="*/ 450157 w 9083677"/>
              <a:gd name="connsiteY3" fmla="*/ 1800628 h 180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3677" h="1800628">
                <a:moveTo>
                  <a:pt x="0" y="0"/>
                </a:moveTo>
                <a:lnTo>
                  <a:pt x="8633520" y="0"/>
                </a:lnTo>
                <a:lnTo>
                  <a:pt x="9083677" y="1800628"/>
                </a:lnTo>
                <a:lnTo>
                  <a:pt x="450157" y="18006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SlideModel shp247">
            <a:extLst>
              <a:ext uri="{FF2B5EF4-FFF2-40B4-BE49-F238E27FC236}">
                <a16:creationId xmlns:a16="http://schemas.microsoft.com/office/drawing/2014/main" id="{6AA07D52-76C6-6E59-9A3A-99031CC3C50C}"/>
              </a:ext>
            </a:extLst>
          </p:cNvPr>
          <p:cNvSpPr txBox="1"/>
          <p:nvPr/>
        </p:nvSpPr>
        <p:spPr>
          <a:xfrm flipH="1">
            <a:off x="7007173" y="5671317"/>
            <a:ext cx="1692515" cy="24622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AGENDA ITEM 10</a:t>
            </a:r>
          </a:p>
        </p:txBody>
      </p:sp>
      <p:sp>
        <p:nvSpPr>
          <p:cNvPr id="22" name="SlideModel shp252">
            <a:extLst>
              <a:ext uri="{FF2B5EF4-FFF2-40B4-BE49-F238E27FC236}">
                <a16:creationId xmlns:a16="http://schemas.microsoft.com/office/drawing/2014/main" id="{1BF6BD5F-D1F1-5CCD-1577-4478E3097511}"/>
              </a:ext>
            </a:extLst>
          </p:cNvPr>
          <p:cNvSpPr txBox="1">
            <a:spLocks/>
          </p:cNvSpPr>
          <p:nvPr/>
        </p:nvSpPr>
        <p:spPr>
          <a:xfrm flipH="1">
            <a:off x="7007173" y="5951482"/>
            <a:ext cx="2956612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Insert your desired text here. This is a sample Text.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Lato Light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SlideModel shp272">
            <a:extLst>
              <a:ext uri="{FF2B5EF4-FFF2-40B4-BE49-F238E27FC236}">
                <a16:creationId xmlns:a16="http://schemas.microsoft.com/office/drawing/2014/main" id="{06B2C0C0-F4C8-F6E4-CBC1-8845313DCFE9}"/>
              </a:ext>
            </a:extLst>
          </p:cNvPr>
          <p:cNvSpPr txBox="1"/>
          <p:nvPr/>
        </p:nvSpPr>
        <p:spPr>
          <a:xfrm flipH="1">
            <a:off x="6078283" y="5749844"/>
            <a:ext cx="731290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ea typeface="League Spartan" charset="0"/>
                <a:cs typeface="Segoe UI" panose="020B0502040204020203" pitchFamily="34" charset="0"/>
              </a:rPr>
              <a:t>10.</a:t>
            </a:r>
          </a:p>
        </p:txBody>
      </p:sp>
    </p:spTree>
    <p:extLst>
      <p:ext uri="{BB962C8B-B14F-4D97-AF65-F5344CB8AC3E}">
        <p14:creationId xmlns:p14="http://schemas.microsoft.com/office/powerpoint/2010/main" val="1936319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222ABA-92EE-68D8-FDE8-8F7B04DE33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5 Steps Agenda Slide PowerPoint Templates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8AB353-341A-4D87-DD5F-38602AC7B78C}"/>
              </a:ext>
            </a:extLst>
          </p:cNvPr>
          <p:cNvSpPr txBox="1"/>
          <p:nvPr/>
        </p:nvSpPr>
        <p:spPr>
          <a:xfrm>
            <a:off x="4723494" y="1479422"/>
            <a:ext cx="1836399" cy="646331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r>
              <a:rPr lang="en-IN" sz="1800" b="1" dirty="0">
                <a:solidFill>
                  <a:schemeClr val="tx2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76E7B9A-7DD9-82FE-6881-6447DF00CC30}"/>
              </a:ext>
            </a:extLst>
          </p:cNvPr>
          <p:cNvSpPr/>
          <p:nvPr/>
        </p:nvSpPr>
        <p:spPr>
          <a:xfrm>
            <a:off x="6881032" y="1540977"/>
            <a:ext cx="2296278" cy="52322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IN" sz="14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A8D7FB-533A-1985-751E-E292179A2946}"/>
              </a:ext>
            </a:extLst>
          </p:cNvPr>
          <p:cNvSpPr txBox="1"/>
          <p:nvPr/>
        </p:nvSpPr>
        <p:spPr>
          <a:xfrm>
            <a:off x="5823417" y="2592706"/>
            <a:ext cx="2149277" cy="369332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r>
              <a:rPr lang="en-IN" sz="1800" b="1" dirty="0">
                <a:solidFill>
                  <a:schemeClr val="accent1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2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755AF5A-BCE7-37A1-0C60-4D36A35502DE}"/>
              </a:ext>
            </a:extLst>
          </p:cNvPr>
          <p:cNvSpPr/>
          <p:nvPr/>
        </p:nvSpPr>
        <p:spPr>
          <a:xfrm>
            <a:off x="7963221" y="2515762"/>
            <a:ext cx="2296278" cy="52322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IN" sz="14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9FC204-A09F-269D-DE63-212998C84721}"/>
              </a:ext>
            </a:extLst>
          </p:cNvPr>
          <p:cNvSpPr txBox="1"/>
          <p:nvPr/>
        </p:nvSpPr>
        <p:spPr>
          <a:xfrm>
            <a:off x="6860302" y="3718432"/>
            <a:ext cx="1836399" cy="369332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r>
              <a:rPr lang="en-IN" sz="1800" b="1" dirty="0">
                <a:solidFill>
                  <a:schemeClr val="accent2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5359E6C-67F0-EA7E-78BA-5FA2354C4EB6}"/>
              </a:ext>
            </a:extLst>
          </p:cNvPr>
          <p:cNvSpPr/>
          <p:nvPr/>
        </p:nvSpPr>
        <p:spPr>
          <a:xfrm>
            <a:off x="8851742" y="3641488"/>
            <a:ext cx="2296278" cy="52322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IN" sz="14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7C8A3A-B3F3-58D9-FC49-6A01059CB9B2}"/>
              </a:ext>
            </a:extLst>
          </p:cNvPr>
          <p:cNvSpPr txBox="1"/>
          <p:nvPr/>
        </p:nvSpPr>
        <p:spPr>
          <a:xfrm>
            <a:off x="5823417" y="4792441"/>
            <a:ext cx="2149277" cy="369332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r>
              <a:rPr lang="en-IN" sz="1800" b="1" dirty="0">
                <a:solidFill>
                  <a:schemeClr val="accent3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4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DA1449F-6515-86C1-B2A6-B654328C1E99}"/>
              </a:ext>
            </a:extLst>
          </p:cNvPr>
          <p:cNvSpPr/>
          <p:nvPr/>
        </p:nvSpPr>
        <p:spPr>
          <a:xfrm>
            <a:off x="7963221" y="4715497"/>
            <a:ext cx="2296278" cy="52322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IN" sz="14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5DD8D5-CBBC-2CB6-48C6-DC55CB5B2739}"/>
              </a:ext>
            </a:extLst>
          </p:cNvPr>
          <p:cNvSpPr txBox="1"/>
          <p:nvPr/>
        </p:nvSpPr>
        <p:spPr>
          <a:xfrm>
            <a:off x="4723494" y="5645909"/>
            <a:ext cx="1836399" cy="369332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r>
              <a:rPr lang="en-IN" sz="1800" b="1" dirty="0">
                <a:solidFill>
                  <a:schemeClr val="accent4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AGENDA ITEM 5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6035EB-B878-9886-58C8-4787CD1DD3FA}"/>
              </a:ext>
            </a:extLst>
          </p:cNvPr>
          <p:cNvSpPr/>
          <p:nvPr/>
        </p:nvSpPr>
        <p:spPr>
          <a:xfrm>
            <a:off x="6881032" y="5568965"/>
            <a:ext cx="2296278" cy="52322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IN" sz="1400" dirty="0"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This is a sample text. Insert your desired text here.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158688C-1B69-A11F-2708-2440C48E175E}"/>
              </a:ext>
            </a:extLst>
          </p:cNvPr>
          <p:cNvGrpSpPr/>
          <p:nvPr/>
        </p:nvGrpSpPr>
        <p:grpSpPr>
          <a:xfrm>
            <a:off x="1280940" y="1336967"/>
            <a:ext cx="5359955" cy="4899954"/>
            <a:chOff x="1280940" y="1336967"/>
            <a:chExt cx="5359955" cy="4899954"/>
          </a:xfrm>
        </p:grpSpPr>
        <p:sp>
          <p:nvSpPr>
            <p:cNvPr id="3" name="Line 5">
              <a:extLst>
                <a:ext uri="{FF2B5EF4-FFF2-40B4-BE49-F238E27FC236}">
                  <a16:creationId xmlns:a16="http://schemas.microsoft.com/office/drawing/2014/main" id="{C9742FB0-7674-47FD-2767-690463786F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3291" y="423696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Line 6">
              <a:extLst>
                <a:ext uri="{FF2B5EF4-FFF2-40B4-BE49-F238E27FC236}">
                  <a16:creationId xmlns:a16="http://schemas.microsoft.com/office/drawing/2014/main" id="{0C53B40A-1ED6-A6F0-F762-F519EA6770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3291" y="423696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4B95B779-0B21-308A-BA30-145AFE8B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118" y="2543730"/>
              <a:ext cx="2972818" cy="1265606"/>
            </a:xfrm>
            <a:custGeom>
              <a:avLst/>
              <a:gdLst>
                <a:gd name="T0" fmla="*/ 2386 w 2722"/>
                <a:gd name="T1" fmla="*/ 0 h 1161"/>
                <a:gd name="T2" fmla="*/ 25 w 2722"/>
                <a:gd name="T3" fmla="*/ 971 h 1161"/>
                <a:gd name="T4" fmla="*/ 0 w 2722"/>
                <a:gd name="T5" fmla="*/ 1066 h 1161"/>
                <a:gd name="T6" fmla="*/ 2722 w 2722"/>
                <a:gd name="T7" fmla="*/ 639 h 1161"/>
                <a:gd name="T8" fmla="*/ 2386 w 2722"/>
                <a:gd name="T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2" h="1161">
                  <a:moveTo>
                    <a:pt x="2386" y="0"/>
                  </a:moveTo>
                  <a:cubicBezTo>
                    <a:pt x="2386" y="0"/>
                    <a:pt x="1116" y="1031"/>
                    <a:pt x="25" y="971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0" y="1066"/>
                    <a:pt x="756" y="1161"/>
                    <a:pt x="2722" y="639"/>
                  </a:cubicBezTo>
                  <a:lnTo>
                    <a:pt x="2386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F008BE4-1C41-E83C-AF75-4AF9A671C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118" y="3846341"/>
              <a:ext cx="2972818" cy="1265606"/>
            </a:xfrm>
            <a:custGeom>
              <a:avLst/>
              <a:gdLst>
                <a:gd name="T0" fmla="*/ 2386 w 2722"/>
                <a:gd name="T1" fmla="*/ 1161 h 1161"/>
                <a:gd name="T2" fmla="*/ 25 w 2722"/>
                <a:gd name="T3" fmla="*/ 191 h 1161"/>
                <a:gd name="T4" fmla="*/ 0 w 2722"/>
                <a:gd name="T5" fmla="*/ 95 h 1161"/>
                <a:gd name="T6" fmla="*/ 2722 w 2722"/>
                <a:gd name="T7" fmla="*/ 523 h 1161"/>
                <a:gd name="T8" fmla="*/ 2386 w 2722"/>
                <a:gd name="T9" fmla="*/ 1161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2" h="1161">
                  <a:moveTo>
                    <a:pt x="2386" y="1161"/>
                  </a:moveTo>
                  <a:cubicBezTo>
                    <a:pt x="2386" y="1161"/>
                    <a:pt x="1116" y="131"/>
                    <a:pt x="25" y="1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756" y="0"/>
                    <a:pt x="2722" y="523"/>
                  </a:cubicBezTo>
                  <a:lnTo>
                    <a:pt x="2386" y="116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82626BB5-01F7-F26F-EA36-ED3683E1B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274" y="3428846"/>
              <a:ext cx="3596987" cy="838803"/>
            </a:xfrm>
            <a:custGeom>
              <a:avLst/>
              <a:gdLst>
                <a:gd name="T0" fmla="*/ 3293 w 3293"/>
                <a:gd name="T1" fmla="*/ 0 h 769"/>
                <a:gd name="T2" fmla="*/ 0 w 3293"/>
                <a:gd name="T3" fmla="*/ 339 h 769"/>
                <a:gd name="T4" fmla="*/ 0 w 3293"/>
                <a:gd name="T5" fmla="*/ 424 h 769"/>
                <a:gd name="T6" fmla="*/ 3293 w 3293"/>
                <a:gd name="T7" fmla="*/ 769 h 769"/>
                <a:gd name="T8" fmla="*/ 3293 w 3293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3" h="769">
                  <a:moveTo>
                    <a:pt x="3293" y="0"/>
                  </a:moveTo>
                  <a:cubicBezTo>
                    <a:pt x="3293" y="0"/>
                    <a:pt x="1091" y="438"/>
                    <a:pt x="0" y="339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24"/>
                    <a:pt x="1384" y="477"/>
                    <a:pt x="3293" y="769"/>
                  </a:cubicBezTo>
                  <a:lnTo>
                    <a:pt x="329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17514B1B-2E74-7A7A-C0F2-CDD99D444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56" y="1744399"/>
              <a:ext cx="2220362" cy="1872505"/>
            </a:xfrm>
            <a:custGeom>
              <a:avLst/>
              <a:gdLst>
                <a:gd name="T0" fmla="*/ 1281 w 2033"/>
                <a:gd name="T1" fmla="*/ 0 h 1719"/>
                <a:gd name="T2" fmla="*/ 0 w 2033"/>
                <a:gd name="T3" fmla="*/ 1528 h 1719"/>
                <a:gd name="T4" fmla="*/ 0 w 2033"/>
                <a:gd name="T5" fmla="*/ 1641 h 1719"/>
                <a:gd name="T6" fmla="*/ 2033 w 2033"/>
                <a:gd name="T7" fmla="*/ 310 h 1719"/>
                <a:gd name="T8" fmla="*/ 1281 w 2033"/>
                <a:gd name="T9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3" h="1719">
                  <a:moveTo>
                    <a:pt x="1281" y="0"/>
                  </a:moveTo>
                  <a:cubicBezTo>
                    <a:pt x="1281" y="0"/>
                    <a:pt x="822" y="1383"/>
                    <a:pt x="0" y="1528"/>
                  </a:cubicBezTo>
                  <a:cubicBezTo>
                    <a:pt x="0" y="1641"/>
                    <a:pt x="0" y="1641"/>
                    <a:pt x="0" y="1641"/>
                  </a:cubicBezTo>
                  <a:cubicBezTo>
                    <a:pt x="0" y="1641"/>
                    <a:pt x="1182" y="1719"/>
                    <a:pt x="2033" y="310"/>
                  </a:cubicBezTo>
                  <a:lnTo>
                    <a:pt x="1281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77037457-ECFB-2BF3-80C3-34C9B7096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56" y="4041240"/>
              <a:ext cx="2220362" cy="1871272"/>
            </a:xfrm>
            <a:custGeom>
              <a:avLst/>
              <a:gdLst>
                <a:gd name="T0" fmla="*/ 1281 w 2033"/>
                <a:gd name="T1" fmla="*/ 1718 h 1718"/>
                <a:gd name="T2" fmla="*/ 0 w 2033"/>
                <a:gd name="T3" fmla="*/ 190 h 1718"/>
                <a:gd name="T4" fmla="*/ 0 w 2033"/>
                <a:gd name="T5" fmla="*/ 77 h 1718"/>
                <a:gd name="T6" fmla="*/ 2033 w 2033"/>
                <a:gd name="T7" fmla="*/ 1408 h 1718"/>
                <a:gd name="T8" fmla="*/ 1281 w 2033"/>
                <a:gd name="T9" fmla="*/ 1718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3" h="1718">
                  <a:moveTo>
                    <a:pt x="1281" y="1718"/>
                  </a:moveTo>
                  <a:cubicBezTo>
                    <a:pt x="1281" y="1718"/>
                    <a:pt x="822" y="335"/>
                    <a:pt x="0" y="19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1182" y="0"/>
                    <a:pt x="2033" y="1408"/>
                  </a:cubicBezTo>
                  <a:lnTo>
                    <a:pt x="1281" y="171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8C204CF-D423-4F50-5DB0-3EC398783B9C}"/>
                </a:ext>
              </a:extLst>
            </p:cNvPr>
            <p:cNvSpPr/>
            <p:nvPr/>
          </p:nvSpPr>
          <p:spPr>
            <a:xfrm>
              <a:off x="3542428" y="1336967"/>
              <a:ext cx="1005560" cy="100556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FDF4AE2-004B-56F1-3805-DE0CA3186DC3}"/>
                </a:ext>
              </a:extLst>
            </p:cNvPr>
            <p:cNvGrpSpPr/>
            <p:nvPr/>
          </p:nvGrpSpPr>
          <p:grpSpPr>
            <a:xfrm>
              <a:off x="1280940" y="3114397"/>
              <a:ext cx="1467700" cy="1467701"/>
              <a:chOff x="1280940" y="3114397"/>
              <a:chExt cx="1467700" cy="146770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6435E8C-22EA-C0AD-4CC5-3587E982E18D}"/>
                  </a:ext>
                </a:extLst>
              </p:cNvPr>
              <p:cNvSpPr/>
              <p:nvPr/>
            </p:nvSpPr>
            <p:spPr>
              <a:xfrm>
                <a:off x="1280940" y="3114397"/>
                <a:ext cx="1467700" cy="146770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57150">
                <a:solidFill>
                  <a:schemeClr val="bg1"/>
                </a:solidFill>
              </a:ln>
              <a:effectLst>
                <a:outerShdw blurRad="279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86B6C89-0022-DC98-1896-F999551BDE7F}"/>
                  </a:ext>
                </a:extLst>
              </p:cNvPr>
              <p:cNvSpPr/>
              <p:nvPr/>
            </p:nvSpPr>
            <p:spPr>
              <a:xfrm>
                <a:off x="1608006" y="3209904"/>
                <a:ext cx="789775" cy="6411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9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3314B63-E0E9-87E2-BA38-EB4C729AA1FB}"/>
                </a:ext>
              </a:extLst>
            </p:cNvPr>
            <p:cNvSpPr/>
            <p:nvPr/>
          </p:nvSpPr>
          <p:spPr>
            <a:xfrm>
              <a:off x="3734449" y="1429688"/>
              <a:ext cx="608558" cy="49401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90000">
                  <a:schemeClr val="bg1">
                    <a:lumMod val="8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376CD56-EBF4-C131-4B53-C2DDFD951646}"/>
                </a:ext>
              </a:extLst>
            </p:cNvPr>
            <p:cNvGrpSpPr/>
            <p:nvPr/>
          </p:nvGrpSpPr>
          <p:grpSpPr>
            <a:xfrm>
              <a:off x="4619789" y="2281866"/>
              <a:ext cx="1005560" cy="1005560"/>
              <a:chOff x="4619789" y="2281866"/>
              <a:chExt cx="1005560" cy="100556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5706902-6BC7-E725-ECEB-11345BDC6207}"/>
                  </a:ext>
                </a:extLst>
              </p:cNvPr>
              <p:cNvSpPr/>
              <p:nvPr/>
            </p:nvSpPr>
            <p:spPr>
              <a:xfrm>
                <a:off x="4619789" y="2281866"/>
                <a:ext cx="1005560" cy="100556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57150">
                <a:solidFill>
                  <a:schemeClr val="bg1"/>
                </a:solidFill>
              </a:ln>
              <a:effectLst>
                <a:outerShdw blurRad="279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FBD57FB-357D-6D1C-D4EB-4437503D0096}"/>
                  </a:ext>
                </a:extLst>
              </p:cNvPr>
              <p:cNvSpPr/>
              <p:nvPr/>
            </p:nvSpPr>
            <p:spPr>
              <a:xfrm>
                <a:off x="4821378" y="2378594"/>
                <a:ext cx="608558" cy="4940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9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F581F2-F0A0-0426-CD5F-ED0CCC5A0683}"/>
                </a:ext>
              </a:extLst>
            </p:cNvPr>
            <p:cNvGrpSpPr/>
            <p:nvPr/>
          </p:nvGrpSpPr>
          <p:grpSpPr>
            <a:xfrm>
              <a:off x="5635335" y="3345468"/>
              <a:ext cx="1005560" cy="1005560"/>
              <a:chOff x="5635335" y="3345468"/>
              <a:chExt cx="1005560" cy="1005560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A355228D-3841-2D8F-B5A5-4E1A12D3332F}"/>
                  </a:ext>
                </a:extLst>
              </p:cNvPr>
              <p:cNvSpPr/>
              <p:nvPr/>
            </p:nvSpPr>
            <p:spPr>
              <a:xfrm>
                <a:off x="5635335" y="3345468"/>
                <a:ext cx="1005560" cy="100556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57150">
                <a:solidFill>
                  <a:schemeClr val="bg1"/>
                </a:solidFill>
              </a:ln>
              <a:effectLst>
                <a:outerShdw blurRad="279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626CE900-DA44-849D-5CCF-6D5C32D15D40}"/>
                  </a:ext>
                </a:extLst>
              </p:cNvPr>
              <p:cNvSpPr/>
              <p:nvPr/>
            </p:nvSpPr>
            <p:spPr>
              <a:xfrm>
                <a:off x="5822042" y="3439643"/>
                <a:ext cx="608558" cy="4940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9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4E8A90F-A305-5648-2BA8-140F2EA30A0D}"/>
                </a:ext>
              </a:extLst>
            </p:cNvPr>
            <p:cNvGrpSpPr/>
            <p:nvPr/>
          </p:nvGrpSpPr>
          <p:grpSpPr>
            <a:xfrm>
              <a:off x="4619789" y="4383602"/>
              <a:ext cx="1005560" cy="1005560"/>
              <a:chOff x="4619789" y="4383602"/>
              <a:chExt cx="1005560" cy="100556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A941B936-41E5-B083-C471-DA0993C6575D}"/>
                  </a:ext>
                </a:extLst>
              </p:cNvPr>
              <p:cNvSpPr/>
              <p:nvPr/>
            </p:nvSpPr>
            <p:spPr>
              <a:xfrm>
                <a:off x="4619789" y="4383602"/>
                <a:ext cx="1005560" cy="100556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57150">
                <a:solidFill>
                  <a:schemeClr val="bg1"/>
                </a:solidFill>
              </a:ln>
              <a:effectLst>
                <a:outerShdw blurRad="279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8DBA7FE-0363-4601-338C-3EE5367FD1D1}"/>
                  </a:ext>
                </a:extLst>
              </p:cNvPr>
              <p:cNvSpPr/>
              <p:nvPr/>
            </p:nvSpPr>
            <p:spPr>
              <a:xfrm>
                <a:off x="4821378" y="4483439"/>
                <a:ext cx="608558" cy="4940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9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3864A23-C13A-CF14-92AB-D745BEBDEE88}"/>
                </a:ext>
              </a:extLst>
            </p:cNvPr>
            <p:cNvGrpSpPr/>
            <p:nvPr/>
          </p:nvGrpSpPr>
          <p:grpSpPr>
            <a:xfrm>
              <a:off x="3542428" y="5231361"/>
              <a:ext cx="1005560" cy="1005560"/>
              <a:chOff x="3542428" y="5231361"/>
              <a:chExt cx="1005560" cy="1005560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B5550D6-1648-7249-3993-D87C19D5BAB5}"/>
                  </a:ext>
                </a:extLst>
              </p:cNvPr>
              <p:cNvSpPr/>
              <p:nvPr/>
            </p:nvSpPr>
            <p:spPr>
              <a:xfrm>
                <a:off x="3542428" y="5231361"/>
                <a:ext cx="1005560" cy="100556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57150">
                <a:solidFill>
                  <a:schemeClr val="bg1"/>
                </a:solidFill>
              </a:ln>
              <a:effectLst>
                <a:outerShdw blurRad="279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73FB26E-D5F2-CED5-28FE-1A8E0F8C418E}"/>
                  </a:ext>
                </a:extLst>
              </p:cNvPr>
              <p:cNvSpPr/>
              <p:nvPr/>
            </p:nvSpPr>
            <p:spPr>
              <a:xfrm>
                <a:off x="3751702" y="5320201"/>
                <a:ext cx="608558" cy="4940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9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9D7B1CA-104D-5C60-E2A3-6739BDE3824C}"/>
                </a:ext>
              </a:extLst>
            </p:cNvPr>
            <p:cNvGrpSpPr/>
            <p:nvPr/>
          </p:nvGrpSpPr>
          <p:grpSpPr>
            <a:xfrm>
              <a:off x="1692780" y="3603210"/>
              <a:ext cx="644020" cy="490074"/>
              <a:chOff x="1651000" y="3603625"/>
              <a:chExt cx="723901" cy="550863"/>
            </a:xfrm>
            <a:solidFill>
              <a:schemeClr val="bg1">
                <a:lumMod val="75000"/>
              </a:schemeClr>
            </a:solidFill>
          </p:grpSpPr>
          <p:sp>
            <p:nvSpPr>
              <p:cNvPr id="38" name="Freeform 15">
                <a:extLst>
                  <a:ext uri="{FF2B5EF4-FFF2-40B4-BE49-F238E27FC236}">
                    <a16:creationId xmlns:a16="http://schemas.microsoft.com/office/drawing/2014/main" id="{405DC584-5E99-3494-4B15-B4E551D5D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000" y="3676650"/>
                <a:ext cx="303213" cy="477838"/>
              </a:xfrm>
              <a:custGeom>
                <a:avLst/>
                <a:gdLst>
                  <a:gd name="T0" fmla="*/ 1411 w 2250"/>
                  <a:gd name="T1" fmla="*/ 2772 h 3570"/>
                  <a:gd name="T2" fmla="*/ 1872 w 2250"/>
                  <a:gd name="T3" fmla="*/ 2520 h 3570"/>
                  <a:gd name="T4" fmla="*/ 1877 w 2250"/>
                  <a:gd name="T5" fmla="*/ 2518 h 3570"/>
                  <a:gd name="T6" fmla="*/ 2103 w 2250"/>
                  <a:gd name="T7" fmla="*/ 2394 h 3570"/>
                  <a:gd name="T8" fmla="*/ 2250 w 2250"/>
                  <a:gd name="T9" fmla="*/ 2146 h 3570"/>
                  <a:gd name="T10" fmla="*/ 2250 w 2250"/>
                  <a:gd name="T11" fmla="*/ 1863 h 3570"/>
                  <a:gd name="T12" fmla="*/ 2088 w 2250"/>
                  <a:gd name="T13" fmla="*/ 1605 h 3570"/>
                  <a:gd name="T14" fmla="*/ 2088 w 2250"/>
                  <a:gd name="T15" fmla="*/ 1605 h 3570"/>
                  <a:gd name="T16" fmla="*/ 2088 w 2250"/>
                  <a:gd name="T17" fmla="*/ 1605 h 3570"/>
                  <a:gd name="T18" fmla="*/ 2057 w 2250"/>
                  <a:gd name="T19" fmla="*/ 1539 h 3570"/>
                  <a:gd name="T20" fmla="*/ 2053 w 2250"/>
                  <a:gd name="T21" fmla="*/ 1530 h 3570"/>
                  <a:gd name="T22" fmla="*/ 2023 w 2250"/>
                  <a:gd name="T23" fmla="*/ 1456 h 3570"/>
                  <a:gd name="T24" fmla="*/ 2021 w 2250"/>
                  <a:gd name="T25" fmla="*/ 1451 h 3570"/>
                  <a:gd name="T26" fmla="*/ 1997 w 2250"/>
                  <a:gd name="T27" fmla="*/ 1382 h 3570"/>
                  <a:gd name="T28" fmla="*/ 1991 w 2250"/>
                  <a:gd name="T29" fmla="*/ 1362 h 3570"/>
                  <a:gd name="T30" fmla="*/ 1970 w 2250"/>
                  <a:gd name="T31" fmla="*/ 1282 h 3570"/>
                  <a:gd name="T32" fmla="*/ 1863 w 2250"/>
                  <a:gd name="T33" fmla="*/ 1087 h 3570"/>
                  <a:gd name="T34" fmla="*/ 1863 w 2250"/>
                  <a:gd name="T35" fmla="*/ 776 h 3570"/>
                  <a:gd name="T36" fmla="*/ 1940 w 2250"/>
                  <a:gd name="T37" fmla="*/ 604 h 3570"/>
                  <a:gd name="T38" fmla="*/ 1940 w 2250"/>
                  <a:gd name="T39" fmla="*/ 166 h 3570"/>
                  <a:gd name="T40" fmla="*/ 1397 w 2250"/>
                  <a:gd name="T41" fmla="*/ 0 h 3570"/>
                  <a:gd name="T42" fmla="*/ 621 w 2250"/>
                  <a:gd name="T43" fmla="*/ 621 h 3570"/>
                  <a:gd name="T44" fmla="*/ 621 w 2250"/>
                  <a:gd name="T45" fmla="*/ 1009 h 3570"/>
                  <a:gd name="T46" fmla="*/ 543 w 2250"/>
                  <a:gd name="T47" fmla="*/ 1157 h 3570"/>
                  <a:gd name="T48" fmla="*/ 543 w 2250"/>
                  <a:gd name="T49" fmla="*/ 1425 h 3570"/>
                  <a:gd name="T50" fmla="*/ 636 w 2250"/>
                  <a:gd name="T51" fmla="*/ 1594 h 3570"/>
                  <a:gd name="T52" fmla="*/ 928 w 2250"/>
                  <a:gd name="T53" fmla="*/ 2096 h 3570"/>
                  <a:gd name="T54" fmla="*/ 928 w 2250"/>
                  <a:gd name="T55" fmla="*/ 2340 h 3570"/>
                  <a:gd name="T56" fmla="*/ 801 w 2250"/>
                  <a:gd name="T57" fmla="*/ 2555 h 3570"/>
                  <a:gd name="T58" fmla="*/ 280 w 2250"/>
                  <a:gd name="T59" fmla="*/ 2881 h 3570"/>
                  <a:gd name="T60" fmla="*/ 0 w 2250"/>
                  <a:gd name="T61" fmla="*/ 3353 h 3570"/>
                  <a:gd name="T62" fmla="*/ 0 w 2250"/>
                  <a:gd name="T63" fmla="*/ 3570 h 3570"/>
                  <a:gd name="T64" fmla="*/ 1087 w 2250"/>
                  <a:gd name="T65" fmla="*/ 3570 h 3570"/>
                  <a:gd name="T66" fmla="*/ 1087 w 2250"/>
                  <a:gd name="T67" fmla="*/ 3318 h 3570"/>
                  <a:gd name="T68" fmla="*/ 1411 w 2250"/>
                  <a:gd name="T69" fmla="*/ 2772 h 3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50" h="3570">
                    <a:moveTo>
                      <a:pt x="1411" y="2772"/>
                    </a:moveTo>
                    <a:cubicBezTo>
                      <a:pt x="1872" y="2520"/>
                      <a:pt x="1872" y="2520"/>
                      <a:pt x="1872" y="2520"/>
                    </a:cubicBezTo>
                    <a:cubicBezTo>
                      <a:pt x="1870" y="2518"/>
                      <a:pt x="1872" y="2517"/>
                      <a:pt x="1877" y="2518"/>
                    </a:cubicBezTo>
                    <a:cubicBezTo>
                      <a:pt x="2103" y="2394"/>
                      <a:pt x="2103" y="2394"/>
                      <a:pt x="2103" y="2394"/>
                    </a:cubicBezTo>
                    <a:cubicBezTo>
                      <a:pt x="2194" y="2345"/>
                      <a:pt x="2250" y="2250"/>
                      <a:pt x="2250" y="2146"/>
                    </a:cubicBezTo>
                    <a:cubicBezTo>
                      <a:pt x="2250" y="1863"/>
                      <a:pt x="2250" y="1863"/>
                      <a:pt x="2250" y="1863"/>
                    </a:cubicBezTo>
                    <a:cubicBezTo>
                      <a:pt x="2250" y="1863"/>
                      <a:pt x="2168" y="1764"/>
                      <a:pt x="2088" y="1605"/>
                    </a:cubicBezTo>
                    <a:cubicBezTo>
                      <a:pt x="2088" y="1605"/>
                      <a:pt x="2088" y="1605"/>
                      <a:pt x="2088" y="1605"/>
                    </a:cubicBezTo>
                    <a:cubicBezTo>
                      <a:pt x="2088" y="1605"/>
                      <a:pt x="2088" y="1605"/>
                      <a:pt x="2088" y="1605"/>
                    </a:cubicBezTo>
                    <a:cubicBezTo>
                      <a:pt x="2078" y="1584"/>
                      <a:pt x="2067" y="1562"/>
                      <a:pt x="2057" y="1539"/>
                    </a:cubicBezTo>
                    <a:cubicBezTo>
                      <a:pt x="2056" y="1536"/>
                      <a:pt x="2054" y="1533"/>
                      <a:pt x="2053" y="1530"/>
                    </a:cubicBezTo>
                    <a:cubicBezTo>
                      <a:pt x="2043" y="1506"/>
                      <a:pt x="2033" y="1482"/>
                      <a:pt x="2023" y="1456"/>
                    </a:cubicBezTo>
                    <a:cubicBezTo>
                      <a:pt x="2022" y="1455"/>
                      <a:pt x="2022" y="1453"/>
                      <a:pt x="2021" y="1451"/>
                    </a:cubicBezTo>
                    <a:cubicBezTo>
                      <a:pt x="2013" y="1429"/>
                      <a:pt x="2005" y="1406"/>
                      <a:pt x="1997" y="1382"/>
                    </a:cubicBezTo>
                    <a:cubicBezTo>
                      <a:pt x="1995" y="1375"/>
                      <a:pt x="1993" y="1369"/>
                      <a:pt x="1991" y="1362"/>
                    </a:cubicBezTo>
                    <a:cubicBezTo>
                      <a:pt x="1984" y="1336"/>
                      <a:pt x="1976" y="1309"/>
                      <a:pt x="1970" y="1282"/>
                    </a:cubicBezTo>
                    <a:cubicBezTo>
                      <a:pt x="1906" y="1240"/>
                      <a:pt x="1863" y="1168"/>
                      <a:pt x="1863" y="1087"/>
                    </a:cubicBezTo>
                    <a:cubicBezTo>
                      <a:pt x="1863" y="776"/>
                      <a:pt x="1863" y="776"/>
                      <a:pt x="1863" y="776"/>
                    </a:cubicBezTo>
                    <a:cubicBezTo>
                      <a:pt x="1863" y="708"/>
                      <a:pt x="1893" y="647"/>
                      <a:pt x="1940" y="604"/>
                    </a:cubicBezTo>
                    <a:cubicBezTo>
                      <a:pt x="1940" y="166"/>
                      <a:pt x="1940" y="166"/>
                      <a:pt x="1940" y="166"/>
                    </a:cubicBezTo>
                    <a:cubicBezTo>
                      <a:pt x="1830" y="81"/>
                      <a:pt x="1661" y="0"/>
                      <a:pt x="1397" y="0"/>
                    </a:cubicBezTo>
                    <a:cubicBezTo>
                      <a:pt x="655" y="0"/>
                      <a:pt x="621" y="621"/>
                      <a:pt x="621" y="621"/>
                    </a:cubicBezTo>
                    <a:cubicBezTo>
                      <a:pt x="621" y="1009"/>
                      <a:pt x="621" y="1009"/>
                      <a:pt x="621" y="1009"/>
                    </a:cubicBezTo>
                    <a:cubicBezTo>
                      <a:pt x="580" y="1046"/>
                      <a:pt x="543" y="1098"/>
                      <a:pt x="543" y="1157"/>
                    </a:cubicBezTo>
                    <a:cubicBezTo>
                      <a:pt x="543" y="1425"/>
                      <a:pt x="543" y="1425"/>
                      <a:pt x="543" y="1425"/>
                    </a:cubicBezTo>
                    <a:cubicBezTo>
                      <a:pt x="543" y="1496"/>
                      <a:pt x="581" y="1558"/>
                      <a:pt x="636" y="1594"/>
                    </a:cubicBezTo>
                    <a:cubicBezTo>
                      <a:pt x="703" y="1886"/>
                      <a:pt x="928" y="2096"/>
                      <a:pt x="928" y="2096"/>
                    </a:cubicBezTo>
                    <a:cubicBezTo>
                      <a:pt x="928" y="2340"/>
                      <a:pt x="928" y="2340"/>
                      <a:pt x="928" y="2340"/>
                    </a:cubicBezTo>
                    <a:cubicBezTo>
                      <a:pt x="928" y="2430"/>
                      <a:pt x="879" y="2512"/>
                      <a:pt x="801" y="2555"/>
                    </a:cubicBezTo>
                    <a:cubicBezTo>
                      <a:pt x="280" y="2881"/>
                      <a:pt x="280" y="2881"/>
                      <a:pt x="280" y="2881"/>
                    </a:cubicBezTo>
                    <a:cubicBezTo>
                      <a:pt x="108" y="2975"/>
                      <a:pt x="0" y="3156"/>
                      <a:pt x="0" y="3353"/>
                    </a:cubicBezTo>
                    <a:cubicBezTo>
                      <a:pt x="0" y="3570"/>
                      <a:pt x="0" y="3570"/>
                      <a:pt x="0" y="3570"/>
                    </a:cubicBezTo>
                    <a:cubicBezTo>
                      <a:pt x="1087" y="3570"/>
                      <a:pt x="1087" y="3570"/>
                      <a:pt x="1087" y="3570"/>
                    </a:cubicBezTo>
                    <a:cubicBezTo>
                      <a:pt x="1087" y="3318"/>
                      <a:pt x="1087" y="3318"/>
                      <a:pt x="1087" y="3318"/>
                    </a:cubicBezTo>
                    <a:cubicBezTo>
                      <a:pt x="1087" y="3091"/>
                      <a:pt x="1211" y="2881"/>
                      <a:pt x="1411" y="27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9" name="Freeform 16">
                <a:extLst>
                  <a:ext uri="{FF2B5EF4-FFF2-40B4-BE49-F238E27FC236}">
                    <a16:creationId xmlns:a16="http://schemas.microsoft.com/office/drawing/2014/main" id="{52275589-0C22-ADD5-C4B2-B5064D0AE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688" y="3676650"/>
                <a:ext cx="303213" cy="477838"/>
              </a:xfrm>
              <a:custGeom>
                <a:avLst/>
                <a:gdLst>
                  <a:gd name="T0" fmla="*/ 1164 w 2250"/>
                  <a:gd name="T1" fmla="*/ 3318 h 3570"/>
                  <a:gd name="T2" fmla="*/ 1164 w 2250"/>
                  <a:gd name="T3" fmla="*/ 3570 h 3570"/>
                  <a:gd name="T4" fmla="*/ 2250 w 2250"/>
                  <a:gd name="T5" fmla="*/ 3570 h 3570"/>
                  <a:gd name="T6" fmla="*/ 2250 w 2250"/>
                  <a:gd name="T7" fmla="*/ 3353 h 3570"/>
                  <a:gd name="T8" fmla="*/ 1970 w 2250"/>
                  <a:gd name="T9" fmla="*/ 2881 h 3570"/>
                  <a:gd name="T10" fmla="*/ 1450 w 2250"/>
                  <a:gd name="T11" fmla="*/ 2555 h 3570"/>
                  <a:gd name="T12" fmla="*/ 1322 w 2250"/>
                  <a:gd name="T13" fmla="*/ 2340 h 3570"/>
                  <a:gd name="T14" fmla="*/ 1322 w 2250"/>
                  <a:gd name="T15" fmla="*/ 2096 h 3570"/>
                  <a:gd name="T16" fmla="*/ 1614 w 2250"/>
                  <a:gd name="T17" fmla="*/ 1594 h 3570"/>
                  <a:gd name="T18" fmla="*/ 1707 w 2250"/>
                  <a:gd name="T19" fmla="*/ 1425 h 3570"/>
                  <a:gd name="T20" fmla="*/ 1707 w 2250"/>
                  <a:gd name="T21" fmla="*/ 1157 h 3570"/>
                  <a:gd name="T22" fmla="*/ 1629 w 2250"/>
                  <a:gd name="T23" fmla="*/ 1009 h 3570"/>
                  <a:gd name="T24" fmla="*/ 1629 w 2250"/>
                  <a:gd name="T25" fmla="*/ 621 h 3570"/>
                  <a:gd name="T26" fmla="*/ 853 w 2250"/>
                  <a:gd name="T27" fmla="*/ 0 h 3570"/>
                  <a:gd name="T28" fmla="*/ 310 w 2250"/>
                  <a:gd name="T29" fmla="*/ 166 h 3570"/>
                  <a:gd name="T30" fmla="*/ 310 w 2250"/>
                  <a:gd name="T31" fmla="*/ 604 h 3570"/>
                  <a:gd name="T32" fmla="*/ 388 w 2250"/>
                  <a:gd name="T33" fmla="*/ 776 h 3570"/>
                  <a:gd name="T34" fmla="*/ 388 w 2250"/>
                  <a:gd name="T35" fmla="*/ 1087 h 3570"/>
                  <a:gd name="T36" fmla="*/ 280 w 2250"/>
                  <a:gd name="T37" fmla="*/ 1282 h 3570"/>
                  <a:gd name="T38" fmla="*/ 259 w 2250"/>
                  <a:gd name="T39" fmla="*/ 1362 h 3570"/>
                  <a:gd name="T40" fmla="*/ 253 w 2250"/>
                  <a:gd name="T41" fmla="*/ 1382 h 3570"/>
                  <a:gd name="T42" fmla="*/ 229 w 2250"/>
                  <a:gd name="T43" fmla="*/ 1451 h 3570"/>
                  <a:gd name="T44" fmla="*/ 227 w 2250"/>
                  <a:gd name="T45" fmla="*/ 1456 h 3570"/>
                  <a:gd name="T46" fmla="*/ 197 w 2250"/>
                  <a:gd name="T47" fmla="*/ 1530 h 3570"/>
                  <a:gd name="T48" fmla="*/ 193 w 2250"/>
                  <a:gd name="T49" fmla="*/ 1539 h 3570"/>
                  <a:gd name="T50" fmla="*/ 162 w 2250"/>
                  <a:gd name="T51" fmla="*/ 1605 h 3570"/>
                  <a:gd name="T52" fmla="*/ 162 w 2250"/>
                  <a:gd name="T53" fmla="*/ 1605 h 3570"/>
                  <a:gd name="T54" fmla="*/ 162 w 2250"/>
                  <a:gd name="T55" fmla="*/ 1605 h 3570"/>
                  <a:gd name="T56" fmla="*/ 0 w 2250"/>
                  <a:gd name="T57" fmla="*/ 1863 h 3570"/>
                  <a:gd name="T58" fmla="*/ 0 w 2250"/>
                  <a:gd name="T59" fmla="*/ 2146 h 3570"/>
                  <a:gd name="T60" fmla="*/ 147 w 2250"/>
                  <a:gd name="T61" fmla="*/ 2394 h 3570"/>
                  <a:gd name="T62" fmla="*/ 373 w 2250"/>
                  <a:gd name="T63" fmla="*/ 2518 h 3570"/>
                  <a:gd name="T64" fmla="*/ 378 w 2250"/>
                  <a:gd name="T65" fmla="*/ 2520 h 3570"/>
                  <a:gd name="T66" fmla="*/ 839 w 2250"/>
                  <a:gd name="T67" fmla="*/ 2772 h 3570"/>
                  <a:gd name="T68" fmla="*/ 1164 w 2250"/>
                  <a:gd name="T69" fmla="*/ 3318 h 3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50" h="3570">
                    <a:moveTo>
                      <a:pt x="1164" y="3318"/>
                    </a:moveTo>
                    <a:cubicBezTo>
                      <a:pt x="1164" y="3570"/>
                      <a:pt x="1164" y="3570"/>
                      <a:pt x="1164" y="3570"/>
                    </a:cubicBezTo>
                    <a:cubicBezTo>
                      <a:pt x="2250" y="3570"/>
                      <a:pt x="2250" y="3570"/>
                      <a:pt x="2250" y="3570"/>
                    </a:cubicBezTo>
                    <a:cubicBezTo>
                      <a:pt x="2250" y="3353"/>
                      <a:pt x="2250" y="3353"/>
                      <a:pt x="2250" y="3353"/>
                    </a:cubicBezTo>
                    <a:cubicBezTo>
                      <a:pt x="2250" y="3156"/>
                      <a:pt x="2142" y="2975"/>
                      <a:pt x="1970" y="2881"/>
                    </a:cubicBezTo>
                    <a:cubicBezTo>
                      <a:pt x="1450" y="2555"/>
                      <a:pt x="1450" y="2555"/>
                      <a:pt x="1450" y="2555"/>
                    </a:cubicBezTo>
                    <a:cubicBezTo>
                      <a:pt x="1371" y="2512"/>
                      <a:pt x="1322" y="2430"/>
                      <a:pt x="1322" y="2340"/>
                    </a:cubicBezTo>
                    <a:cubicBezTo>
                      <a:pt x="1322" y="2096"/>
                      <a:pt x="1322" y="2096"/>
                      <a:pt x="1322" y="2096"/>
                    </a:cubicBezTo>
                    <a:cubicBezTo>
                      <a:pt x="1322" y="2096"/>
                      <a:pt x="1547" y="1886"/>
                      <a:pt x="1614" y="1594"/>
                    </a:cubicBezTo>
                    <a:cubicBezTo>
                      <a:pt x="1670" y="1558"/>
                      <a:pt x="1707" y="1496"/>
                      <a:pt x="1707" y="1425"/>
                    </a:cubicBezTo>
                    <a:cubicBezTo>
                      <a:pt x="1707" y="1157"/>
                      <a:pt x="1707" y="1157"/>
                      <a:pt x="1707" y="1157"/>
                    </a:cubicBezTo>
                    <a:cubicBezTo>
                      <a:pt x="1707" y="1098"/>
                      <a:pt x="1670" y="1046"/>
                      <a:pt x="1629" y="1009"/>
                    </a:cubicBezTo>
                    <a:cubicBezTo>
                      <a:pt x="1629" y="621"/>
                      <a:pt x="1629" y="621"/>
                      <a:pt x="1629" y="621"/>
                    </a:cubicBezTo>
                    <a:cubicBezTo>
                      <a:pt x="1629" y="621"/>
                      <a:pt x="1595" y="0"/>
                      <a:pt x="853" y="0"/>
                    </a:cubicBezTo>
                    <a:cubicBezTo>
                      <a:pt x="590" y="0"/>
                      <a:pt x="420" y="81"/>
                      <a:pt x="310" y="166"/>
                    </a:cubicBezTo>
                    <a:cubicBezTo>
                      <a:pt x="310" y="604"/>
                      <a:pt x="310" y="604"/>
                      <a:pt x="310" y="604"/>
                    </a:cubicBezTo>
                    <a:cubicBezTo>
                      <a:pt x="357" y="647"/>
                      <a:pt x="388" y="708"/>
                      <a:pt x="388" y="776"/>
                    </a:cubicBezTo>
                    <a:cubicBezTo>
                      <a:pt x="388" y="1087"/>
                      <a:pt x="388" y="1087"/>
                      <a:pt x="388" y="1087"/>
                    </a:cubicBezTo>
                    <a:cubicBezTo>
                      <a:pt x="388" y="1168"/>
                      <a:pt x="345" y="1240"/>
                      <a:pt x="280" y="1282"/>
                    </a:cubicBezTo>
                    <a:cubicBezTo>
                      <a:pt x="274" y="1309"/>
                      <a:pt x="267" y="1336"/>
                      <a:pt x="259" y="1362"/>
                    </a:cubicBezTo>
                    <a:cubicBezTo>
                      <a:pt x="257" y="1369"/>
                      <a:pt x="255" y="1375"/>
                      <a:pt x="253" y="1382"/>
                    </a:cubicBezTo>
                    <a:cubicBezTo>
                      <a:pt x="245" y="1406"/>
                      <a:pt x="237" y="1429"/>
                      <a:pt x="229" y="1451"/>
                    </a:cubicBezTo>
                    <a:cubicBezTo>
                      <a:pt x="228" y="1453"/>
                      <a:pt x="228" y="1455"/>
                      <a:pt x="227" y="1456"/>
                    </a:cubicBezTo>
                    <a:cubicBezTo>
                      <a:pt x="218" y="1482"/>
                      <a:pt x="208" y="1506"/>
                      <a:pt x="197" y="1530"/>
                    </a:cubicBezTo>
                    <a:cubicBezTo>
                      <a:pt x="196" y="1533"/>
                      <a:pt x="194" y="1536"/>
                      <a:pt x="193" y="1539"/>
                    </a:cubicBezTo>
                    <a:cubicBezTo>
                      <a:pt x="183" y="1562"/>
                      <a:pt x="173" y="1584"/>
                      <a:pt x="162" y="1605"/>
                    </a:cubicBezTo>
                    <a:cubicBezTo>
                      <a:pt x="162" y="1605"/>
                      <a:pt x="162" y="1605"/>
                      <a:pt x="162" y="1605"/>
                    </a:cubicBezTo>
                    <a:cubicBezTo>
                      <a:pt x="162" y="1605"/>
                      <a:pt x="162" y="1605"/>
                      <a:pt x="162" y="1605"/>
                    </a:cubicBezTo>
                    <a:cubicBezTo>
                      <a:pt x="82" y="1764"/>
                      <a:pt x="0" y="1863"/>
                      <a:pt x="0" y="1863"/>
                    </a:cubicBezTo>
                    <a:cubicBezTo>
                      <a:pt x="0" y="2146"/>
                      <a:pt x="0" y="2146"/>
                      <a:pt x="0" y="2146"/>
                    </a:cubicBezTo>
                    <a:cubicBezTo>
                      <a:pt x="0" y="2250"/>
                      <a:pt x="56" y="2345"/>
                      <a:pt x="147" y="2394"/>
                    </a:cubicBezTo>
                    <a:cubicBezTo>
                      <a:pt x="373" y="2518"/>
                      <a:pt x="373" y="2518"/>
                      <a:pt x="373" y="2518"/>
                    </a:cubicBezTo>
                    <a:cubicBezTo>
                      <a:pt x="378" y="2517"/>
                      <a:pt x="381" y="2518"/>
                      <a:pt x="378" y="2520"/>
                    </a:cubicBezTo>
                    <a:cubicBezTo>
                      <a:pt x="839" y="2772"/>
                      <a:pt x="839" y="2772"/>
                      <a:pt x="839" y="2772"/>
                    </a:cubicBezTo>
                    <a:cubicBezTo>
                      <a:pt x="1039" y="2881"/>
                      <a:pt x="1164" y="3091"/>
                      <a:pt x="1164" y="3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0" name="Freeform 17">
                <a:extLst>
                  <a:ext uri="{FF2B5EF4-FFF2-40B4-BE49-F238E27FC236}">
                    <a16:creationId xmlns:a16="http://schemas.microsoft.com/office/drawing/2014/main" id="{AEF87F73-160E-8013-4284-D34AF8C1D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2763" y="3603625"/>
                <a:ext cx="460375" cy="550863"/>
              </a:xfrm>
              <a:custGeom>
                <a:avLst/>
                <a:gdLst>
                  <a:gd name="T0" fmla="*/ 3070 w 3414"/>
                  <a:gd name="T1" fmla="*/ 3320 h 4113"/>
                  <a:gd name="T2" fmla="*/ 2329 w 3414"/>
                  <a:gd name="T3" fmla="*/ 2949 h 4113"/>
                  <a:gd name="T4" fmla="*/ 2173 w 3414"/>
                  <a:gd name="T5" fmla="*/ 2696 h 4113"/>
                  <a:gd name="T6" fmla="*/ 2173 w 3414"/>
                  <a:gd name="T7" fmla="*/ 2406 h 4113"/>
                  <a:gd name="T8" fmla="*/ 2243 w 3414"/>
                  <a:gd name="T9" fmla="*/ 2315 h 4113"/>
                  <a:gd name="T10" fmla="*/ 2473 w 3414"/>
                  <a:gd name="T11" fmla="*/ 1851 h 4113"/>
                  <a:gd name="T12" fmla="*/ 2638 w 3414"/>
                  <a:gd name="T13" fmla="*/ 1630 h 4113"/>
                  <a:gd name="T14" fmla="*/ 2638 w 3414"/>
                  <a:gd name="T15" fmla="*/ 1319 h 4113"/>
                  <a:gd name="T16" fmla="*/ 2561 w 3414"/>
                  <a:gd name="T17" fmla="*/ 1147 h 4113"/>
                  <a:gd name="T18" fmla="*/ 2561 w 3414"/>
                  <a:gd name="T19" fmla="*/ 699 h 4113"/>
                  <a:gd name="T20" fmla="*/ 1707 w 3414"/>
                  <a:gd name="T21" fmla="*/ 0 h 4113"/>
                  <a:gd name="T22" fmla="*/ 854 w 3414"/>
                  <a:gd name="T23" fmla="*/ 699 h 4113"/>
                  <a:gd name="T24" fmla="*/ 854 w 3414"/>
                  <a:gd name="T25" fmla="*/ 1147 h 4113"/>
                  <a:gd name="T26" fmla="*/ 776 w 3414"/>
                  <a:gd name="T27" fmla="*/ 1319 h 4113"/>
                  <a:gd name="T28" fmla="*/ 776 w 3414"/>
                  <a:gd name="T29" fmla="*/ 1630 h 4113"/>
                  <a:gd name="T30" fmla="*/ 883 w 3414"/>
                  <a:gd name="T31" fmla="*/ 1825 h 4113"/>
                  <a:gd name="T32" fmla="*/ 1164 w 3414"/>
                  <a:gd name="T33" fmla="*/ 2406 h 4113"/>
                  <a:gd name="T34" fmla="*/ 1164 w 3414"/>
                  <a:gd name="T35" fmla="*/ 2689 h 4113"/>
                  <a:gd name="T36" fmla="*/ 1017 w 3414"/>
                  <a:gd name="T37" fmla="*/ 2937 h 4113"/>
                  <a:gd name="T38" fmla="*/ 324 w 3414"/>
                  <a:gd name="T39" fmla="*/ 3315 h 4113"/>
                  <a:gd name="T40" fmla="*/ 0 w 3414"/>
                  <a:gd name="T41" fmla="*/ 3861 h 4113"/>
                  <a:gd name="T42" fmla="*/ 0 w 3414"/>
                  <a:gd name="T43" fmla="*/ 4113 h 4113"/>
                  <a:gd name="T44" fmla="*/ 3414 w 3414"/>
                  <a:gd name="T45" fmla="*/ 4113 h 4113"/>
                  <a:gd name="T46" fmla="*/ 3414 w 3414"/>
                  <a:gd name="T47" fmla="*/ 3877 h 4113"/>
                  <a:gd name="T48" fmla="*/ 3070 w 3414"/>
                  <a:gd name="T49" fmla="*/ 3320 h 4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414" h="4113">
                    <a:moveTo>
                      <a:pt x="3070" y="3320"/>
                    </a:moveTo>
                    <a:cubicBezTo>
                      <a:pt x="2329" y="2949"/>
                      <a:pt x="2329" y="2949"/>
                      <a:pt x="2329" y="2949"/>
                    </a:cubicBezTo>
                    <a:cubicBezTo>
                      <a:pt x="2233" y="2901"/>
                      <a:pt x="2173" y="2804"/>
                      <a:pt x="2173" y="2696"/>
                    </a:cubicBezTo>
                    <a:cubicBezTo>
                      <a:pt x="2173" y="2406"/>
                      <a:pt x="2173" y="2406"/>
                      <a:pt x="2173" y="2406"/>
                    </a:cubicBezTo>
                    <a:cubicBezTo>
                      <a:pt x="2193" y="2382"/>
                      <a:pt x="2217" y="2351"/>
                      <a:pt x="2243" y="2315"/>
                    </a:cubicBezTo>
                    <a:cubicBezTo>
                      <a:pt x="2344" y="2173"/>
                      <a:pt x="2420" y="2016"/>
                      <a:pt x="2473" y="1851"/>
                    </a:cubicBezTo>
                    <a:cubicBezTo>
                      <a:pt x="2568" y="1822"/>
                      <a:pt x="2638" y="1734"/>
                      <a:pt x="2638" y="1630"/>
                    </a:cubicBezTo>
                    <a:cubicBezTo>
                      <a:pt x="2638" y="1319"/>
                      <a:pt x="2638" y="1319"/>
                      <a:pt x="2638" y="1319"/>
                    </a:cubicBezTo>
                    <a:cubicBezTo>
                      <a:pt x="2638" y="1251"/>
                      <a:pt x="2608" y="1190"/>
                      <a:pt x="2561" y="1147"/>
                    </a:cubicBezTo>
                    <a:cubicBezTo>
                      <a:pt x="2561" y="699"/>
                      <a:pt x="2561" y="699"/>
                      <a:pt x="2561" y="699"/>
                    </a:cubicBezTo>
                    <a:cubicBezTo>
                      <a:pt x="2561" y="699"/>
                      <a:pt x="2653" y="0"/>
                      <a:pt x="1707" y="0"/>
                    </a:cubicBezTo>
                    <a:cubicBezTo>
                      <a:pt x="761" y="0"/>
                      <a:pt x="854" y="699"/>
                      <a:pt x="854" y="699"/>
                    </a:cubicBezTo>
                    <a:cubicBezTo>
                      <a:pt x="854" y="1147"/>
                      <a:pt x="854" y="1147"/>
                      <a:pt x="854" y="1147"/>
                    </a:cubicBezTo>
                    <a:cubicBezTo>
                      <a:pt x="806" y="1190"/>
                      <a:pt x="776" y="1251"/>
                      <a:pt x="776" y="1319"/>
                    </a:cubicBezTo>
                    <a:cubicBezTo>
                      <a:pt x="776" y="1630"/>
                      <a:pt x="776" y="1630"/>
                      <a:pt x="776" y="1630"/>
                    </a:cubicBezTo>
                    <a:cubicBezTo>
                      <a:pt x="776" y="1711"/>
                      <a:pt x="819" y="1783"/>
                      <a:pt x="883" y="1825"/>
                    </a:cubicBezTo>
                    <a:cubicBezTo>
                      <a:pt x="961" y="2163"/>
                      <a:pt x="1164" y="2406"/>
                      <a:pt x="1164" y="2406"/>
                    </a:cubicBezTo>
                    <a:cubicBezTo>
                      <a:pt x="1164" y="2689"/>
                      <a:pt x="1164" y="2689"/>
                      <a:pt x="1164" y="2689"/>
                    </a:cubicBezTo>
                    <a:cubicBezTo>
                      <a:pt x="1164" y="2793"/>
                      <a:pt x="1107" y="2888"/>
                      <a:pt x="1017" y="2937"/>
                    </a:cubicBezTo>
                    <a:cubicBezTo>
                      <a:pt x="324" y="3315"/>
                      <a:pt x="324" y="3315"/>
                      <a:pt x="324" y="3315"/>
                    </a:cubicBezTo>
                    <a:cubicBezTo>
                      <a:pt x="124" y="3424"/>
                      <a:pt x="0" y="3634"/>
                      <a:pt x="0" y="3861"/>
                    </a:cubicBezTo>
                    <a:cubicBezTo>
                      <a:pt x="0" y="4113"/>
                      <a:pt x="0" y="4113"/>
                      <a:pt x="0" y="4113"/>
                    </a:cubicBezTo>
                    <a:cubicBezTo>
                      <a:pt x="3414" y="4113"/>
                      <a:pt x="3414" y="4113"/>
                      <a:pt x="3414" y="4113"/>
                    </a:cubicBezTo>
                    <a:cubicBezTo>
                      <a:pt x="3414" y="3877"/>
                      <a:pt x="3414" y="3877"/>
                      <a:pt x="3414" y="3877"/>
                    </a:cubicBezTo>
                    <a:cubicBezTo>
                      <a:pt x="3414" y="3641"/>
                      <a:pt x="3281" y="3425"/>
                      <a:pt x="3070" y="33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FAEBFB0-807B-FA4C-1F75-DEEE34E85EF6}"/>
                </a:ext>
              </a:extLst>
            </p:cNvPr>
            <p:cNvSpPr txBox="1"/>
            <p:nvPr/>
          </p:nvSpPr>
          <p:spPr>
            <a:xfrm>
              <a:off x="3776545" y="1608915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01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776AC13-9FF1-5BA7-0575-E699B6DF5A14}"/>
                </a:ext>
              </a:extLst>
            </p:cNvPr>
            <p:cNvSpPr txBox="1"/>
            <p:nvPr/>
          </p:nvSpPr>
          <p:spPr>
            <a:xfrm>
              <a:off x="3776545" y="5503309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05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CCC0D78-4FC9-9CFC-7FB6-1F75FAB71401}"/>
                </a:ext>
              </a:extLst>
            </p:cNvPr>
            <p:cNvSpPr txBox="1"/>
            <p:nvPr/>
          </p:nvSpPr>
          <p:spPr>
            <a:xfrm>
              <a:off x="4853906" y="4655550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04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E6B29D-B84A-57E2-4B88-B7D83E245879}"/>
                </a:ext>
              </a:extLst>
            </p:cNvPr>
            <p:cNvSpPr txBox="1"/>
            <p:nvPr/>
          </p:nvSpPr>
          <p:spPr>
            <a:xfrm>
              <a:off x="5869452" y="3617416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03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7C19D7-4BF9-B84A-CE8D-6212B35887BF}"/>
                </a:ext>
              </a:extLst>
            </p:cNvPr>
            <p:cNvSpPr txBox="1"/>
            <p:nvPr/>
          </p:nvSpPr>
          <p:spPr>
            <a:xfrm>
              <a:off x="4853906" y="2553814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1250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1EDC12-C587-FD54-7980-3726DFD53D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3 Steps Agenda Slide PowerPoint Templates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3F2DBF-35BE-B160-1D4C-36C52F551CBB}"/>
              </a:ext>
            </a:extLst>
          </p:cNvPr>
          <p:cNvSpPr/>
          <p:nvPr/>
        </p:nvSpPr>
        <p:spPr>
          <a:xfrm>
            <a:off x="-1588" y="1397691"/>
            <a:ext cx="8402638" cy="1590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0AA78B20-F682-F3AF-9571-3037C2A925BB}"/>
              </a:ext>
            </a:extLst>
          </p:cNvPr>
          <p:cNvSpPr>
            <a:spLocks/>
          </p:cNvSpPr>
          <p:nvPr/>
        </p:nvSpPr>
        <p:spPr bwMode="auto">
          <a:xfrm>
            <a:off x="6653046" y="1397691"/>
            <a:ext cx="1748004" cy="1590675"/>
          </a:xfrm>
          <a:custGeom>
            <a:avLst/>
            <a:gdLst>
              <a:gd name="T0" fmla="*/ 1510 w 1524"/>
              <a:gd name="T1" fmla="*/ 0 h 1002"/>
              <a:gd name="T2" fmla="*/ 1524 w 1524"/>
              <a:gd name="T3" fmla="*/ 1002 h 1002"/>
              <a:gd name="T4" fmla="*/ 0 w 1524"/>
              <a:gd name="T5" fmla="*/ 901 h 1002"/>
              <a:gd name="T6" fmla="*/ 269 w 1524"/>
              <a:gd name="T7" fmla="*/ 366 h 1002"/>
              <a:gd name="T8" fmla="*/ 399 w 1524"/>
              <a:gd name="T9" fmla="*/ 86 h 1002"/>
              <a:gd name="T10" fmla="*/ 1510 w 1524"/>
              <a:gd name="T11" fmla="*/ 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4" h="1002">
                <a:moveTo>
                  <a:pt x="1510" y="0"/>
                </a:moveTo>
                <a:lnTo>
                  <a:pt x="1524" y="1002"/>
                </a:lnTo>
                <a:lnTo>
                  <a:pt x="0" y="901"/>
                </a:lnTo>
                <a:lnTo>
                  <a:pt x="269" y="366"/>
                </a:lnTo>
                <a:lnTo>
                  <a:pt x="399" y="86"/>
                </a:lnTo>
                <a:lnTo>
                  <a:pt x="151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D3CA7801-8BF4-9072-A92E-6B517E6D1E16}"/>
              </a:ext>
            </a:extLst>
          </p:cNvPr>
          <p:cNvSpPr>
            <a:spLocks/>
          </p:cNvSpPr>
          <p:nvPr/>
        </p:nvSpPr>
        <p:spPr bwMode="auto">
          <a:xfrm>
            <a:off x="6627812" y="1337366"/>
            <a:ext cx="1352295" cy="1493837"/>
          </a:xfrm>
          <a:custGeom>
            <a:avLst/>
            <a:gdLst>
              <a:gd name="T0" fmla="*/ 779 w 1179"/>
              <a:gd name="T1" fmla="*/ 0 h 941"/>
              <a:gd name="T2" fmla="*/ 883 w 1179"/>
              <a:gd name="T3" fmla="*/ 126 h 941"/>
              <a:gd name="T4" fmla="*/ 1179 w 1179"/>
              <a:gd name="T5" fmla="*/ 892 h 941"/>
              <a:gd name="T6" fmla="*/ 0 w 1179"/>
              <a:gd name="T7" fmla="*/ 941 h 941"/>
              <a:gd name="T8" fmla="*/ 127 w 1179"/>
              <a:gd name="T9" fmla="*/ 55 h 941"/>
              <a:gd name="T10" fmla="*/ 779 w 1179"/>
              <a:gd name="T11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9" h="941">
                <a:moveTo>
                  <a:pt x="779" y="0"/>
                </a:moveTo>
                <a:lnTo>
                  <a:pt x="883" y="126"/>
                </a:lnTo>
                <a:lnTo>
                  <a:pt x="1179" y="892"/>
                </a:lnTo>
                <a:lnTo>
                  <a:pt x="0" y="941"/>
                </a:lnTo>
                <a:lnTo>
                  <a:pt x="127" y="55"/>
                </a:lnTo>
                <a:lnTo>
                  <a:pt x="779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060A675A-27BD-39E4-8309-885832E9E735}"/>
              </a:ext>
            </a:extLst>
          </p:cNvPr>
          <p:cNvSpPr>
            <a:spLocks/>
          </p:cNvSpPr>
          <p:nvPr/>
        </p:nvSpPr>
        <p:spPr bwMode="auto">
          <a:xfrm>
            <a:off x="6766597" y="1140516"/>
            <a:ext cx="1233009" cy="1630362"/>
          </a:xfrm>
          <a:custGeom>
            <a:avLst/>
            <a:gdLst>
              <a:gd name="T0" fmla="*/ 278 w 1075"/>
              <a:gd name="T1" fmla="*/ 0 h 1027"/>
              <a:gd name="T2" fmla="*/ 852 w 1075"/>
              <a:gd name="T3" fmla="*/ 33 h 1027"/>
              <a:gd name="T4" fmla="*/ 1075 w 1075"/>
              <a:gd name="T5" fmla="*/ 1027 h 1027"/>
              <a:gd name="T6" fmla="*/ 0 w 1075"/>
              <a:gd name="T7" fmla="*/ 939 h 1027"/>
              <a:gd name="T8" fmla="*/ 278 w 1075"/>
              <a:gd name="T9" fmla="*/ 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5" h="1027">
                <a:moveTo>
                  <a:pt x="278" y="0"/>
                </a:moveTo>
                <a:lnTo>
                  <a:pt x="852" y="33"/>
                </a:lnTo>
                <a:lnTo>
                  <a:pt x="1075" y="1027"/>
                </a:lnTo>
                <a:lnTo>
                  <a:pt x="0" y="939"/>
                </a:lnTo>
                <a:lnTo>
                  <a:pt x="278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274320" rIns="18288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9B5340-35B8-F7A5-6C74-B0BC5D18F835}"/>
              </a:ext>
            </a:extLst>
          </p:cNvPr>
          <p:cNvSpPr txBox="1"/>
          <p:nvPr/>
        </p:nvSpPr>
        <p:spPr>
          <a:xfrm>
            <a:off x="760357" y="2111658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70168C-0E35-3D17-B04B-595E127E2869}"/>
              </a:ext>
            </a:extLst>
          </p:cNvPr>
          <p:cNvSpPr txBox="1"/>
          <p:nvPr/>
        </p:nvSpPr>
        <p:spPr>
          <a:xfrm>
            <a:off x="760357" y="1720400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UY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GENDA ITEM 1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4D0335-F45D-4E6E-10E1-EBC3B0398B9C}"/>
              </a:ext>
            </a:extLst>
          </p:cNvPr>
          <p:cNvSpPr/>
          <p:nvPr/>
        </p:nvSpPr>
        <p:spPr>
          <a:xfrm>
            <a:off x="-1588" y="3060412"/>
            <a:ext cx="8793163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DC45D4A8-2D65-57BE-1E05-A5347E6FE78E}"/>
              </a:ext>
            </a:extLst>
          </p:cNvPr>
          <p:cNvSpPr>
            <a:spLocks/>
          </p:cNvSpPr>
          <p:nvPr/>
        </p:nvSpPr>
        <p:spPr bwMode="auto">
          <a:xfrm>
            <a:off x="7398694" y="3068790"/>
            <a:ext cx="1392881" cy="1588206"/>
          </a:xfrm>
          <a:custGeom>
            <a:avLst/>
            <a:gdLst>
              <a:gd name="T0" fmla="*/ 1077 w 1077"/>
              <a:gd name="T1" fmla="*/ 0 h 950"/>
              <a:gd name="T2" fmla="*/ 1077 w 1077"/>
              <a:gd name="T3" fmla="*/ 950 h 950"/>
              <a:gd name="T4" fmla="*/ 0 w 1077"/>
              <a:gd name="T5" fmla="*/ 897 h 950"/>
              <a:gd name="T6" fmla="*/ 212 w 1077"/>
              <a:gd name="T7" fmla="*/ 229 h 950"/>
              <a:gd name="T8" fmla="*/ 333 w 1077"/>
              <a:gd name="T9" fmla="*/ 17 h 950"/>
              <a:gd name="T10" fmla="*/ 1077 w 1077"/>
              <a:gd name="T11" fmla="*/ 0 h 950"/>
              <a:gd name="connsiteX0" fmla="*/ 10000 w 10000"/>
              <a:gd name="connsiteY0" fmla="*/ 0 h 10239"/>
              <a:gd name="connsiteX1" fmla="*/ 9971 w 10000"/>
              <a:gd name="connsiteY1" fmla="*/ 10239 h 10239"/>
              <a:gd name="connsiteX2" fmla="*/ 0 w 10000"/>
              <a:gd name="connsiteY2" fmla="*/ 9442 h 10239"/>
              <a:gd name="connsiteX3" fmla="*/ 1968 w 10000"/>
              <a:gd name="connsiteY3" fmla="*/ 2411 h 10239"/>
              <a:gd name="connsiteX4" fmla="*/ 3092 w 10000"/>
              <a:gd name="connsiteY4" fmla="*/ 179 h 10239"/>
              <a:gd name="connsiteX5" fmla="*/ 10000 w 10000"/>
              <a:gd name="connsiteY5" fmla="*/ 0 h 10239"/>
              <a:gd name="connsiteX0" fmla="*/ 10000 w 10000"/>
              <a:gd name="connsiteY0" fmla="*/ 0 h 10345"/>
              <a:gd name="connsiteX1" fmla="*/ 9971 w 10000"/>
              <a:gd name="connsiteY1" fmla="*/ 10345 h 10345"/>
              <a:gd name="connsiteX2" fmla="*/ 0 w 10000"/>
              <a:gd name="connsiteY2" fmla="*/ 9442 h 10345"/>
              <a:gd name="connsiteX3" fmla="*/ 1968 w 10000"/>
              <a:gd name="connsiteY3" fmla="*/ 2411 h 10345"/>
              <a:gd name="connsiteX4" fmla="*/ 3092 w 10000"/>
              <a:gd name="connsiteY4" fmla="*/ 179 h 10345"/>
              <a:gd name="connsiteX5" fmla="*/ 10000 w 10000"/>
              <a:gd name="connsiteY5" fmla="*/ 0 h 10345"/>
              <a:gd name="connsiteX0" fmla="*/ 10000 w 10000"/>
              <a:gd name="connsiteY0" fmla="*/ 0 h 10531"/>
              <a:gd name="connsiteX1" fmla="*/ 9971 w 10000"/>
              <a:gd name="connsiteY1" fmla="*/ 10531 h 10531"/>
              <a:gd name="connsiteX2" fmla="*/ 0 w 10000"/>
              <a:gd name="connsiteY2" fmla="*/ 9442 h 10531"/>
              <a:gd name="connsiteX3" fmla="*/ 1968 w 10000"/>
              <a:gd name="connsiteY3" fmla="*/ 2411 h 10531"/>
              <a:gd name="connsiteX4" fmla="*/ 3092 w 10000"/>
              <a:gd name="connsiteY4" fmla="*/ 179 h 10531"/>
              <a:gd name="connsiteX5" fmla="*/ 10000 w 10000"/>
              <a:gd name="connsiteY5" fmla="*/ 0 h 1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531">
                <a:moveTo>
                  <a:pt x="10000" y="0"/>
                </a:moveTo>
                <a:cubicBezTo>
                  <a:pt x="9990" y="3413"/>
                  <a:pt x="9981" y="7118"/>
                  <a:pt x="9971" y="10531"/>
                </a:cubicBezTo>
                <a:lnTo>
                  <a:pt x="0" y="9442"/>
                </a:lnTo>
                <a:lnTo>
                  <a:pt x="1968" y="2411"/>
                </a:lnTo>
                <a:lnTo>
                  <a:pt x="3092" y="179"/>
                </a:lnTo>
                <a:lnTo>
                  <a:pt x="1000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BD2EC491-5950-3F76-BA3F-7F382592B19E}"/>
              </a:ext>
            </a:extLst>
          </p:cNvPr>
          <p:cNvSpPr>
            <a:spLocks/>
          </p:cNvSpPr>
          <p:nvPr/>
        </p:nvSpPr>
        <p:spPr bwMode="auto">
          <a:xfrm>
            <a:off x="7081837" y="2906864"/>
            <a:ext cx="1659300" cy="1589087"/>
          </a:xfrm>
          <a:custGeom>
            <a:avLst/>
            <a:gdLst>
              <a:gd name="T0" fmla="*/ 1069 w 1283"/>
              <a:gd name="T1" fmla="*/ 0 h 1001"/>
              <a:gd name="T2" fmla="*/ 1283 w 1283"/>
              <a:gd name="T3" fmla="*/ 848 h 1001"/>
              <a:gd name="T4" fmla="*/ 236 w 1283"/>
              <a:gd name="T5" fmla="*/ 1001 h 1001"/>
              <a:gd name="T6" fmla="*/ 0 w 1283"/>
              <a:gd name="T7" fmla="*/ 155 h 1001"/>
              <a:gd name="T8" fmla="*/ 1069 w 1283"/>
              <a:gd name="T9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3" h="1001">
                <a:moveTo>
                  <a:pt x="1069" y="0"/>
                </a:moveTo>
                <a:lnTo>
                  <a:pt x="1283" y="848"/>
                </a:lnTo>
                <a:lnTo>
                  <a:pt x="236" y="1001"/>
                </a:lnTo>
                <a:lnTo>
                  <a:pt x="0" y="155"/>
                </a:lnTo>
                <a:lnTo>
                  <a:pt x="106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A02B11DB-C3C3-56D1-C4DE-ECE540518FB2}"/>
              </a:ext>
            </a:extLst>
          </p:cNvPr>
          <p:cNvSpPr>
            <a:spLocks/>
          </p:cNvSpPr>
          <p:nvPr/>
        </p:nvSpPr>
        <p:spPr bwMode="auto">
          <a:xfrm>
            <a:off x="7503452" y="2906864"/>
            <a:ext cx="1237685" cy="1346200"/>
          </a:xfrm>
          <a:custGeom>
            <a:avLst/>
            <a:gdLst>
              <a:gd name="T0" fmla="*/ 743 w 957"/>
              <a:gd name="T1" fmla="*/ 0 h 848"/>
              <a:gd name="T2" fmla="*/ 957 w 957"/>
              <a:gd name="T3" fmla="*/ 848 h 848"/>
              <a:gd name="T4" fmla="*/ 0 w 957"/>
              <a:gd name="T5" fmla="*/ 813 h 848"/>
              <a:gd name="T6" fmla="*/ 23 w 957"/>
              <a:gd name="T7" fmla="*/ 208 h 848"/>
              <a:gd name="T8" fmla="*/ 743 w 957"/>
              <a:gd name="T9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7" h="848">
                <a:moveTo>
                  <a:pt x="743" y="0"/>
                </a:moveTo>
                <a:lnTo>
                  <a:pt x="957" y="848"/>
                </a:lnTo>
                <a:lnTo>
                  <a:pt x="0" y="813"/>
                </a:lnTo>
                <a:lnTo>
                  <a:pt x="23" y="208"/>
                </a:lnTo>
                <a:lnTo>
                  <a:pt x="7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365760" rIns="27432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715D4E-8DCF-8C0B-E0F6-9E09D91D3B2A}"/>
              </a:ext>
            </a:extLst>
          </p:cNvPr>
          <p:cNvSpPr txBox="1"/>
          <p:nvPr/>
        </p:nvSpPr>
        <p:spPr>
          <a:xfrm>
            <a:off x="760357" y="3774379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ECF949-1181-043A-E486-26CFD141E641}"/>
              </a:ext>
            </a:extLst>
          </p:cNvPr>
          <p:cNvSpPr txBox="1"/>
          <p:nvPr/>
        </p:nvSpPr>
        <p:spPr>
          <a:xfrm>
            <a:off x="760357" y="3383121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UY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GENDA ITEM 2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22">
            <a:extLst>
              <a:ext uri="{FF2B5EF4-FFF2-40B4-BE49-F238E27FC236}">
                <a16:creationId xmlns:a16="http://schemas.microsoft.com/office/drawing/2014/main" id="{2B82607F-4847-09FB-E8CF-D11B9B7BD10B}"/>
              </a:ext>
            </a:extLst>
          </p:cNvPr>
          <p:cNvSpPr/>
          <p:nvPr/>
        </p:nvSpPr>
        <p:spPr>
          <a:xfrm>
            <a:off x="0" y="4726018"/>
            <a:ext cx="8753158" cy="1594485"/>
          </a:xfrm>
          <a:custGeom>
            <a:avLst/>
            <a:gdLst>
              <a:gd name="connsiteX0" fmla="*/ 0 w 8402638"/>
              <a:gd name="connsiteY0" fmla="*/ 0 h 1590675"/>
              <a:gd name="connsiteX1" fmla="*/ 8402638 w 8402638"/>
              <a:gd name="connsiteY1" fmla="*/ 0 h 1590675"/>
              <a:gd name="connsiteX2" fmla="*/ 8402638 w 8402638"/>
              <a:gd name="connsiteY2" fmla="*/ 1590675 h 1590675"/>
              <a:gd name="connsiteX3" fmla="*/ 0 w 8402638"/>
              <a:gd name="connsiteY3" fmla="*/ 1590675 h 1590675"/>
              <a:gd name="connsiteX4" fmla="*/ 0 w 8402638"/>
              <a:gd name="connsiteY4" fmla="*/ 0 h 1590675"/>
              <a:gd name="connsiteX0" fmla="*/ 0 w 8421688"/>
              <a:gd name="connsiteY0" fmla="*/ 0 h 1590675"/>
              <a:gd name="connsiteX1" fmla="*/ 8402638 w 8421688"/>
              <a:gd name="connsiteY1" fmla="*/ 0 h 1590675"/>
              <a:gd name="connsiteX2" fmla="*/ 8421688 w 8421688"/>
              <a:gd name="connsiteY2" fmla="*/ 1590675 h 1590675"/>
              <a:gd name="connsiteX3" fmla="*/ 0 w 8421688"/>
              <a:gd name="connsiteY3" fmla="*/ 1590675 h 1590675"/>
              <a:gd name="connsiteX4" fmla="*/ 0 w 8421688"/>
              <a:gd name="connsiteY4" fmla="*/ 0 h 1590675"/>
              <a:gd name="connsiteX0" fmla="*/ 0 w 8450263"/>
              <a:gd name="connsiteY0" fmla="*/ 0 h 1590675"/>
              <a:gd name="connsiteX1" fmla="*/ 8402638 w 8450263"/>
              <a:gd name="connsiteY1" fmla="*/ 0 h 1590675"/>
              <a:gd name="connsiteX2" fmla="*/ 8450263 w 8450263"/>
              <a:gd name="connsiteY2" fmla="*/ 1590675 h 1590675"/>
              <a:gd name="connsiteX3" fmla="*/ 0 w 8450263"/>
              <a:gd name="connsiteY3" fmla="*/ 1590675 h 1590675"/>
              <a:gd name="connsiteX4" fmla="*/ 0 w 8450263"/>
              <a:gd name="connsiteY4" fmla="*/ 0 h 1590675"/>
              <a:gd name="connsiteX0" fmla="*/ 0 w 8526463"/>
              <a:gd name="connsiteY0" fmla="*/ 0 h 1590675"/>
              <a:gd name="connsiteX1" fmla="*/ 8402638 w 8526463"/>
              <a:gd name="connsiteY1" fmla="*/ 0 h 1590675"/>
              <a:gd name="connsiteX2" fmla="*/ 8526463 w 8526463"/>
              <a:gd name="connsiteY2" fmla="*/ 1590675 h 1590675"/>
              <a:gd name="connsiteX3" fmla="*/ 0 w 8526463"/>
              <a:gd name="connsiteY3" fmla="*/ 1590675 h 1590675"/>
              <a:gd name="connsiteX4" fmla="*/ 0 w 8526463"/>
              <a:gd name="connsiteY4" fmla="*/ 0 h 1590675"/>
              <a:gd name="connsiteX0" fmla="*/ 0 w 8650288"/>
              <a:gd name="connsiteY0" fmla="*/ 0 h 1590675"/>
              <a:gd name="connsiteX1" fmla="*/ 8402638 w 8650288"/>
              <a:gd name="connsiteY1" fmla="*/ 0 h 1590675"/>
              <a:gd name="connsiteX2" fmla="*/ 8650288 w 8650288"/>
              <a:gd name="connsiteY2" fmla="*/ 1590675 h 1590675"/>
              <a:gd name="connsiteX3" fmla="*/ 0 w 8650288"/>
              <a:gd name="connsiteY3" fmla="*/ 1590675 h 1590675"/>
              <a:gd name="connsiteX4" fmla="*/ 0 w 8650288"/>
              <a:gd name="connsiteY4" fmla="*/ 0 h 1590675"/>
              <a:gd name="connsiteX0" fmla="*/ 0 w 8749348"/>
              <a:gd name="connsiteY0" fmla="*/ 3810 h 1590675"/>
              <a:gd name="connsiteX1" fmla="*/ 8501698 w 8749348"/>
              <a:gd name="connsiteY1" fmla="*/ 0 h 1590675"/>
              <a:gd name="connsiteX2" fmla="*/ 8749348 w 8749348"/>
              <a:gd name="connsiteY2" fmla="*/ 1590675 h 1590675"/>
              <a:gd name="connsiteX3" fmla="*/ 99060 w 8749348"/>
              <a:gd name="connsiteY3" fmla="*/ 1590675 h 1590675"/>
              <a:gd name="connsiteX4" fmla="*/ 0 w 8749348"/>
              <a:gd name="connsiteY4" fmla="*/ 3810 h 1590675"/>
              <a:gd name="connsiteX0" fmla="*/ 3810 w 8753158"/>
              <a:gd name="connsiteY0" fmla="*/ 3810 h 1594485"/>
              <a:gd name="connsiteX1" fmla="*/ 8505508 w 8753158"/>
              <a:gd name="connsiteY1" fmla="*/ 0 h 1594485"/>
              <a:gd name="connsiteX2" fmla="*/ 8753158 w 8753158"/>
              <a:gd name="connsiteY2" fmla="*/ 1590675 h 1594485"/>
              <a:gd name="connsiteX3" fmla="*/ 0 w 8753158"/>
              <a:gd name="connsiteY3" fmla="*/ 1594485 h 1594485"/>
              <a:gd name="connsiteX4" fmla="*/ 3810 w 8753158"/>
              <a:gd name="connsiteY4" fmla="*/ 3810 h 159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3158" h="1594485">
                <a:moveTo>
                  <a:pt x="3810" y="3810"/>
                </a:moveTo>
                <a:lnTo>
                  <a:pt x="8505508" y="0"/>
                </a:lnTo>
                <a:lnTo>
                  <a:pt x="8753158" y="1590675"/>
                </a:lnTo>
                <a:lnTo>
                  <a:pt x="0" y="1594485"/>
                </a:lnTo>
                <a:lnTo>
                  <a:pt x="3810" y="38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110D9483-908D-F558-DB83-60AF81691F9E}"/>
              </a:ext>
            </a:extLst>
          </p:cNvPr>
          <p:cNvSpPr>
            <a:spLocks/>
          </p:cNvSpPr>
          <p:nvPr/>
        </p:nvSpPr>
        <p:spPr bwMode="auto">
          <a:xfrm>
            <a:off x="7347061" y="4718741"/>
            <a:ext cx="1431736" cy="1596753"/>
          </a:xfrm>
          <a:custGeom>
            <a:avLst/>
            <a:gdLst>
              <a:gd name="T0" fmla="*/ 987 w 1202"/>
              <a:gd name="T1" fmla="*/ 0 h 994"/>
              <a:gd name="T2" fmla="*/ 1202 w 1202"/>
              <a:gd name="T3" fmla="*/ 994 h 994"/>
              <a:gd name="T4" fmla="*/ 0 w 1202"/>
              <a:gd name="T5" fmla="*/ 901 h 994"/>
              <a:gd name="T6" fmla="*/ 298 w 1202"/>
              <a:gd name="T7" fmla="*/ 216 h 994"/>
              <a:gd name="T8" fmla="*/ 416 w 1202"/>
              <a:gd name="T9" fmla="*/ 26 h 994"/>
              <a:gd name="T10" fmla="*/ 987 w 1202"/>
              <a:gd name="T11" fmla="*/ 0 h 994"/>
              <a:gd name="connsiteX0" fmla="*/ 8211 w 10044"/>
              <a:gd name="connsiteY0" fmla="*/ 0 h 10119"/>
              <a:gd name="connsiteX1" fmla="*/ 10044 w 10044"/>
              <a:gd name="connsiteY1" fmla="*/ 10119 h 10119"/>
              <a:gd name="connsiteX2" fmla="*/ 0 w 10044"/>
              <a:gd name="connsiteY2" fmla="*/ 9064 h 10119"/>
              <a:gd name="connsiteX3" fmla="*/ 2479 w 10044"/>
              <a:gd name="connsiteY3" fmla="*/ 2173 h 10119"/>
              <a:gd name="connsiteX4" fmla="*/ 3461 w 10044"/>
              <a:gd name="connsiteY4" fmla="*/ 262 h 10119"/>
              <a:gd name="connsiteX5" fmla="*/ 8211 w 10044"/>
              <a:gd name="connsiteY5" fmla="*/ 0 h 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44" h="10119">
                <a:moveTo>
                  <a:pt x="8211" y="0"/>
                </a:moveTo>
                <a:lnTo>
                  <a:pt x="10044" y="10119"/>
                </a:lnTo>
                <a:lnTo>
                  <a:pt x="0" y="9064"/>
                </a:lnTo>
                <a:lnTo>
                  <a:pt x="2479" y="2173"/>
                </a:lnTo>
                <a:lnTo>
                  <a:pt x="3461" y="262"/>
                </a:lnTo>
                <a:lnTo>
                  <a:pt x="82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8DFD8307-85B5-3FEC-8C9D-6D5404E66B48}"/>
              </a:ext>
            </a:extLst>
          </p:cNvPr>
          <p:cNvSpPr>
            <a:spLocks/>
          </p:cNvSpPr>
          <p:nvPr/>
        </p:nvSpPr>
        <p:spPr bwMode="auto">
          <a:xfrm>
            <a:off x="7075487" y="4588566"/>
            <a:ext cx="1578447" cy="1563687"/>
          </a:xfrm>
          <a:custGeom>
            <a:avLst/>
            <a:gdLst>
              <a:gd name="T0" fmla="*/ 958 w 1331"/>
              <a:gd name="T1" fmla="*/ 0 h 985"/>
              <a:gd name="T2" fmla="*/ 1331 w 1331"/>
              <a:gd name="T3" fmla="*/ 852 h 985"/>
              <a:gd name="T4" fmla="*/ 233 w 1331"/>
              <a:gd name="T5" fmla="*/ 985 h 985"/>
              <a:gd name="T6" fmla="*/ 0 w 1331"/>
              <a:gd name="T7" fmla="*/ 197 h 985"/>
              <a:gd name="T8" fmla="*/ 958 w 1331"/>
              <a:gd name="T9" fmla="*/ 0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985">
                <a:moveTo>
                  <a:pt x="958" y="0"/>
                </a:moveTo>
                <a:lnTo>
                  <a:pt x="1331" y="852"/>
                </a:lnTo>
                <a:lnTo>
                  <a:pt x="233" y="985"/>
                </a:lnTo>
                <a:lnTo>
                  <a:pt x="0" y="197"/>
                </a:lnTo>
                <a:lnTo>
                  <a:pt x="958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3B993F6F-4410-C499-7920-ADF4217C4E3E}"/>
              </a:ext>
            </a:extLst>
          </p:cNvPr>
          <p:cNvSpPr>
            <a:spLocks/>
          </p:cNvSpPr>
          <p:nvPr/>
        </p:nvSpPr>
        <p:spPr bwMode="auto">
          <a:xfrm>
            <a:off x="7310297" y="4588566"/>
            <a:ext cx="1343637" cy="1360487"/>
          </a:xfrm>
          <a:custGeom>
            <a:avLst/>
            <a:gdLst>
              <a:gd name="T0" fmla="*/ 760 w 1133"/>
              <a:gd name="T1" fmla="*/ 0 h 857"/>
              <a:gd name="T2" fmla="*/ 1133 w 1133"/>
              <a:gd name="T3" fmla="*/ 852 h 857"/>
              <a:gd name="T4" fmla="*/ 44 w 1133"/>
              <a:gd name="T5" fmla="*/ 857 h 857"/>
              <a:gd name="T6" fmla="*/ 0 w 1133"/>
              <a:gd name="T7" fmla="*/ 309 h 857"/>
              <a:gd name="T8" fmla="*/ 760 w 1133"/>
              <a:gd name="T9" fmla="*/ 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3" h="857">
                <a:moveTo>
                  <a:pt x="760" y="0"/>
                </a:moveTo>
                <a:lnTo>
                  <a:pt x="1133" y="852"/>
                </a:lnTo>
                <a:lnTo>
                  <a:pt x="44" y="857"/>
                </a:lnTo>
                <a:lnTo>
                  <a:pt x="0" y="309"/>
                </a:lnTo>
                <a:lnTo>
                  <a:pt x="76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182880" tIns="548640" rIns="45720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63691D-58BF-60BB-15F8-C9782F71DFAD}"/>
              </a:ext>
            </a:extLst>
          </p:cNvPr>
          <p:cNvSpPr txBox="1"/>
          <p:nvPr/>
        </p:nvSpPr>
        <p:spPr>
          <a:xfrm>
            <a:off x="760357" y="5441890"/>
            <a:ext cx="52071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a sample text. Insert your desired text here. This is a sample text. </a:t>
            </a:r>
            <a:endParaRPr lang="en-US" sz="1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10106A-3B26-556D-3822-FE09BC949E40}"/>
              </a:ext>
            </a:extLst>
          </p:cNvPr>
          <p:cNvSpPr txBox="1"/>
          <p:nvPr/>
        </p:nvSpPr>
        <p:spPr>
          <a:xfrm>
            <a:off x="760357" y="5050632"/>
            <a:ext cx="52071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UY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en-US" b="1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GENDA ITEM 3</a:t>
            </a: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520775"/>
      </p:ext>
    </p:extLst>
  </p:cSld>
  <p:clrMapOvr>
    <a:masterClrMapping/>
  </p:clrMapOvr>
</p:sld>
</file>

<file path=ppt/theme/theme1.xml><?xml version="1.0" encoding="utf-8"?>
<a:theme xmlns:a="http://schemas.openxmlformats.org/drawingml/2006/main" name="IndustryAnalysisTheme">
  <a:themeElements>
    <a:clrScheme name="Colorfu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35A35"/>
      </a:accent1>
      <a:accent2>
        <a:srgbClr val="ECB448"/>
      </a:accent2>
      <a:accent3>
        <a:srgbClr val="8BB74C"/>
      </a:accent3>
      <a:accent4>
        <a:srgbClr val="5FB7A2"/>
      </a:accent4>
      <a:accent5>
        <a:srgbClr val="3081AC"/>
      </a:accent5>
      <a:accent6>
        <a:srgbClr val="A5A5A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dustryAnalysisTheme" id="{B496FAAA-3D8F-4C52-AADB-3AC45E70AFA9}" vid="{A35517CA-EE35-42A8-932B-4B6C4762902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2983</Words>
  <Application>Microsoft Office PowerPoint</Application>
  <PresentationFormat>Custom</PresentationFormat>
  <Paragraphs>453</Paragraphs>
  <Slides>27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Fira Sans Extra Condensed Medium</vt:lpstr>
      <vt:lpstr>Open Sans</vt:lpstr>
      <vt:lpstr>Segoe UI</vt:lpstr>
      <vt:lpstr>IndustryAnalysisTheme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SlideModel</cp:lastModifiedBy>
  <cp:revision>38</cp:revision>
  <dcterms:created xsi:type="dcterms:W3CDTF">2024-08-07T15:35:37Z</dcterms:created>
  <dcterms:modified xsi:type="dcterms:W3CDTF">2024-08-16T13:06:59Z</dcterms:modified>
</cp:coreProperties>
</file>