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9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C092"/>
    <a:srgbClr val="614DDA"/>
    <a:srgbClr val="F04C53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75" d="100"/>
          <a:sy n="75" d="100"/>
        </p:scale>
        <p:origin x="726" y="32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1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55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06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623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5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4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30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71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17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36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613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69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3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A8B5E-0FA0-2629-D027-728413E0F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CFFE2BF-0E43-F026-F19C-62AA5C9E06F4}"/>
              </a:ext>
            </a:extLst>
          </p:cNvPr>
          <p:cNvGrpSpPr/>
          <p:nvPr/>
        </p:nvGrpSpPr>
        <p:grpSpPr>
          <a:xfrm>
            <a:off x="7174524" y="3161436"/>
            <a:ext cx="3482591" cy="1056180"/>
            <a:chOff x="7174524" y="3161436"/>
            <a:chExt cx="3482591" cy="1056180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9E4D635-B3D5-38DF-6CD2-D36E50DF6D08}"/>
                </a:ext>
              </a:extLst>
            </p:cNvPr>
            <p:cNvSpPr/>
            <p:nvPr/>
          </p:nvSpPr>
          <p:spPr>
            <a:xfrm>
              <a:off x="7174524" y="3161436"/>
              <a:ext cx="3482483" cy="326440"/>
            </a:xfrm>
            <a:custGeom>
              <a:avLst/>
              <a:gdLst>
                <a:gd name="connsiteX0" fmla="*/ 0 w 3482483"/>
                <a:gd name="connsiteY0" fmla="*/ 0 h 326440"/>
                <a:gd name="connsiteX1" fmla="*/ 3319263 w 3482483"/>
                <a:gd name="connsiteY1" fmla="*/ 0 h 326440"/>
                <a:gd name="connsiteX2" fmla="*/ 3482483 w 3482483"/>
                <a:gd name="connsiteY2" fmla="*/ 163220 h 326440"/>
                <a:gd name="connsiteX3" fmla="*/ 3319263 w 3482483"/>
                <a:gd name="connsiteY3" fmla="*/ 326440 h 326440"/>
                <a:gd name="connsiteX4" fmla="*/ 0 w 3482483"/>
                <a:gd name="connsiteY4" fmla="*/ 326440 h 326440"/>
                <a:gd name="connsiteX5" fmla="*/ 0 w 3482483"/>
                <a:gd name="connsiteY5" fmla="*/ 0 h 32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2483" h="326440">
                  <a:moveTo>
                    <a:pt x="0" y="0"/>
                  </a:moveTo>
                  <a:lnTo>
                    <a:pt x="3319263" y="0"/>
                  </a:lnTo>
                  <a:cubicBezTo>
                    <a:pt x="3409077" y="0"/>
                    <a:pt x="3482483" y="73406"/>
                    <a:pt x="3482483" y="163220"/>
                  </a:cubicBezTo>
                  <a:cubicBezTo>
                    <a:pt x="3482483" y="253034"/>
                    <a:pt x="3409077" y="326440"/>
                    <a:pt x="3319263" y="326440"/>
                  </a:cubicBezTo>
                  <a:lnTo>
                    <a:pt x="0" y="326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202D28D-23FA-00F8-9E4B-57B567E9A128}"/>
                </a:ext>
              </a:extLst>
            </p:cNvPr>
            <p:cNvSpPr/>
            <p:nvPr/>
          </p:nvSpPr>
          <p:spPr>
            <a:xfrm>
              <a:off x="7174524" y="3526304"/>
              <a:ext cx="3482483" cy="326440"/>
            </a:xfrm>
            <a:custGeom>
              <a:avLst/>
              <a:gdLst>
                <a:gd name="connsiteX0" fmla="*/ 0 w 3482483"/>
                <a:gd name="connsiteY0" fmla="*/ 0 h 326440"/>
                <a:gd name="connsiteX1" fmla="*/ 3319263 w 3482483"/>
                <a:gd name="connsiteY1" fmla="*/ 0 h 326440"/>
                <a:gd name="connsiteX2" fmla="*/ 3482483 w 3482483"/>
                <a:gd name="connsiteY2" fmla="*/ 163220 h 326440"/>
                <a:gd name="connsiteX3" fmla="*/ 3319263 w 3482483"/>
                <a:gd name="connsiteY3" fmla="*/ 326440 h 326440"/>
                <a:gd name="connsiteX4" fmla="*/ 0 w 3482483"/>
                <a:gd name="connsiteY4" fmla="*/ 326440 h 326440"/>
                <a:gd name="connsiteX5" fmla="*/ 0 w 3482483"/>
                <a:gd name="connsiteY5" fmla="*/ 0 h 32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2483" h="326440">
                  <a:moveTo>
                    <a:pt x="0" y="0"/>
                  </a:moveTo>
                  <a:lnTo>
                    <a:pt x="3319263" y="0"/>
                  </a:lnTo>
                  <a:cubicBezTo>
                    <a:pt x="3409077" y="0"/>
                    <a:pt x="3482483" y="73406"/>
                    <a:pt x="3482483" y="163220"/>
                  </a:cubicBezTo>
                  <a:cubicBezTo>
                    <a:pt x="3482483" y="253034"/>
                    <a:pt x="3409077" y="326440"/>
                    <a:pt x="3319263" y="326440"/>
                  </a:cubicBezTo>
                  <a:lnTo>
                    <a:pt x="0" y="326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E9484AE-B95C-8488-62D8-9E9BC5674AA4}"/>
                </a:ext>
              </a:extLst>
            </p:cNvPr>
            <p:cNvSpPr/>
            <p:nvPr/>
          </p:nvSpPr>
          <p:spPr>
            <a:xfrm>
              <a:off x="7174524" y="3891176"/>
              <a:ext cx="3482591" cy="326440"/>
            </a:xfrm>
            <a:custGeom>
              <a:avLst/>
              <a:gdLst>
                <a:gd name="connsiteX0" fmla="*/ 0 w 3482591"/>
                <a:gd name="connsiteY0" fmla="*/ 0 h 326440"/>
                <a:gd name="connsiteX1" fmla="*/ 3319371 w 3482591"/>
                <a:gd name="connsiteY1" fmla="*/ 0 h 326440"/>
                <a:gd name="connsiteX2" fmla="*/ 3482591 w 3482591"/>
                <a:gd name="connsiteY2" fmla="*/ 163220 h 326440"/>
                <a:gd name="connsiteX3" fmla="*/ 3319371 w 3482591"/>
                <a:gd name="connsiteY3" fmla="*/ 326440 h 326440"/>
                <a:gd name="connsiteX4" fmla="*/ 0 w 3482591"/>
                <a:gd name="connsiteY4" fmla="*/ 326440 h 326440"/>
                <a:gd name="connsiteX5" fmla="*/ 0 w 3482591"/>
                <a:gd name="connsiteY5" fmla="*/ 0 h 32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2591" h="326440">
                  <a:moveTo>
                    <a:pt x="0" y="0"/>
                  </a:moveTo>
                  <a:lnTo>
                    <a:pt x="3319371" y="0"/>
                  </a:lnTo>
                  <a:cubicBezTo>
                    <a:pt x="3409184" y="0"/>
                    <a:pt x="3482591" y="73406"/>
                    <a:pt x="3482591" y="163220"/>
                  </a:cubicBezTo>
                  <a:cubicBezTo>
                    <a:pt x="3482591" y="253034"/>
                    <a:pt x="3409184" y="326440"/>
                    <a:pt x="3319371" y="326440"/>
                  </a:cubicBezTo>
                  <a:lnTo>
                    <a:pt x="0" y="326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BEE26CA-D8FD-07DE-C2CE-E14831C25A76}"/>
                </a:ext>
              </a:extLst>
            </p:cNvPr>
            <p:cNvSpPr txBox="1"/>
            <p:nvPr/>
          </p:nvSpPr>
          <p:spPr>
            <a:xfrm>
              <a:off x="8043134" y="3216400"/>
              <a:ext cx="1800900" cy="21651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</a:rPr>
                <a:t>Placeholder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7642CBD-E42F-1615-FAD3-A163EFDE3DC2}"/>
                </a:ext>
              </a:extLst>
            </p:cNvPr>
            <p:cNvSpPr txBox="1"/>
            <p:nvPr/>
          </p:nvSpPr>
          <p:spPr>
            <a:xfrm>
              <a:off x="8043134" y="3581268"/>
              <a:ext cx="1800900" cy="21651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</a:rPr>
                <a:t>Placeholder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0BC32B0-89B5-6013-E2CC-77C7329CBD61}"/>
                </a:ext>
              </a:extLst>
            </p:cNvPr>
            <p:cNvSpPr txBox="1"/>
            <p:nvPr/>
          </p:nvSpPr>
          <p:spPr>
            <a:xfrm>
              <a:off x="8043134" y="3946140"/>
              <a:ext cx="1800900" cy="21651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400" b="1" dirty="0">
                  <a:solidFill>
                    <a:schemeClr val="bg1"/>
                  </a:solidFill>
                </a:rPr>
                <a:t>Placeholder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E482DB7-DADE-0771-EA5F-129EAF7CBA31}"/>
              </a:ext>
            </a:extLst>
          </p:cNvPr>
          <p:cNvGrpSpPr/>
          <p:nvPr/>
        </p:nvGrpSpPr>
        <p:grpSpPr>
          <a:xfrm>
            <a:off x="514216" y="2432990"/>
            <a:ext cx="6514087" cy="2631018"/>
            <a:chOff x="514216" y="2432990"/>
            <a:chExt cx="6514087" cy="263101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163820D-D95F-300E-54B6-5999C81C06CF}"/>
                </a:ext>
              </a:extLst>
            </p:cNvPr>
            <p:cNvSpPr/>
            <p:nvPr/>
          </p:nvSpPr>
          <p:spPr>
            <a:xfrm>
              <a:off x="5818329" y="3162507"/>
              <a:ext cx="150955" cy="324337"/>
            </a:xfrm>
            <a:custGeom>
              <a:avLst/>
              <a:gdLst>
                <a:gd name="connsiteX0" fmla="*/ 0 w 150955"/>
                <a:gd name="connsiteY0" fmla="*/ 0 h 324337"/>
                <a:gd name="connsiteX1" fmla="*/ 150955 w 150955"/>
                <a:gd name="connsiteY1" fmla="*/ 156429 h 324337"/>
                <a:gd name="connsiteX2" fmla="*/ 0 w 150955"/>
                <a:gd name="connsiteY2" fmla="*/ 324337 h 324337"/>
                <a:gd name="connsiteX3" fmla="*/ 0 w 150955"/>
                <a:gd name="connsiteY3" fmla="*/ 0 h 32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955" h="324337">
                  <a:moveTo>
                    <a:pt x="0" y="0"/>
                  </a:moveTo>
                  <a:lnTo>
                    <a:pt x="150955" y="156429"/>
                  </a:lnTo>
                  <a:lnTo>
                    <a:pt x="0" y="3243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A199D80-A92A-8C45-6FBF-A095EE66330B}"/>
                </a:ext>
              </a:extLst>
            </p:cNvPr>
            <p:cNvSpPr/>
            <p:nvPr/>
          </p:nvSpPr>
          <p:spPr>
            <a:xfrm>
              <a:off x="5818329" y="3527498"/>
              <a:ext cx="150955" cy="324444"/>
            </a:xfrm>
            <a:custGeom>
              <a:avLst/>
              <a:gdLst>
                <a:gd name="connsiteX0" fmla="*/ 0 w 150955"/>
                <a:gd name="connsiteY0" fmla="*/ 0 h 324444"/>
                <a:gd name="connsiteX1" fmla="*/ 150955 w 150955"/>
                <a:gd name="connsiteY1" fmla="*/ 193766 h 324444"/>
                <a:gd name="connsiteX2" fmla="*/ 0 w 150955"/>
                <a:gd name="connsiteY2" fmla="*/ 324444 h 324444"/>
                <a:gd name="connsiteX3" fmla="*/ 0 w 150955"/>
                <a:gd name="connsiteY3" fmla="*/ 0 h 32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955" h="324444">
                  <a:moveTo>
                    <a:pt x="0" y="0"/>
                  </a:moveTo>
                  <a:lnTo>
                    <a:pt x="150955" y="193766"/>
                  </a:lnTo>
                  <a:lnTo>
                    <a:pt x="0" y="324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55203A4-C745-A56E-B6BB-FB66FC7C74EE}"/>
                </a:ext>
              </a:extLst>
            </p:cNvPr>
            <p:cNvSpPr/>
            <p:nvPr/>
          </p:nvSpPr>
          <p:spPr>
            <a:xfrm>
              <a:off x="5818328" y="3891767"/>
              <a:ext cx="192408" cy="324873"/>
            </a:xfrm>
            <a:custGeom>
              <a:avLst/>
              <a:gdLst>
                <a:gd name="connsiteX0" fmla="*/ 0 w 192408"/>
                <a:gd name="connsiteY0" fmla="*/ 0 h 324873"/>
                <a:gd name="connsiteX1" fmla="*/ 192408 w 192408"/>
                <a:gd name="connsiteY1" fmla="*/ 122042 h 324873"/>
                <a:gd name="connsiteX2" fmla="*/ 0 w 192408"/>
                <a:gd name="connsiteY2" fmla="*/ 324873 h 324873"/>
                <a:gd name="connsiteX3" fmla="*/ 0 w 192408"/>
                <a:gd name="connsiteY3" fmla="*/ 0 h 32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408" h="324873">
                  <a:moveTo>
                    <a:pt x="0" y="0"/>
                  </a:moveTo>
                  <a:lnTo>
                    <a:pt x="192408" y="122042"/>
                  </a:lnTo>
                  <a:lnTo>
                    <a:pt x="0" y="324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BA7C4F-C16F-4729-8D21-43795BA9D47A}"/>
                </a:ext>
              </a:extLst>
            </p:cNvPr>
            <p:cNvSpPr/>
            <p:nvPr/>
          </p:nvSpPr>
          <p:spPr>
            <a:xfrm>
              <a:off x="620258" y="2432990"/>
              <a:ext cx="6408044" cy="1054994"/>
            </a:xfrm>
            <a:custGeom>
              <a:avLst/>
              <a:gdLst>
                <a:gd name="connsiteX0" fmla="*/ 388405 w 6408044"/>
                <a:gd name="connsiteY0" fmla="*/ 0 h 1054994"/>
                <a:gd name="connsiteX1" fmla="*/ 3935853 w 6408044"/>
                <a:gd name="connsiteY1" fmla="*/ 0 h 1054994"/>
                <a:gd name="connsiteX2" fmla="*/ 5197140 w 6408044"/>
                <a:gd name="connsiteY2" fmla="*/ 728553 h 1054994"/>
                <a:gd name="connsiteX3" fmla="*/ 5197141 w 6408044"/>
                <a:gd name="connsiteY3" fmla="*/ 728554 h 1054994"/>
                <a:gd name="connsiteX4" fmla="*/ 6408044 w 6408044"/>
                <a:gd name="connsiteY4" fmla="*/ 728554 h 1054994"/>
                <a:gd name="connsiteX5" fmla="*/ 6408044 w 6408044"/>
                <a:gd name="connsiteY5" fmla="*/ 1054994 h 1054994"/>
                <a:gd name="connsiteX6" fmla="*/ 5197139 w 6408044"/>
                <a:gd name="connsiteY6" fmla="*/ 1054994 h 1054994"/>
                <a:gd name="connsiteX7" fmla="*/ 5197139 w 6408044"/>
                <a:gd name="connsiteY7" fmla="*/ 1054886 h 1054994"/>
                <a:gd name="connsiteX8" fmla="*/ 3935853 w 6408044"/>
                <a:gd name="connsiteY8" fmla="*/ 776700 h 1054994"/>
                <a:gd name="connsiteX9" fmla="*/ 3935853 w 6408044"/>
                <a:gd name="connsiteY9" fmla="*/ 776807 h 1054994"/>
                <a:gd name="connsiteX10" fmla="*/ 388405 w 6408044"/>
                <a:gd name="connsiteY10" fmla="*/ 776807 h 1054994"/>
                <a:gd name="connsiteX11" fmla="*/ 0 w 6408044"/>
                <a:gd name="connsiteY11" fmla="*/ 388404 h 1054994"/>
                <a:gd name="connsiteX12" fmla="*/ 388405 w 6408044"/>
                <a:gd name="connsiteY12" fmla="*/ 0 h 1054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08044" h="1054994">
                  <a:moveTo>
                    <a:pt x="388405" y="0"/>
                  </a:moveTo>
                  <a:lnTo>
                    <a:pt x="3935853" y="0"/>
                  </a:lnTo>
                  <a:lnTo>
                    <a:pt x="5197140" y="728553"/>
                  </a:lnTo>
                  <a:lnTo>
                    <a:pt x="5197141" y="728554"/>
                  </a:lnTo>
                  <a:lnTo>
                    <a:pt x="6408044" y="728554"/>
                  </a:lnTo>
                  <a:lnTo>
                    <a:pt x="6408044" y="1054994"/>
                  </a:lnTo>
                  <a:lnTo>
                    <a:pt x="5197139" y="1054994"/>
                  </a:lnTo>
                  <a:lnTo>
                    <a:pt x="5197139" y="1054886"/>
                  </a:lnTo>
                  <a:lnTo>
                    <a:pt x="3935853" y="776700"/>
                  </a:lnTo>
                  <a:lnTo>
                    <a:pt x="3935853" y="776807"/>
                  </a:lnTo>
                  <a:lnTo>
                    <a:pt x="388405" y="776807"/>
                  </a:lnTo>
                  <a:cubicBezTo>
                    <a:pt x="174772" y="776807"/>
                    <a:pt x="0" y="602036"/>
                    <a:pt x="0" y="388404"/>
                  </a:cubicBezTo>
                  <a:cubicBezTo>
                    <a:pt x="0" y="174771"/>
                    <a:pt x="174772" y="0"/>
                    <a:pt x="3884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E9B0DA4-8F8C-A32D-A1EC-81B250893E3B}"/>
                </a:ext>
              </a:extLst>
            </p:cNvPr>
            <p:cNvSpPr/>
            <p:nvPr/>
          </p:nvSpPr>
          <p:spPr>
            <a:xfrm>
              <a:off x="620258" y="3301229"/>
              <a:ext cx="6408044" cy="776700"/>
            </a:xfrm>
            <a:custGeom>
              <a:avLst/>
              <a:gdLst>
                <a:gd name="connsiteX0" fmla="*/ 388405 w 6408044"/>
                <a:gd name="connsiteY0" fmla="*/ 0 h 776700"/>
                <a:gd name="connsiteX1" fmla="*/ 3935853 w 6408044"/>
                <a:gd name="connsiteY1" fmla="*/ 0 h 776700"/>
                <a:gd name="connsiteX2" fmla="*/ 5197140 w 6408044"/>
                <a:gd name="connsiteY2" fmla="*/ 225075 h 776700"/>
                <a:gd name="connsiteX3" fmla="*/ 5197141 w 6408044"/>
                <a:gd name="connsiteY3" fmla="*/ 225076 h 776700"/>
                <a:gd name="connsiteX4" fmla="*/ 6408044 w 6408044"/>
                <a:gd name="connsiteY4" fmla="*/ 225076 h 776700"/>
                <a:gd name="connsiteX5" fmla="*/ 6408044 w 6408044"/>
                <a:gd name="connsiteY5" fmla="*/ 551516 h 776700"/>
                <a:gd name="connsiteX6" fmla="*/ 5197140 w 6408044"/>
                <a:gd name="connsiteY6" fmla="*/ 551516 h 776700"/>
                <a:gd name="connsiteX7" fmla="*/ 3935853 w 6408044"/>
                <a:gd name="connsiteY7" fmla="*/ 776700 h 776700"/>
                <a:gd name="connsiteX8" fmla="*/ 388405 w 6408044"/>
                <a:gd name="connsiteY8" fmla="*/ 776700 h 776700"/>
                <a:gd name="connsiteX9" fmla="*/ 0 w 6408044"/>
                <a:gd name="connsiteY9" fmla="*/ 388296 h 776700"/>
                <a:gd name="connsiteX10" fmla="*/ 388405 w 6408044"/>
                <a:gd name="connsiteY10" fmla="*/ 0 h 77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8044" h="776700">
                  <a:moveTo>
                    <a:pt x="388405" y="0"/>
                  </a:moveTo>
                  <a:lnTo>
                    <a:pt x="3935853" y="0"/>
                  </a:lnTo>
                  <a:lnTo>
                    <a:pt x="5197140" y="225075"/>
                  </a:lnTo>
                  <a:lnTo>
                    <a:pt x="5197141" y="225076"/>
                  </a:lnTo>
                  <a:lnTo>
                    <a:pt x="6408044" y="225076"/>
                  </a:lnTo>
                  <a:lnTo>
                    <a:pt x="6408044" y="551516"/>
                  </a:lnTo>
                  <a:lnTo>
                    <a:pt x="5197140" y="551516"/>
                  </a:lnTo>
                  <a:lnTo>
                    <a:pt x="3935853" y="776700"/>
                  </a:lnTo>
                  <a:lnTo>
                    <a:pt x="388405" y="776700"/>
                  </a:lnTo>
                  <a:cubicBezTo>
                    <a:pt x="174772" y="776700"/>
                    <a:pt x="0" y="601929"/>
                    <a:pt x="0" y="388296"/>
                  </a:cubicBezTo>
                  <a:cubicBezTo>
                    <a:pt x="0" y="174664"/>
                    <a:pt x="174772" y="0"/>
                    <a:pt x="38840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DE1D10A-998D-0B9F-9266-2E15B86F5055}"/>
                </a:ext>
              </a:extLst>
            </p:cNvPr>
            <p:cNvSpPr/>
            <p:nvPr/>
          </p:nvSpPr>
          <p:spPr>
            <a:xfrm>
              <a:off x="620270" y="3891176"/>
              <a:ext cx="6408033" cy="1054994"/>
            </a:xfrm>
            <a:custGeom>
              <a:avLst/>
              <a:gdLst>
                <a:gd name="connsiteX0" fmla="*/ 5197128 w 6408033"/>
                <a:gd name="connsiteY0" fmla="*/ 0 h 1054994"/>
                <a:gd name="connsiteX1" fmla="*/ 5197129 w 6408033"/>
                <a:gd name="connsiteY1" fmla="*/ 0 h 1054994"/>
                <a:gd name="connsiteX2" fmla="*/ 6408033 w 6408033"/>
                <a:gd name="connsiteY2" fmla="*/ 0 h 1054994"/>
                <a:gd name="connsiteX3" fmla="*/ 6408033 w 6408033"/>
                <a:gd name="connsiteY3" fmla="*/ 326440 h 1054994"/>
                <a:gd name="connsiteX4" fmla="*/ 5197130 w 6408033"/>
                <a:gd name="connsiteY4" fmla="*/ 326440 h 1054994"/>
                <a:gd name="connsiteX5" fmla="*/ 5197129 w 6408033"/>
                <a:gd name="connsiteY5" fmla="*/ 326441 h 1054994"/>
                <a:gd name="connsiteX6" fmla="*/ 3935842 w 6408033"/>
                <a:gd name="connsiteY6" fmla="*/ 1054886 h 1054994"/>
                <a:gd name="connsiteX7" fmla="*/ 3935842 w 6408033"/>
                <a:gd name="connsiteY7" fmla="*/ 1054994 h 1054994"/>
                <a:gd name="connsiteX8" fmla="*/ 388394 w 6408033"/>
                <a:gd name="connsiteY8" fmla="*/ 1054994 h 1054994"/>
                <a:gd name="connsiteX9" fmla="*/ 30635 w 6408033"/>
                <a:gd name="connsiteY9" fmla="*/ 817405 h 1054994"/>
                <a:gd name="connsiteX10" fmla="*/ 0 w 6408033"/>
                <a:gd name="connsiteY10" fmla="*/ 666644 h 1054994"/>
                <a:gd name="connsiteX11" fmla="*/ 30635 w 6408033"/>
                <a:gd name="connsiteY11" fmla="*/ 515883 h 1054994"/>
                <a:gd name="connsiteX12" fmla="*/ 388394 w 6408033"/>
                <a:gd name="connsiteY12" fmla="*/ 278294 h 1054994"/>
                <a:gd name="connsiteX13" fmla="*/ 3935840 w 6408033"/>
                <a:gd name="connsiteY13" fmla="*/ 278294 h 1054994"/>
                <a:gd name="connsiteX14" fmla="*/ 3935840 w 6408033"/>
                <a:gd name="connsiteY14" fmla="*/ 278189 h 1054994"/>
                <a:gd name="connsiteX15" fmla="*/ 3935842 w 6408033"/>
                <a:gd name="connsiteY15" fmla="*/ 278187 h 1054994"/>
                <a:gd name="connsiteX16" fmla="*/ 5197128 w 6408033"/>
                <a:gd name="connsiteY16" fmla="*/ 0 h 1054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8033" h="1054994">
                  <a:moveTo>
                    <a:pt x="5197128" y="0"/>
                  </a:moveTo>
                  <a:lnTo>
                    <a:pt x="5197129" y="0"/>
                  </a:lnTo>
                  <a:lnTo>
                    <a:pt x="6408033" y="0"/>
                  </a:lnTo>
                  <a:lnTo>
                    <a:pt x="6408033" y="326440"/>
                  </a:lnTo>
                  <a:lnTo>
                    <a:pt x="5197130" y="326440"/>
                  </a:lnTo>
                  <a:lnTo>
                    <a:pt x="5197129" y="326441"/>
                  </a:lnTo>
                  <a:lnTo>
                    <a:pt x="3935842" y="1054886"/>
                  </a:lnTo>
                  <a:lnTo>
                    <a:pt x="3935842" y="1054994"/>
                  </a:lnTo>
                  <a:lnTo>
                    <a:pt x="388394" y="1054994"/>
                  </a:lnTo>
                  <a:cubicBezTo>
                    <a:pt x="228169" y="1054994"/>
                    <a:pt x="89804" y="956686"/>
                    <a:pt x="30635" y="817405"/>
                  </a:cubicBezTo>
                  <a:lnTo>
                    <a:pt x="0" y="666644"/>
                  </a:lnTo>
                  <a:lnTo>
                    <a:pt x="30635" y="515883"/>
                  </a:lnTo>
                  <a:cubicBezTo>
                    <a:pt x="89804" y="376603"/>
                    <a:pt x="228169" y="278294"/>
                    <a:pt x="388394" y="278294"/>
                  </a:cubicBezTo>
                  <a:lnTo>
                    <a:pt x="3935840" y="278294"/>
                  </a:lnTo>
                  <a:lnTo>
                    <a:pt x="3935840" y="278189"/>
                  </a:lnTo>
                  <a:lnTo>
                    <a:pt x="3935842" y="278187"/>
                  </a:lnTo>
                  <a:lnTo>
                    <a:pt x="519712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IN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6F5618-59F5-1681-1D38-6267CAE4BD02}"/>
                </a:ext>
              </a:extLst>
            </p:cNvPr>
            <p:cNvSpPr/>
            <p:nvPr/>
          </p:nvSpPr>
          <p:spPr>
            <a:xfrm>
              <a:off x="4556110" y="2432990"/>
              <a:ext cx="1262218" cy="1054886"/>
            </a:xfrm>
            <a:custGeom>
              <a:avLst/>
              <a:gdLst>
                <a:gd name="connsiteX0" fmla="*/ 2 w 1262218"/>
                <a:gd name="connsiteY0" fmla="*/ 0 h 1054886"/>
                <a:gd name="connsiteX1" fmla="*/ 1261289 w 1262218"/>
                <a:gd name="connsiteY1" fmla="*/ 728553 h 1054886"/>
                <a:gd name="connsiteX2" fmla="*/ 1262218 w 1262218"/>
                <a:gd name="connsiteY2" fmla="*/ 729516 h 1054886"/>
                <a:gd name="connsiteX3" fmla="*/ 1262218 w 1262218"/>
                <a:gd name="connsiteY3" fmla="*/ 1053853 h 1054886"/>
                <a:gd name="connsiteX4" fmla="*/ 1261289 w 1262218"/>
                <a:gd name="connsiteY4" fmla="*/ 1054886 h 1054886"/>
                <a:gd name="connsiteX5" fmla="*/ 2 w 1262218"/>
                <a:gd name="connsiteY5" fmla="*/ 776700 h 1054886"/>
                <a:gd name="connsiteX6" fmla="*/ 0 w 1262218"/>
                <a:gd name="connsiteY6" fmla="*/ 776698 h 1054886"/>
                <a:gd name="connsiteX7" fmla="*/ 0 w 1262218"/>
                <a:gd name="connsiteY7" fmla="*/ 1 h 1054886"/>
                <a:gd name="connsiteX8" fmla="*/ 2 w 1262218"/>
                <a:gd name="connsiteY8" fmla="*/ 0 h 105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2218" h="1054886">
                  <a:moveTo>
                    <a:pt x="2" y="0"/>
                  </a:moveTo>
                  <a:lnTo>
                    <a:pt x="1261289" y="728553"/>
                  </a:lnTo>
                  <a:lnTo>
                    <a:pt x="1262218" y="729516"/>
                  </a:lnTo>
                  <a:lnTo>
                    <a:pt x="1262218" y="1053853"/>
                  </a:lnTo>
                  <a:lnTo>
                    <a:pt x="1261289" y="1054886"/>
                  </a:lnTo>
                  <a:lnTo>
                    <a:pt x="2" y="776700"/>
                  </a:lnTo>
                  <a:lnTo>
                    <a:pt x="0" y="776698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16000">
                  <a:schemeClr val="tx1">
                    <a:alpha val="14000"/>
                  </a:schemeClr>
                </a:gs>
                <a:gs pos="90000">
                  <a:schemeClr val="tx1">
                    <a:lumMod val="95000"/>
                    <a:lumOff val="5000"/>
                    <a:alpha val="32000"/>
                  </a:schemeClr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5F8B8F8-3037-1D19-2A39-28B7A96D532F}"/>
                </a:ext>
              </a:extLst>
            </p:cNvPr>
            <p:cNvSpPr/>
            <p:nvPr/>
          </p:nvSpPr>
          <p:spPr>
            <a:xfrm>
              <a:off x="4556110" y="3301230"/>
              <a:ext cx="1262218" cy="776700"/>
            </a:xfrm>
            <a:custGeom>
              <a:avLst/>
              <a:gdLst>
                <a:gd name="connsiteX0" fmla="*/ 2 w 1262218"/>
                <a:gd name="connsiteY0" fmla="*/ 0 h 776700"/>
                <a:gd name="connsiteX1" fmla="*/ 1261289 w 1262218"/>
                <a:gd name="connsiteY1" fmla="*/ 225075 h 776700"/>
                <a:gd name="connsiteX2" fmla="*/ 1262218 w 1262218"/>
                <a:gd name="connsiteY2" fmla="*/ 226268 h 776700"/>
                <a:gd name="connsiteX3" fmla="*/ 1262218 w 1262218"/>
                <a:gd name="connsiteY3" fmla="*/ 550712 h 776700"/>
                <a:gd name="connsiteX4" fmla="*/ 1261289 w 1262218"/>
                <a:gd name="connsiteY4" fmla="*/ 551516 h 776700"/>
                <a:gd name="connsiteX5" fmla="*/ 2 w 1262218"/>
                <a:gd name="connsiteY5" fmla="*/ 776700 h 776700"/>
                <a:gd name="connsiteX6" fmla="*/ 0 w 1262218"/>
                <a:gd name="connsiteY6" fmla="*/ 776699 h 776700"/>
                <a:gd name="connsiteX7" fmla="*/ 0 w 1262218"/>
                <a:gd name="connsiteY7" fmla="*/ 1 h 776700"/>
                <a:gd name="connsiteX8" fmla="*/ 2 w 1262218"/>
                <a:gd name="connsiteY8" fmla="*/ 0 h 77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2218" h="776700">
                  <a:moveTo>
                    <a:pt x="2" y="0"/>
                  </a:moveTo>
                  <a:lnTo>
                    <a:pt x="1261289" y="225075"/>
                  </a:lnTo>
                  <a:lnTo>
                    <a:pt x="1262218" y="226268"/>
                  </a:lnTo>
                  <a:lnTo>
                    <a:pt x="1262218" y="550712"/>
                  </a:lnTo>
                  <a:lnTo>
                    <a:pt x="1261289" y="551516"/>
                  </a:lnTo>
                  <a:lnTo>
                    <a:pt x="2" y="776700"/>
                  </a:lnTo>
                  <a:lnTo>
                    <a:pt x="0" y="776699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16000">
                  <a:schemeClr val="tx1">
                    <a:alpha val="14000"/>
                  </a:schemeClr>
                </a:gs>
                <a:gs pos="90000">
                  <a:schemeClr val="tx1">
                    <a:lumMod val="95000"/>
                    <a:lumOff val="5000"/>
                    <a:alpha val="32000"/>
                  </a:schemeClr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45F008-131F-B2E5-842A-5791CA4EBAE4}"/>
                </a:ext>
              </a:extLst>
            </p:cNvPr>
            <p:cNvSpPr/>
            <p:nvPr/>
          </p:nvSpPr>
          <p:spPr>
            <a:xfrm>
              <a:off x="4556110" y="3891177"/>
              <a:ext cx="1262218" cy="1054886"/>
            </a:xfrm>
            <a:custGeom>
              <a:avLst/>
              <a:gdLst>
                <a:gd name="connsiteX0" fmla="*/ 1261289 w 1262218"/>
                <a:gd name="connsiteY0" fmla="*/ 0 h 1054886"/>
                <a:gd name="connsiteX1" fmla="*/ 1262218 w 1262218"/>
                <a:gd name="connsiteY1" fmla="*/ 589 h 1054886"/>
                <a:gd name="connsiteX2" fmla="*/ 1262218 w 1262218"/>
                <a:gd name="connsiteY2" fmla="*/ 325462 h 1054886"/>
                <a:gd name="connsiteX3" fmla="*/ 1261289 w 1262218"/>
                <a:gd name="connsiteY3" fmla="*/ 326441 h 1054886"/>
                <a:gd name="connsiteX4" fmla="*/ 2 w 1262218"/>
                <a:gd name="connsiteY4" fmla="*/ 1054886 h 1054886"/>
                <a:gd name="connsiteX5" fmla="*/ 0 w 1262218"/>
                <a:gd name="connsiteY5" fmla="*/ 1054885 h 1054886"/>
                <a:gd name="connsiteX6" fmla="*/ 0 w 1262218"/>
                <a:gd name="connsiteY6" fmla="*/ 278189 h 1054886"/>
                <a:gd name="connsiteX7" fmla="*/ 2 w 1262218"/>
                <a:gd name="connsiteY7" fmla="*/ 278187 h 1054886"/>
                <a:gd name="connsiteX8" fmla="*/ 1261289 w 1262218"/>
                <a:gd name="connsiteY8" fmla="*/ 0 h 105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2218" h="1054886">
                  <a:moveTo>
                    <a:pt x="1261289" y="0"/>
                  </a:moveTo>
                  <a:lnTo>
                    <a:pt x="1262218" y="589"/>
                  </a:lnTo>
                  <a:lnTo>
                    <a:pt x="1262218" y="325462"/>
                  </a:lnTo>
                  <a:lnTo>
                    <a:pt x="1261289" y="326441"/>
                  </a:lnTo>
                  <a:lnTo>
                    <a:pt x="2" y="1054886"/>
                  </a:lnTo>
                  <a:lnTo>
                    <a:pt x="0" y="1054885"/>
                  </a:lnTo>
                  <a:lnTo>
                    <a:pt x="0" y="278189"/>
                  </a:lnTo>
                  <a:lnTo>
                    <a:pt x="2" y="278187"/>
                  </a:lnTo>
                  <a:lnTo>
                    <a:pt x="1261289" y="0"/>
                  </a:lnTo>
                  <a:close/>
                </a:path>
              </a:pathLst>
            </a:custGeom>
            <a:gradFill>
              <a:gsLst>
                <a:gs pos="16000">
                  <a:schemeClr val="tx1">
                    <a:alpha val="14000"/>
                  </a:schemeClr>
                </a:gs>
                <a:gs pos="90000">
                  <a:schemeClr val="tx1">
                    <a:lumMod val="95000"/>
                    <a:lumOff val="5000"/>
                    <a:alpha val="32000"/>
                  </a:schemeClr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5FA71D6-84FC-2980-B8CB-DA23862882E5}"/>
                </a:ext>
              </a:extLst>
            </p:cNvPr>
            <p:cNvSpPr txBox="1"/>
            <p:nvPr/>
          </p:nvSpPr>
          <p:spPr>
            <a:xfrm>
              <a:off x="1580449" y="2678377"/>
              <a:ext cx="2759203" cy="2861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</a:rPr>
                <a:t>Placeholder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9563916-ECE4-A9FD-9F4A-706D7B986A46}"/>
                </a:ext>
              </a:extLst>
            </p:cNvPr>
            <p:cNvSpPr txBox="1"/>
            <p:nvPr/>
          </p:nvSpPr>
          <p:spPr>
            <a:xfrm>
              <a:off x="1580449" y="3510331"/>
              <a:ext cx="2759203" cy="2861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</a:rPr>
                <a:t>Placeholder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D970B11-10B4-4DBF-0AB5-00611D77D5D4}"/>
                </a:ext>
              </a:extLst>
            </p:cNvPr>
            <p:cNvSpPr txBox="1"/>
            <p:nvPr/>
          </p:nvSpPr>
          <p:spPr>
            <a:xfrm>
              <a:off x="1580449" y="4394751"/>
              <a:ext cx="2759203" cy="2861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</a:rPr>
                <a:t>Placeholder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0FF808D8-8791-D8BC-7F64-89AF67A47F43}"/>
                </a:ext>
              </a:extLst>
            </p:cNvPr>
            <p:cNvSpPr/>
            <p:nvPr/>
          </p:nvSpPr>
          <p:spPr>
            <a:xfrm>
              <a:off x="514216" y="2462991"/>
              <a:ext cx="856299" cy="856299"/>
            </a:xfrm>
            <a:prstGeom prst="ellipse">
              <a:avLst/>
            </a:prstGeom>
            <a:solidFill>
              <a:schemeClr val="tx1">
                <a:alpha val="59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61AD93D-B812-563A-0A42-382FBDB96BCE}"/>
                </a:ext>
              </a:extLst>
            </p:cNvPr>
            <p:cNvGrpSpPr/>
            <p:nvPr/>
          </p:nvGrpSpPr>
          <p:grpSpPr>
            <a:xfrm>
              <a:off x="649546" y="2459291"/>
              <a:ext cx="719337" cy="719337"/>
              <a:chOff x="649546" y="2459291"/>
              <a:chExt cx="719337" cy="719337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D726B57A-BF68-811F-091B-74DF2BCD12CF}"/>
                  </a:ext>
                </a:extLst>
              </p:cNvPr>
              <p:cNvSpPr/>
              <p:nvPr/>
            </p:nvSpPr>
            <p:spPr>
              <a:xfrm>
                <a:off x="649546" y="2459291"/>
                <a:ext cx="719337" cy="7193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BDDC068-4838-ACDE-5318-77C372340756}"/>
                  </a:ext>
                </a:extLst>
              </p:cNvPr>
              <p:cNvSpPr/>
              <p:nvPr/>
            </p:nvSpPr>
            <p:spPr>
              <a:xfrm>
                <a:off x="704454" y="2514199"/>
                <a:ext cx="609521" cy="609521"/>
              </a:xfrm>
              <a:prstGeom prst="ellipse">
                <a:avLst/>
              </a:prstGeom>
              <a:gradFill>
                <a:gsLst>
                  <a:gs pos="1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003946F-ED23-B433-64DE-2A9E7E016844}"/>
                </a:ext>
              </a:extLst>
            </p:cNvPr>
            <p:cNvSpPr/>
            <p:nvPr/>
          </p:nvSpPr>
          <p:spPr>
            <a:xfrm>
              <a:off x="514216" y="3335349"/>
              <a:ext cx="856299" cy="856299"/>
            </a:xfrm>
            <a:prstGeom prst="ellipse">
              <a:avLst/>
            </a:prstGeom>
            <a:solidFill>
              <a:schemeClr val="tx1">
                <a:alpha val="59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8FB1A34-071E-ECB8-1910-9E01AC2C69FC}"/>
                </a:ext>
              </a:extLst>
            </p:cNvPr>
            <p:cNvSpPr/>
            <p:nvPr/>
          </p:nvSpPr>
          <p:spPr>
            <a:xfrm>
              <a:off x="514216" y="4207709"/>
              <a:ext cx="856299" cy="856299"/>
            </a:xfrm>
            <a:prstGeom prst="ellipse">
              <a:avLst/>
            </a:prstGeom>
            <a:solidFill>
              <a:schemeClr val="tx1">
                <a:alpha val="59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3F6745A-BE3A-6431-E15B-3A03D90D10C6}"/>
                </a:ext>
              </a:extLst>
            </p:cNvPr>
            <p:cNvGrpSpPr/>
            <p:nvPr/>
          </p:nvGrpSpPr>
          <p:grpSpPr>
            <a:xfrm>
              <a:off x="649546" y="3327509"/>
              <a:ext cx="719337" cy="719337"/>
              <a:chOff x="649546" y="3327509"/>
              <a:chExt cx="719337" cy="719337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19F9028-3D9F-D398-8B22-4D39036CF269}"/>
                  </a:ext>
                </a:extLst>
              </p:cNvPr>
              <p:cNvSpPr/>
              <p:nvPr/>
            </p:nvSpPr>
            <p:spPr>
              <a:xfrm>
                <a:off x="649546" y="3327509"/>
                <a:ext cx="719337" cy="7193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27166297-092C-0D8D-7594-C8579003449C}"/>
                  </a:ext>
                </a:extLst>
              </p:cNvPr>
              <p:cNvSpPr/>
              <p:nvPr/>
            </p:nvSpPr>
            <p:spPr>
              <a:xfrm>
                <a:off x="704454" y="3382417"/>
                <a:ext cx="609521" cy="609521"/>
              </a:xfrm>
              <a:prstGeom prst="ellipse">
                <a:avLst/>
              </a:prstGeom>
              <a:gradFill>
                <a:gsLst>
                  <a:gs pos="1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2AFB2A2-D7EB-CA43-DEFE-32617BF0557D}"/>
                </a:ext>
              </a:extLst>
            </p:cNvPr>
            <p:cNvGrpSpPr/>
            <p:nvPr/>
          </p:nvGrpSpPr>
          <p:grpSpPr>
            <a:xfrm>
              <a:off x="649546" y="4204964"/>
              <a:ext cx="719337" cy="719337"/>
              <a:chOff x="649546" y="4204964"/>
              <a:chExt cx="719337" cy="71933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C698140-6747-36D4-9849-30497399D67B}"/>
                  </a:ext>
                </a:extLst>
              </p:cNvPr>
              <p:cNvSpPr/>
              <p:nvPr/>
            </p:nvSpPr>
            <p:spPr>
              <a:xfrm>
                <a:off x="649546" y="4204964"/>
                <a:ext cx="719337" cy="7193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45AD1B7-3C8F-2C6B-576C-8279F1042934}"/>
                  </a:ext>
                </a:extLst>
              </p:cNvPr>
              <p:cNvSpPr/>
              <p:nvPr/>
            </p:nvSpPr>
            <p:spPr>
              <a:xfrm>
                <a:off x="704454" y="4259872"/>
                <a:ext cx="609521" cy="609521"/>
              </a:xfrm>
              <a:prstGeom prst="ellipse">
                <a:avLst/>
              </a:prstGeom>
              <a:gradFill>
                <a:gsLst>
                  <a:gs pos="1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pic>
          <p:nvPicPr>
            <p:cNvPr id="79" name="Graphic 78" descr="Briefcase with solid fill">
              <a:extLst>
                <a:ext uri="{FF2B5EF4-FFF2-40B4-BE49-F238E27FC236}">
                  <a16:creationId xmlns:a16="http://schemas.microsoft.com/office/drawing/2014/main" id="{D4965522-13FA-573B-AF6A-BA3E698EB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8527" y="3546491"/>
              <a:ext cx="281376" cy="281374"/>
            </a:xfrm>
            <a:prstGeom prst="rect">
              <a:avLst/>
            </a:prstGeom>
          </p:spPr>
        </p:pic>
        <p:pic>
          <p:nvPicPr>
            <p:cNvPr id="83" name="Graphic 82" descr="Door Open with solid fill">
              <a:extLst>
                <a:ext uri="{FF2B5EF4-FFF2-40B4-BE49-F238E27FC236}">
                  <a16:creationId xmlns:a16="http://schemas.microsoft.com/office/drawing/2014/main" id="{64EF4882-0E42-78B6-8CED-13B3D3441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68527" y="2678273"/>
              <a:ext cx="281376" cy="281374"/>
            </a:xfrm>
            <a:prstGeom prst="rect">
              <a:avLst/>
            </a:prstGeom>
          </p:spPr>
        </p:pic>
        <p:pic>
          <p:nvPicPr>
            <p:cNvPr id="85" name="Graphic 84" descr="Puzzle with solid fill">
              <a:extLst>
                <a:ext uri="{FF2B5EF4-FFF2-40B4-BE49-F238E27FC236}">
                  <a16:creationId xmlns:a16="http://schemas.microsoft.com/office/drawing/2014/main" id="{4233800D-29CA-7191-A1A8-E3503D627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8527" y="4423946"/>
              <a:ext cx="281376" cy="28137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923D99-1BAA-8838-D27F-2DF53176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3-Layer Process Flow </a:t>
            </a:r>
            <a:r>
              <a:rPr lang="en-US"/>
              <a:t>Slide Template</a:t>
            </a:r>
            <a:endParaRPr lang="en-IN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07F05D-FC52-3F80-4B39-DD6B93ED3183}"/>
              </a:ext>
            </a:extLst>
          </p:cNvPr>
          <p:cNvSpPr txBox="1"/>
          <p:nvPr/>
        </p:nvSpPr>
        <p:spPr>
          <a:xfrm>
            <a:off x="1869859" y="5217462"/>
            <a:ext cx="1764747" cy="5737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A1442AD-A24A-615F-CFFB-3A54D75243D8}"/>
              </a:ext>
            </a:extLst>
          </p:cNvPr>
          <p:cNvSpPr txBox="1"/>
          <p:nvPr/>
        </p:nvSpPr>
        <p:spPr>
          <a:xfrm>
            <a:off x="1372631" y="1971795"/>
            <a:ext cx="2759203" cy="2861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AB2BFDB-F9A5-EC78-B0E3-F9C40D126487}"/>
              </a:ext>
            </a:extLst>
          </p:cNvPr>
          <p:cNvSpPr txBox="1"/>
          <p:nvPr/>
        </p:nvSpPr>
        <p:spPr>
          <a:xfrm>
            <a:off x="6220186" y="4732553"/>
            <a:ext cx="1764747" cy="5737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6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2A69F13-F25F-11A1-9F06-21AA3BBB5816}"/>
              </a:ext>
            </a:extLst>
          </p:cNvPr>
          <p:cNvSpPr txBox="1"/>
          <p:nvPr/>
        </p:nvSpPr>
        <p:spPr>
          <a:xfrm>
            <a:off x="5722958" y="2373577"/>
            <a:ext cx="2759203" cy="2861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AA405A-D04E-F1FA-2B6E-53DEBA61A14B}"/>
              </a:ext>
            </a:extLst>
          </p:cNvPr>
          <p:cNvSpPr txBox="1"/>
          <p:nvPr/>
        </p:nvSpPr>
        <p:spPr>
          <a:xfrm>
            <a:off x="9905493" y="4732553"/>
            <a:ext cx="1764747" cy="5737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your desired text here.</a:t>
            </a:r>
            <a:endParaRPr lang="en-US" sz="16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CF38AE-1D48-E1AC-5555-E6917EEDC45F}"/>
              </a:ext>
            </a:extLst>
          </p:cNvPr>
          <p:cNvSpPr txBox="1"/>
          <p:nvPr/>
        </p:nvSpPr>
        <p:spPr>
          <a:xfrm>
            <a:off x="9408265" y="2373577"/>
            <a:ext cx="2759203" cy="2861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Edit Title Here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0CB0C44-6F01-FE33-1B9B-90FA354A4470}"/>
              </a:ext>
            </a:extLst>
          </p:cNvPr>
          <p:cNvGrpSpPr/>
          <p:nvPr/>
        </p:nvGrpSpPr>
        <p:grpSpPr>
          <a:xfrm>
            <a:off x="6127280" y="2872949"/>
            <a:ext cx="1767332" cy="1892024"/>
            <a:chOff x="6127280" y="2872949"/>
            <a:chExt cx="1767332" cy="189202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42E0B3E-ACB6-6291-BD16-69777777A08F}"/>
                </a:ext>
              </a:extLst>
            </p:cNvPr>
            <p:cNvSpPr/>
            <p:nvPr/>
          </p:nvSpPr>
          <p:spPr>
            <a:xfrm>
              <a:off x="6127280" y="3163895"/>
              <a:ext cx="1601078" cy="1601078"/>
            </a:xfrm>
            <a:prstGeom prst="ellipse">
              <a:avLst/>
            </a:prstGeom>
            <a:solidFill>
              <a:schemeClr val="tx1">
                <a:alpha val="46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983F1BA-D37F-2790-90AE-A6939F05C75F}"/>
                </a:ext>
              </a:extLst>
            </p:cNvPr>
            <p:cNvSpPr/>
            <p:nvPr/>
          </p:nvSpPr>
          <p:spPr>
            <a:xfrm>
              <a:off x="6293534" y="2872949"/>
              <a:ext cx="1601078" cy="16010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2FF84FA-3E00-23EC-4C83-CE07CF44E693}"/>
                </a:ext>
              </a:extLst>
            </p:cNvPr>
            <p:cNvSpPr/>
            <p:nvPr/>
          </p:nvSpPr>
          <p:spPr>
            <a:xfrm>
              <a:off x="6415746" y="2995161"/>
              <a:ext cx="1356654" cy="1356654"/>
            </a:xfrm>
            <a:prstGeom prst="ellipse">
              <a:avLst/>
            </a:prstGeom>
            <a:gradFill flip="none" rotWithShape="1">
              <a:gsLst>
                <a:gs pos="1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71" name="Graphic 70" descr="Modern architecture with solid fill">
              <a:extLst>
                <a:ext uri="{FF2B5EF4-FFF2-40B4-BE49-F238E27FC236}">
                  <a16:creationId xmlns:a16="http://schemas.microsoft.com/office/drawing/2014/main" id="{324C6EFA-C021-03C4-FCE0-764E47F0E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36440" y="3315855"/>
              <a:ext cx="715266" cy="715266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D04D3F0-5330-7AAB-0698-57CA863C2202}"/>
              </a:ext>
            </a:extLst>
          </p:cNvPr>
          <p:cNvGrpSpPr/>
          <p:nvPr/>
        </p:nvGrpSpPr>
        <p:grpSpPr>
          <a:xfrm>
            <a:off x="9809956" y="2872949"/>
            <a:ext cx="1767332" cy="1892024"/>
            <a:chOff x="9809956" y="2872949"/>
            <a:chExt cx="1767332" cy="1892024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0231FC1-6A9A-36F1-B826-8DEC78C9CC1B}"/>
                </a:ext>
              </a:extLst>
            </p:cNvPr>
            <p:cNvSpPr/>
            <p:nvPr/>
          </p:nvSpPr>
          <p:spPr>
            <a:xfrm>
              <a:off x="9809956" y="3163895"/>
              <a:ext cx="1601078" cy="1601078"/>
            </a:xfrm>
            <a:prstGeom prst="ellipse">
              <a:avLst/>
            </a:prstGeom>
            <a:solidFill>
              <a:schemeClr val="tx1">
                <a:alpha val="46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12DFFF4-D36A-A461-DA02-50C39E222563}"/>
                </a:ext>
              </a:extLst>
            </p:cNvPr>
            <p:cNvSpPr/>
            <p:nvPr/>
          </p:nvSpPr>
          <p:spPr>
            <a:xfrm>
              <a:off x="9976210" y="2872949"/>
              <a:ext cx="1601078" cy="16010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9B11543-F681-5F5C-0FD9-DE3ACF994991}"/>
                </a:ext>
              </a:extLst>
            </p:cNvPr>
            <p:cNvSpPr/>
            <p:nvPr/>
          </p:nvSpPr>
          <p:spPr>
            <a:xfrm>
              <a:off x="10098422" y="2995161"/>
              <a:ext cx="1356654" cy="1356654"/>
            </a:xfrm>
            <a:prstGeom prst="ellipse">
              <a:avLst/>
            </a:prstGeom>
            <a:gradFill flip="none" rotWithShape="1">
              <a:gsLst>
                <a:gs pos="1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75" name="Graphic 74" descr="City with solid fill">
              <a:extLst>
                <a:ext uri="{FF2B5EF4-FFF2-40B4-BE49-F238E27FC236}">
                  <a16:creationId xmlns:a16="http://schemas.microsoft.com/office/drawing/2014/main" id="{617A1DE2-FF3D-234B-C80D-AA964ED66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419116" y="3315855"/>
              <a:ext cx="715266" cy="7152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715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C96391-3A87-411D-8F9F-CD2FE4DFE2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29227"/>
            <a:ext cx="3820009" cy="218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5967</TotalTime>
  <Words>154</Words>
  <Application>Microsoft Office PowerPoint</Application>
  <PresentationFormat>Custom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3-Layer Process Flow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3-Layer Horizontal Process Flow Diagram Template for PowerPoint</dc:title>
  <dc:creator>Julian</dc:creator>
  <cp:lastModifiedBy>lenovo</cp:lastModifiedBy>
  <cp:revision>113</cp:revision>
  <dcterms:created xsi:type="dcterms:W3CDTF">2013-09-12T13:05:01Z</dcterms:created>
  <dcterms:modified xsi:type="dcterms:W3CDTF">2025-02-04T15:57:28Z</dcterms:modified>
</cp:coreProperties>
</file>