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7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51E"/>
    <a:srgbClr val="42AC51"/>
    <a:srgbClr val="367AA0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4"/>
  </p:normalViewPr>
  <p:slideViewPr>
    <p:cSldViewPr>
      <p:cViewPr>
        <p:scale>
          <a:sx n="75" d="100"/>
          <a:sy n="75" d="100"/>
        </p:scale>
        <p:origin x="726" y="32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23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34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767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0278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722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04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34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02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36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1418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369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849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80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11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409233-C1AA-01B6-B74B-BD1F002C12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89CFBECB-A72C-12EA-9442-852EA9CD7AB1}"/>
              </a:ext>
            </a:extLst>
          </p:cNvPr>
          <p:cNvSpPr/>
          <p:nvPr/>
        </p:nvSpPr>
        <p:spPr>
          <a:xfrm>
            <a:off x="1199375" y="3392553"/>
            <a:ext cx="2368330" cy="2939996"/>
          </a:xfrm>
          <a:prstGeom prst="roundRect">
            <a:avLst/>
          </a:prstGeom>
          <a:solidFill>
            <a:schemeClr val="tx1">
              <a:alpha val="14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691B9073-1386-EF76-DB5F-426E3A9A2E17}"/>
              </a:ext>
            </a:extLst>
          </p:cNvPr>
          <p:cNvSpPr/>
          <p:nvPr/>
        </p:nvSpPr>
        <p:spPr>
          <a:xfrm>
            <a:off x="3673290" y="3392553"/>
            <a:ext cx="2368330" cy="2939996"/>
          </a:xfrm>
          <a:prstGeom prst="roundRect">
            <a:avLst/>
          </a:prstGeom>
          <a:solidFill>
            <a:schemeClr val="tx1">
              <a:alpha val="14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8AF09009-B05B-AD65-1E72-0D7681B2FF6F}"/>
              </a:ext>
            </a:extLst>
          </p:cNvPr>
          <p:cNvSpPr/>
          <p:nvPr/>
        </p:nvSpPr>
        <p:spPr>
          <a:xfrm>
            <a:off x="6147204" y="3392553"/>
            <a:ext cx="2368330" cy="2939996"/>
          </a:xfrm>
          <a:prstGeom prst="roundRect">
            <a:avLst/>
          </a:prstGeom>
          <a:solidFill>
            <a:schemeClr val="tx1">
              <a:alpha val="14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656108C6-FE4E-E4A0-3B79-401AAC7E4BCB}"/>
              </a:ext>
            </a:extLst>
          </p:cNvPr>
          <p:cNvSpPr/>
          <p:nvPr/>
        </p:nvSpPr>
        <p:spPr>
          <a:xfrm>
            <a:off x="8621120" y="3392553"/>
            <a:ext cx="2368330" cy="2939996"/>
          </a:xfrm>
          <a:prstGeom prst="roundRect">
            <a:avLst/>
          </a:prstGeom>
          <a:solidFill>
            <a:schemeClr val="tx1">
              <a:alpha val="14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E516C7-CF76-9478-EAB6-E33C30E6C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Key Highlights Slide Template</a:t>
            </a:r>
            <a:endParaRPr lang="en-IN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B6C87F3-51F1-0C16-E00B-7F8CDD8036B3}"/>
              </a:ext>
            </a:extLst>
          </p:cNvPr>
          <p:cNvSpPr/>
          <p:nvPr/>
        </p:nvSpPr>
        <p:spPr>
          <a:xfrm>
            <a:off x="2567441" y="2878020"/>
            <a:ext cx="7053942" cy="435429"/>
          </a:xfrm>
          <a:custGeom>
            <a:avLst/>
            <a:gdLst>
              <a:gd name="connsiteX0" fmla="*/ 187844 w 7053942"/>
              <a:gd name="connsiteY0" fmla="*/ 0 h 435429"/>
              <a:gd name="connsiteX1" fmla="*/ 6866098 w 7053942"/>
              <a:gd name="connsiteY1" fmla="*/ 0 h 435429"/>
              <a:gd name="connsiteX2" fmla="*/ 7053942 w 7053942"/>
              <a:gd name="connsiteY2" fmla="*/ 187844 h 435429"/>
              <a:gd name="connsiteX3" fmla="*/ 7053942 w 7053942"/>
              <a:gd name="connsiteY3" fmla="*/ 435429 h 435429"/>
              <a:gd name="connsiteX4" fmla="*/ 0 w 7053942"/>
              <a:gd name="connsiteY4" fmla="*/ 435429 h 435429"/>
              <a:gd name="connsiteX5" fmla="*/ 0 w 7053942"/>
              <a:gd name="connsiteY5" fmla="*/ 187844 h 435429"/>
              <a:gd name="connsiteX6" fmla="*/ 187844 w 7053942"/>
              <a:gd name="connsiteY6" fmla="*/ 0 h 435429"/>
              <a:gd name="connsiteX0" fmla="*/ 187844 w 7053942"/>
              <a:gd name="connsiteY0" fmla="*/ 0 h 435429"/>
              <a:gd name="connsiteX1" fmla="*/ 6866098 w 7053942"/>
              <a:gd name="connsiteY1" fmla="*/ 0 h 435429"/>
              <a:gd name="connsiteX2" fmla="*/ 7053942 w 7053942"/>
              <a:gd name="connsiteY2" fmla="*/ 187844 h 435429"/>
              <a:gd name="connsiteX3" fmla="*/ 7053942 w 7053942"/>
              <a:gd name="connsiteY3" fmla="*/ 435429 h 435429"/>
              <a:gd name="connsiteX4" fmla="*/ 3254828 w 7053942"/>
              <a:gd name="connsiteY4" fmla="*/ 424543 h 435429"/>
              <a:gd name="connsiteX5" fmla="*/ 0 w 7053942"/>
              <a:gd name="connsiteY5" fmla="*/ 435429 h 435429"/>
              <a:gd name="connsiteX6" fmla="*/ 0 w 7053942"/>
              <a:gd name="connsiteY6" fmla="*/ 187844 h 435429"/>
              <a:gd name="connsiteX7" fmla="*/ 187844 w 7053942"/>
              <a:gd name="connsiteY7" fmla="*/ 0 h 435429"/>
              <a:gd name="connsiteX0" fmla="*/ 3254828 w 7053942"/>
              <a:gd name="connsiteY0" fmla="*/ 424543 h 515983"/>
              <a:gd name="connsiteX1" fmla="*/ 0 w 7053942"/>
              <a:gd name="connsiteY1" fmla="*/ 435429 h 515983"/>
              <a:gd name="connsiteX2" fmla="*/ 0 w 7053942"/>
              <a:gd name="connsiteY2" fmla="*/ 187844 h 515983"/>
              <a:gd name="connsiteX3" fmla="*/ 187844 w 7053942"/>
              <a:gd name="connsiteY3" fmla="*/ 0 h 515983"/>
              <a:gd name="connsiteX4" fmla="*/ 6866098 w 7053942"/>
              <a:gd name="connsiteY4" fmla="*/ 0 h 515983"/>
              <a:gd name="connsiteX5" fmla="*/ 7053942 w 7053942"/>
              <a:gd name="connsiteY5" fmla="*/ 187844 h 515983"/>
              <a:gd name="connsiteX6" fmla="*/ 7053942 w 7053942"/>
              <a:gd name="connsiteY6" fmla="*/ 435429 h 515983"/>
              <a:gd name="connsiteX7" fmla="*/ 3346268 w 7053942"/>
              <a:gd name="connsiteY7" fmla="*/ 515983 h 515983"/>
              <a:gd name="connsiteX0" fmla="*/ 3254828 w 7053942"/>
              <a:gd name="connsiteY0" fmla="*/ 424543 h 435429"/>
              <a:gd name="connsiteX1" fmla="*/ 0 w 7053942"/>
              <a:gd name="connsiteY1" fmla="*/ 435429 h 435429"/>
              <a:gd name="connsiteX2" fmla="*/ 0 w 7053942"/>
              <a:gd name="connsiteY2" fmla="*/ 187844 h 435429"/>
              <a:gd name="connsiteX3" fmla="*/ 187844 w 7053942"/>
              <a:gd name="connsiteY3" fmla="*/ 0 h 435429"/>
              <a:gd name="connsiteX4" fmla="*/ 6866098 w 7053942"/>
              <a:gd name="connsiteY4" fmla="*/ 0 h 435429"/>
              <a:gd name="connsiteX5" fmla="*/ 7053942 w 7053942"/>
              <a:gd name="connsiteY5" fmla="*/ 187844 h 435429"/>
              <a:gd name="connsiteX6" fmla="*/ 7053942 w 7053942"/>
              <a:gd name="connsiteY6" fmla="*/ 435429 h 435429"/>
              <a:gd name="connsiteX0" fmla="*/ 0 w 7053942"/>
              <a:gd name="connsiteY0" fmla="*/ 435429 h 435429"/>
              <a:gd name="connsiteX1" fmla="*/ 0 w 7053942"/>
              <a:gd name="connsiteY1" fmla="*/ 187844 h 435429"/>
              <a:gd name="connsiteX2" fmla="*/ 187844 w 7053942"/>
              <a:gd name="connsiteY2" fmla="*/ 0 h 435429"/>
              <a:gd name="connsiteX3" fmla="*/ 6866098 w 7053942"/>
              <a:gd name="connsiteY3" fmla="*/ 0 h 435429"/>
              <a:gd name="connsiteX4" fmla="*/ 7053942 w 7053942"/>
              <a:gd name="connsiteY4" fmla="*/ 187844 h 435429"/>
              <a:gd name="connsiteX5" fmla="*/ 7053942 w 7053942"/>
              <a:gd name="connsiteY5" fmla="*/ 435429 h 435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53942" h="435429">
                <a:moveTo>
                  <a:pt x="0" y="435429"/>
                </a:moveTo>
                <a:lnTo>
                  <a:pt x="0" y="187844"/>
                </a:lnTo>
                <a:cubicBezTo>
                  <a:pt x="0" y="84101"/>
                  <a:pt x="84101" y="0"/>
                  <a:pt x="187844" y="0"/>
                </a:cubicBezTo>
                <a:lnTo>
                  <a:pt x="6866098" y="0"/>
                </a:lnTo>
                <a:cubicBezTo>
                  <a:pt x="6969841" y="0"/>
                  <a:pt x="7053942" y="84101"/>
                  <a:pt x="7053942" y="187844"/>
                </a:cubicBezTo>
                <a:lnTo>
                  <a:pt x="7053942" y="435429"/>
                </a:lnTo>
              </a:path>
            </a:pathLst>
          </a:custGeom>
          <a:noFill/>
          <a:ln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AE11A9C-80A8-91CF-1D5B-B7422B4878AB}"/>
              </a:ext>
            </a:extLst>
          </p:cNvPr>
          <p:cNvSpPr/>
          <p:nvPr/>
        </p:nvSpPr>
        <p:spPr>
          <a:xfrm>
            <a:off x="4920405" y="2878020"/>
            <a:ext cx="187844" cy="435429"/>
          </a:xfrm>
          <a:custGeom>
            <a:avLst/>
            <a:gdLst>
              <a:gd name="connsiteX0" fmla="*/ 187844 w 7053942"/>
              <a:gd name="connsiteY0" fmla="*/ 0 h 435429"/>
              <a:gd name="connsiteX1" fmla="*/ 6866098 w 7053942"/>
              <a:gd name="connsiteY1" fmla="*/ 0 h 435429"/>
              <a:gd name="connsiteX2" fmla="*/ 7053942 w 7053942"/>
              <a:gd name="connsiteY2" fmla="*/ 187844 h 435429"/>
              <a:gd name="connsiteX3" fmla="*/ 7053942 w 7053942"/>
              <a:gd name="connsiteY3" fmla="*/ 435429 h 435429"/>
              <a:gd name="connsiteX4" fmla="*/ 0 w 7053942"/>
              <a:gd name="connsiteY4" fmla="*/ 435429 h 435429"/>
              <a:gd name="connsiteX5" fmla="*/ 0 w 7053942"/>
              <a:gd name="connsiteY5" fmla="*/ 187844 h 435429"/>
              <a:gd name="connsiteX6" fmla="*/ 187844 w 7053942"/>
              <a:gd name="connsiteY6" fmla="*/ 0 h 435429"/>
              <a:gd name="connsiteX0" fmla="*/ 187844 w 7053942"/>
              <a:gd name="connsiteY0" fmla="*/ 0 h 435429"/>
              <a:gd name="connsiteX1" fmla="*/ 6866098 w 7053942"/>
              <a:gd name="connsiteY1" fmla="*/ 0 h 435429"/>
              <a:gd name="connsiteX2" fmla="*/ 7053942 w 7053942"/>
              <a:gd name="connsiteY2" fmla="*/ 187844 h 435429"/>
              <a:gd name="connsiteX3" fmla="*/ 7053942 w 7053942"/>
              <a:gd name="connsiteY3" fmla="*/ 435429 h 435429"/>
              <a:gd name="connsiteX4" fmla="*/ 3254828 w 7053942"/>
              <a:gd name="connsiteY4" fmla="*/ 424543 h 435429"/>
              <a:gd name="connsiteX5" fmla="*/ 0 w 7053942"/>
              <a:gd name="connsiteY5" fmla="*/ 435429 h 435429"/>
              <a:gd name="connsiteX6" fmla="*/ 0 w 7053942"/>
              <a:gd name="connsiteY6" fmla="*/ 187844 h 435429"/>
              <a:gd name="connsiteX7" fmla="*/ 187844 w 7053942"/>
              <a:gd name="connsiteY7" fmla="*/ 0 h 435429"/>
              <a:gd name="connsiteX0" fmla="*/ 3254828 w 7053942"/>
              <a:gd name="connsiteY0" fmla="*/ 424543 h 515983"/>
              <a:gd name="connsiteX1" fmla="*/ 0 w 7053942"/>
              <a:gd name="connsiteY1" fmla="*/ 435429 h 515983"/>
              <a:gd name="connsiteX2" fmla="*/ 0 w 7053942"/>
              <a:gd name="connsiteY2" fmla="*/ 187844 h 515983"/>
              <a:gd name="connsiteX3" fmla="*/ 187844 w 7053942"/>
              <a:gd name="connsiteY3" fmla="*/ 0 h 515983"/>
              <a:gd name="connsiteX4" fmla="*/ 6866098 w 7053942"/>
              <a:gd name="connsiteY4" fmla="*/ 0 h 515983"/>
              <a:gd name="connsiteX5" fmla="*/ 7053942 w 7053942"/>
              <a:gd name="connsiteY5" fmla="*/ 187844 h 515983"/>
              <a:gd name="connsiteX6" fmla="*/ 7053942 w 7053942"/>
              <a:gd name="connsiteY6" fmla="*/ 435429 h 515983"/>
              <a:gd name="connsiteX7" fmla="*/ 3346268 w 7053942"/>
              <a:gd name="connsiteY7" fmla="*/ 515983 h 515983"/>
              <a:gd name="connsiteX0" fmla="*/ 3254828 w 7053942"/>
              <a:gd name="connsiteY0" fmla="*/ 424543 h 435429"/>
              <a:gd name="connsiteX1" fmla="*/ 0 w 7053942"/>
              <a:gd name="connsiteY1" fmla="*/ 435429 h 435429"/>
              <a:gd name="connsiteX2" fmla="*/ 0 w 7053942"/>
              <a:gd name="connsiteY2" fmla="*/ 187844 h 435429"/>
              <a:gd name="connsiteX3" fmla="*/ 187844 w 7053942"/>
              <a:gd name="connsiteY3" fmla="*/ 0 h 435429"/>
              <a:gd name="connsiteX4" fmla="*/ 6866098 w 7053942"/>
              <a:gd name="connsiteY4" fmla="*/ 0 h 435429"/>
              <a:gd name="connsiteX5" fmla="*/ 7053942 w 7053942"/>
              <a:gd name="connsiteY5" fmla="*/ 187844 h 435429"/>
              <a:gd name="connsiteX6" fmla="*/ 7053942 w 7053942"/>
              <a:gd name="connsiteY6" fmla="*/ 435429 h 435429"/>
              <a:gd name="connsiteX0" fmla="*/ 0 w 7053942"/>
              <a:gd name="connsiteY0" fmla="*/ 435429 h 435429"/>
              <a:gd name="connsiteX1" fmla="*/ 0 w 7053942"/>
              <a:gd name="connsiteY1" fmla="*/ 187844 h 435429"/>
              <a:gd name="connsiteX2" fmla="*/ 187844 w 7053942"/>
              <a:gd name="connsiteY2" fmla="*/ 0 h 435429"/>
              <a:gd name="connsiteX3" fmla="*/ 6866098 w 7053942"/>
              <a:gd name="connsiteY3" fmla="*/ 0 h 435429"/>
              <a:gd name="connsiteX4" fmla="*/ 7053942 w 7053942"/>
              <a:gd name="connsiteY4" fmla="*/ 187844 h 435429"/>
              <a:gd name="connsiteX5" fmla="*/ 7053942 w 7053942"/>
              <a:gd name="connsiteY5" fmla="*/ 435429 h 435429"/>
              <a:gd name="connsiteX0" fmla="*/ 0 w 7053942"/>
              <a:gd name="connsiteY0" fmla="*/ 435429 h 435429"/>
              <a:gd name="connsiteX1" fmla="*/ 0 w 7053942"/>
              <a:gd name="connsiteY1" fmla="*/ 187844 h 435429"/>
              <a:gd name="connsiteX2" fmla="*/ 187844 w 7053942"/>
              <a:gd name="connsiteY2" fmla="*/ 0 h 435429"/>
              <a:gd name="connsiteX3" fmla="*/ 6866098 w 7053942"/>
              <a:gd name="connsiteY3" fmla="*/ 0 h 435429"/>
              <a:gd name="connsiteX4" fmla="*/ 7053942 w 7053942"/>
              <a:gd name="connsiteY4" fmla="*/ 187844 h 435429"/>
              <a:gd name="connsiteX0" fmla="*/ 0 w 6866098"/>
              <a:gd name="connsiteY0" fmla="*/ 435429 h 435429"/>
              <a:gd name="connsiteX1" fmla="*/ 0 w 6866098"/>
              <a:gd name="connsiteY1" fmla="*/ 187844 h 435429"/>
              <a:gd name="connsiteX2" fmla="*/ 187844 w 6866098"/>
              <a:gd name="connsiteY2" fmla="*/ 0 h 435429"/>
              <a:gd name="connsiteX3" fmla="*/ 6866098 w 6866098"/>
              <a:gd name="connsiteY3" fmla="*/ 0 h 435429"/>
              <a:gd name="connsiteX0" fmla="*/ 0 w 187844"/>
              <a:gd name="connsiteY0" fmla="*/ 435429 h 435429"/>
              <a:gd name="connsiteX1" fmla="*/ 0 w 187844"/>
              <a:gd name="connsiteY1" fmla="*/ 187844 h 435429"/>
              <a:gd name="connsiteX2" fmla="*/ 187844 w 187844"/>
              <a:gd name="connsiteY2" fmla="*/ 0 h 435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7844" h="435429">
                <a:moveTo>
                  <a:pt x="0" y="435429"/>
                </a:moveTo>
                <a:lnTo>
                  <a:pt x="0" y="187844"/>
                </a:lnTo>
                <a:cubicBezTo>
                  <a:pt x="0" y="84101"/>
                  <a:pt x="84101" y="0"/>
                  <a:pt x="187844" y="0"/>
                </a:cubicBezTo>
              </a:path>
            </a:pathLst>
          </a:custGeom>
          <a:noFill/>
          <a:ln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288D404-6E70-65F6-8292-1EC44FE0417D}"/>
              </a:ext>
            </a:extLst>
          </p:cNvPr>
          <p:cNvSpPr/>
          <p:nvPr/>
        </p:nvSpPr>
        <p:spPr>
          <a:xfrm flipH="1">
            <a:off x="7074325" y="2878020"/>
            <a:ext cx="187844" cy="435429"/>
          </a:xfrm>
          <a:custGeom>
            <a:avLst/>
            <a:gdLst>
              <a:gd name="connsiteX0" fmla="*/ 187844 w 7053942"/>
              <a:gd name="connsiteY0" fmla="*/ 0 h 435429"/>
              <a:gd name="connsiteX1" fmla="*/ 6866098 w 7053942"/>
              <a:gd name="connsiteY1" fmla="*/ 0 h 435429"/>
              <a:gd name="connsiteX2" fmla="*/ 7053942 w 7053942"/>
              <a:gd name="connsiteY2" fmla="*/ 187844 h 435429"/>
              <a:gd name="connsiteX3" fmla="*/ 7053942 w 7053942"/>
              <a:gd name="connsiteY3" fmla="*/ 435429 h 435429"/>
              <a:gd name="connsiteX4" fmla="*/ 0 w 7053942"/>
              <a:gd name="connsiteY4" fmla="*/ 435429 h 435429"/>
              <a:gd name="connsiteX5" fmla="*/ 0 w 7053942"/>
              <a:gd name="connsiteY5" fmla="*/ 187844 h 435429"/>
              <a:gd name="connsiteX6" fmla="*/ 187844 w 7053942"/>
              <a:gd name="connsiteY6" fmla="*/ 0 h 435429"/>
              <a:gd name="connsiteX0" fmla="*/ 187844 w 7053942"/>
              <a:gd name="connsiteY0" fmla="*/ 0 h 435429"/>
              <a:gd name="connsiteX1" fmla="*/ 6866098 w 7053942"/>
              <a:gd name="connsiteY1" fmla="*/ 0 h 435429"/>
              <a:gd name="connsiteX2" fmla="*/ 7053942 w 7053942"/>
              <a:gd name="connsiteY2" fmla="*/ 187844 h 435429"/>
              <a:gd name="connsiteX3" fmla="*/ 7053942 w 7053942"/>
              <a:gd name="connsiteY3" fmla="*/ 435429 h 435429"/>
              <a:gd name="connsiteX4" fmla="*/ 3254828 w 7053942"/>
              <a:gd name="connsiteY4" fmla="*/ 424543 h 435429"/>
              <a:gd name="connsiteX5" fmla="*/ 0 w 7053942"/>
              <a:gd name="connsiteY5" fmla="*/ 435429 h 435429"/>
              <a:gd name="connsiteX6" fmla="*/ 0 w 7053942"/>
              <a:gd name="connsiteY6" fmla="*/ 187844 h 435429"/>
              <a:gd name="connsiteX7" fmla="*/ 187844 w 7053942"/>
              <a:gd name="connsiteY7" fmla="*/ 0 h 435429"/>
              <a:gd name="connsiteX0" fmla="*/ 3254828 w 7053942"/>
              <a:gd name="connsiteY0" fmla="*/ 424543 h 515983"/>
              <a:gd name="connsiteX1" fmla="*/ 0 w 7053942"/>
              <a:gd name="connsiteY1" fmla="*/ 435429 h 515983"/>
              <a:gd name="connsiteX2" fmla="*/ 0 w 7053942"/>
              <a:gd name="connsiteY2" fmla="*/ 187844 h 515983"/>
              <a:gd name="connsiteX3" fmla="*/ 187844 w 7053942"/>
              <a:gd name="connsiteY3" fmla="*/ 0 h 515983"/>
              <a:gd name="connsiteX4" fmla="*/ 6866098 w 7053942"/>
              <a:gd name="connsiteY4" fmla="*/ 0 h 515983"/>
              <a:gd name="connsiteX5" fmla="*/ 7053942 w 7053942"/>
              <a:gd name="connsiteY5" fmla="*/ 187844 h 515983"/>
              <a:gd name="connsiteX6" fmla="*/ 7053942 w 7053942"/>
              <a:gd name="connsiteY6" fmla="*/ 435429 h 515983"/>
              <a:gd name="connsiteX7" fmla="*/ 3346268 w 7053942"/>
              <a:gd name="connsiteY7" fmla="*/ 515983 h 515983"/>
              <a:gd name="connsiteX0" fmla="*/ 3254828 w 7053942"/>
              <a:gd name="connsiteY0" fmla="*/ 424543 h 435429"/>
              <a:gd name="connsiteX1" fmla="*/ 0 w 7053942"/>
              <a:gd name="connsiteY1" fmla="*/ 435429 h 435429"/>
              <a:gd name="connsiteX2" fmla="*/ 0 w 7053942"/>
              <a:gd name="connsiteY2" fmla="*/ 187844 h 435429"/>
              <a:gd name="connsiteX3" fmla="*/ 187844 w 7053942"/>
              <a:gd name="connsiteY3" fmla="*/ 0 h 435429"/>
              <a:gd name="connsiteX4" fmla="*/ 6866098 w 7053942"/>
              <a:gd name="connsiteY4" fmla="*/ 0 h 435429"/>
              <a:gd name="connsiteX5" fmla="*/ 7053942 w 7053942"/>
              <a:gd name="connsiteY5" fmla="*/ 187844 h 435429"/>
              <a:gd name="connsiteX6" fmla="*/ 7053942 w 7053942"/>
              <a:gd name="connsiteY6" fmla="*/ 435429 h 435429"/>
              <a:gd name="connsiteX0" fmla="*/ 0 w 7053942"/>
              <a:gd name="connsiteY0" fmla="*/ 435429 h 435429"/>
              <a:gd name="connsiteX1" fmla="*/ 0 w 7053942"/>
              <a:gd name="connsiteY1" fmla="*/ 187844 h 435429"/>
              <a:gd name="connsiteX2" fmla="*/ 187844 w 7053942"/>
              <a:gd name="connsiteY2" fmla="*/ 0 h 435429"/>
              <a:gd name="connsiteX3" fmla="*/ 6866098 w 7053942"/>
              <a:gd name="connsiteY3" fmla="*/ 0 h 435429"/>
              <a:gd name="connsiteX4" fmla="*/ 7053942 w 7053942"/>
              <a:gd name="connsiteY4" fmla="*/ 187844 h 435429"/>
              <a:gd name="connsiteX5" fmla="*/ 7053942 w 7053942"/>
              <a:gd name="connsiteY5" fmla="*/ 435429 h 435429"/>
              <a:gd name="connsiteX0" fmla="*/ 0 w 7053942"/>
              <a:gd name="connsiteY0" fmla="*/ 435429 h 435429"/>
              <a:gd name="connsiteX1" fmla="*/ 0 w 7053942"/>
              <a:gd name="connsiteY1" fmla="*/ 187844 h 435429"/>
              <a:gd name="connsiteX2" fmla="*/ 187844 w 7053942"/>
              <a:gd name="connsiteY2" fmla="*/ 0 h 435429"/>
              <a:gd name="connsiteX3" fmla="*/ 6866098 w 7053942"/>
              <a:gd name="connsiteY3" fmla="*/ 0 h 435429"/>
              <a:gd name="connsiteX4" fmla="*/ 7053942 w 7053942"/>
              <a:gd name="connsiteY4" fmla="*/ 187844 h 435429"/>
              <a:gd name="connsiteX0" fmla="*/ 0 w 6866098"/>
              <a:gd name="connsiteY0" fmla="*/ 435429 h 435429"/>
              <a:gd name="connsiteX1" fmla="*/ 0 w 6866098"/>
              <a:gd name="connsiteY1" fmla="*/ 187844 h 435429"/>
              <a:gd name="connsiteX2" fmla="*/ 187844 w 6866098"/>
              <a:gd name="connsiteY2" fmla="*/ 0 h 435429"/>
              <a:gd name="connsiteX3" fmla="*/ 6866098 w 6866098"/>
              <a:gd name="connsiteY3" fmla="*/ 0 h 435429"/>
              <a:gd name="connsiteX0" fmla="*/ 0 w 187844"/>
              <a:gd name="connsiteY0" fmla="*/ 435429 h 435429"/>
              <a:gd name="connsiteX1" fmla="*/ 0 w 187844"/>
              <a:gd name="connsiteY1" fmla="*/ 187844 h 435429"/>
              <a:gd name="connsiteX2" fmla="*/ 187844 w 187844"/>
              <a:gd name="connsiteY2" fmla="*/ 0 h 435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7844" h="435429">
                <a:moveTo>
                  <a:pt x="0" y="435429"/>
                </a:moveTo>
                <a:lnTo>
                  <a:pt x="0" y="187844"/>
                </a:lnTo>
                <a:cubicBezTo>
                  <a:pt x="0" y="84101"/>
                  <a:pt x="84101" y="0"/>
                  <a:pt x="187844" y="0"/>
                </a:cubicBezTo>
              </a:path>
            </a:pathLst>
          </a:custGeom>
          <a:noFill/>
          <a:ln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A70C149-3F04-17DC-4AA6-9F9E892AC02E}"/>
              </a:ext>
            </a:extLst>
          </p:cNvPr>
          <p:cNvSpPr/>
          <p:nvPr/>
        </p:nvSpPr>
        <p:spPr>
          <a:xfrm>
            <a:off x="2386000" y="1556792"/>
            <a:ext cx="7416824" cy="86409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B97409B-F7CA-B3F2-B149-BAE29C3BFE6E}"/>
              </a:ext>
            </a:extLst>
          </p:cNvPr>
          <p:cNvSpPr/>
          <p:nvPr/>
        </p:nvSpPr>
        <p:spPr>
          <a:xfrm>
            <a:off x="1523841" y="3315140"/>
            <a:ext cx="2088232" cy="2592288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9A298FB-2933-7643-2C6F-14DC0D68A5E2}"/>
              </a:ext>
            </a:extLst>
          </p:cNvPr>
          <p:cNvSpPr/>
          <p:nvPr/>
        </p:nvSpPr>
        <p:spPr>
          <a:xfrm>
            <a:off x="3874811" y="3315140"/>
            <a:ext cx="2088232" cy="2592288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4DAC8C6-6EB2-B3A1-0386-8BC417167E0C}"/>
              </a:ext>
            </a:extLst>
          </p:cNvPr>
          <p:cNvSpPr/>
          <p:nvPr/>
        </p:nvSpPr>
        <p:spPr>
          <a:xfrm>
            <a:off x="6225781" y="3315140"/>
            <a:ext cx="2088232" cy="2592288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A53C9C0-B9F8-DC1D-D9DB-6BBE8B52B605}"/>
              </a:ext>
            </a:extLst>
          </p:cNvPr>
          <p:cNvSpPr/>
          <p:nvPr/>
        </p:nvSpPr>
        <p:spPr>
          <a:xfrm>
            <a:off x="8576752" y="3315140"/>
            <a:ext cx="2088232" cy="2592288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CB3583-B0D5-1BDE-2F66-5D8C37AE2096}"/>
              </a:ext>
            </a:extLst>
          </p:cNvPr>
          <p:cNvCxnSpPr>
            <a:cxnSpLocks/>
          </p:cNvCxnSpPr>
          <p:nvPr/>
        </p:nvCxnSpPr>
        <p:spPr>
          <a:xfrm>
            <a:off x="6094412" y="2446852"/>
            <a:ext cx="0" cy="433671"/>
          </a:xfrm>
          <a:prstGeom prst="line">
            <a:avLst/>
          </a:prstGeom>
          <a:ln w="254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1FE0BA5-02D8-3948-CAC9-FBEAEFB1C4DB}"/>
              </a:ext>
            </a:extLst>
          </p:cNvPr>
          <p:cNvGrpSpPr/>
          <p:nvPr/>
        </p:nvGrpSpPr>
        <p:grpSpPr>
          <a:xfrm>
            <a:off x="1758152" y="4442452"/>
            <a:ext cx="1619611" cy="1154820"/>
            <a:chOff x="1003061" y="1795543"/>
            <a:chExt cx="1535199" cy="124043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395D8CF-F0D9-C519-AFF9-8AB3A1B69524}"/>
                </a:ext>
              </a:extLst>
            </p:cNvPr>
            <p:cNvSpPr txBox="1"/>
            <p:nvPr/>
          </p:nvSpPr>
          <p:spPr>
            <a:xfrm>
              <a:off x="1003061" y="2140628"/>
              <a:ext cx="1535199" cy="89534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843BA1F-AC22-3E37-80FB-5590E62CFF9D}"/>
                </a:ext>
              </a:extLst>
            </p:cNvPr>
            <p:cNvSpPr txBox="1"/>
            <p:nvPr/>
          </p:nvSpPr>
          <p:spPr>
            <a:xfrm>
              <a:off x="1003061" y="1795543"/>
              <a:ext cx="1535199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600" b="1" dirty="0">
                  <a:solidFill>
                    <a:schemeClr val="accent1"/>
                  </a:solidFill>
                </a:rPr>
                <a:t>Highlight 01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CBDF415-EA19-0D1C-91B3-03807F5D3A87}"/>
              </a:ext>
            </a:extLst>
          </p:cNvPr>
          <p:cNvGrpSpPr/>
          <p:nvPr/>
        </p:nvGrpSpPr>
        <p:grpSpPr>
          <a:xfrm>
            <a:off x="4109122" y="4442452"/>
            <a:ext cx="1619611" cy="1154820"/>
            <a:chOff x="1003061" y="1795543"/>
            <a:chExt cx="1535199" cy="124043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E5AB37C-9E5C-E708-74BE-9A379F9BCB0C}"/>
                </a:ext>
              </a:extLst>
            </p:cNvPr>
            <p:cNvSpPr txBox="1"/>
            <p:nvPr/>
          </p:nvSpPr>
          <p:spPr>
            <a:xfrm>
              <a:off x="1003061" y="2140628"/>
              <a:ext cx="1535199" cy="89534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54B0CC1-190E-D7DF-DD3C-56513D320EF1}"/>
                </a:ext>
              </a:extLst>
            </p:cNvPr>
            <p:cNvSpPr txBox="1"/>
            <p:nvPr/>
          </p:nvSpPr>
          <p:spPr>
            <a:xfrm>
              <a:off x="1003061" y="1795543"/>
              <a:ext cx="1535199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600" b="1" dirty="0">
                  <a:solidFill>
                    <a:schemeClr val="accent1"/>
                  </a:solidFill>
                </a:rPr>
                <a:t>Highlight 02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3E3039D-DA36-372D-C19C-EC00707A5624}"/>
              </a:ext>
            </a:extLst>
          </p:cNvPr>
          <p:cNvGrpSpPr/>
          <p:nvPr/>
        </p:nvGrpSpPr>
        <p:grpSpPr>
          <a:xfrm>
            <a:off x="6460092" y="4442452"/>
            <a:ext cx="1619611" cy="1154820"/>
            <a:chOff x="1003061" y="1795543"/>
            <a:chExt cx="1535199" cy="1240431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BEDFDD5-2A0B-ADB7-AB6D-2D041D697254}"/>
                </a:ext>
              </a:extLst>
            </p:cNvPr>
            <p:cNvSpPr txBox="1"/>
            <p:nvPr/>
          </p:nvSpPr>
          <p:spPr>
            <a:xfrm>
              <a:off x="1003061" y="2140628"/>
              <a:ext cx="1535199" cy="89534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EEEBCB3-BB76-673B-DC8D-D1F18C8AF2F7}"/>
                </a:ext>
              </a:extLst>
            </p:cNvPr>
            <p:cNvSpPr txBox="1"/>
            <p:nvPr/>
          </p:nvSpPr>
          <p:spPr>
            <a:xfrm>
              <a:off x="1003061" y="1795543"/>
              <a:ext cx="1535199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600" b="1" dirty="0">
                  <a:solidFill>
                    <a:schemeClr val="accent1"/>
                  </a:solidFill>
                </a:rPr>
                <a:t>Highlight 03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E08958F-A84B-6F95-24E0-2A1122EDC93C}"/>
              </a:ext>
            </a:extLst>
          </p:cNvPr>
          <p:cNvGrpSpPr/>
          <p:nvPr/>
        </p:nvGrpSpPr>
        <p:grpSpPr>
          <a:xfrm>
            <a:off x="8811063" y="4442452"/>
            <a:ext cx="1619611" cy="1154820"/>
            <a:chOff x="1003061" y="1795543"/>
            <a:chExt cx="1535199" cy="124043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8197F1D-F057-B358-B4EA-7E8F37BF2718}"/>
                </a:ext>
              </a:extLst>
            </p:cNvPr>
            <p:cNvSpPr txBox="1"/>
            <p:nvPr/>
          </p:nvSpPr>
          <p:spPr>
            <a:xfrm>
              <a:off x="1003061" y="2140628"/>
              <a:ext cx="1535199" cy="89534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E2313E7-9718-FB38-BC89-93AB840C5AC4}"/>
                </a:ext>
              </a:extLst>
            </p:cNvPr>
            <p:cNvSpPr txBox="1"/>
            <p:nvPr/>
          </p:nvSpPr>
          <p:spPr>
            <a:xfrm>
              <a:off x="1003061" y="1795543"/>
              <a:ext cx="1535199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600" b="1" dirty="0">
                  <a:solidFill>
                    <a:schemeClr val="accent1"/>
                  </a:solidFill>
                </a:rPr>
                <a:t>Highlight 04</a:t>
              </a:r>
            </a:p>
          </p:txBody>
        </p: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B01C0F63-55C6-33FC-3090-43FDF1F4F329}"/>
              </a:ext>
            </a:extLst>
          </p:cNvPr>
          <p:cNvSpPr/>
          <p:nvPr/>
        </p:nvSpPr>
        <p:spPr>
          <a:xfrm>
            <a:off x="2239282" y="3573016"/>
            <a:ext cx="656318" cy="6563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D913A28-E938-6BA7-DA47-7F3BC92771AD}"/>
              </a:ext>
            </a:extLst>
          </p:cNvPr>
          <p:cNvSpPr/>
          <p:nvPr/>
        </p:nvSpPr>
        <p:spPr>
          <a:xfrm>
            <a:off x="4590768" y="3573016"/>
            <a:ext cx="656318" cy="6563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77CFAA2-2BFE-CC30-55CD-78848A2E9F8B}"/>
              </a:ext>
            </a:extLst>
          </p:cNvPr>
          <p:cNvSpPr/>
          <p:nvPr/>
        </p:nvSpPr>
        <p:spPr>
          <a:xfrm>
            <a:off x="6941738" y="3573016"/>
            <a:ext cx="656318" cy="6563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35AE561-F8FC-047F-85BB-6E01ADCB01CB}"/>
              </a:ext>
            </a:extLst>
          </p:cNvPr>
          <p:cNvSpPr/>
          <p:nvPr/>
        </p:nvSpPr>
        <p:spPr>
          <a:xfrm>
            <a:off x="9292709" y="3573016"/>
            <a:ext cx="656318" cy="6563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6CBF2E-54DD-E228-FB4D-179AC88AB76F}"/>
              </a:ext>
            </a:extLst>
          </p:cNvPr>
          <p:cNvSpPr txBox="1"/>
          <p:nvPr/>
        </p:nvSpPr>
        <p:spPr>
          <a:xfrm>
            <a:off x="3996744" y="1804332"/>
            <a:ext cx="4195336" cy="36901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000" b="1" dirty="0">
                <a:solidFill>
                  <a:schemeClr val="bg1"/>
                </a:solidFill>
              </a:rPr>
              <a:t>KEY HIGHLIGHTS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21E53B5-57FA-4D41-0CB5-2115BF2716F3}"/>
              </a:ext>
            </a:extLst>
          </p:cNvPr>
          <p:cNvGrpSpPr/>
          <p:nvPr/>
        </p:nvGrpSpPr>
        <p:grpSpPr>
          <a:xfrm>
            <a:off x="2374483" y="3688665"/>
            <a:ext cx="385916" cy="425020"/>
            <a:chOff x="10774363" y="3094038"/>
            <a:chExt cx="2490788" cy="2743200"/>
          </a:xfrm>
          <a:solidFill>
            <a:schemeClr val="bg1"/>
          </a:solidFill>
        </p:grpSpPr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id="{E67BE0CB-4A53-0CD3-F588-E39BBA83C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17488" y="4284663"/>
              <a:ext cx="347663" cy="107950"/>
            </a:xfrm>
            <a:custGeom>
              <a:avLst/>
              <a:gdLst>
                <a:gd name="T0" fmla="*/ 219 w 259"/>
                <a:gd name="T1" fmla="*/ 0 h 80"/>
                <a:gd name="T2" fmla="*/ 40 w 259"/>
                <a:gd name="T3" fmla="*/ 0 h 80"/>
                <a:gd name="T4" fmla="*/ 0 w 259"/>
                <a:gd name="T5" fmla="*/ 40 h 80"/>
                <a:gd name="T6" fmla="*/ 40 w 259"/>
                <a:gd name="T7" fmla="*/ 80 h 80"/>
                <a:gd name="T8" fmla="*/ 219 w 259"/>
                <a:gd name="T9" fmla="*/ 80 h 80"/>
                <a:gd name="T10" fmla="*/ 259 w 259"/>
                <a:gd name="T11" fmla="*/ 40 h 80"/>
                <a:gd name="T12" fmla="*/ 219 w 259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80">
                  <a:moveTo>
                    <a:pt x="219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7" y="0"/>
                    <a:pt x="0" y="18"/>
                    <a:pt x="0" y="40"/>
                  </a:cubicBezTo>
                  <a:cubicBezTo>
                    <a:pt x="0" y="62"/>
                    <a:pt x="17" y="80"/>
                    <a:pt x="40" y="80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41" y="80"/>
                    <a:pt x="259" y="62"/>
                    <a:pt x="259" y="40"/>
                  </a:cubicBezTo>
                  <a:cubicBezTo>
                    <a:pt x="259" y="18"/>
                    <a:pt x="241" y="0"/>
                    <a:pt x="2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id="{0D67D1B0-8E8D-89E9-AE00-064286939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6576" y="3094038"/>
              <a:ext cx="106363" cy="347662"/>
            </a:xfrm>
            <a:custGeom>
              <a:avLst/>
              <a:gdLst>
                <a:gd name="T0" fmla="*/ 40 w 80"/>
                <a:gd name="T1" fmla="*/ 260 h 260"/>
                <a:gd name="T2" fmla="*/ 80 w 80"/>
                <a:gd name="T3" fmla="*/ 220 h 260"/>
                <a:gd name="T4" fmla="*/ 80 w 80"/>
                <a:gd name="T5" fmla="*/ 40 h 260"/>
                <a:gd name="T6" fmla="*/ 40 w 80"/>
                <a:gd name="T7" fmla="*/ 0 h 260"/>
                <a:gd name="T8" fmla="*/ 0 w 80"/>
                <a:gd name="T9" fmla="*/ 40 h 260"/>
                <a:gd name="T10" fmla="*/ 0 w 80"/>
                <a:gd name="T11" fmla="*/ 220 h 260"/>
                <a:gd name="T12" fmla="*/ 40 w 80"/>
                <a:gd name="T13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260">
                  <a:moveTo>
                    <a:pt x="40" y="260"/>
                  </a:moveTo>
                  <a:cubicBezTo>
                    <a:pt x="62" y="260"/>
                    <a:pt x="80" y="242"/>
                    <a:pt x="80" y="22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42"/>
                    <a:pt x="18" y="260"/>
                    <a:pt x="40" y="2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7">
              <a:extLst>
                <a:ext uri="{FF2B5EF4-FFF2-40B4-BE49-F238E27FC236}">
                  <a16:creationId xmlns:a16="http://schemas.microsoft.com/office/drawing/2014/main" id="{D7443E11-BB00-B8A3-AE0D-A777F4C94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7263" y="3438525"/>
              <a:ext cx="288925" cy="280987"/>
            </a:xfrm>
            <a:custGeom>
              <a:avLst/>
              <a:gdLst>
                <a:gd name="T0" fmla="*/ 143 w 215"/>
                <a:gd name="T1" fmla="*/ 199 h 210"/>
                <a:gd name="T2" fmla="*/ 171 w 215"/>
                <a:gd name="T3" fmla="*/ 210 h 210"/>
                <a:gd name="T4" fmla="*/ 200 w 215"/>
                <a:gd name="T5" fmla="*/ 199 h 210"/>
                <a:gd name="T6" fmla="*/ 200 w 215"/>
                <a:gd name="T7" fmla="*/ 142 h 210"/>
                <a:gd name="T8" fmla="*/ 73 w 215"/>
                <a:gd name="T9" fmla="*/ 15 h 210"/>
                <a:gd name="T10" fmla="*/ 16 w 215"/>
                <a:gd name="T11" fmla="*/ 15 h 210"/>
                <a:gd name="T12" fmla="*/ 16 w 215"/>
                <a:gd name="T13" fmla="*/ 72 h 210"/>
                <a:gd name="T14" fmla="*/ 143 w 215"/>
                <a:gd name="T15" fmla="*/ 19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0">
                  <a:moveTo>
                    <a:pt x="143" y="199"/>
                  </a:moveTo>
                  <a:cubicBezTo>
                    <a:pt x="151" y="207"/>
                    <a:pt x="161" y="210"/>
                    <a:pt x="171" y="210"/>
                  </a:cubicBezTo>
                  <a:cubicBezTo>
                    <a:pt x="182" y="210"/>
                    <a:pt x="192" y="207"/>
                    <a:pt x="200" y="199"/>
                  </a:cubicBezTo>
                  <a:cubicBezTo>
                    <a:pt x="215" y="183"/>
                    <a:pt x="215" y="158"/>
                    <a:pt x="200" y="142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57" y="0"/>
                    <a:pt x="32" y="0"/>
                    <a:pt x="16" y="15"/>
                  </a:cubicBezTo>
                  <a:cubicBezTo>
                    <a:pt x="0" y="31"/>
                    <a:pt x="0" y="56"/>
                    <a:pt x="16" y="72"/>
                  </a:cubicBezTo>
                  <a:lnTo>
                    <a:pt x="143" y="1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id="{67266D2C-3277-254C-80CA-EBECF121F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4363" y="4284663"/>
              <a:ext cx="347663" cy="107950"/>
            </a:xfrm>
            <a:custGeom>
              <a:avLst/>
              <a:gdLst>
                <a:gd name="T0" fmla="*/ 219 w 259"/>
                <a:gd name="T1" fmla="*/ 0 h 80"/>
                <a:gd name="T2" fmla="*/ 40 w 259"/>
                <a:gd name="T3" fmla="*/ 0 h 80"/>
                <a:gd name="T4" fmla="*/ 0 w 259"/>
                <a:gd name="T5" fmla="*/ 40 h 80"/>
                <a:gd name="T6" fmla="*/ 40 w 259"/>
                <a:gd name="T7" fmla="*/ 80 h 80"/>
                <a:gd name="T8" fmla="*/ 219 w 259"/>
                <a:gd name="T9" fmla="*/ 80 h 80"/>
                <a:gd name="T10" fmla="*/ 259 w 259"/>
                <a:gd name="T11" fmla="*/ 40 h 80"/>
                <a:gd name="T12" fmla="*/ 219 w 259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80">
                  <a:moveTo>
                    <a:pt x="219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42" y="80"/>
                    <a:pt x="259" y="62"/>
                    <a:pt x="259" y="40"/>
                  </a:cubicBezTo>
                  <a:cubicBezTo>
                    <a:pt x="259" y="18"/>
                    <a:pt x="242" y="0"/>
                    <a:pt x="2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DDB10F2C-4B64-3D39-8EEE-E8D2867B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7263" y="4951413"/>
              <a:ext cx="288925" cy="284162"/>
            </a:xfrm>
            <a:custGeom>
              <a:avLst/>
              <a:gdLst>
                <a:gd name="T0" fmla="*/ 143 w 215"/>
                <a:gd name="T1" fmla="*/ 16 h 211"/>
                <a:gd name="T2" fmla="*/ 16 w 215"/>
                <a:gd name="T3" fmla="*/ 143 h 211"/>
                <a:gd name="T4" fmla="*/ 16 w 215"/>
                <a:gd name="T5" fmla="*/ 199 h 211"/>
                <a:gd name="T6" fmla="*/ 44 w 215"/>
                <a:gd name="T7" fmla="*/ 211 h 211"/>
                <a:gd name="T8" fmla="*/ 73 w 215"/>
                <a:gd name="T9" fmla="*/ 199 h 211"/>
                <a:gd name="T10" fmla="*/ 200 w 215"/>
                <a:gd name="T11" fmla="*/ 72 h 211"/>
                <a:gd name="T12" fmla="*/ 200 w 215"/>
                <a:gd name="T13" fmla="*/ 16 h 211"/>
                <a:gd name="T14" fmla="*/ 143 w 215"/>
                <a:gd name="T15" fmla="*/ 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1">
                  <a:moveTo>
                    <a:pt x="143" y="16"/>
                  </a:moveTo>
                  <a:cubicBezTo>
                    <a:pt x="16" y="143"/>
                    <a:pt x="16" y="143"/>
                    <a:pt x="16" y="143"/>
                  </a:cubicBezTo>
                  <a:cubicBezTo>
                    <a:pt x="0" y="158"/>
                    <a:pt x="0" y="184"/>
                    <a:pt x="16" y="199"/>
                  </a:cubicBezTo>
                  <a:cubicBezTo>
                    <a:pt x="24" y="207"/>
                    <a:pt x="34" y="211"/>
                    <a:pt x="44" y="211"/>
                  </a:cubicBezTo>
                  <a:cubicBezTo>
                    <a:pt x="55" y="211"/>
                    <a:pt x="65" y="207"/>
                    <a:pt x="73" y="199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215" y="57"/>
                    <a:pt x="215" y="31"/>
                    <a:pt x="200" y="16"/>
                  </a:cubicBezTo>
                  <a:cubicBezTo>
                    <a:pt x="184" y="0"/>
                    <a:pt x="159" y="0"/>
                    <a:pt x="143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0">
              <a:extLst>
                <a:ext uri="{FF2B5EF4-FFF2-40B4-BE49-F238E27FC236}">
                  <a16:creationId xmlns:a16="http://schemas.microsoft.com/office/drawing/2014/main" id="{575826BE-B98F-B43F-F662-1DEA1BD1E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3326" y="4951413"/>
              <a:ext cx="288925" cy="284162"/>
            </a:xfrm>
            <a:custGeom>
              <a:avLst/>
              <a:gdLst>
                <a:gd name="T0" fmla="*/ 72 w 215"/>
                <a:gd name="T1" fmla="*/ 16 h 211"/>
                <a:gd name="T2" fmla="*/ 15 w 215"/>
                <a:gd name="T3" fmla="*/ 16 h 211"/>
                <a:gd name="T4" fmla="*/ 15 w 215"/>
                <a:gd name="T5" fmla="*/ 72 h 211"/>
                <a:gd name="T6" fmla="*/ 142 w 215"/>
                <a:gd name="T7" fmla="*/ 199 h 211"/>
                <a:gd name="T8" fmla="*/ 171 w 215"/>
                <a:gd name="T9" fmla="*/ 211 h 211"/>
                <a:gd name="T10" fmla="*/ 199 w 215"/>
                <a:gd name="T11" fmla="*/ 199 h 211"/>
                <a:gd name="T12" fmla="*/ 199 w 215"/>
                <a:gd name="T13" fmla="*/ 143 h 211"/>
                <a:gd name="T14" fmla="*/ 72 w 215"/>
                <a:gd name="T15" fmla="*/ 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1">
                  <a:moveTo>
                    <a:pt x="72" y="16"/>
                  </a:moveTo>
                  <a:cubicBezTo>
                    <a:pt x="56" y="0"/>
                    <a:pt x="31" y="0"/>
                    <a:pt x="15" y="16"/>
                  </a:cubicBezTo>
                  <a:cubicBezTo>
                    <a:pt x="0" y="31"/>
                    <a:pt x="0" y="57"/>
                    <a:pt x="15" y="72"/>
                  </a:cubicBezTo>
                  <a:cubicBezTo>
                    <a:pt x="142" y="199"/>
                    <a:pt x="142" y="199"/>
                    <a:pt x="142" y="199"/>
                  </a:cubicBezTo>
                  <a:cubicBezTo>
                    <a:pt x="150" y="207"/>
                    <a:pt x="160" y="211"/>
                    <a:pt x="171" y="211"/>
                  </a:cubicBezTo>
                  <a:cubicBezTo>
                    <a:pt x="181" y="211"/>
                    <a:pt x="191" y="207"/>
                    <a:pt x="199" y="199"/>
                  </a:cubicBezTo>
                  <a:cubicBezTo>
                    <a:pt x="215" y="184"/>
                    <a:pt x="215" y="158"/>
                    <a:pt x="199" y="143"/>
                  </a:cubicBezTo>
                  <a:lnTo>
                    <a:pt x="7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1">
              <a:extLst>
                <a:ext uri="{FF2B5EF4-FFF2-40B4-BE49-F238E27FC236}">
                  <a16:creationId xmlns:a16="http://schemas.microsoft.com/office/drawing/2014/main" id="{68C3DD72-6E80-6B22-65DD-04E293662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3326" y="3438525"/>
              <a:ext cx="288925" cy="280987"/>
            </a:xfrm>
            <a:custGeom>
              <a:avLst/>
              <a:gdLst>
                <a:gd name="T0" fmla="*/ 142 w 215"/>
                <a:gd name="T1" fmla="*/ 15 h 210"/>
                <a:gd name="T2" fmla="*/ 15 w 215"/>
                <a:gd name="T3" fmla="*/ 142 h 210"/>
                <a:gd name="T4" fmla="*/ 15 w 215"/>
                <a:gd name="T5" fmla="*/ 199 h 210"/>
                <a:gd name="T6" fmla="*/ 44 w 215"/>
                <a:gd name="T7" fmla="*/ 210 h 210"/>
                <a:gd name="T8" fmla="*/ 72 w 215"/>
                <a:gd name="T9" fmla="*/ 199 h 210"/>
                <a:gd name="T10" fmla="*/ 199 w 215"/>
                <a:gd name="T11" fmla="*/ 72 h 210"/>
                <a:gd name="T12" fmla="*/ 199 w 215"/>
                <a:gd name="T13" fmla="*/ 15 h 210"/>
                <a:gd name="T14" fmla="*/ 142 w 215"/>
                <a:gd name="T15" fmla="*/ 1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0">
                  <a:moveTo>
                    <a:pt x="142" y="15"/>
                  </a:moveTo>
                  <a:cubicBezTo>
                    <a:pt x="15" y="142"/>
                    <a:pt x="15" y="142"/>
                    <a:pt x="15" y="142"/>
                  </a:cubicBezTo>
                  <a:cubicBezTo>
                    <a:pt x="0" y="158"/>
                    <a:pt x="0" y="183"/>
                    <a:pt x="15" y="199"/>
                  </a:cubicBezTo>
                  <a:cubicBezTo>
                    <a:pt x="23" y="207"/>
                    <a:pt x="33" y="210"/>
                    <a:pt x="44" y="210"/>
                  </a:cubicBezTo>
                  <a:cubicBezTo>
                    <a:pt x="54" y="210"/>
                    <a:pt x="64" y="207"/>
                    <a:pt x="72" y="199"/>
                  </a:cubicBezTo>
                  <a:cubicBezTo>
                    <a:pt x="199" y="72"/>
                    <a:pt x="199" y="72"/>
                    <a:pt x="199" y="72"/>
                  </a:cubicBezTo>
                  <a:cubicBezTo>
                    <a:pt x="215" y="56"/>
                    <a:pt x="215" y="31"/>
                    <a:pt x="199" y="15"/>
                  </a:cubicBezTo>
                  <a:cubicBezTo>
                    <a:pt x="183" y="0"/>
                    <a:pt x="158" y="0"/>
                    <a:pt x="142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12">
              <a:extLst>
                <a:ext uri="{FF2B5EF4-FFF2-40B4-BE49-F238E27FC236}">
                  <a16:creationId xmlns:a16="http://schemas.microsoft.com/office/drawing/2014/main" id="{2D18A3E1-7EBA-C00C-275E-E760BD5985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55376" y="3570288"/>
              <a:ext cx="1528763" cy="2266950"/>
            </a:xfrm>
            <a:custGeom>
              <a:avLst/>
              <a:gdLst>
                <a:gd name="T0" fmla="*/ 987 w 1140"/>
                <a:gd name="T1" fmla="*/ 962 h 1693"/>
                <a:gd name="T2" fmla="*/ 1140 w 1140"/>
                <a:gd name="T3" fmla="*/ 574 h 1693"/>
                <a:gd name="T4" fmla="*/ 967 w 1140"/>
                <a:gd name="T5" fmla="*/ 166 h 1693"/>
                <a:gd name="T6" fmla="*/ 554 w 1140"/>
                <a:gd name="T7" fmla="*/ 4 h 1693"/>
                <a:gd name="T8" fmla="*/ 0 w 1140"/>
                <a:gd name="T9" fmla="*/ 572 h 1693"/>
                <a:gd name="T10" fmla="*/ 152 w 1140"/>
                <a:gd name="T11" fmla="*/ 961 h 1693"/>
                <a:gd name="T12" fmla="*/ 241 w 1140"/>
                <a:gd name="T13" fmla="*/ 1185 h 1693"/>
                <a:gd name="T14" fmla="*/ 238 w 1140"/>
                <a:gd name="T15" fmla="*/ 1427 h 1693"/>
                <a:gd name="T16" fmla="*/ 268 w 1140"/>
                <a:gd name="T17" fmla="*/ 1500 h 1693"/>
                <a:gd name="T18" fmla="*/ 342 w 1140"/>
                <a:gd name="T19" fmla="*/ 1531 h 1693"/>
                <a:gd name="T20" fmla="*/ 372 w 1140"/>
                <a:gd name="T21" fmla="*/ 1531 h 1693"/>
                <a:gd name="T22" fmla="*/ 570 w 1140"/>
                <a:gd name="T23" fmla="*/ 1693 h 1693"/>
                <a:gd name="T24" fmla="*/ 768 w 1140"/>
                <a:gd name="T25" fmla="*/ 1531 h 1693"/>
                <a:gd name="T26" fmla="*/ 798 w 1140"/>
                <a:gd name="T27" fmla="*/ 1531 h 1693"/>
                <a:gd name="T28" fmla="*/ 872 w 1140"/>
                <a:gd name="T29" fmla="*/ 1500 h 1693"/>
                <a:gd name="T30" fmla="*/ 902 w 1140"/>
                <a:gd name="T31" fmla="*/ 1427 h 1693"/>
                <a:gd name="T32" fmla="*/ 899 w 1140"/>
                <a:gd name="T33" fmla="*/ 1191 h 1693"/>
                <a:gd name="T34" fmla="*/ 987 w 1140"/>
                <a:gd name="T35" fmla="*/ 962 h 1693"/>
                <a:gd name="T36" fmla="*/ 80 w 1140"/>
                <a:gd name="T37" fmla="*/ 572 h 1693"/>
                <a:gd name="T38" fmla="*/ 556 w 1140"/>
                <a:gd name="T39" fmla="*/ 84 h 1693"/>
                <a:gd name="T40" fmla="*/ 570 w 1140"/>
                <a:gd name="T41" fmla="*/ 84 h 1693"/>
                <a:gd name="T42" fmla="*/ 912 w 1140"/>
                <a:gd name="T43" fmla="*/ 223 h 1693"/>
                <a:gd name="T44" fmla="*/ 1060 w 1140"/>
                <a:gd name="T45" fmla="*/ 574 h 1693"/>
                <a:gd name="T46" fmla="*/ 929 w 1140"/>
                <a:gd name="T47" fmla="*/ 908 h 1693"/>
                <a:gd name="T48" fmla="*/ 826 w 1140"/>
                <a:gd name="T49" fmla="*/ 1114 h 1693"/>
                <a:gd name="T50" fmla="*/ 730 w 1140"/>
                <a:gd name="T51" fmla="*/ 1114 h 1693"/>
                <a:gd name="T52" fmla="*/ 690 w 1140"/>
                <a:gd name="T53" fmla="*/ 1154 h 1693"/>
                <a:gd name="T54" fmla="*/ 730 w 1140"/>
                <a:gd name="T55" fmla="*/ 1194 h 1693"/>
                <a:gd name="T56" fmla="*/ 819 w 1140"/>
                <a:gd name="T57" fmla="*/ 1194 h 1693"/>
                <a:gd name="T58" fmla="*/ 820 w 1140"/>
                <a:gd name="T59" fmla="*/ 1283 h 1693"/>
                <a:gd name="T60" fmla="*/ 320 w 1140"/>
                <a:gd name="T61" fmla="*/ 1283 h 1693"/>
                <a:gd name="T62" fmla="*/ 321 w 1140"/>
                <a:gd name="T63" fmla="*/ 1194 h 1693"/>
                <a:gd name="T64" fmla="*/ 410 w 1140"/>
                <a:gd name="T65" fmla="*/ 1194 h 1693"/>
                <a:gd name="T66" fmla="*/ 450 w 1140"/>
                <a:gd name="T67" fmla="*/ 1154 h 1693"/>
                <a:gd name="T68" fmla="*/ 410 w 1140"/>
                <a:gd name="T69" fmla="*/ 1114 h 1693"/>
                <a:gd name="T70" fmla="*/ 314 w 1140"/>
                <a:gd name="T71" fmla="*/ 1114 h 1693"/>
                <a:gd name="T72" fmla="*/ 210 w 1140"/>
                <a:gd name="T73" fmla="*/ 907 h 1693"/>
                <a:gd name="T74" fmla="*/ 80 w 1140"/>
                <a:gd name="T75" fmla="*/ 572 h 1693"/>
                <a:gd name="T76" fmla="*/ 570 w 1140"/>
                <a:gd name="T77" fmla="*/ 1613 h 1693"/>
                <a:gd name="T78" fmla="*/ 455 w 1140"/>
                <a:gd name="T79" fmla="*/ 1531 h 1693"/>
                <a:gd name="T80" fmla="*/ 685 w 1140"/>
                <a:gd name="T81" fmla="*/ 1531 h 1693"/>
                <a:gd name="T82" fmla="*/ 570 w 1140"/>
                <a:gd name="T83" fmla="*/ 1613 h 1693"/>
                <a:gd name="T84" fmla="*/ 815 w 1140"/>
                <a:gd name="T85" fmla="*/ 1444 h 1693"/>
                <a:gd name="T86" fmla="*/ 798 w 1140"/>
                <a:gd name="T87" fmla="*/ 1451 h 1693"/>
                <a:gd name="T88" fmla="*/ 342 w 1140"/>
                <a:gd name="T89" fmla="*/ 1451 h 1693"/>
                <a:gd name="T90" fmla="*/ 325 w 1140"/>
                <a:gd name="T91" fmla="*/ 1444 h 1693"/>
                <a:gd name="T92" fmla="*/ 318 w 1140"/>
                <a:gd name="T93" fmla="*/ 1428 h 1693"/>
                <a:gd name="T94" fmla="*/ 319 w 1140"/>
                <a:gd name="T95" fmla="*/ 1363 h 1693"/>
                <a:gd name="T96" fmla="*/ 821 w 1140"/>
                <a:gd name="T97" fmla="*/ 1363 h 1693"/>
                <a:gd name="T98" fmla="*/ 822 w 1140"/>
                <a:gd name="T99" fmla="*/ 1428 h 1693"/>
                <a:gd name="T100" fmla="*/ 815 w 1140"/>
                <a:gd name="T101" fmla="*/ 1444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40" h="1693">
                  <a:moveTo>
                    <a:pt x="987" y="962"/>
                  </a:moveTo>
                  <a:cubicBezTo>
                    <a:pt x="1086" y="857"/>
                    <a:pt x="1140" y="719"/>
                    <a:pt x="1140" y="574"/>
                  </a:cubicBezTo>
                  <a:cubicBezTo>
                    <a:pt x="1140" y="419"/>
                    <a:pt x="1079" y="274"/>
                    <a:pt x="967" y="166"/>
                  </a:cubicBezTo>
                  <a:cubicBezTo>
                    <a:pt x="856" y="57"/>
                    <a:pt x="709" y="0"/>
                    <a:pt x="554" y="4"/>
                  </a:cubicBezTo>
                  <a:cubicBezTo>
                    <a:pt x="245" y="13"/>
                    <a:pt x="1" y="262"/>
                    <a:pt x="0" y="572"/>
                  </a:cubicBezTo>
                  <a:cubicBezTo>
                    <a:pt x="0" y="717"/>
                    <a:pt x="53" y="855"/>
                    <a:pt x="152" y="961"/>
                  </a:cubicBezTo>
                  <a:cubicBezTo>
                    <a:pt x="209" y="1023"/>
                    <a:pt x="241" y="1103"/>
                    <a:pt x="241" y="1185"/>
                  </a:cubicBezTo>
                  <a:cubicBezTo>
                    <a:pt x="238" y="1427"/>
                    <a:pt x="238" y="1427"/>
                    <a:pt x="238" y="1427"/>
                  </a:cubicBezTo>
                  <a:cubicBezTo>
                    <a:pt x="238" y="1455"/>
                    <a:pt x="249" y="1481"/>
                    <a:pt x="268" y="1500"/>
                  </a:cubicBezTo>
                  <a:cubicBezTo>
                    <a:pt x="288" y="1520"/>
                    <a:pt x="314" y="1531"/>
                    <a:pt x="342" y="1531"/>
                  </a:cubicBezTo>
                  <a:cubicBezTo>
                    <a:pt x="372" y="1531"/>
                    <a:pt x="372" y="1531"/>
                    <a:pt x="372" y="1531"/>
                  </a:cubicBezTo>
                  <a:cubicBezTo>
                    <a:pt x="391" y="1623"/>
                    <a:pt x="472" y="1693"/>
                    <a:pt x="570" y="1693"/>
                  </a:cubicBezTo>
                  <a:cubicBezTo>
                    <a:pt x="668" y="1693"/>
                    <a:pt x="749" y="1623"/>
                    <a:pt x="768" y="1531"/>
                  </a:cubicBezTo>
                  <a:cubicBezTo>
                    <a:pt x="798" y="1531"/>
                    <a:pt x="798" y="1531"/>
                    <a:pt x="798" y="1531"/>
                  </a:cubicBezTo>
                  <a:cubicBezTo>
                    <a:pt x="826" y="1531"/>
                    <a:pt x="852" y="1520"/>
                    <a:pt x="872" y="1500"/>
                  </a:cubicBezTo>
                  <a:cubicBezTo>
                    <a:pt x="891" y="1481"/>
                    <a:pt x="902" y="1455"/>
                    <a:pt x="902" y="1427"/>
                  </a:cubicBezTo>
                  <a:cubicBezTo>
                    <a:pt x="899" y="1191"/>
                    <a:pt x="899" y="1191"/>
                    <a:pt x="899" y="1191"/>
                  </a:cubicBezTo>
                  <a:cubicBezTo>
                    <a:pt x="899" y="1104"/>
                    <a:pt x="930" y="1023"/>
                    <a:pt x="987" y="962"/>
                  </a:cubicBezTo>
                  <a:close/>
                  <a:moveTo>
                    <a:pt x="80" y="572"/>
                  </a:moveTo>
                  <a:cubicBezTo>
                    <a:pt x="81" y="306"/>
                    <a:pt x="290" y="92"/>
                    <a:pt x="556" y="84"/>
                  </a:cubicBezTo>
                  <a:cubicBezTo>
                    <a:pt x="561" y="84"/>
                    <a:pt x="565" y="84"/>
                    <a:pt x="570" y="84"/>
                  </a:cubicBezTo>
                  <a:cubicBezTo>
                    <a:pt x="698" y="84"/>
                    <a:pt x="819" y="133"/>
                    <a:pt x="912" y="223"/>
                  </a:cubicBezTo>
                  <a:cubicBezTo>
                    <a:pt x="1007" y="316"/>
                    <a:pt x="1060" y="441"/>
                    <a:pt x="1060" y="574"/>
                  </a:cubicBezTo>
                  <a:cubicBezTo>
                    <a:pt x="1060" y="698"/>
                    <a:pt x="1013" y="817"/>
                    <a:pt x="929" y="908"/>
                  </a:cubicBezTo>
                  <a:cubicBezTo>
                    <a:pt x="875" y="965"/>
                    <a:pt x="840" y="1037"/>
                    <a:pt x="826" y="1114"/>
                  </a:cubicBezTo>
                  <a:cubicBezTo>
                    <a:pt x="730" y="1114"/>
                    <a:pt x="730" y="1114"/>
                    <a:pt x="730" y="1114"/>
                  </a:cubicBezTo>
                  <a:cubicBezTo>
                    <a:pt x="708" y="1114"/>
                    <a:pt x="690" y="1132"/>
                    <a:pt x="690" y="1154"/>
                  </a:cubicBezTo>
                  <a:cubicBezTo>
                    <a:pt x="690" y="1176"/>
                    <a:pt x="708" y="1194"/>
                    <a:pt x="730" y="1194"/>
                  </a:cubicBezTo>
                  <a:cubicBezTo>
                    <a:pt x="819" y="1194"/>
                    <a:pt x="819" y="1194"/>
                    <a:pt x="819" y="1194"/>
                  </a:cubicBezTo>
                  <a:cubicBezTo>
                    <a:pt x="820" y="1283"/>
                    <a:pt x="820" y="1283"/>
                    <a:pt x="820" y="1283"/>
                  </a:cubicBezTo>
                  <a:cubicBezTo>
                    <a:pt x="320" y="1283"/>
                    <a:pt x="320" y="1283"/>
                    <a:pt x="320" y="1283"/>
                  </a:cubicBezTo>
                  <a:cubicBezTo>
                    <a:pt x="321" y="1194"/>
                    <a:pt x="321" y="1194"/>
                    <a:pt x="321" y="1194"/>
                  </a:cubicBezTo>
                  <a:cubicBezTo>
                    <a:pt x="410" y="1194"/>
                    <a:pt x="410" y="1194"/>
                    <a:pt x="410" y="1194"/>
                  </a:cubicBezTo>
                  <a:cubicBezTo>
                    <a:pt x="432" y="1194"/>
                    <a:pt x="450" y="1176"/>
                    <a:pt x="450" y="1154"/>
                  </a:cubicBezTo>
                  <a:cubicBezTo>
                    <a:pt x="450" y="1132"/>
                    <a:pt x="432" y="1114"/>
                    <a:pt x="410" y="1114"/>
                  </a:cubicBezTo>
                  <a:cubicBezTo>
                    <a:pt x="314" y="1114"/>
                    <a:pt x="314" y="1114"/>
                    <a:pt x="314" y="1114"/>
                  </a:cubicBezTo>
                  <a:cubicBezTo>
                    <a:pt x="301" y="1038"/>
                    <a:pt x="265" y="966"/>
                    <a:pt x="210" y="907"/>
                  </a:cubicBezTo>
                  <a:cubicBezTo>
                    <a:pt x="126" y="816"/>
                    <a:pt x="80" y="697"/>
                    <a:pt x="80" y="572"/>
                  </a:cubicBezTo>
                  <a:close/>
                  <a:moveTo>
                    <a:pt x="570" y="1613"/>
                  </a:moveTo>
                  <a:cubicBezTo>
                    <a:pt x="517" y="1613"/>
                    <a:pt x="471" y="1579"/>
                    <a:pt x="455" y="1531"/>
                  </a:cubicBezTo>
                  <a:cubicBezTo>
                    <a:pt x="685" y="1531"/>
                    <a:pt x="685" y="1531"/>
                    <a:pt x="685" y="1531"/>
                  </a:cubicBezTo>
                  <a:cubicBezTo>
                    <a:pt x="669" y="1579"/>
                    <a:pt x="623" y="1613"/>
                    <a:pt x="570" y="1613"/>
                  </a:cubicBezTo>
                  <a:close/>
                  <a:moveTo>
                    <a:pt x="815" y="1444"/>
                  </a:moveTo>
                  <a:cubicBezTo>
                    <a:pt x="811" y="1448"/>
                    <a:pt x="805" y="1451"/>
                    <a:pt x="798" y="1451"/>
                  </a:cubicBezTo>
                  <a:cubicBezTo>
                    <a:pt x="342" y="1451"/>
                    <a:pt x="342" y="1451"/>
                    <a:pt x="342" y="1451"/>
                  </a:cubicBezTo>
                  <a:cubicBezTo>
                    <a:pt x="335" y="1451"/>
                    <a:pt x="329" y="1448"/>
                    <a:pt x="325" y="1444"/>
                  </a:cubicBezTo>
                  <a:cubicBezTo>
                    <a:pt x="321" y="1440"/>
                    <a:pt x="318" y="1434"/>
                    <a:pt x="318" y="1428"/>
                  </a:cubicBezTo>
                  <a:cubicBezTo>
                    <a:pt x="319" y="1363"/>
                    <a:pt x="319" y="1363"/>
                    <a:pt x="319" y="1363"/>
                  </a:cubicBezTo>
                  <a:cubicBezTo>
                    <a:pt x="821" y="1363"/>
                    <a:pt x="821" y="1363"/>
                    <a:pt x="821" y="1363"/>
                  </a:cubicBezTo>
                  <a:cubicBezTo>
                    <a:pt x="822" y="1428"/>
                    <a:pt x="822" y="1428"/>
                    <a:pt x="822" y="1428"/>
                  </a:cubicBezTo>
                  <a:cubicBezTo>
                    <a:pt x="822" y="1434"/>
                    <a:pt x="819" y="1440"/>
                    <a:pt x="815" y="14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Oval 13">
              <a:extLst>
                <a:ext uri="{FF2B5EF4-FFF2-40B4-BE49-F238E27FC236}">
                  <a16:creationId xmlns:a16="http://schemas.microsoft.com/office/drawing/2014/main" id="{C8E11B6A-5A5F-1DAF-3AB2-18FA53761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6576" y="5062538"/>
              <a:ext cx="106363" cy="106362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81B59F3-0750-2B43-8A7F-05AE0E71C9A1}"/>
              </a:ext>
            </a:extLst>
          </p:cNvPr>
          <p:cNvGrpSpPr/>
          <p:nvPr/>
        </p:nvGrpSpPr>
        <p:grpSpPr>
          <a:xfrm>
            <a:off x="4749008" y="3732276"/>
            <a:ext cx="339838" cy="337798"/>
            <a:chOff x="9986963" y="3171826"/>
            <a:chExt cx="2644775" cy="2628899"/>
          </a:xfrm>
          <a:solidFill>
            <a:schemeClr val="bg1"/>
          </a:solidFill>
        </p:grpSpPr>
        <p:sp>
          <p:nvSpPr>
            <p:cNvPr id="64" name="Freeform 17">
              <a:extLst>
                <a:ext uri="{FF2B5EF4-FFF2-40B4-BE49-F238E27FC236}">
                  <a16:creationId xmlns:a16="http://schemas.microsoft.com/office/drawing/2014/main" id="{D36DF787-89AA-729B-98CC-504EC3DF9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3213" y="4606925"/>
              <a:ext cx="117475" cy="112712"/>
            </a:xfrm>
            <a:custGeom>
              <a:avLst/>
              <a:gdLst>
                <a:gd name="T0" fmla="*/ 72 w 91"/>
                <a:gd name="T1" fmla="*/ 16 h 87"/>
                <a:gd name="T2" fmla="*/ 16 w 91"/>
                <a:gd name="T3" fmla="*/ 16 h 87"/>
                <a:gd name="T4" fmla="*/ 16 w 91"/>
                <a:gd name="T5" fmla="*/ 72 h 87"/>
                <a:gd name="T6" fmla="*/ 19 w 91"/>
                <a:gd name="T7" fmla="*/ 75 h 87"/>
                <a:gd name="T8" fmla="*/ 47 w 91"/>
                <a:gd name="T9" fmla="*/ 87 h 87"/>
                <a:gd name="T10" fmla="*/ 75 w 91"/>
                <a:gd name="T11" fmla="*/ 75 h 87"/>
                <a:gd name="T12" fmla="*/ 75 w 91"/>
                <a:gd name="T13" fmla="*/ 19 h 87"/>
                <a:gd name="T14" fmla="*/ 72 w 91"/>
                <a:gd name="T15" fmla="*/ 1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87">
                  <a:moveTo>
                    <a:pt x="72" y="16"/>
                  </a:moveTo>
                  <a:cubicBezTo>
                    <a:pt x="57" y="1"/>
                    <a:pt x="32" y="0"/>
                    <a:pt x="16" y="16"/>
                  </a:cubicBezTo>
                  <a:cubicBezTo>
                    <a:pt x="0" y="31"/>
                    <a:pt x="0" y="57"/>
                    <a:pt x="16" y="72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6" y="83"/>
                    <a:pt x="37" y="87"/>
                    <a:pt x="47" y="87"/>
                  </a:cubicBezTo>
                  <a:cubicBezTo>
                    <a:pt x="57" y="87"/>
                    <a:pt x="67" y="83"/>
                    <a:pt x="75" y="75"/>
                  </a:cubicBezTo>
                  <a:cubicBezTo>
                    <a:pt x="91" y="60"/>
                    <a:pt x="91" y="34"/>
                    <a:pt x="75" y="19"/>
                  </a:cubicBezTo>
                  <a:lnTo>
                    <a:pt x="7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18">
              <a:extLst>
                <a:ext uri="{FF2B5EF4-FFF2-40B4-BE49-F238E27FC236}">
                  <a16:creationId xmlns:a16="http://schemas.microsoft.com/office/drawing/2014/main" id="{BF9429AC-A0CB-FE47-B34F-8E26B8AD1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9213" y="3389313"/>
              <a:ext cx="1593850" cy="1528762"/>
            </a:xfrm>
            <a:custGeom>
              <a:avLst/>
              <a:gdLst>
                <a:gd name="T0" fmla="*/ 1018 w 1239"/>
                <a:gd name="T1" fmla="*/ 221 h 1188"/>
                <a:gd name="T2" fmla="*/ 217 w 1239"/>
                <a:gd name="T3" fmla="*/ 221 h 1188"/>
                <a:gd name="T4" fmla="*/ 112 w 1239"/>
                <a:gd name="T5" fmla="*/ 879 h 1188"/>
                <a:gd name="T6" fmla="*/ 166 w 1239"/>
                <a:gd name="T7" fmla="*/ 896 h 1188"/>
                <a:gd name="T8" fmla="*/ 183 w 1239"/>
                <a:gd name="T9" fmla="*/ 842 h 1188"/>
                <a:gd name="T10" fmla="*/ 273 w 1239"/>
                <a:gd name="T11" fmla="*/ 277 h 1188"/>
                <a:gd name="T12" fmla="*/ 962 w 1239"/>
                <a:gd name="T13" fmla="*/ 277 h 1188"/>
                <a:gd name="T14" fmla="*/ 962 w 1239"/>
                <a:gd name="T15" fmla="*/ 966 h 1188"/>
                <a:gd name="T16" fmla="*/ 412 w 1239"/>
                <a:gd name="T17" fmla="*/ 1063 h 1188"/>
                <a:gd name="T18" fmla="*/ 359 w 1239"/>
                <a:gd name="T19" fmla="*/ 1083 h 1188"/>
                <a:gd name="T20" fmla="*/ 379 w 1239"/>
                <a:gd name="T21" fmla="*/ 1136 h 1188"/>
                <a:gd name="T22" fmla="*/ 616 w 1239"/>
                <a:gd name="T23" fmla="*/ 1188 h 1188"/>
                <a:gd name="T24" fmla="*/ 1018 w 1239"/>
                <a:gd name="T25" fmla="*/ 1022 h 1188"/>
                <a:gd name="T26" fmla="*/ 1018 w 1239"/>
                <a:gd name="T27" fmla="*/ 221 h 1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39" h="1188">
                  <a:moveTo>
                    <a:pt x="1018" y="221"/>
                  </a:moveTo>
                  <a:cubicBezTo>
                    <a:pt x="797" y="0"/>
                    <a:pt x="438" y="0"/>
                    <a:pt x="217" y="221"/>
                  </a:cubicBezTo>
                  <a:cubicBezTo>
                    <a:pt x="42" y="395"/>
                    <a:pt x="0" y="659"/>
                    <a:pt x="112" y="879"/>
                  </a:cubicBezTo>
                  <a:cubicBezTo>
                    <a:pt x="122" y="898"/>
                    <a:pt x="146" y="906"/>
                    <a:pt x="166" y="896"/>
                  </a:cubicBezTo>
                  <a:cubicBezTo>
                    <a:pt x="185" y="886"/>
                    <a:pt x="193" y="862"/>
                    <a:pt x="183" y="842"/>
                  </a:cubicBezTo>
                  <a:cubicBezTo>
                    <a:pt x="87" y="654"/>
                    <a:pt x="123" y="427"/>
                    <a:pt x="273" y="277"/>
                  </a:cubicBezTo>
                  <a:cubicBezTo>
                    <a:pt x="463" y="87"/>
                    <a:pt x="772" y="87"/>
                    <a:pt x="962" y="277"/>
                  </a:cubicBezTo>
                  <a:cubicBezTo>
                    <a:pt x="1152" y="467"/>
                    <a:pt x="1152" y="776"/>
                    <a:pt x="962" y="966"/>
                  </a:cubicBezTo>
                  <a:cubicBezTo>
                    <a:pt x="818" y="1110"/>
                    <a:pt x="597" y="1149"/>
                    <a:pt x="412" y="1063"/>
                  </a:cubicBezTo>
                  <a:cubicBezTo>
                    <a:pt x="392" y="1054"/>
                    <a:pt x="368" y="1063"/>
                    <a:pt x="359" y="1083"/>
                  </a:cubicBezTo>
                  <a:cubicBezTo>
                    <a:pt x="350" y="1103"/>
                    <a:pt x="359" y="1126"/>
                    <a:pt x="379" y="1136"/>
                  </a:cubicBezTo>
                  <a:cubicBezTo>
                    <a:pt x="455" y="1171"/>
                    <a:pt x="536" y="1188"/>
                    <a:pt x="616" y="1188"/>
                  </a:cubicBezTo>
                  <a:cubicBezTo>
                    <a:pt x="764" y="1188"/>
                    <a:pt x="910" y="1131"/>
                    <a:pt x="1018" y="1022"/>
                  </a:cubicBezTo>
                  <a:cubicBezTo>
                    <a:pt x="1239" y="801"/>
                    <a:pt x="1239" y="442"/>
                    <a:pt x="1018" y="2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19">
              <a:extLst>
                <a:ext uri="{FF2B5EF4-FFF2-40B4-BE49-F238E27FC236}">
                  <a16:creationId xmlns:a16="http://schemas.microsoft.com/office/drawing/2014/main" id="{1CB8D33A-5F46-4404-D298-8527E37731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6963" y="3171826"/>
              <a:ext cx="2644775" cy="2628899"/>
            </a:xfrm>
            <a:custGeom>
              <a:avLst/>
              <a:gdLst>
                <a:gd name="T0" fmla="*/ 2009 w 2056"/>
                <a:gd name="T1" fmla="*/ 1753 h 2044"/>
                <a:gd name="T2" fmla="*/ 1462 w 2056"/>
                <a:gd name="T3" fmla="*/ 1207 h 2044"/>
                <a:gd name="T4" fmla="*/ 1581 w 2056"/>
                <a:gd name="T5" fmla="*/ 790 h 2044"/>
                <a:gd name="T6" fmla="*/ 790 w 2056"/>
                <a:gd name="T7" fmla="*/ 0 h 2044"/>
                <a:gd name="T8" fmla="*/ 0 w 2056"/>
                <a:gd name="T9" fmla="*/ 790 h 2044"/>
                <a:gd name="T10" fmla="*/ 790 w 2056"/>
                <a:gd name="T11" fmla="*/ 1581 h 2044"/>
                <a:gd name="T12" fmla="*/ 1206 w 2056"/>
                <a:gd name="T13" fmla="*/ 1462 h 2044"/>
                <a:gd name="T14" fmla="*/ 1753 w 2056"/>
                <a:gd name="T15" fmla="*/ 2009 h 2044"/>
                <a:gd name="T16" fmla="*/ 1838 w 2056"/>
                <a:gd name="T17" fmla="*/ 2044 h 2044"/>
                <a:gd name="T18" fmla="*/ 1922 w 2056"/>
                <a:gd name="T19" fmla="*/ 2009 h 2044"/>
                <a:gd name="T20" fmla="*/ 2009 w 2056"/>
                <a:gd name="T21" fmla="*/ 1923 h 2044"/>
                <a:gd name="T22" fmla="*/ 2009 w 2056"/>
                <a:gd name="T23" fmla="*/ 1753 h 2044"/>
                <a:gd name="T24" fmla="*/ 80 w 2056"/>
                <a:gd name="T25" fmla="*/ 790 h 2044"/>
                <a:gd name="T26" fmla="*/ 790 w 2056"/>
                <a:gd name="T27" fmla="*/ 80 h 2044"/>
                <a:gd name="T28" fmla="*/ 1501 w 2056"/>
                <a:gd name="T29" fmla="*/ 790 h 2044"/>
                <a:gd name="T30" fmla="*/ 790 w 2056"/>
                <a:gd name="T31" fmla="*/ 1501 h 2044"/>
                <a:gd name="T32" fmla="*/ 80 w 2056"/>
                <a:gd name="T33" fmla="*/ 790 h 2044"/>
                <a:gd name="T34" fmla="*/ 1416 w 2056"/>
                <a:gd name="T35" fmla="*/ 1273 h 2044"/>
                <a:gd name="T36" fmla="*/ 1504 w 2056"/>
                <a:gd name="T37" fmla="*/ 1362 h 2044"/>
                <a:gd name="T38" fmla="*/ 1361 w 2056"/>
                <a:gd name="T39" fmla="*/ 1504 h 2044"/>
                <a:gd name="T40" fmla="*/ 1273 w 2056"/>
                <a:gd name="T41" fmla="*/ 1416 h 2044"/>
                <a:gd name="T42" fmla="*/ 1416 w 2056"/>
                <a:gd name="T43" fmla="*/ 1273 h 2044"/>
                <a:gd name="T44" fmla="*/ 1952 w 2056"/>
                <a:gd name="T45" fmla="*/ 1866 h 2044"/>
                <a:gd name="T46" fmla="*/ 1866 w 2056"/>
                <a:gd name="T47" fmla="*/ 1953 h 2044"/>
                <a:gd name="T48" fmla="*/ 1810 w 2056"/>
                <a:gd name="T49" fmla="*/ 1953 h 2044"/>
                <a:gd name="T50" fmla="*/ 1418 w 2056"/>
                <a:gd name="T51" fmla="*/ 1561 h 2044"/>
                <a:gd name="T52" fmla="*/ 1561 w 2056"/>
                <a:gd name="T53" fmla="*/ 1418 h 2044"/>
                <a:gd name="T54" fmla="*/ 1952 w 2056"/>
                <a:gd name="T55" fmla="*/ 1810 h 2044"/>
                <a:gd name="T56" fmla="*/ 1952 w 2056"/>
                <a:gd name="T57" fmla="*/ 1866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56" h="2044">
                  <a:moveTo>
                    <a:pt x="2009" y="1753"/>
                  </a:moveTo>
                  <a:cubicBezTo>
                    <a:pt x="1462" y="1207"/>
                    <a:pt x="1462" y="1207"/>
                    <a:pt x="1462" y="1207"/>
                  </a:cubicBezTo>
                  <a:cubicBezTo>
                    <a:pt x="1537" y="1086"/>
                    <a:pt x="1581" y="943"/>
                    <a:pt x="1581" y="790"/>
                  </a:cubicBezTo>
                  <a:cubicBezTo>
                    <a:pt x="1581" y="355"/>
                    <a:pt x="1226" y="0"/>
                    <a:pt x="790" y="0"/>
                  </a:cubicBezTo>
                  <a:cubicBezTo>
                    <a:pt x="355" y="0"/>
                    <a:pt x="0" y="355"/>
                    <a:pt x="0" y="790"/>
                  </a:cubicBezTo>
                  <a:cubicBezTo>
                    <a:pt x="0" y="1226"/>
                    <a:pt x="355" y="1581"/>
                    <a:pt x="790" y="1581"/>
                  </a:cubicBezTo>
                  <a:cubicBezTo>
                    <a:pt x="943" y="1581"/>
                    <a:pt x="1086" y="1537"/>
                    <a:pt x="1206" y="1462"/>
                  </a:cubicBezTo>
                  <a:cubicBezTo>
                    <a:pt x="1753" y="2009"/>
                    <a:pt x="1753" y="2009"/>
                    <a:pt x="1753" y="2009"/>
                  </a:cubicBezTo>
                  <a:cubicBezTo>
                    <a:pt x="1776" y="2032"/>
                    <a:pt x="1807" y="2044"/>
                    <a:pt x="1838" y="2044"/>
                  </a:cubicBezTo>
                  <a:cubicBezTo>
                    <a:pt x="1868" y="2044"/>
                    <a:pt x="1899" y="2032"/>
                    <a:pt x="1922" y="2009"/>
                  </a:cubicBezTo>
                  <a:cubicBezTo>
                    <a:pt x="2009" y="1923"/>
                    <a:pt x="2009" y="1923"/>
                    <a:pt x="2009" y="1923"/>
                  </a:cubicBezTo>
                  <a:cubicBezTo>
                    <a:pt x="2056" y="1876"/>
                    <a:pt x="2056" y="1800"/>
                    <a:pt x="2009" y="1753"/>
                  </a:cubicBezTo>
                  <a:close/>
                  <a:moveTo>
                    <a:pt x="80" y="790"/>
                  </a:moveTo>
                  <a:cubicBezTo>
                    <a:pt x="80" y="399"/>
                    <a:pt x="399" y="80"/>
                    <a:pt x="790" y="80"/>
                  </a:cubicBezTo>
                  <a:cubicBezTo>
                    <a:pt x="1182" y="80"/>
                    <a:pt x="1501" y="399"/>
                    <a:pt x="1501" y="790"/>
                  </a:cubicBezTo>
                  <a:cubicBezTo>
                    <a:pt x="1501" y="1182"/>
                    <a:pt x="1182" y="1501"/>
                    <a:pt x="790" y="1501"/>
                  </a:cubicBezTo>
                  <a:cubicBezTo>
                    <a:pt x="399" y="1501"/>
                    <a:pt x="80" y="1182"/>
                    <a:pt x="80" y="790"/>
                  </a:cubicBezTo>
                  <a:close/>
                  <a:moveTo>
                    <a:pt x="1416" y="1273"/>
                  </a:moveTo>
                  <a:cubicBezTo>
                    <a:pt x="1504" y="1362"/>
                    <a:pt x="1504" y="1362"/>
                    <a:pt x="1504" y="1362"/>
                  </a:cubicBezTo>
                  <a:cubicBezTo>
                    <a:pt x="1361" y="1504"/>
                    <a:pt x="1361" y="1504"/>
                    <a:pt x="1361" y="1504"/>
                  </a:cubicBezTo>
                  <a:cubicBezTo>
                    <a:pt x="1273" y="1416"/>
                    <a:pt x="1273" y="1416"/>
                    <a:pt x="1273" y="1416"/>
                  </a:cubicBezTo>
                  <a:cubicBezTo>
                    <a:pt x="1327" y="1375"/>
                    <a:pt x="1375" y="1327"/>
                    <a:pt x="1416" y="1273"/>
                  </a:cubicBezTo>
                  <a:close/>
                  <a:moveTo>
                    <a:pt x="1952" y="1866"/>
                  </a:moveTo>
                  <a:cubicBezTo>
                    <a:pt x="1866" y="1953"/>
                    <a:pt x="1866" y="1953"/>
                    <a:pt x="1866" y="1953"/>
                  </a:cubicBezTo>
                  <a:cubicBezTo>
                    <a:pt x="1850" y="1968"/>
                    <a:pt x="1825" y="1968"/>
                    <a:pt x="1810" y="1953"/>
                  </a:cubicBezTo>
                  <a:cubicBezTo>
                    <a:pt x="1418" y="1561"/>
                    <a:pt x="1418" y="1561"/>
                    <a:pt x="1418" y="1561"/>
                  </a:cubicBezTo>
                  <a:cubicBezTo>
                    <a:pt x="1561" y="1418"/>
                    <a:pt x="1561" y="1418"/>
                    <a:pt x="1561" y="1418"/>
                  </a:cubicBezTo>
                  <a:cubicBezTo>
                    <a:pt x="1952" y="1810"/>
                    <a:pt x="1952" y="1810"/>
                    <a:pt x="1952" y="1810"/>
                  </a:cubicBezTo>
                  <a:cubicBezTo>
                    <a:pt x="1968" y="1825"/>
                    <a:pt x="1968" y="1851"/>
                    <a:pt x="1952" y="186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0">
              <a:extLst>
                <a:ext uri="{FF2B5EF4-FFF2-40B4-BE49-F238E27FC236}">
                  <a16:creationId xmlns:a16="http://schemas.microsoft.com/office/drawing/2014/main" id="{1D90DAF6-9791-7EC9-DDC3-027B29828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2025" y="3759200"/>
              <a:ext cx="344488" cy="481012"/>
            </a:xfrm>
            <a:custGeom>
              <a:avLst/>
              <a:gdLst>
                <a:gd name="T0" fmla="*/ 187 w 267"/>
                <a:gd name="T1" fmla="*/ 333 h 373"/>
                <a:gd name="T2" fmla="*/ 227 w 267"/>
                <a:gd name="T3" fmla="*/ 373 h 373"/>
                <a:gd name="T4" fmla="*/ 267 w 267"/>
                <a:gd name="T5" fmla="*/ 333 h 373"/>
                <a:gd name="T6" fmla="*/ 63 w 267"/>
                <a:gd name="T7" fmla="*/ 10 h 373"/>
                <a:gd name="T8" fmla="*/ 10 w 267"/>
                <a:gd name="T9" fmla="*/ 28 h 373"/>
                <a:gd name="T10" fmla="*/ 29 w 267"/>
                <a:gd name="T11" fmla="*/ 82 h 373"/>
                <a:gd name="T12" fmla="*/ 187 w 267"/>
                <a:gd name="T13" fmla="*/ 33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7" h="373">
                  <a:moveTo>
                    <a:pt x="187" y="333"/>
                  </a:moveTo>
                  <a:cubicBezTo>
                    <a:pt x="187" y="356"/>
                    <a:pt x="205" y="373"/>
                    <a:pt x="227" y="373"/>
                  </a:cubicBezTo>
                  <a:cubicBezTo>
                    <a:pt x="249" y="373"/>
                    <a:pt x="267" y="356"/>
                    <a:pt x="267" y="333"/>
                  </a:cubicBezTo>
                  <a:cubicBezTo>
                    <a:pt x="267" y="196"/>
                    <a:pt x="187" y="69"/>
                    <a:pt x="63" y="10"/>
                  </a:cubicBezTo>
                  <a:cubicBezTo>
                    <a:pt x="43" y="0"/>
                    <a:pt x="20" y="8"/>
                    <a:pt x="10" y="28"/>
                  </a:cubicBezTo>
                  <a:cubicBezTo>
                    <a:pt x="0" y="48"/>
                    <a:pt x="9" y="72"/>
                    <a:pt x="29" y="82"/>
                  </a:cubicBezTo>
                  <a:cubicBezTo>
                    <a:pt x="125" y="128"/>
                    <a:pt x="187" y="227"/>
                    <a:pt x="187" y="3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21">
              <a:extLst>
                <a:ext uri="{FF2B5EF4-FFF2-40B4-BE49-F238E27FC236}">
                  <a16:creationId xmlns:a16="http://schemas.microsoft.com/office/drawing/2014/main" id="{F7BD5E82-264F-68E4-33F1-BFD26B794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2163" y="3725863"/>
              <a:ext cx="103188" cy="103187"/>
            </a:xfrm>
            <a:custGeom>
              <a:avLst/>
              <a:gdLst>
                <a:gd name="T0" fmla="*/ 40 w 80"/>
                <a:gd name="T1" fmla="*/ 80 h 80"/>
                <a:gd name="T2" fmla="*/ 80 w 80"/>
                <a:gd name="T3" fmla="*/ 40 h 80"/>
                <a:gd name="T4" fmla="*/ 40 w 80"/>
                <a:gd name="T5" fmla="*/ 0 h 80"/>
                <a:gd name="T6" fmla="*/ 39 w 80"/>
                <a:gd name="T7" fmla="*/ 0 h 80"/>
                <a:gd name="T8" fmla="*/ 0 w 80"/>
                <a:gd name="T9" fmla="*/ 40 h 80"/>
                <a:gd name="T10" fmla="*/ 39 w 80"/>
                <a:gd name="T11" fmla="*/ 80 h 80"/>
                <a:gd name="T12" fmla="*/ 40 w 80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40"/>
                  </a:cubicBezTo>
                  <a:cubicBezTo>
                    <a:pt x="0" y="62"/>
                    <a:pt x="17" y="80"/>
                    <a:pt x="39" y="80"/>
                  </a:cubicBezTo>
                  <a:lnTo>
                    <a:pt x="40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B736408-A2F8-B605-AF16-53AAE79CE83D}"/>
              </a:ext>
            </a:extLst>
          </p:cNvPr>
          <p:cNvGrpSpPr/>
          <p:nvPr/>
        </p:nvGrpSpPr>
        <p:grpSpPr>
          <a:xfrm>
            <a:off x="7090964" y="3722242"/>
            <a:ext cx="357866" cy="357866"/>
            <a:chOff x="-26988" y="3175000"/>
            <a:chExt cx="2647951" cy="2647950"/>
          </a:xfrm>
          <a:solidFill>
            <a:schemeClr val="bg1"/>
          </a:solidFill>
        </p:grpSpPr>
        <p:sp>
          <p:nvSpPr>
            <p:cNvPr id="70" name="Freeform 25">
              <a:extLst>
                <a:ext uri="{FF2B5EF4-FFF2-40B4-BE49-F238E27FC236}">
                  <a16:creationId xmlns:a16="http://schemas.microsoft.com/office/drawing/2014/main" id="{8C841754-A5C1-F8D7-F544-9D2EA9FBA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88" y="4052888"/>
              <a:ext cx="1770063" cy="1770062"/>
            </a:xfrm>
            <a:custGeom>
              <a:avLst/>
              <a:gdLst>
                <a:gd name="T0" fmla="*/ 1464 w 1600"/>
                <a:gd name="T1" fmla="*/ 877 h 1600"/>
                <a:gd name="T2" fmla="*/ 1541 w 1600"/>
                <a:gd name="T3" fmla="*/ 677 h 1600"/>
                <a:gd name="T4" fmla="*/ 1581 w 1600"/>
                <a:gd name="T5" fmla="*/ 554 h 1600"/>
                <a:gd name="T6" fmla="*/ 1410 w 1600"/>
                <a:gd name="T7" fmla="*/ 363 h 1600"/>
                <a:gd name="T8" fmla="*/ 1215 w 1600"/>
                <a:gd name="T9" fmla="*/ 275 h 1600"/>
                <a:gd name="T10" fmla="*/ 1179 w 1600"/>
                <a:gd name="T11" fmla="*/ 73 h 1600"/>
                <a:gd name="T12" fmla="*/ 923 w 1600"/>
                <a:gd name="T13" fmla="*/ 59 h 1600"/>
                <a:gd name="T14" fmla="*/ 723 w 1600"/>
                <a:gd name="T15" fmla="*/ 136 h 1600"/>
                <a:gd name="T16" fmla="*/ 554 w 1600"/>
                <a:gd name="T17" fmla="*/ 19 h 1600"/>
                <a:gd name="T18" fmla="*/ 363 w 1600"/>
                <a:gd name="T19" fmla="*/ 190 h 1600"/>
                <a:gd name="T20" fmla="*/ 276 w 1600"/>
                <a:gd name="T21" fmla="*/ 385 h 1600"/>
                <a:gd name="T22" fmla="*/ 74 w 1600"/>
                <a:gd name="T23" fmla="*/ 421 h 1600"/>
                <a:gd name="T24" fmla="*/ 60 w 1600"/>
                <a:gd name="T25" fmla="*/ 677 h 1600"/>
                <a:gd name="T26" fmla="*/ 136 w 1600"/>
                <a:gd name="T27" fmla="*/ 877 h 1600"/>
                <a:gd name="T28" fmla="*/ 19 w 1600"/>
                <a:gd name="T29" fmla="*/ 1046 h 1600"/>
                <a:gd name="T30" fmla="*/ 190 w 1600"/>
                <a:gd name="T31" fmla="*/ 1237 h 1600"/>
                <a:gd name="T32" fmla="*/ 385 w 1600"/>
                <a:gd name="T33" fmla="*/ 1324 h 1600"/>
                <a:gd name="T34" fmla="*/ 422 w 1600"/>
                <a:gd name="T35" fmla="*/ 1526 h 1600"/>
                <a:gd name="T36" fmla="*/ 592 w 1600"/>
                <a:gd name="T37" fmla="*/ 1589 h 1600"/>
                <a:gd name="T38" fmla="*/ 723 w 1600"/>
                <a:gd name="T39" fmla="*/ 1464 h 1600"/>
                <a:gd name="T40" fmla="*/ 923 w 1600"/>
                <a:gd name="T41" fmla="*/ 1540 h 1600"/>
                <a:gd name="T42" fmla="*/ 1179 w 1600"/>
                <a:gd name="T43" fmla="*/ 1526 h 1600"/>
                <a:gd name="T44" fmla="*/ 1215 w 1600"/>
                <a:gd name="T45" fmla="*/ 1324 h 1600"/>
                <a:gd name="T46" fmla="*/ 1410 w 1600"/>
                <a:gd name="T47" fmla="*/ 1237 h 1600"/>
                <a:gd name="T48" fmla="*/ 1581 w 1600"/>
                <a:gd name="T49" fmla="*/ 1046 h 1600"/>
                <a:gd name="T50" fmla="*/ 1430 w 1600"/>
                <a:gd name="T51" fmla="*/ 1132 h 1600"/>
                <a:gd name="T52" fmla="*/ 1243 w 1600"/>
                <a:gd name="T53" fmla="*/ 1146 h 1600"/>
                <a:gd name="T54" fmla="*/ 1111 w 1600"/>
                <a:gd name="T55" fmla="*/ 1348 h 1600"/>
                <a:gd name="T56" fmla="*/ 1011 w 1600"/>
                <a:gd name="T57" fmla="*/ 1480 h 1600"/>
                <a:gd name="T58" fmla="*/ 869 w 1600"/>
                <a:gd name="T59" fmla="*/ 1358 h 1600"/>
                <a:gd name="T60" fmla="*/ 633 w 1600"/>
                <a:gd name="T61" fmla="*/ 1407 h 1600"/>
                <a:gd name="T62" fmla="*/ 468 w 1600"/>
                <a:gd name="T63" fmla="*/ 1430 h 1600"/>
                <a:gd name="T64" fmla="*/ 454 w 1600"/>
                <a:gd name="T65" fmla="*/ 1243 h 1600"/>
                <a:gd name="T66" fmla="*/ 252 w 1600"/>
                <a:gd name="T67" fmla="*/ 1111 h 1600"/>
                <a:gd name="T68" fmla="*/ 120 w 1600"/>
                <a:gd name="T69" fmla="*/ 1011 h 1600"/>
                <a:gd name="T70" fmla="*/ 242 w 1600"/>
                <a:gd name="T71" fmla="*/ 869 h 1600"/>
                <a:gd name="T72" fmla="*/ 193 w 1600"/>
                <a:gd name="T73" fmla="*/ 632 h 1600"/>
                <a:gd name="T74" fmla="*/ 170 w 1600"/>
                <a:gd name="T75" fmla="*/ 468 h 1600"/>
                <a:gd name="T76" fmla="*/ 357 w 1600"/>
                <a:gd name="T77" fmla="*/ 454 h 1600"/>
                <a:gd name="T78" fmla="*/ 489 w 1600"/>
                <a:gd name="T79" fmla="*/ 252 h 1600"/>
                <a:gd name="T80" fmla="*/ 589 w 1600"/>
                <a:gd name="T81" fmla="*/ 119 h 1600"/>
                <a:gd name="T82" fmla="*/ 731 w 1600"/>
                <a:gd name="T83" fmla="*/ 242 h 1600"/>
                <a:gd name="T84" fmla="*/ 968 w 1600"/>
                <a:gd name="T85" fmla="*/ 193 h 1600"/>
                <a:gd name="T86" fmla="*/ 1132 w 1600"/>
                <a:gd name="T87" fmla="*/ 170 h 1600"/>
                <a:gd name="T88" fmla="*/ 1146 w 1600"/>
                <a:gd name="T89" fmla="*/ 357 h 1600"/>
                <a:gd name="T90" fmla="*/ 1348 w 1600"/>
                <a:gd name="T91" fmla="*/ 489 h 1600"/>
                <a:gd name="T92" fmla="*/ 1481 w 1600"/>
                <a:gd name="T93" fmla="*/ 589 h 1600"/>
                <a:gd name="T94" fmla="*/ 1358 w 1600"/>
                <a:gd name="T95" fmla="*/ 731 h 1600"/>
                <a:gd name="T96" fmla="*/ 1407 w 1600"/>
                <a:gd name="T97" fmla="*/ 967 h 1600"/>
                <a:gd name="T98" fmla="*/ 1430 w 1600"/>
                <a:gd name="T99" fmla="*/ 1132 h 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00" h="1600">
                  <a:moveTo>
                    <a:pt x="1541" y="922"/>
                  </a:moveTo>
                  <a:cubicBezTo>
                    <a:pt x="1516" y="907"/>
                    <a:pt x="1490" y="892"/>
                    <a:pt x="1464" y="877"/>
                  </a:cubicBezTo>
                  <a:cubicBezTo>
                    <a:pt x="1470" y="826"/>
                    <a:pt x="1470" y="774"/>
                    <a:pt x="1464" y="722"/>
                  </a:cubicBezTo>
                  <a:cubicBezTo>
                    <a:pt x="1490" y="707"/>
                    <a:pt x="1516" y="692"/>
                    <a:pt x="1541" y="677"/>
                  </a:cubicBezTo>
                  <a:cubicBezTo>
                    <a:pt x="1583" y="652"/>
                    <a:pt x="1600" y="599"/>
                    <a:pt x="1581" y="554"/>
                  </a:cubicBezTo>
                  <a:cubicBezTo>
                    <a:pt x="1581" y="554"/>
                    <a:pt x="1581" y="554"/>
                    <a:pt x="1581" y="554"/>
                  </a:cubicBezTo>
                  <a:cubicBezTo>
                    <a:pt x="1527" y="421"/>
                    <a:pt x="1527" y="421"/>
                    <a:pt x="1527" y="421"/>
                  </a:cubicBezTo>
                  <a:cubicBezTo>
                    <a:pt x="1508" y="376"/>
                    <a:pt x="1458" y="351"/>
                    <a:pt x="1410" y="363"/>
                  </a:cubicBezTo>
                  <a:cubicBezTo>
                    <a:pt x="1382" y="370"/>
                    <a:pt x="1353" y="377"/>
                    <a:pt x="1325" y="385"/>
                  </a:cubicBezTo>
                  <a:cubicBezTo>
                    <a:pt x="1293" y="344"/>
                    <a:pt x="1256" y="308"/>
                    <a:pt x="1215" y="275"/>
                  </a:cubicBezTo>
                  <a:cubicBezTo>
                    <a:pt x="1223" y="247"/>
                    <a:pt x="1230" y="218"/>
                    <a:pt x="1237" y="190"/>
                  </a:cubicBezTo>
                  <a:cubicBezTo>
                    <a:pt x="1249" y="142"/>
                    <a:pt x="1224" y="92"/>
                    <a:pt x="1179" y="73"/>
                  </a:cubicBezTo>
                  <a:cubicBezTo>
                    <a:pt x="1046" y="19"/>
                    <a:pt x="1046" y="19"/>
                    <a:pt x="1046" y="19"/>
                  </a:cubicBezTo>
                  <a:cubicBezTo>
                    <a:pt x="1001" y="0"/>
                    <a:pt x="948" y="17"/>
                    <a:pt x="923" y="59"/>
                  </a:cubicBezTo>
                  <a:cubicBezTo>
                    <a:pt x="908" y="84"/>
                    <a:pt x="892" y="110"/>
                    <a:pt x="878" y="136"/>
                  </a:cubicBezTo>
                  <a:cubicBezTo>
                    <a:pt x="826" y="130"/>
                    <a:pt x="774" y="130"/>
                    <a:pt x="723" y="136"/>
                  </a:cubicBezTo>
                  <a:cubicBezTo>
                    <a:pt x="708" y="110"/>
                    <a:pt x="693" y="84"/>
                    <a:pt x="678" y="59"/>
                  </a:cubicBezTo>
                  <a:cubicBezTo>
                    <a:pt x="653" y="17"/>
                    <a:pt x="599" y="0"/>
                    <a:pt x="554" y="19"/>
                  </a:cubicBezTo>
                  <a:cubicBezTo>
                    <a:pt x="422" y="73"/>
                    <a:pt x="422" y="73"/>
                    <a:pt x="422" y="73"/>
                  </a:cubicBezTo>
                  <a:cubicBezTo>
                    <a:pt x="377" y="92"/>
                    <a:pt x="351" y="142"/>
                    <a:pt x="363" y="190"/>
                  </a:cubicBezTo>
                  <a:cubicBezTo>
                    <a:pt x="370" y="218"/>
                    <a:pt x="378" y="247"/>
                    <a:pt x="385" y="275"/>
                  </a:cubicBezTo>
                  <a:cubicBezTo>
                    <a:pt x="345" y="307"/>
                    <a:pt x="308" y="344"/>
                    <a:pt x="276" y="385"/>
                  </a:cubicBezTo>
                  <a:cubicBezTo>
                    <a:pt x="247" y="377"/>
                    <a:pt x="218" y="370"/>
                    <a:pt x="190" y="363"/>
                  </a:cubicBezTo>
                  <a:cubicBezTo>
                    <a:pt x="142" y="351"/>
                    <a:pt x="92" y="376"/>
                    <a:pt x="74" y="421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0" y="599"/>
                    <a:pt x="18" y="652"/>
                    <a:pt x="60" y="677"/>
                  </a:cubicBezTo>
                  <a:cubicBezTo>
                    <a:pt x="85" y="692"/>
                    <a:pt x="110" y="708"/>
                    <a:pt x="136" y="722"/>
                  </a:cubicBezTo>
                  <a:cubicBezTo>
                    <a:pt x="130" y="774"/>
                    <a:pt x="130" y="826"/>
                    <a:pt x="136" y="877"/>
                  </a:cubicBezTo>
                  <a:cubicBezTo>
                    <a:pt x="110" y="892"/>
                    <a:pt x="85" y="907"/>
                    <a:pt x="60" y="922"/>
                  </a:cubicBezTo>
                  <a:cubicBezTo>
                    <a:pt x="18" y="947"/>
                    <a:pt x="0" y="1001"/>
                    <a:pt x="19" y="1046"/>
                  </a:cubicBezTo>
                  <a:cubicBezTo>
                    <a:pt x="74" y="1178"/>
                    <a:pt x="74" y="1178"/>
                    <a:pt x="74" y="1178"/>
                  </a:cubicBezTo>
                  <a:cubicBezTo>
                    <a:pt x="92" y="1223"/>
                    <a:pt x="142" y="1249"/>
                    <a:pt x="190" y="1237"/>
                  </a:cubicBezTo>
                  <a:cubicBezTo>
                    <a:pt x="218" y="1230"/>
                    <a:pt x="247" y="1222"/>
                    <a:pt x="276" y="1215"/>
                  </a:cubicBezTo>
                  <a:cubicBezTo>
                    <a:pt x="308" y="1255"/>
                    <a:pt x="345" y="1292"/>
                    <a:pt x="385" y="1324"/>
                  </a:cubicBezTo>
                  <a:cubicBezTo>
                    <a:pt x="378" y="1353"/>
                    <a:pt x="370" y="1382"/>
                    <a:pt x="363" y="1410"/>
                  </a:cubicBezTo>
                  <a:cubicBezTo>
                    <a:pt x="351" y="1458"/>
                    <a:pt x="377" y="1508"/>
                    <a:pt x="422" y="1526"/>
                  </a:cubicBezTo>
                  <a:cubicBezTo>
                    <a:pt x="554" y="1581"/>
                    <a:pt x="554" y="1581"/>
                    <a:pt x="554" y="1581"/>
                  </a:cubicBezTo>
                  <a:cubicBezTo>
                    <a:pt x="566" y="1586"/>
                    <a:pt x="579" y="1589"/>
                    <a:pt x="592" y="1589"/>
                  </a:cubicBezTo>
                  <a:cubicBezTo>
                    <a:pt x="626" y="1589"/>
                    <a:pt x="659" y="1571"/>
                    <a:pt x="678" y="1540"/>
                  </a:cubicBezTo>
                  <a:cubicBezTo>
                    <a:pt x="693" y="1516"/>
                    <a:pt x="708" y="1490"/>
                    <a:pt x="723" y="1464"/>
                  </a:cubicBezTo>
                  <a:cubicBezTo>
                    <a:pt x="774" y="1470"/>
                    <a:pt x="826" y="1470"/>
                    <a:pt x="878" y="1464"/>
                  </a:cubicBezTo>
                  <a:cubicBezTo>
                    <a:pt x="892" y="1490"/>
                    <a:pt x="908" y="1515"/>
                    <a:pt x="923" y="1540"/>
                  </a:cubicBezTo>
                  <a:cubicBezTo>
                    <a:pt x="948" y="1582"/>
                    <a:pt x="1001" y="1600"/>
                    <a:pt x="1046" y="1581"/>
                  </a:cubicBezTo>
                  <a:cubicBezTo>
                    <a:pt x="1179" y="1526"/>
                    <a:pt x="1179" y="1526"/>
                    <a:pt x="1179" y="1526"/>
                  </a:cubicBezTo>
                  <a:cubicBezTo>
                    <a:pt x="1224" y="1508"/>
                    <a:pt x="1249" y="1458"/>
                    <a:pt x="1237" y="1410"/>
                  </a:cubicBezTo>
                  <a:cubicBezTo>
                    <a:pt x="1230" y="1382"/>
                    <a:pt x="1223" y="1353"/>
                    <a:pt x="1215" y="1324"/>
                  </a:cubicBezTo>
                  <a:cubicBezTo>
                    <a:pt x="1256" y="1292"/>
                    <a:pt x="1292" y="1255"/>
                    <a:pt x="1325" y="1215"/>
                  </a:cubicBezTo>
                  <a:cubicBezTo>
                    <a:pt x="1353" y="1222"/>
                    <a:pt x="1382" y="1230"/>
                    <a:pt x="1410" y="1237"/>
                  </a:cubicBezTo>
                  <a:cubicBezTo>
                    <a:pt x="1458" y="1249"/>
                    <a:pt x="1508" y="1223"/>
                    <a:pt x="1527" y="1178"/>
                  </a:cubicBezTo>
                  <a:cubicBezTo>
                    <a:pt x="1581" y="1046"/>
                    <a:pt x="1581" y="1046"/>
                    <a:pt x="1581" y="1046"/>
                  </a:cubicBezTo>
                  <a:cubicBezTo>
                    <a:pt x="1600" y="1001"/>
                    <a:pt x="1583" y="947"/>
                    <a:pt x="1541" y="922"/>
                  </a:cubicBezTo>
                  <a:close/>
                  <a:moveTo>
                    <a:pt x="1430" y="1132"/>
                  </a:moveTo>
                  <a:cubicBezTo>
                    <a:pt x="1403" y="1125"/>
                    <a:pt x="1376" y="1118"/>
                    <a:pt x="1348" y="1111"/>
                  </a:cubicBezTo>
                  <a:cubicBezTo>
                    <a:pt x="1309" y="1100"/>
                    <a:pt x="1268" y="1114"/>
                    <a:pt x="1243" y="1146"/>
                  </a:cubicBezTo>
                  <a:cubicBezTo>
                    <a:pt x="1215" y="1182"/>
                    <a:pt x="1182" y="1215"/>
                    <a:pt x="1146" y="1243"/>
                  </a:cubicBezTo>
                  <a:cubicBezTo>
                    <a:pt x="1114" y="1268"/>
                    <a:pt x="1101" y="1309"/>
                    <a:pt x="1111" y="1348"/>
                  </a:cubicBezTo>
                  <a:cubicBezTo>
                    <a:pt x="1118" y="1375"/>
                    <a:pt x="1126" y="1403"/>
                    <a:pt x="1132" y="1430"/>
                  </a:cubicBezTo>
                  <a:cubicBezTo>
                    <a:pt x="1011" y="1480"/>
                    <a:pt x="1011" y="1480"/>
                    <a:pt x="1011" y="1480"/>
                  </a:cubicBezTo>
                  <a:cubicBezTo>
                    <a:pt x="996" y="1456"/>
                    <a:pt x="982" y="1432"/>
                    <a:pt x="968" y="1407"/>
                  </a:cubicBezTo>
                  <a:cubicBezTo>
                    <a:pt x="948" y="1372"/>
                    <a:pt x="909" y="1353"/>
                    <a:pt x="869" y="1358"/>
                  </a:cubicBezTo>
                  <a:cubicBezTo>
                    <a:pt x="823" y="1363"/>
                    <a:pt x="777" y="1363"/>
                    <a:pt x="731" y="1358"/>
                  </a:cubicBezTo>
                  <a:cubicBezTo>
                    <a:pt x="691" y="1353"/>
                    <a:pt x="653" y="1372"/>
                    <a:pt x="633" y="1407"/>
                  </a:cubicBezTo>
                  <a:cubicBezTo>
                    <a:pt x="618" y="1432"/>
                    <a:pt x="604" y="1457"/>
                    <a:pt x="589" y="1480"/>
                  </a:cubicBezTo>
                  <a:cubicBezTo>
                    <a:pt x="468" y="1430"/>
                    <a:pt x="468" y="1430"/>
                    <a:pt x="468" y="1430"/>
                  </a:cubicBezTo>
                  <a:cubicBezTo>
                    <a:pt x="475" y="1403"/>
                    <a:pt x="482" y="1375"/>
                    <a:pt x="489" y="1348"/>
                  </a:cubicBezTo>
                  <a:cubicBezTo>
                    <a:pt x="500" y="1309"/>
                    <a:pt x="486" y="1268"/>
                    <a:pt x="454" y="1243"/>
                  </a:cubicBezTo>
                  <a:cubicBezTo>
                    <a:pt x="418" y="1215"/>
                    <a:pt x="385" y="1182"/>
                    <a:pt x="357" y="1145"/>
                  </a:cubicBezTo>
                  <a:cubicBezTo>
                    <a:pt x="332" y="1114"/>
                    <a:pt x="291" y="1100"/>
                    <a:pt x="252" y="1111"/>
                  </a:cubicBezTo>
                  <a:cubicBezTo>
                    <a:pt x="225" y="1118"/>
                    <a:pt x="197" y="1125"/>
                    <a:pt x="170" y="1132"/>
                  </a:cubicBezTo>
                  <a:cubicBezTo>
                    <a:pt x="120" y="1011"/>
                    <a:pt x="120" y="1011"/>
                    <a:pt x="120" y="1011"/>
                  </a:cubicBezTo>
                  <a:cubicBezTo>
                    <a:pt x="144" y="996"/>
                    <a:pt x="168" y="982"/>
                    <a:pt x="193" y="967"/>
                  </a:cubicBezTo>
                  <a:cubicBezTo>
                    <a:pt x="228" y="947"/>
                    <a:pt x="247" y="909"/>
                    <a:pt x="242" y="869"/>
                  </a:cubicBezTo>
                  <a:cubicBezTo>
                    <a:pt x="237" y="823"/>
                    <a:pt x="237" y="777"/>
                    <a:pt x="242" y="731"/>
                  </a:cubicBezTo>
                  <a:cubicBezTo>
                    <a:pt x="247" y="691"/>
                    <a:pt x="228" y="652"/>
                    <a:pt x="193" y="632"/>
                  </a:cubicBezTo>
                  <a:cubicBezTo>
                    <a:pt x="168" y="618"/>
                    <a:pt x="144" y="603"/>
                    <a:pt x="120" y="589"/>
                  </a:cubicBezTo>
                  <a:cubicBezTo>
                    <a:pt x="170" y="468"/>
                    <a:pt x="170" y="468"/>
                    <a:pt x="170" y="468"/>
                  </a:cubicBezTo>
                  <a:cubicBezTo>
                    <a:pt x="197" y="474"/>
                    <a:pt x="225" y="482"/>
                    <a:pt x="252" y="489"/>
                  </a:cubicBezTo>
                  <a:cubicBezTo>
                    <a:pt x="291" y="499"/>
                    <a:pt x="332" y="486"/>
                    <a:pt x="357" y="454"/>
                  </a:cubicBezTo>
                  <a:cubicBezTo>
                    <a:pt x="385" y="418"/>
                    <a:pt x="418" y="385"/>
                    <a:pt x="455" y="357"/>
                  </a:cubicBezTo>
                  <a:cubicBezTo>
                    <a:pt x="486" y="332"/>
                    <a:pt x="500" y="291"/>
                    <a:pt x="489" y="252"/>
                  </a:cubicBezTo>
                  <a:cubicBezTo>
                    <a:pt x="482" y="224"/>
                    <a:pt x="475" y="197"/>
                    <a:pt x="468" y="170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604" y="143"/>
                    <a:pt x="618" y="168"/>
                    <a:pt x="633" y="193"/>
                  </a:cubicBezTo>
                  <a:cubicBezTo>
                    <a:pt x="653" y="228"/>
                    <a:pt x="691" y="247"/>
                    <a:pt x="731" y="242"/>
                  </a:cubicBezTo>
                  <a:cubicBezTo>
                    <a:pt x="777" y="236"/>
                    <a:pt x="823" y="236"/>
                    <a:pt x="869" y="242"/>
                  </a:cubicBezTo>
                  <a:cubicBezTo>
                    <a:pt x="909" y="247"/>
                    <a:pt x="948" y="228"/>
                    <a:pt x="968" y="193"/>
                  </a:cubicBezTo>
                  <a:cubicBezTo>
                    <a:pt x="982" y="168"/>
                    <a:pt x="997" y="143"/>
                    <a:pt x="1011" y="119"/>
                  </a:cubicBezTo>
                  <a:cubicBezTo>
                    <a:pt x="1132" y="170"/>
                    <a:pt x="1132" y="170"/>
                    <a:pt x="1132" y="170"/>
                  </a:cubicBezTo>
                  <a:cubicBezTo>
                    <a:pt x="1126" y="197"/>
                    <a:pt x="1118" y="224"/>
                    <a:pt x="1111" y="252"/>
                  </a:cubicBezTo>
                  <a:cubicBezTo>
                    <a:pt x="1100" y="291"/>
                    <a:pt x="1114" y="332"/>
                    <a:pt x="1146" y="357"/>
                  </a:cubicBezTo>
                  <a:cubicBezTo>
                    <a:pt x="1182" y="385"/>
                    <a:pt x="1215" y="418"/>
                    <a:pt x="1243" y="454"/>
                  </a:cubicBezTo>
                  <a:cubicBezTo>
                    <a:pt x="1268" y="486"/>
                    <a:pt x="1309" y="499"/>
                    <a:pt x="1348" y="489"/>
                  </a:cubicBezTo>
                  <a:cubicBezTo>
                    <a:pt x="1376" y="482"/>
                    <a:pt x="1403" y="474"/>
                    <a:pt x="1430" y="468"/>
                  </a:cubicBezTo>
                  <a:cubicBezTo>
                    <a:pt x="1481" y="589"/>
                    <a:pt x="1481" y="589"/>
                    <a:pt x="1481" y="589"/>
                  </a:cubicBezTo>
                  <a:cubicBezTo>
                    <a:pt x="1457" y="603"/>
                    <a:pt x="1432" y="618"/>
                    <a:pt x="1407" y="632"/>
                  </a:cubicBezTo>
                  <a:cubicBezTo>
                    <a:pt x="1372" y="652"/>
                    <a:pt x="1353" y="691"/>
                    <a:pt x="1358" y="731"/>
                  </a:cubicBezTo>
                  <a:cubicBezTo>
                    <a:pt x="1364" y="776"/>
                    <a:pt x="1364" y="823"/>
                    <a:pt x="1358" y="869"/>
                  </a:cubicBezTo>
                  <a:cubicBezTo>
                    <a:pt x="1353" y="909"/>
                    <a:pt x="1372" y="947"/>
                    <a:pt x="1407" y="967"/>
                  </a:cubicBezTo>
                  <a:cubicBezTo>
                    <a:pt x="1432" y="982"/>
                    <a:pt x="1457" y="996"/>
                    <a:pt x="1481" y="1011"/>
                  </a:cubicBezTo>
                  <a:lnTo>
                    <a:pt x="1430" y="1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26">
              <a:extLst>
                <a:ext uri="{FF2B5EF4-FFF2-40B4-BE49-F238E27FC236}">
                  <a16:creationId xmlns:a16="http://schemas.microsoft.com/office/drawing/2014/main" id="{59E8E93C-DADD-EDC6-8DAE-845166F5DD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637" y="4481513"/>
              <a:ext cx="912813" cy="858837"/>
            </a:xfrm>
            <a:custGeom>
              <a:avLst/>
              <a:gdLst>
                <a:gd name="T0" fmla="*/ 748 w 824"/>
                <a:gd name="T1" fmla="*/ 273 h 775"/>
                <a:gd name="T2" fmla="*/ 748 w 824"/>
                <a:gd name="T3" fmla="*/ 273 h 775"/>
                <a:gd name="T4" fmla="*/ 273 w 824"/>
                <a:gd name="T5" fmla="*/ 76 h 775"/>
                <a:gd name="T6" fmla="*/ 77 w 824"/>
                <a:gd name="T7" fmla="*/ 551 h 775"/>
                <a:gd name="T8" fmla="*/ 273 w 824"/>
                <a:gd name="T9" fmla="*/ 747 h 775"/>
                <a:gd name="T10" fmla="*/ 412 w 824"/>
                <a:gd name="T11" fmla="*/ 775 h 775"/>
                <a:gd name="T12" fmla="*/ 551 w 824"/>
                <a:gd name="T13" fmla="*/ 747 h 775"/>
                <a:gd name="T14" fmla="*/ 748 w 824"/>
                <a:gd name="T15" fmla="*/ 273 h 775"/>
                <a:gd name="T16" fmla="*/ 510 w 824"/>
                <a:gd name="T17" fmla="*/ 649 h 775"/>
                <a:gd name="T18" fmla="*/ 314 w 824"/>
                <a:gd name="T19" fmla="*/ 649 h 775"/>
                <a:gd name="T20" fmla="*/ 175 w 824"/>
                <a:gd name="T21" fmla="*/ 510 h 775"/>
                <a:gd name="T22" fmla="*/ 314 w 824"/>
                <a:gd name="T23" fmla="*/ 175 h 775"/>
                <a:gd name="T24" fmla="*/ 412 w 824"/>
                <a:gd name="T25" fmla="*/ 155 h 775"/>
                <a:gd name="T26" fmla="*/ 649 w 824"/>
                <a:gd name="T27" fmla="*/ 314 h 775"/>
                <a:gd name="T28" fmla="*/ 510 w 824"/>
                <a:gd name="T29" fmla="*/ 649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4" h="775">
                  <a:moveTo>
                    <a:pt x="748" y="273"/>
                  </a:moveTo>
                  <a:cubicBezTo>
                    <a:pt x="748" y="273"/>
                    <a:pt x="748" y="273"/>
                    <a:pt x="748" y="273"/>
                  </a:cubicBezTo>
                  <a:cubicBezTo>
                    <a:pt x="671" y="88"/>
                    <a:pt x="458" y="0"/>
                    <a:pt x="273" y="76"/>
                  </a:cubicBezTo>
                  <a:cubicBezTo>
                    <a:pt x="88" y="153"/>
                    <a:pt x="0" y="366"/>
                    <a:pt x="77" y="551"/>
                  </a:cubicBezTo>
                  <a:cubicBezTo>
                    <a:pt x="114" y="640"/>
                    <a:pt x="184" y="710"/>
                    <a:pt x="273" y="747"/>
                  </a:cubicBezTo>
                  <a:cubicBezTo>
                    <a:pt x="318" y="766"/>
                    <a:pt x="365" y="775"/>
                    <a:pt x="412" y="775"/>
                  </a:cubicBezTo>
                  <a:cubicBezTo>
                    <a:pt x="459" y="775"/>
                    <a:pt x="506" y="766"/>
                    <a:pt x="551" y="747"/>
                  </a:cubicBezTo>
                  <a:cubicBezTo>
                    <a:pt x="736" y="671"/>
                    <a:pt x="824" y="458"/>
                    <a:pt x="748" y="273"/>
                  </a:cubicBezTo>
                  <a:close/>
                  <a:moveTo>
                    <a:pt x="510" y="649"/>
                  </a:moveTo>
                  <a:cubicBezTo>
                    <a:pt x="447" y="675"/>
                    <a:pt x="377" y="675"/>
                    <a:pt x="314" y="649"/>
                  </a:cubicBezTo>
                  <a:cubicBezTo>
                    <a:pt x="251" y="623"/>
                    <a:pt x="201" y="573"/>
                    <a:pt x="175" y="510"/>
                  </a:cubicBezTo>
                  <a:cubicBezTo>
                    <a:pt x="121" y="379"/>
                    <a:pt x="183" y="229"/>
                    <a:pt x="314" y="175"/>
                  </a:cubicBezTo>
                  <a:cubicBezTo>
                    <a:pt x="346" y="161"/>
                    <a:pt x="379" y="155"/>
                    <a:pt x="412" y="155"/>
                  </a:cubicBezTo>
                  <a:cubicBezTo>
                    <a:pt x="513" y="155"/>
                    <a:pt x="608" y="215"/>
                    <a:pt x="649" y="314"/>
                  </a:cubicBezTo>
                  <a:cubicBezTo>
                    <a:pt x="703" y="444"/>
                    <a:pt x="641" y="595"/>
                    <a:pt x="510" y="6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27">
              <a:extLst>
                <a:ext uri="{FF2B5EF4-FFF2-40B4-BE49-F238E27FC236}">
                  <a16:creationId xmlns:a16="http://schemas.microsoft.com/office/drawing/2014/main" id="{0FFE2A34-54C7-5528-C30C-EF317211EE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2700" y="3175000"/>
              <a:ext cx="1338263" cy="1338262"/>
            </a:xfrm>
            <a:custGeom>
              <a:avLst/>
              <a:gdLst>
                <a:gd name="T0" fmla="*/ 1081 w 1210"/>
                <a:gd name="T1" fmla="*/ 462 h 1210"/>
                <a:gd name="T2" fmla="*/ 1077 w 1210"/>
                <a:gd name="T3" fmla="*/ 324 h 1210"/>
                <a:gd name="T4" fmla="*/ 996 w 1210"/>
                <a:gd name="T5" fmla="*/ 141 h 1210"/>
                <a:gd name="T6" fmla="*/ 840 w 1210"/>
                <a:gd name="T7" fmla="*/ 167 h 1210"/>
                <a:gd name="T8" fmla="*/ 740 w 1210"/>
                <a:gd name="T9" fmla="*/ 72 h 1210"/>
                <a:gd name="T10" fmla="*/ 553 w 1210"/>
                <a:gd name="T11" fmla="*/ 0 h 1210"/>
                <a:gd name="T12" fmla="*/ 461 w 1210"/>
                <a:gd name="T13" fmla="*/ 129 h 1210"/>
                <a:gd name="T14" fmla="*/ 324 w 1210"/>
                <a:gd name="T15" fmla="*/ 133 h 1210"/>
                <a:gd name="T16" fmla="*/ 140 w 1210"/>
                <a:gd name="T17" fmla="*/ 214 h 1210"/>
                <a:gd name="T18" fmla="*/ 166 w 1210"/>
                <a:gd name="T19" fmla="*/ 370 h 1210"/>
                <a:gd name="T20" fmla="*/ 72 w 1210"/>
                <a:gd name="T21" fmla="*/ 470 h 1210"/>
                <a:gd name="T22" fmla="*/ 0 w 1210"/>
                <a:gd name="T23" fmla="*/ 657 h 1210"/>
                <a:gd name="T24" fmla="*/ 128 w 1210"/>
                <a:gd name="T25" fmla="*/ 749 h 1210"/>
                <a:gd name="T26" fmla="*/ 132 w 1210"/>
                <a:gd name="T27" fmla="*/ 887 h 1210"/>
                <a:gd name="T28" fmla="*/ 214 w 1210"/>
                <a:gd name="T29" fmla="*/ 1070 h 1210"/>
                <a:gd name="T30" fmla="*/ 369 w 1210"/>
                <a:gd name="T31" fmla="*/ 1044 h 1210"/>
                <a:gd name="T32" fmla="*/ 469 w 1210"/>
                <a:gd name="T33" fmla="*/ 1138 h 1210"/>
                <a:gd name="T34" fmla="*/ 657 w 1210"/>
                <a:gd name="T35" fmla="*/ 1210 h 1210"/>
                <a:gd name="T36" fmla="*/ 748 w 1210"/>
                <a:gd name="T37" fmla="*/ 1082 h 1210"/>
                <a:gd name="T38" fmla="*/ 886 w 1210"/>
                <a:gd name="T39" fmla="*/ 1078 h 1210"/>
                <a:gd name="T40" fmla="*/ 1069 w 1210"/>
                <a:gd name="T41" fmla="*/ 996 h 1210"/>
                <a:gd name="T42" fmla="*/ 1043 w 1210"/>
                <a:gd name="T43" fmla="*/ 841 h 1210"/>
                <a:gd name="T44" fmla="*/ 1138 w 1210"/>
                <a:gd name="T45" fmla="*/ 741 h 1210"/>
                <a:gd name="T46" fmla="*/ 1210 w 1210"/>
                <a:gd name="T47" fmla="*/ 553 h 1210"/>
                <a:gd name="T48" fmla="*/ 1108 w 1210"/>
                <a:gd name="T49" fmla="*/ 643 h 1210"/>
                <a:gd name="T50" fmla="*/ 987 w 1210"/>
                <a:gd name="T51" fmla="*/ 711 h 1210"/>
                <a:gd name="T52" fmla="*/ 956 w 1210"/>
                <a:gd name="T53" fmla="*/ 894 h 1210"/>
                <a:gd name="T54" fmla="*/ 934 w 1210"/>
                <a:gd name="T55" fmla="*/ 988 h 1210"/>
                <a:gd name="T56" fmla="*/ 800 w 1210"/>
                <a:gd name="T57" fmla="*/ 950 h 1210"/>
                <a:gd name="T58" fmla="*/ 649 w 1210"/>
                <a:gd name="T59" fmla="*/ 1058 h 1210"/>
                <a:gd name="T60" fmla="*/ 567 w 1210"/>
                <a:gd name="T61" fmla="*/ 1109 h 1210"/>
                <a:gd name="T62" fmla="*/ 499 w 1210"/>
                <a:gd name="T63" fmla="*/ 988 h 1210"/>
                <a:gd name="T64" fmla="*/ 316 w 1210"/>
                <a:gd name="T65" fmla="*/ 957 h 1210"/>
                <a:gd name="T66" fmla="*/ 222 w 1210"/>
                <a:gd name="T67" fmla="*/ 935 h 1210"/>
                <a:gd name="T68" fmla="*/ 260 w 1210"/>
                <a:gd name="T69" fmla="*/ 801 h 1210"/>
                <a:gd name="T70" fmla="*/ 152 w 1210"/>
                <a:gd name="T71" fmla="*/ 650 h 1210"/>
                <a:gd name="T72" fmla="*/ 101 w 1210"/>
                <a:gd name="T73" fmla="*/ 568 h 1210"/>
                <a:gd name="T74" fmla="*/ 222 w 1210"/>
                <a:gd name="T75" fmla="*/ 500 h 1210"/>
                <a:gd name="T76" fmla="*/ 253 w 1210"/>
                <a:gd name="T77" fmla="*/ 317 h 1210"/>
                <a:gd name="T78" fmla="*/ 275 w 1210"/>
                <a:gd name="T79" fmla="*/ 223 h 1210"/>
                <a:gd name="T80" fmla="*/ 409 w 1210"/>
                <a:gd name="T81" fmla="*/ 260 h 1210"/>
                <a:gd name="T82" fmla="*/ 560 w 1210"/>
                <a:gd name="T83" fmla="*/ 153 h 1210"/>
                <a:gd name="T84" fmla="*/ 642 w 1210"/>
                <a:gd name="T85" fmla="*/ 102 h 1210"/>
                <a:gd name="T86" fmla="*/ 710 w 1210"/>
                <a:gd name="T87" fmla="*/ 223 h 1210"/>
                <a:gd name="T88" fmla="*/ 893 w 1210"/>
                <a:gd name="T89" fmla="*/ 254 h 1210"/>
                <a:gd name="T90" fmla="*/ 987 w 1210"/>
                <a:gd name="T91" fmla="*/ 276 h 1210"/>
                <a:gd name="T92" fmla="*/ 950 w 1210"/>
                <a:gd name="T93" fmla="*/ 410 h 1210"/>
                <a:gd name="T94" fmla="*/ 1057 w 1210"/>
                <a:gd name="T95" fmla="*/ 561 h 1210"/>
                <a:gd name="T96" fmla="*/ 1108 w 1210"/>
                <a:gd name="T97" fmla="*/ 643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0" h="1210">
                  <a:moveTo>
                    <a:pt x="1138" y="470"/>
                  </a:moveTo>
                  <a:cubicBezTo>
                    <a:pt x="1119" y="467"/>
                    <a:pt x="1100" y="464"/>
                    <a:pt x="1081" y="462"/>
                  </a:cubicBezTo>
                  <a:cubicBezTo>
                    <a:pt x="1072" y="430"/>
                    <a:pt x="1059" y="399"/>
                    <a:pt x="1043" y="370"/>
                  </a:cubicBezTo>
                  <a:cubicBezTo>
                    <a:pt x="1055" y="354"/>
                    <a:pt x="1066" y="339"/>
                    <a:pt x="1077" y="324"/>
                  </a:cubicBezTo>
                  <a:cubicBezTo>
                    <a:pt x="1102" y="291"/>
                    <a:pt x="1098" y="244"/>
                    <a:pt x="1069" y="214"/>
                  </a:cubicBezTo>
                  <a:cubicBezTo>
                    <a:pt x="996" y="141"/>
                    <a:pt x="996" y="141"/>
                    <a:pt x="996" y="141"/>
                  </a:cubicBezTo>
                  <a:cubicBezTo>
                    <a:pt x="966" y="112"/>
                    <a:pt x="919" y="108"/>
                    <a:pt x="886" y="133"/>
                  </a:cubicBezTo>
                  <a:cubicBezTo>
                    <a:pt x="871" y="144"/>
                    <a:pt x="855" y="155"/>
                    <a:pt x="840" y="167"/>
                  </a:cubicBezTo>
                  <a:cubicBezTo>
                    <a:pt x="811" y="151"/>
                    <a:pt x="780" y="138"/>
                    <a:pt x="748" y="129"/>
                  </a:cubicBezTo>
                  <a:cubicBezTo>
                    <a:pt x="746" y="110"/>
                    <a:pt x="743" y="91"/>
                    <a:pt x="740" y="72"/>
                  </a:cubicBezTo>
                  <a:cubicBezTo>
                    <a:pt x="734" y="31"/>
                    <a:pt x="698" y="0"/>
                    <a:pt x="657" y="0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11" y="0"/>
                    <a:pt x="475" y="31"/>
                    <a:pt x="469" y="72"/>
                  </a:cubicBezTo>
                  <a:cubicBezTo>
                    <a:pt x="466" y="91"/>
                    <a:pt x="464" y="110"/>
                    <a:pt x="461" y="129"/>
                  </a:cubicBezTo>
                  <a:cubicBezTo>
                    <a:pt x="429" y="138"/>
                    <a:pt x="398" y="151"/>
                    <a:pt x="369" y="167"/>
                  </a:cubicBezTo>
                  <a:cubicBezTo>
                    <a:pt x="354" y="155"/>
                    <a:pt x="339" y="144"/>
                    <a:pt x="324" y="133"/>
                  </a:cubicBezTo>
                  <a:cubicBezTo>
                    <a:pt x="290" y="108"/>
                    <a:pt x="243" y="112"/>
                    <a:pt x="214" y="141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111" y="244"/>
                    <a:pt x="107" y="291"/>
                    <a:pt x="132" y="324"/>
                  </a:cubicBezTo>
                  <a:cubicBezTo>
                    <a:pt x="143" y="339"/>
                    <a:pt x="154" y="354"/>
                    <a:pt x="166" y="370"/>
                  </a:cubicBezTo>
                  <a:cubicBezTo>
                    <a:pt x="150" y="399"/>
                    <a:pt x="137" y="430"/>
                    <a:pt x="128" y="462"/>
                  </a:cubicBezTo>
                  <a:cubicBezTo>
                    <a:pt x="109" y="464"/>
                    <a:pt x="90" y="467"/>
                    <a:pt x="72" y="470"/>
                  </a:cubicBezTo>
                  <a:cubicBezTo>
                    <a:pt x="31" y="476"/>
                    <a:pt x="0" y="512"/>
                    <a:pt x="0" y="553"/>
                  </a:cubicBezTo>
                  <a:cubicBezTo>
                    <a:pt x="0" y="657"/>
                    <a:pt x="0" y="657"/>
                    <a:pt x="0" y="657"/>
                  </a:cubicBezTo>
                  <a:cubicBezTo>
                    <a:pt x="0" y="699"/>
                    <a:pt x="31" y="735"/>
                    <a:pt x="72" y="741"/>
                  </a:cubicBezTo>
                  <a:cubicBezTo>
                    <a:pt x="90" y="744"/>
                    <a:pt x="109" y="746"/>
                    <a:pt x="128" y="749"/>
                  </a:cubicBezTo>
                  <a:cubicBezTo>
                    <a:pt x="137" y="781"/>
                    <a:pt x="150" y="812"/>
                    <a:pt x="166" y="841"/>
                  </a:cubicBezTo>
                  <a:cubicBezTo>
                    <a:pt x="154" y="856"/>
                    <a:pt x="143" y="871"/>
                    <a:pt x="132" y="887"/>
                  </a:cubicBezTo>
                  <a:cubicBezTo>
                    <a:pt x="107" y="920"/>
                    <a:pt x="111" y="967"/>
                    <a:pt x="140" y="996"/>
                  </a:cubicBezTo>
                  <a:cubicBezTo>
                    <a:pt x="214" y="1070"/>
                    <a:pt x="214" y="1070"/>
                    <a:pt x="214" y="1070"/>
                  </a:cubicBezTo>
                  <a:cubicBezTo>
                    <a:pt x="243" y="1099"/>
                    <a:pt x="290" y="1103"/>
                    <a:pt x="323" y="1078"/>
                  </a:cubicBezTo>
                  <a:cubicBezTo>
                    <a:pt x="339" y="1067"/>
                    <a:pt x="354" y="1056"/>
                    <a:pt x="369" y="1044"/>
                  </a:cubicBezTo>
                  <a:cubicBezTo>
                    <a:pt x="398" y="1060"/>
                    <a:pt x="429" y="1073"/>
                    <a:pt x="461" y="1082"/>
                  </a:cubicBezTo>
                  <a:cubicBezTo>
                    <a:pt x="464" y="1101"/>
                    <a:pt x="466" y="1120"/>
                    <a:pt x="469" y="1138"/>
                  </a:cubicBezTo>
                  <a:cubicBezTo>
                    <a:pt x="475" y="1179"/>
                    <a:pt x="511" y="1210"/>
                    <a:pt x="553" y="1210"/>
                  </a:cubicBezTo>
                  <a:cubicBezTo>
                    <a:pt x="657" y="1210"/>
                    <a:pt x="657" y="1210"/>
                    <a:pt x="657" y="1210"/>
                  </a:cubicBezTo>
                  <a:cubicBezTo>
                    <a:pt x="698" y="1210"/>
                    <a:pt x="734" y="1179"/>
                    <a:pt x="740" y="1138"/>
                  </a:cubicBezTo>
                  <a:cubicBezTo>
                    <a:pt x="743" y="1120"/>
                    <a:pt x="746" y="1101"/>
                    <a:pt x="748" y="1082"/>
                  </a:cubicBezTo>
                  <a:cubicBezTo>
                    <a:pt x="780" y="1073"/>
                    <a:pt x="811" y="1060"/>
                    <a:pt x="840" y="1044"/>
                  </a:cubicBezTo>
                  <a:cubicBezTo>
                    <a:pt x="855" y="1056"/>
                    <a:pt x="871" y="1067"/>
                    <a:pt x="886" y="1078"/>
                  </a:cubicBezTo>
                  <a:cubicBezTo>
                    <a:pt x="919" y="1103"/>
                    <a:pt x="966" y="1099"/>
                    <a:pt x="996" y="1070"/>
                  </a:cubicBezTo>
                  <a:cubicBezTo>
                    <a:pt x="1069" y="996"/>
                    <a:pt x="1069" y="996"/>
                    <a:pt x="1069" y="996"/>
                  </a:cubicBezTo>
                  <a:cubicBezTo>
                    <a:pt x="1098" y="967"/>
                    <a:pt x="1102" y="920"/>
                    <a:pt x="1077" y="886"/>
                  </a:cubicBezTo>
                  <a:cubicBezTo>
                    <a:pt x="1066" y="871"/>
                    <a:pt x="1055" y="856"/>
                    <a:pt x="1043" y="841"/>
                  </a:cubicBezTo>
                  <a:cubicBezTo>
                    <a:pt x="1059" y="812"/>
                    <a:pt x="1072" y="781"/>
                    <a:pt x="1081" y="749"/>
                  </a:cubicBezTo>
                  <a:cubicBezTo>
                    <a:pt x="1100" y="746"/>
                    <a:pt x="1119" y="744"/>
                    <a:pt x="1138" y="741"/>
                  </a:cubicBezTo>
                  <a:cubicBezTo>
                    <a:pt x="1179" y="735"/>
                    <a:pt x="1210" y="699"/>
                    <a:pt x="1210" y="657"/>
                  </a:cubicBezTo>
                  <a:cubicBezTo>
                    <a:pt x="1210" y="553"/>
                    <a:pt x="1210" y="553"/>
                    <a:pt x="1210" y="553"/>
                  </a:cubicBezTo>
                  <a:cubicBezTo>
                    <a:pt x="1210" y="512"/>
                    <a:pt x="1179" y="476"/>
                    <a:pt x="1138" y="470"/>
                  </a:cubicBezTo>
                  <a:close/>
                  <a:moveTo>
                    <a:pt x="1108" y="643"/>
                  </a:moveTo>
                  <a:cubicBezTo>
                    <a:pt x="1092" y="645"/>
                    <a:pt x="1075" y="648"/>
                    <a:pt x="1057" y="650"/>
                  </a:cubicBezTo>
                  <a:cubicBezTo>
                    <a:pt x="1024" y="654"/>
                    <a:pt x="996" y="678"/>
                    <a:pt x="987" y="711"/>
                  </a:cubicBezTo>
                  <a:cubicBezTo>
                    <a:pt x="978" y="742"/>
                    <a:pt x="966" y="773"/>
                    <a:pt x="950" y="801"/>
                  </a:cubicBezTo>
                  <a:cubicBezTo>
                    <a:pt x="933" y="830"/>
                    <a:pt x="935" y="867"/>
                    <a:pt x="956" y="894"/>
                  </a:cubicBezTo>
                  <a:cubicBezTo>
                    <a:pt x="967" y="908"/>
                    <a:pt x="977" y="921"/>
                    <a:pt x="987" y="935"/>
                  </a:cubicBezTo>
                  <a:cubicBezTo>
                    <a:pt x="934" y="988"/>
                    <a:pt x="934" y="988"/>
                    <a:pt x="934" y="988"/>
                  </a:cubicBezTo>
                  <a:cubicBezTo>
                    <a:pt x="921" y="978"/>
                    <a:pt x="907" y="967"/>
                    <a:pt x="893" y="957"/>
                  </a:cubicBezTo>
                  <a:cubicBezTo>
                    <a:pt x="866" y="936"/>
                    <a:pt x="830" y="934"/>
                    <a:pt x="800" y="950"/>
                  </a:cubicBezTo>
                  <a:cubicBezTo>
                    <a:pt x="772" y="967"/>
                    <a:pt x="742" y="979"/>
                    <a:pt x="710" y="988"/>
                  </a:cubicBezTo>
                  <a:cubicBezTo>
                    <a:pt x="678" y="997"/>
                    <a:pt x="654" y="1024"/>
                    <a:pt x="649" y="1058"/>
                  </a:cubicBezTo>
                  <a:cubicBezTo>
                    <a:pt x="647" y="1075"/>
                    <a:pt x="645" y="1092"/>
                    <a:pt x="642" y="1109"/>
                  </a:cubicBezTo>
                  <a:cubicBezTo>
                    <a:pt x="567" y="1109"/>
                    <a:pt x="567" y="1109"/>
                    <a:pt x="567" y="1109"/>
                  </a:cubicBezTo>
                  <a:cubicBezTo>
                    <a:pt x="565" y="1092"/>
                    <a:pt x="562" y="1075"/>
                    <a:pt x="560" y="1058"/>
                  </a:cubicBezTo>
                  <a:cubicBezTo>
                    <a:pt x="556" y="1024"/>
                    <a:pt x="532" y="997"/>
                    <a:pt x="499" y="988"/>
                  </a:cubicBezTo>
                  <a:cubicBezTo>
                    <a:pt x="468" y="979"/>
                    <a:pt x="437" y="967"/>
                    <a:pt x="409" y="950"/>
                  </a:cubicBezTo>
                  <a:cubicBezTo>
                    <a:pt x="380" y="934"/>
                    <a:pt x="343" y="936"/>
                    <a:pt x="316" y="957"/>
                  </a:cubicBezTo>
                  <a:cubicBezTo>
                    <a:pt x="302" y="968"/>
                    <a:pt x="289" y="978"/>
                    <a:pt x="275" y="988"/>
                  </a:cubicBezTo>
                  <a:cubicBezTo>
                    <a:pt x="222" y="935"/>
                    <a:pt x="222" y="935"/>
                    <a:pt x="222" y="935"/>
                  </a:cubicBezTo>
                  <a:cubicBezTo>
                    <a:pt x="232" y="921"/>
                    <a:pt x="242" y="908"/>
                    <a:pt x="253" y="894"/>
                  </a:cubicBezTo>
                  <a:cubicBezTo>
                    <a:pt x="274" y="867"/>
                    <a:pt x="276" y="830"/>
                    <a:pt x="260" y="801"/>
                  </a:cubicBezTo>
                  <a:cubicBezTo>
                    <a:pt x="243" y="773"/>
                    <a:pt x="231" y="742"/>
                    <a:pt x="222" y="711"/>
                  </a:cubicBezTo>
                  <a:cubicBezTo>
                    <a:pt x="213" y="678"/>
                    <a:pt x="186" y="654"/>
                    <a:pt x="152" y="650"/>
                  </a:cubicBezTo>
                  <a:cubicBezTo>
                    <a:pt x="135" y="648"/>
                    <a:pt x="118" y="645"/>
                    <a:pt x="101" y="643"/>
                  </a:cubicBezTo>
                  <a:cubicBezTo>
                    <a:pt x="101" y="568"/>
                    <a:pt x="101" y="568"/>
                    <a:pt x="101" y="568"/>
                  </a:cubicBezTo>
                  <a:cubicBezTo>
                    <a:pt x="118" y="565"/>
                    <a:pt x="135" y="563"/>
                    <a:pt x="152" y="561"/>
                  </a:cubicBezTo>
                  <a:cubicBezTo>
                    <a:pt x="186" y="556"/>
                    <a:pt x="213" y="532"/>
                    <a:pt x="222" y="500"/>
                  </a:cubicBezTo>
                  <a:cubicBezTo>
                    <a:pt x="231" y="468"/>
                    <a:pt x="243" y="438"/>
                    <a:pt x="260" y="410"/>
                  </a:cubicBezTo>
                  <a:cubicBezTo>
                    <a:pt x="276" y="380"/>
                    <a:pt x="274" y="344"/>
                    <a:pt x="253" y="317"/>
                  </a:cubicBezTo>
                  <a:cubicBezTo>
                    <a:pt x="242" y="303"/>
                    <a:pt x="232" y="289"/>
                    <a:pt x="222" y="276"/>
                  </a:cubicBezTo>
                  <a:cubicBezTo>
                    <a:pt x="275" y="223"/>
                    <a:pt x="275" y="223"/>
                    <a:pt x="275" y="223"/>
                  </a:cubicBezTo>
                  <a:cubicBezTo>
                    <a:pt x="289" y="233"/>
                    <a:pt x="302" y="243"/>
                    <a:pt x="316" y="254"/>
                  </a:cubicBezTo>
                  <a:cubicBezTo>
                    <a:pt x="343" y="275"/>
                    <a:pt x="380" y="277"/>
                    <a:pt x="409" y="260"/>
                  </a:cubicBezTo>
                  <a:cubicBezTo>
                    <a:pt x="437" y="244"/>
                    <a:pt x="468" y="232"/>
                    <a:pt x="499" y="223"/>
                  </a:cubicBezTo>
                  <a:cubicBezTo>
                    <a:pt x="532" y="214"/>
                    <a:pt x="556" y="186"/>
                    <a:pt x="560" y="153"/>
                  </a:cubicBezTo>
                  <a:cubicBezTo>
                    <a:pt x="562" y="135"/>
                    <a:pt x="565" y="118"/>
                    <a:pt x="567" y="102"/>
                  </a:cubicBezTo>
                  <a:cubicBezTo>
                    <a:pt x="642" y="102"/>
                    <a:pt x="642" y="102"/>
                    <a:pt x="642" y="102"/>
                  </a:cubicBezTo>
                  <a:cubicBezTo>
                    <a:pt x="645" y="118"/>
                    <a:pt x="647" y="135"/>
                    <a:pt x="649" y="153"/>
                  </a:cubicBezTo>
                  <a:cubicBezTo>
                    <a:pt x="654" y="186"/>
                    <a:pt x="678" y="214"/>
                    <a:pt x="710" y="223"/>
                  </a:cubicBezTo>
                  <a:cubicBezTo>
                    <a:pt x="742" y="232"/>
                    <a:pt x="772" y="244"/>
                    <a:pt x="800" y="260"/>
                  </a:cubicBezTo>
                  <a:cubicBezTo>
                    <a:pt x="830" y="277"/>
                    <a:pt x="866" y="275"/>
                    <a:pt x="893" y="254"/>
                  </a:cubicBezTo>
                  <a:cubicBezTo>
                    <a:pt x="907" y="243"/>
                    <a:pt x="921" y="233"/>
                    <a:pt x="934" y="223"/>
                  </a:cubicBezTo>
                  <a:cubicBezTo>
                    <a:pt x="987" y="276"/>
                    <a:pt x="987" y="276"/>
                    <a:pt x="987" y="276"/>
                  </a:cubicBezTo>
                  <a:cubicBezTo>
                    <a:pt x="977" y="289"/>
                    <a:pt x="967" y="303"/>
                    <a:pt x="956" y="317"/>
                  </a:cubicBezTo>
                  <a:cubicBezTo>
                    <a:pt x="935" y="344"/>
                    <a:pt x="933" y="380"/>
                    <a:pt x="950" y="410"/>
                  </a:cubicBezTo>
                  <a:cubicBezTo>
                    <a:pt x="966" y="438"/>
                    <a:pt x="978" y="468"/>
                    <a:pt x="987" y="500"/>
                  </a:cubicBezTo>
                  <a:cubicBezTo>
                    <a:pt x="996" y="532"/>
                    <a:pt x="1024" y="556"/>
                    <a:pt x="1057" y="561"/>
                  </a:cubicBezTo>
                  <a:cubicBezTo>
                    <a:pt x="1075" y="563"/>
                    <a:pt x="1092" y="565"/>
                    <a:pt x="1108" y="568"/>
                  </a:cubicBezTo>
                  <a:cubicBezTo>
                    <a:pt x="1108" y="643"/>
                    <a:pt x="1108" y="643"/>
                    <a:pt x="1108" y="6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28">
              <a:extLst>
                <a:ext uri="{FF2B5EF4-FFF2-40B4-BE49-F238E27FC236}">
                  <a16:creationId xmlns:a16="http://schemas.microsoft.com/office/drawing/2014/main" id="{DD309EA6-CBA4-425B-4056-DE65AFA3AD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2912" y="3606800"/>
              <a:ext cx="476250" cy="476250"/>
            </a:xfrm>
            <a:custGeom>
              <a:avLst/>
              <a:gdLst>
                <a:gd name="T0" fmla="*/ 216 w 431"/>
                <a:gd name="T1" fmla="*/ 0 h 431"/>
                <a:gd name="T2" fmla="*/ 0 w 431"/>
                <a:gd name="T3" fmla="*/ 215 h 431"/>
                <a:gd name="T4" fmla="*/ 216 w 431"/>
                <a:gd name="T5" fmla="*/ 431 h 431"/>
                <a:gd name="T6" fmla="*/ 431 w 431"/>
                <a:gd name="T7" fmla="*/ 215 h 431"/>
                <a:gd name="T8" fmla="*/ 216 w 431"/>
                <a:gd name="T9" fmla="*/ 0 h 431"/>
                <a:gd name="T10" fmla="*/ 216 w 431"/>
                <a:gd name="T11" fmla="*/ 335 h 431"/>
                <a:gd name="T12" fmla="*/ 96 w 431"/>
                <a:gd name="T13" fmla="*/ 215 h 431"/>
                <a:gd name="T14" fmla="*/ 216 w 431"/>
                <a:gd name="T15" fmla="*/ 95 h 431"/>
                <a:gd name="T16" fmla="*/ 335 w 431"/>
                <a:gd name="T17" fmla="*/ 215 h 431"/>
                <a:gd name="T18" fmla="*/ 216 w 431"/>
                <a:gd name="T19" fmla="*/ 33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0"/>
                  </a:moveTo>
                  <a:cubicBezTo>
                    <a:pt x="97" y="0"/>
                    <a:pt x="0" y="96"/>
                    <a:pt x="0" y="215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5" y="431"/>
                    <a:pt x="431" y="334"/>
                    <a:pt x="431" y="215"/>
                  </a:cubicBezTo>
                  <a:cubicBezTo>
                    <a:pt x="431" y="96"/>
                    <a:pt x="335" y="0"/>
                    <a:pt x="216" y="0"/>
                  </a:cubicBezTo>
                  <a:close/>
                  <a:moveTo>
                    <a:pt x="216" y="335"/>
                  </a:moveTo>
                  <a:cubicBezTo>
                    <a:pt x="150" y="335"/>
                    <a:pt x="96" y="281"/>
                    <a:pt x="96" y="215"/>
                  </a:cubicBezTo>
                  <a:cubicBezTo>
                    <a:pt x="96" y="149"/>
                    <a:pt x="150" y="95"/>
                    <a:pt x="216" y="95"/>
                  </a:cubicBezTo>
                  <a:cubicBezTo>
                    <a:pt x="282" y="95"/>
                    <a:pt x="335" y="149"/>
                    <a:pt x="335" y="215"/>
                  </a:cubicBezTo>
                  <a:cubicBezTo>
                    <a:pt x="335" y="281"/>
                    <a:pt x="282" y="335"/>
                    <a:pt x="216" y="3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6BF94E3-A896-9D88-D784-933E3FAFB066}"/>
              </a:ext>
            </a:extLst>
          </p:cNvPr>
          <p:cNvGrpSpPr/>
          <p:nvPr/>
        </p:nvGrpSpPr>
        <p:grpSpPr>
          <a:xfrm>
            <a:off x="9445664" y="3725971"/>
            <a:ext cx="350408" cy="350408"/>
            <a:chOff x="-2546350" y="3163888"/>
            <a:chExt cx="2635250" cy="2635249"/>
          </a:xfrm>
          <a:solidFill>
            <a:schemeClr val="bg1"/>
          </a:solidFill>
        </p:grpSpPr>
        <p:sp>
          <p:nvSpPr>
            <p:cNvPr id="75" name="Freeform 32">
              <a:extLst>
                <a:ext uri="{FF2B5EF4-FFF2-40B4-BE49-F238E27FC236}">
                  <a16:creationId xmlns:a16="http://schemas.microsoft.com/office/drawing/2014/main" id="{4768FBAF-0D46-185A-5588-FF30A1C9A4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46350" y="3603625"/>
              <a:ext cx="2197100" cy="2195512"/>
            </a:xfrm>
            <a:custGeom>
              <a:avLst/>
              <a:gdLst>
                <a:gd name="T0" fmla="*/ 853 w 1707"/>
                <a:gd name="T1" fmla="*/ 1707 h 1707"/>
                <a:gd name="T2" fmla="*/ 0 w 1707"/>
                <a:gd name="T3" fmla="*/ 854 h 1707"/>
                <a:gd name="T4" fmla="*/ 853 w 1707"/>
                <a:gd name="T5" fmla="*/ 0 h 1707"/>
                <a:gd name="T6" fmla="*/ 1707 w 1707"/>
                <a:gd name="T7" fmla="*/ 854 h 1707"/>
                <a:gd name="T8" fmla="*/ 853 w 1707"/>
                <a:gd name="T9" fmla="*/ 1707 h 1707"/>
                <a:gd name="T10" fmla="*/ 853 w 1707"/>
                <a:gd name="T11" fmla="*/ 86 h 1707"/>
                <a:gd name="T12" fmla="*/ 85 w 1707"/>
                <a:gd name="T13" fmla="*/ 854 h 1707"/>
                <a:gd name="T14" fmla="*/ 853 w 1707"/>
                <a:gd name="T15" fmla="*/ 1622 h 1707"/>
                <a:gd name="T16" fmla="*/ 1621 w 1707"/>
                <a:gd name="T17" fmla="*/ 854 h 1707"/>
                <a:gd name="T18" fmla="*/ 853 w 1707"/>
                <a:gd name="T19" fmla="*/ 86 h 1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7" h="1707">
                  <a:moveTo>
                    <a:pt x="853" y="1707"/>
                  </a:moveTo>
                  <a:cubicBezTo>
                    <a:pt x="384" y="1707"/>
                    <a:pt x="0" y="1323"/>
                    <a:pt x="0" y="854"/>
                  </a:cubicBezTo>
                  <a:cubicBezTo>
                    <a:pt x="0" y="384"/>
                    <a:pt x="384" y="0"/>
                    <a:pt x="853" y="0"/>
                  </a:cubicBezTo>
                  <a:cubicBezTo>
                    <a:pt x="1323" y="0"/>
                    <a:pt x="1707" y="384"/>
                    <a:pt x="1707" y="854"/>
                  </a:cubicBezTo>
                  <a:cubicBezTo>
                    <a:pt x="1707" y="1323"/>
                    <a:pt x="1323" y="1707"/>
                    <a:pt x="853" y="1707"/>
                  </a:cubicBezTo>
                  <a:close/>
                  <a:moveTo>
                    <a:pt x="853" y="86"/>
                  </a:moveTo>
                  <a:cubicBezTo>
                    <a:pt x="427" y="86"/>
                    <a:pt x="85" y="427"/>
                    <a:pt x="85" y="854"/>
                  </a:cubicBezTo>
                  <a:cubicBezTo>
                    <a:pt x="85" y="1280"/>
                    <a:pt x="427" y="1622"/>
                    <a:pt x="853" y="1622"/>
                  </a:cubicBezTo>
                  <a:cubicBezTo>
                    <a:pt x="1280" y="1622"/>
                    <a:pt x="1621" y="1280"/>
                    <a:pt x="1621" y="854"/>
                  </a:cubicBezTo>
                  <a:cubicBezTo>
                    <a:pt x="1621" y="427"/>
                    <a:pt x="1280" y="86"/>
                    <a:pt x="853" y="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3">
              <a:extLst>
                <a:ext uri="{FF2B5EF4-FFF2-40B4-BE49-F238E27FC236}">
                  <a16:creationId xmlns:a16="http://schemas.microsoft.com/office/drawing/2014/main" id="{F4DF6A97-6DC9-839A-0BB5-B8BFF4ED1D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62175" y="3987800"/>
              <a:ext cx="1427163" cy="1427162"/>
            </a:xfrm>
            <a:custGeom>
              <a:avLst/>
              <a:gdLst>
                <a:gd name="T0" fmla="*/ 554 w 1109"/>
                <a:gd name="T1" fmla="*/ 1109 h 1109"/>
                <a:gd name="T2" fmla="*/ 0 w 1109"/>
                <a:gd name="T3" fmla="*/ 555 h 1109"/>
                <a:gd name="T4" fmla="*/ 554 w 1109"/>
                <a:gd name="T5" fmla="*/ 0 h 1109"/>
                <a:gd name="T6" fmla="*/ 1109 w 1109"/>
                <a:gd name="T7" fmla="*/ 555 h 1109"/>
                <a:gd name="T8" fmla="*/ 554 w 1109"/>
                <a:gd name="T9" fmla="*/ 1109 h 1109"/>
                <a:gd name="T10" fmla="*/ 554 w 1109"/>
                <a:gd name="T11" fmla="*/ 85 h 1109"/>
                <a:gd name="T12" fmla="*/ 85 w 1109"/>
                <a:gd name="T13" fmla="*/ 555 h 1109"/>
                <a:gd name="T14" fmla="*/ 554 w 1109"/>
                <a:gd name="T15" fmla="*/ 1024 h 1109"/>
                <a:gd name="T16" fmla="*/ 1024 w 1109"/>
                <a:gd name="T17" fmla="*/ 555 h 1109"/>
                <a:gd name="T18" fmla="*/ 554 w 1109"/>
                <a:gd name="T19" fmla="*/ 85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9" h="1109">
                  <a:moveTo>
                    <a:pt x="554" y="1109"/>
                  </a:moveTo>
                  <a:cubicBezTo>
                    <a:pt x="247" y="1109"/>
                    <a:pt x="0" y="862"/>
                    <a:pt x="0" y="555"/>
                  </a:cubicBezTo>
                  <a:cubicBezTo>
                    <a:pt x="0" y="247"/>
                    <a:pt x="247" y="0"/>
                    <a:pt x="554" y="0"/>
                  </a:cubicBezTo>
                  <a:cubicBezTo>
                    <a:pt x="862" y="0"/>
                    <a:pt x="1109" y="247"/>
                    <a:pt x="1109" y="555"/>
                  </a:cubicBezTo>
                  <a:cubicBezTo>
                    <a:pt x="1109" y="862"/>
                    <a:pt x="862" y="1109"/>
                    <a:pt x="554" y="1109"/>
                  </a:cubicBezTo>
                  <a:close/>
                  <a:moveTo>
                    <a:pt x="554" y="85"/>
                  </a:moveTo>
                  <a:cubicBezTo>
                    <a:pt x="298" y="85"/>
                    <a:pt x="85" y="299"/>
                    <a:pt x="85" y="555"/>
                  </a:cubicBezTo>
                  <a:cubicBezTo>
                    <a:pt x="85" y="811"/>
                    <a:pt x="298" y="1024"/>
                    <a:pt x="554" y="1024"/>
                  </a:cubicBezTo>
                  <a:cubicBezTo>
                    <a:pt x="810" y="1024"/>
                    <a:pt x="1024" y="811"/>
                    <a:pt x="1024" y="555"/>
                  </a:cubicBezTo>
                  <a:cubicBezTo>
                    <a:pt x="1024" y="299"/>
                    <a:pt x="810" y="85"/>
                    <a:pt x="554" y="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34">
              <a:extLst>
                <a:ext uri="{FF2B5EF4-FFF2-40B4-BE49-F238E27FC236}">
                  <a16:creationId xmlns:a16="http://schemas.microsoft.com/office/drawing/2014/main" id="{554C2AA7-3B97-9117-6FE1-0E3AE9F14A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78000" y="4371975"/>
              <a:ext cx="658813" cy="658812"/>
            </a:xfrm>
            <a:custGeom>
              <a:avLst/>
              <a:gdLst>
                <a:gd name="T0" fmla="*/ 256 w 512"/>
                <a:gd name="T1" fmla="*/ 512 h 512"/>
                <a:gd name="T2" fmla="*/ 0 w 512"/>
                <a:gd name="T3" fmla="*/ 256 h 512"/>
                <a:gd name="T4" fmla="*/ 256 w 512"/>
                <a:gd name="T5" fmla="*/ 0 h 512"/>
                <a:gd name="T6" fmla="*/ 512 w 512"/>
                <a:gd name="T7" fmla="*/ 256 h 512"/>
                <a:gd name="T8" fmla="*/ 256 w 512"/>
                <a:gd name="T9" fmla="*/ 512 h 512"/>
                <a:gd name="T10" fmla="*/ 256 w 512"/>
                <a:gd name="T11" fmla="*/ 85 h 512"/>
                <a:gd name="T12" fmla="*/ 86 w 512"/>
                <a:gd name="T13" fmla="*/ 256 h 512"/>
                <a:gd name="T14" fmla="*/ 256 w 512"/>
                <a:gd name="T15" fmla="*/ 426 h 512"/>
                <a:gd name="T16" fmla="*/ 427 w 512"/>
                <a:gd name="T17" fmla="*/ 256 h 512"/>
                <a:gd name="T18" fmla="*/ 256 w 512"/>
                <a:gd name="T19" fmla="*/ 8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512"/>
                  </a:moveTo>
                  <a:cubicBezTo>
                    <a:pt x="111" y="512"/>
                    <a:pt x="0" y="401"/>
                    <a:pt x="0" y="256"/>
                  </a:cubicBezTo>
                  <a:cubicBezTo>
                    <a:pt x="0" y="111"/>
                    <a:pt x="111" y="0"/>
                    <a:pt x="256" y="0"/>
                  </a:cubicBezTo>
                  <a:cubicBezTo>
                    <a:pt x="401" y="0"/>
                    <a:pt x="512" y="111"/>
                    <a:pt x="512" y="256"/>
                  </a:cubicBezTo>
                  <a:cubicBezTo>
                    <a:pt x="512" y="401"/>
                    <a:pt x="401" y="512"/>
                    <a:pt x="256" y="512"/>
                  </a:cubicBezTo>
                  <a:close/>
                  <a:moveTo>
                    <a:pt x="256" y="85"/>
                  </a:moveTo>
                  <a:cubicBezTo>
                    <a:pt x="162" y="85"/>
                    <a:pt x="86" y="162"/>
                    <a:pt x="86" y="256"/>
                  </a:cubicBezTo>
                  <a:cubicBezTo>
                    <a:pt x="86" y="350"/>
                    <a:pt x="162" y="426"/>
                    <a:pt x="256" y="426"/>
                  </a:cubicBezTo>
                  <a:cubicBezTo>
                    <a:pt x="350" y="426"/>
                    <a:pt x="427" y="350"/>
                    <a:pt x="427" y="256"/>
                  </a:cubicBezTo>
                  <a:cubicBezTo>
                    <a:pt x="427" y="162"/>
                    <a:pt x="350" y="85"/>
                    <a:pt x="256" y="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35">
              <a:extLst>
                <a:ext uri="{FF2B5EF4-FFF2-40B4-BE49-F238E27FC236}">
                  <a16:creationId xmlns:a16="http://schemas.microsoft.com/office/drawing/2014/main" id="{5ABBD0FB-9270-203F-5874-96B4762FD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14475" y="3822700"/>
              <a:ext cx="944563" cy="933450"/>
            </a:xfrm>
            <a:custGeom>
              <a:avLst/>
              <a:gdLst>
                <a:gd name="T0" fmla="*/ 51 w 734"/>
                <a:gd name="T1" fmla="*/ 725 h 725"/>
                <a:gd name="T2" fmla="*/ 17 w 734"/>
                <a:gd name="T3" fmla="*/ 717 h 725"/>
                <a:gd name="T4" fmla="*/ 17 w 734"/>
                <a:gd name="T5" fmla="*/ 657 h 725"/>
                <a:gd name="T6" fmla="*/ 657 w 734"/>
                <a:gd name="T7" fmla="*/ 17 h 725"/>
                <a:gd name="T8" fmla="*/ 717 w 734"/>
                <a:gd name="T9" fmla="*/ 17 h 725"/>
                <a:gd name="T10" fmla="*/ 717 w 734"/>
                <a:gd name="T11" fmla="*/ 77 h 725"/>
                <a:gd name="T12" fmla="*/ 77 w 734"/>
                <a:gd name="T13" fmla="*/ 717 h 725"/>
                <a:gd name="T14" fmla="*/ 51 w 734"/>
                <a:gd name="T15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4" h="725">
                  <a:moveTo>
                    <a:pt x="51" y="725"/>
                  </a:moveTo>
                  <a:cubicBezTo>
                    <a:pt x="43" y="725"/>
                    <a:pt x="26" y="725"/>
                    <a:pt x="17" y="717"/>
                  </a:cubicBezTo>
                  <a:cubicBezTo>
                    <a:pt x="0" y="700"/>
                    <a:pt x="0" y="674"/>
                    <a:pt x="17" y="657"/>
                  </a:cubicBezTo>
                  <a:cubicBezTo>
                    <a:pt x="657" y="17"/>
                    <a:pt x="657" y="17"/>
                    <a:pt x="657" y="17"/>
                  </a:cubicBezTo>
                  <a:cubicBezTo>
                    <a:pt x="674" y="0"/>
                    <a:pt x="700" y="0"/>
                    <a:pt x="717" y="17"/>
                  </a:cubicBezTo>
                  <a:cubicBezTo>
                    <a:pt x="734" y="34"/>
                    <a:pt x="734" y="60"/>
                    <a:pt x="717" y="77"/>
                  </a:cubicBezTo>
                  <a:cubicBezTo>
                    <a:pt x="77" y="717"/>
                    <a:pt x="77" y="717"/>
                    <a:pt x="77" y="717"/>
                  </a:cubicBezTo>
                  <a:cubicBezTo>
                    <a:pt x="77" y="725"/>
                    <a:pt x="60" y="725"/>
                    <a:pt x="51" y="7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36">
              <a:extLst>
                <a:ext uri="{FF2B5EF4-FFF2-40B4-BE49-F238E27FC236}">
                  <a16:creationId xmlns:a16="http://schemas.microsoft.com/office/drawing/2014/main" id="{F5FABC92-1C89-A674-ACA8-C610B63033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79450" y="3163888"/>
              <a:ext cx="768350" cy="768350"/>
            </a:xfrm>
            <a:custGeom>
              <a:avLst/>
              <a:gdLst>
                <a:gd name="T0" fmla="*/ 256 w 597"/>
                <a:gd name="T1" fmla="*/ 597 h 597"/>
                <a:gd name="T2" fmla="*/ 42 w 597"/>
                <a:gd name="T3" fmla="*/ 597 h 597"/>
                <a:gd name="T4" fmla="*/ 0 w 597"/>
                <a:gd name="T5" fmla="*/ 555 h 597"/>
                <a:gd name="T6" fmla="*/ 0 w 597"/>
                <a:gd name="T7" fmla="*/ 341 h 597"/>
                <a:gd name="T8" fmla="*/ 8 w 597"/>
                <a:gd name="T9" fmla="*/ 307 h 597"/>
                <a:gd name="T10" fmla="*/ 307 w 597"/>
                <a:gd name="T11" fmla="*/ 9 h 597"/>
                <a:gd name="T12" fmla="*/ 358 w 597"/>
                <a:gd name="T13" fmla="*/ 0 h 597"/>
                <a:gd name="T14" fmla="*/ 384 w 597"/>
                <a:gd name="T15" fmla="*/ 43 h 597"/>
                <a:gd name="T16" fmla="*/ 384 w 597"/>
                <a:gd name="T17" fmla="*/ 213 h 597"/>
                <a:gd name="T18" fmla="*/ 554 w 597"/>
                <a:gd name="T19" fmla="*/ 213 h 597"/>
                <a:gd name="T20" fmla="*/ 597 w 597"/>
                <a:gd name="T21" fmla="*/ 239 h 597"/>
                <a:gd name="T22" fmla="*/ 588 w 597"/>
                <a:gd name="T23" fmla="*/ 290 h 597"/>
                <a:gd name="T24" fmla="*/ 290 w 597"/>
                <a:gd name="T25" fmla="*/ 589 h 597"/>
                <a:gd name="T26" fmla="*/ 256 w 597"/>
                <a:gd name="T27" fmla="*/ 597 h 597"/>
                <a:gd name="T28" fmla="*/ 85 w 597"/>
                <a:gd name="T29" fmla="*/ 512 h 597"/>
                <a:gd name="T30" fmla="*/ 239 w 597"/>
                <a:gd name="T31" fmla="*/ 512 h 597"/>
                <a:gd name="T32" fmla="*/ 452 w 597"/>
                <a:gd name="T33" fmla="*/ 299 h 597"/>
                <a:gd name="T34" fmla="*/ 341 w 597"/>
                <a:gd name="T35" fmla="*/ 299 h 597"/>
                <a:gd name="T36" fmla="*/ 298 w 597"/>
                <a:gd name="T37" fmla="*/ 256 h 597"/>
                <a:gd name="T38" fmla="*/ 298 w 597"/>
                <a:gd name="T39" fmla="*/ 145 h 597"/>
                <a:gd name="T40" fmla="*/ 85 w 597"/>
                <a:gd name="T41" fmla="*/ 358 h 597"/>
                <a:gd name="T42" fmla="*/ 85 w 597"/>
                <a:gd name="T43" fmla="*/ 51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7" h="597">
                  <a:moveTo>
                    <a:pt x="256" y="597"/>
                  </a:moveTo>
                  <a:cubicBezTo>
                    <a:pt x="42" y="597"/>
                    <a:pt x="42" y="597"/>
                    <a:pt x="42" y="597"/>
                  </a:cubicBezTo>
                  <a:cubicBezTo>
                    <a:pt x="17" y="597"/>
                    <a:pt x="0" y="580"/>
                    <a:pt x="0" y="555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33"/>
                    <a:pt x="8" y="316"/>
                    <a:pt x="8" y="307"/>
                  </a:cubicBezTo>
                  <a:cubicBezTo>
                    <a:pt x="307" y="9"/>
                    <a:pt x="307" y="9"/>
                    <a:pt x="307" y="9"/>
                  </a:cubicBezTo>
                  <a:cubicBezTo>
                    <a:pt x="324" y="0"/>
                    <a:pt x="341" y="0"/>
                    <a:pt x="358" y="0"/>
                  </a:cubicBezTo>
                  <a:cubicBezTo>
                    <a:pt x="375" y="9"/>
                    <a:pt x="384" y="26"/>
                    <a:pt x="384" y="43"/>
                  </a:cubicBezTo>
                  <a:cubicBezTo>
                    <a:pt x="384" y="213"/>
                    <a:pt x="384" y="213"/>
                    <a:pt x="384" y="213"/>
                  </a:cubicBezTo>
                  <a:cubicBezTo>
                    <a:pt x="554" y="213"/>
                    <a:pt x="554" y="213"/>
                    <a:pt x="554" y="213"/>
                  </a:cubicBezTo>
                  <a:cubicBezTo>
                    <a:pt x="571" y="213"/>
                    <a:pt x="588" y="222"/>
                    <a:pt x="597" y="239"/>
                  </a:cubicBezTo>
                  <a:cubicBezTo>
                    <a:pt x="597" y="256"/>
                    <a:pt x="597" y="273"/>
                    <a:pt x="588" y="290"/>
                  </a:cubicBezTo>
                  <a:cubicBezTo>
                    <a:pt x="290" y="589"/>
                    <a:pt x="290" y="589"/>
                    <a:pt x="290" y="589"/>
                  </a:cubicBezTo>
                  <a:cubicBezTo>
                    <a:pt x="281" y="589"/>
                    <a:pt x="264" y="597"/>
                    <a:pt x="256" y="597"/>
                  </a:cubicBezTo>
                  <a:close/>
                  <a:moveTo>
                    <a:pt x="85" y="512"/>
                  </a:moveTo>
                  <a:cubicBezTo>
                    <a:pt x="239" y="512"/>
                    <a:pt x="239" y="512"/>
                    <a:pt x="239" y="512"/>
                  </a:cubicBezTo>
                  <a:cubicBezTo>
                    <a:pt x="452" y="299"/>
                    <a:pt x="452" y="299"/>
                    <a:pt x="452" y="299"/>
                  </a:cubicBezTo>
                  <a:cubicBezTo>
                    <a:pt x="341" y="299"/>
                    <a:pt x="341" y="299"/>
                    <a:pt x="341" y="299"/>
                  </a:cubicBezTo>
                  <a:cubicBezTo>
                    <a:pt x="315" y="299"/>
                    <a:pt x="298" y="282"/>
                    <a:pt x="298" y="256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85" y="358"/>
                    <a:pt x="85" y="358"/>
                    <a:pt x="85" y="358"/>
                  </a:cubicBezTo>
                  <a:lnTo>
                    <a:pt x="85" y="5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917388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AB0F1F5-DE51-47B6-99CA-15DC7D63AB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0" y="936577"/>
            <a:ext cx="3809108" cy="216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deM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72C6"/>
      </a:accent1>
      <a:accent2>
        <a:srgbClr val="8BC53F"/>
      </a:accent2>
      <a:accent3>
        <a:srgbClr val="FFA900"/>
      </a:accent3>
      <a:accent4>
        <a:srgbClr val="AAAAAA"/>
      </a:accent4>
      <a:accent5>
        <a:srgbClr val="6C3483"/>
      </a:accent5>
      <a:accent6>
        <a:srgbClr val="0989B1"/>
      </a:accent6>
      <a:hlink>
        <a:srgbClr val="6B9F25"/>
      </a:hlink>
      <a:folHlink>
        <a:srgbClr val="BA6906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5647</TotalTime>
  <Words>178</Words>
  <Application>Microsoft Office PowerPoint</Application>
  <PresentationFormat>Custom</PresentationFormat>
  <Paragraphs>31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Key Highlights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4-Item Key Highlights PowerPoint Template</dc:title>
  <dc:creator>Julian</dc:creator>
  <cp:lastModifiedBy>lenovo</cp:lastModifiedBy>
  <cp:revision>116</cp:revision>
  <dcterms:created xsi:type="dcterms:W3CDTF">2013-09-12T13:05:01Z</dcterms:created>
  <dcterms:modified xsi:type="dcterms:W3CDTF">2025-02-09T10:09:37Z</dcterms:modified>
</cp:coreProperties>
</file>