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"/>
  </p:notesMasterIdLst>
  <p:sldIdLst>
    <p:sldId id="277" r:id="rId3"/>
    <p:sldId id="276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31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25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18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11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5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29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47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003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824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267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49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547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31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73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Free </a:t>
            </a:r>
            <a:r>
              <a:rPr lang="en-IN"/>
              <a:t>4-Step Gear Diagram </a:t>
            </a:r>
            <a:r>
              <a:rPr lang="en-IN" dirty="0"/>
              <a:t>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DAABD54-9A50-49AE-B60A-5A0DE2942FDB}"/>
              </a:ext>
            </a:extLst>
          </p:cNvPr>
          <p:cNvSpPr>
            <a:spLocks/>
          </p:cNvSpPr>
          <p:nvPr/>
        </p:nvSpPr>
        <p:spPr bwMode="auto">
          <a:xfrm>
            <a:off x="3060730" y="2011837"/>
            <a:ext cx="6067364" cy="3181973"/>
          </a:xfrm>
          <a:custGeom>
            <a:avLst/>
            <a:gdLst>
              <a:gd name="T0" fmla="*/ 4797 w 4905"/>
              <a:gd name="T1" fmla="*/ 632 h 2578"/>
              <a:gd name="T2" fmla="*/ 4675 w 4905"/>
              <a:gd name="T3" fmla="*/ 534 h 2578"/>
              <a:gd name="T4" fmla="*/ 4708 w 4905"/>
              <a:gd name="T5" fmla="*/ 148 h 2578"/>
              <a:gd name="T6" fmla="*/ 4708 w 4905"/>
              <a:gd name="T7" fmla="*/ 0 h 2578"/>
              <a:gd name="T8" fmla="*/ 151 w 4905"/>
              <a:gd name="T9" fmla="*/ 0 h 2578"/>
              <a:gd name="T10" fmla="*/ 151 w 4905"/>
              <a:gd name="T11" fmla="*/ 148 h 2578"/>
              <a:gd name="T12" fmla="*/ 188 w 4905"/>
              <a:gd name="T13" fmla="*/ 560 h 2578"/>
              <a:gd name="T14" fmla="*/ 0 w 4905"/>
              <a:gd name="T15" fmla="*/ 924 h 2578"/>
              <a:gd name="T16" fmla="*/ 445 w 4905"/>
              <a:gd name="T17" fmla="*/ 1369 h 2578"/>
              <a:gd name="T18" fmla="*/ 503 w 4905"/>
              <a:gd name="T19" fmla="*/ 1365 h 2578"/>
              <a:gd name="T20" fmla="*/ 844 w 4905"/>
              <a:gd name="T21" fmla="*/ 1784 h 2578"/>
              <a:gd name="T22" fmla="*/ 1155 w 4905"/>
              <a:gd name="T23" fmla="*/ 2037 h 2578"/>
              <a:gd name="T24" fmla="*/ 1145 w 4905"/>
              <a:gd name="T25" fmla="*/ 2132 h 2578"/>
              <a:gd name="T26" fmla="*/ 1590 w 4905"/>
              <a:gd name="T27" fmla="*/ 2578 h 2578"/>
              <a:gd name="T28" fmla="*/ 1962 w 4905"/>
              <a:gd name="T29" fmla="*/ 2378 h 2578"/>
              <a:gd name="T30" fmla="*/ 2429 w 4905"/>
              <a:gd name="T31" fmla="*/ 2426 h 2578"/>
              <a:gd name="T32" fmla="*/ 2946 w 4905"/>
              <a:gd name="T33" fmla="*/ 2367 h 2578"/>
              <a:gd name="T34" fmla="*/ 3324 w 4905"/>
              <a:gd name="T35" fmla="*/ 2578 h 2578"/>
              <a:gd name="T36" fmla="*/ 3770 w 4905"/>
              <a:gd name="T37" fmla="*/ 2132 h 2578"/>
              <a:gd name="T38" fmla="*/ 3751 w 4905"/>
              <a:gd name="T39" fmla="*/ 2004 h 2578"/>
              <a:gd name="T40" fmla="*/ 4066 w 4905"/>
              <a:gd name="T41" fmla="*/ 1733 h 2578"/>
              <a:gd name="T42" fmla="*/ 4360 w 4905"/>
              <a:gd name="T43" fmla="*/ 1358 h 2578"/>
              <a:gd name="T44" fmla="*/ 4460 w 4905"/>
              <a:gd name="T45" fmla="*/ 1369 h 2578"/>
              <a:gd name="T46" fmla="*/ 4905 w 4905"/>
              <a:gd name="T47" fmla="*/ 924 h 2578"/>
              <a:gd name="T48" fmla="*/ 4797 w 4905"/>
              <a:gd name="T49" fmla="*/ 632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05" h="2578">
                <a:moveTo>
                  <a:pt x="4797" y="632"/>
                </a:moveTo>
                <a:cubicBezTo>
                  <a:pt x="4762" y="592"/>
                  <a:pt x="4721" y="559"/>
                  <a:pt x="4675" y="534"/>
                </a:cubicBezTo>
                <a:cubicBezTo>
                  <a:pt x="4697" y="407"/>
                  <a:pt x="4708" y="277"/>
                  <a:pt x="4708" y="148"/>
                </a:cubicBezTo>
                <a:cubicBezTo>
                  <a:pt x="4708" y="0"/>
                  <a:pt x="4708" y="0"/>
                  <a:pt x="470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48"/>
                  <a:pt x="151" y="148"/>
                  <a:pt x="151" y="148"/>
                </a:cubicBezTo>
                <a:cubicBezTo>
                  <a:pt x="151" y="286"/>
                  <a:pt x="163" y="424"/>
                  <a:pt x="188" y="560"/>
                </a:cubicBezTo>
                <a:cubicBezTo>
                  <a:pt x="72" y="642"/>
                  <a:pt x="0" y="776"/>
                  <a:pt x="0" y="924"/>
                </a:cubicBezTo>
                <a:cubicBezTo>
                  <a:pt x="0" y="1169"/>
                  <a:pt x="200" y="1369"/>
                  <a:pt x="445" y="1369"/>
                </a:cubicBezTo>
                <a:cubicBezTo>
                  <a:pt x="465" y="1369"/>
                  <a:pt x="484" y="1368"/>
                  <a:pt x="503" y="1365"/>
                </a:cubicBezTo>
                <a:cubicBezTo>
                  <a:pt x="600" y="1518"/>
                  <a:pt x="714" y="1658"/>
                  <a:pt x="844" y="1784"/>
                </a:cubicBezTo>
                <a:cubicBezTo>
                  <a:pt x="940" y="1877"/>
                  <a:pt x="1044" y="1962"/>
                  <a:pt x="1155" y="2037"/>
                </a:cubicBezTo>
                <a:cubicBezTo>
                  <a:pt x="1148" y="2068"/>
                  <a:pt x="1145" y="2100"/>
                  <a:pt x="1145" y="2132"/>
                </a:cubicBezTo>
                <a:cubicBezTo>
                  <a:pt x="1145" y="2378"/>
                  <a:pt x="1345" y="2578"/>
                  <a:pt x="1590" y="2578"/>
                </a:cubicBezTo>
                <a:cubicBezTo>
                  <a:pt x="1743" y="2578"/>
                  <a:pt x="1881" y="2500"/>
                  <a:pt x="1962" y="2378"/>
                </a:cubicBezTo>
                <a:cubicBezTo>
                  <a:pt x="2115" y="2410"/>
                  <a:pt x="2272" y="2426"/>
                  <a:pt x="2429" y="2426"/>
                </a:cubicBezTo>
                <a:cubicBezTo>
                  <a:pt x="2604" y="2426"/>
                  <a:pt x="2777" y="2407"/>
                  <a:pt x="2946" y="2367"/>
                </a:cubicBezTo>
                <a:cubicBezTo>
                  <a:pt x="3026" y="2495"/>
                  <a:pt x="3167" y="2578"/>
                  <a:pt x="3324" y="2578"/>
                </a:cubicBezTo>
                <a:cubicBezTo>
                  <a:pt x="3570" y="2578"/>
                  <a:pt x="3770" y="2378"/>
                  <a:pt x="3770" y="2132"/>
                </a:cubicBezTo>
                <a:cubicBezTo>
                  <a:pt x="3770" y="2088"/>
                  <a:pt x="3763" y="2045"/>
                  <a:pt x="3751" y="2004"/>
                </a:cubicBezTo>
                <a:cubicBezTo>
                  <a:pt x="3864" y="1923"/>
                  <a:pt x="3969" y="1833"/>
                  <a:pt x="4066" y="1733"/>
                </a:cubicBezTo>
                <a:cubicBezTo>
                  <a:pt x="4177" y="1618"/>
                  <a:pt x="4276" y="1493"/>
                  <a:pt x="4360" y="1358"/>
                </a:cubicBezTo>
                <a:cubicBezTo>
                  <a:pt x="4393" y="1365"/>
                  <a:pt x="4426" y="1369"/>
                  <a:pt x="4460" y="1369"/>
                </a:cubicBezTo>
                <a:cubicBezTo>
                  <a:pt x="4705" y="1369"/>
                  <a:pt x="4905" y="1169"/>
                  <a:pt x="4905" y="924"/>
                </a:cubicBezTo>
                <a:cubicBezTo>
                  <a:pt x="4905" y="817"/>
                  <a:pt x="4867" y="713"/>
                  <a:pt x="4797" y="63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D7DB053-AAAD-4F38-94C0-44369A079369}"/>
              </a:ext>
            </a:extLst>
          </p:cNvPr>
          <p:cNvSpPr>
            <a:spLocks/>
          </p:cNvSpPr>
          <p:nvPr/>
        </p:nvSpPr>
        <p:spPr bwMode="auto">
          <a:xfrm>
            <a:off x="6065411" y="2194602"/>
            <a:ext cx="2635867" cy="1830387"/>
          </a:xfrm>
          <a:custGeom>
            <a:avLst/>
            <a:gdLst>
              <a:gd name="T0" fmla="*/ 0 w 2131"/>
              <a:gd name="T1" fmla="*/ 0 h 1483"/>
              <a:gd name="T2" fmla="*/ 0 w 2131"/>
              <a:gd name="T3" fmla="*/ 0 h 1483"/>
              <a:gd name="T4" fmla="*/ 1531 w 2131"/>
              <a:gd name="T5" fmla="*/ 1483 h 1483"/>
              <a:gd name="T6" fmla="*/ 2131 w 2131"/>
              <a:gd name="T7" fmla="*/ 0 h 1483"/>
              <a:gd name="T8" fmla="*/ 0 w 2131"/>
              <a:gd name="T9" fmla="*/ 0 h 1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1" h="1483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531" y="1483"/>
                  <a:pt x="1531" y="1483"/>
                  <a:pt x="1531" y="1483"/>
                </a:cubicBezTo>
                <a:cubicBezTo>
                  <a:pt x="1903" y="1099"/>
                  <a:pt x="2131" y="576"/>
                  <a:pt x="213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CFB1F98-B5D7-4A55-A593-6DEFDCB4EDEF}"/>
              </a:ext>
            </a:extLst>
          </p:cNvPr>
          <p:cNvSpPr>
            <a:spLocks/>
          </p:cNvSpPr>
          <p:nvPr/>
        </p:nvSpPr>
        <p:spPr bwMode="auto">
          <a:xfrm>
            <a:off x="6065411" y="2194602"/>
            <a:ext cx="1893863" cy="2629847"/>
          </a:xfrm>
          <a:custGeom>
            <a:avLst/>
            <a:gdLst>
              <a:gd name="T0" fmla="*/ 0 w 1531"/>
              <a:gd name="T1" fmla="*/ 2131 h 2131"/>
              <a:gd name="T2" fmla="*/ 1531 w 1531"/>
              <a:gd name="T3" fmla="*/ 1483 h 2131"/>
              <a:gd name="T4" fmla="*/ 0 w 1531"/>
              <a:gd name="T5" fmla="*/ 0 h 2131"/>
              <a:gd name="T6" fmla="*/ 0 w 1531"/>
              <a:gd name="T7" fmla="*/ 2131 h 2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1" h="2131">
                <a:moveTo>
                  <a:pt x="0" y="2131"/>
                </a:moveTo>
                <a:cubicBezTo>
                  <a:pt x="601" y="2131"/>
                  <a:pt x="1144" y="1882"/>
                  <a:pt x="1531" y="1483"/>
                </a:cubicBezTo>
                <a:cubicBezTo>
                  <a:pt x="0" y="0"/>
                  <a:pt x="0" y="0"/>
                  <a:pt x="0" y="0"/>
                </a:cubicBezTo>
                <a:lnTo>
                  <a:pt x="0" y="2131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1068920-F367-44A1-9B8B-A693911C4AED}"/>
              </a:ext>
            </a:extLst>
          </p:cNvPr>
          <p:cNvSpPr>
            <a:spLocks/>
          </p:cNvSpPr>
          <p:nvPr/>
        </p:nvSpPr>
        <p:spPr bwMode="auto">
          <a:xfrm>
            <a:off x="4231740" y="2194602"/>
            <a:ext cx="1833671" cy="2629847"/>
          </a:xfrm>
          <a:custGeom>
            <a:avLst/>
            <a:gdLst>
              <a:gd name="T0" fmla="*/ 1482 w 1482"/>
              <a:gd name="T1" fmla="*/ 0 h 2131"/>
              <a:gd name="T2" fmla="*/ 0 w 1482"/>
              <a:gd name="T3" fmla="*/ 1530 h 2131"/>
              <a:gd name="T4" fmla="*/ 1482 w 1482"/>
              <a:gd name="T5" fmla="*/ 2131 h 2131"/>
              <a:gd name="T6" fmla="*/ 1482 w 1482"/>
              <a:gd name="T7" fmla="*/ 0 h 2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82" h="2131">
                <a:moveTo>
                  <a:pt x="1482" y="0"/>
                </a:moveTo>
                <a:cubicBezTo>
                  <a:pt x="0" y="1530"/>
                  <a:pt x="0" y="1530"/>
                  <a:pt x="0" y="1530"/>
                </a:cubicBezTo>
                <a:cubicBezTo>
                  <a:pt x="383" y="1902"/>
                  <a:pt x="906" y="2131"/>
                  <a:pt x="1482" y="2131"/>
                </a:cubicBezTo>
                <a:cubicBezTo>
                  <a:pt x="1482" y="0"/>
                  <a:pt x="1482" y="0"/>
                  <a:pt x="1482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2EE8743D-8EED-40C6-AA58-EF66411D94CC}"/>
              </a:ext>
            </a:extLst>
          </p:cNvPr>
          <p:cNvSpPr>
            <a:spLocks/>
          </p:cNvSpPr>
          <p:nvPr/>
        </p:nvSpPr>
        <p:spPr bwMode="auto">
          <a:xfrm>
            <a:off x="3428996" y="2194602"/>
            <a:ext cx="2636414" cy="1888390"/>
          </a:xfrm>
          <a:custGeom>
            <a:avLst/>
            <a:gdLst>
              <a:gd name="T0" fmla="*/ 2131 w 2131"/>
              <a:gd name="T1" fmla="*/ 0 h 1530"/>
              <a:gd name="T2" fmla="*/ 0 w 2131"/>
              <a:gd name="T3" fmla="*/ 0 h 1530"/>
              <a:gd name="T4" fmla="*/ 649 w 2131"/>
              <a:gd name="T5" fmla="*/ 1530 h 1530"/>
              <a:gd name="T6" fmla="*/ 2131 w 2131"/>
              <a:gd name="T7" fmla="*/ 0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1" h="1530">
                <a:moveTo>
                  <a:pt x="2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01"/>
                  <a:pt x="249" y="1143"/>
                  <a:pt x="649" y="1530"/>
                </a:cubicBezTo>
                <a:cubicBezTo>
                  <a:pt x="2131" y="0"/>
                  <a:pt x="2131" y="0"/>
                  <a:pt x="2131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ACAB289-0E23-4310-9EEF-740ACEA84C91}"/>
              </a:ext>
            </a:extLst>
          </p:cNvPr>
          <p:cNvSpPr>
            <a:spLocks/>
          </p:cNvSpPr>
          <p:nvPr/>
        </p:nvSpPr>
        <p:spPr bwMode="auto">
          <a:xfrm>
            <a:off x="4846794" y="963948"/>
            <a:ext cx="2438327" cy="2429024"/>
          </a:xfrm>
          <a:custGeom>
            <a:avLst/>
            <a:gdLst>
              <a:gd name="T0" fmla="*/ 1962 w 1971"/>
              <a:gd name="T1" fmla="*/ 876 h 1968"/>
              <a:gd name="T2" fmla="*/ 1899 w 1971"/>
              <a:gd name="T3" fmla="*/ 827 h 1968"/>
              <a:gd name="T4" fmla="*/ 1695 w 1971"/>
              <a:gd name="T5" fmla="*/ 693 h 1968"/>
              <a:gd name="T6" fmla="*/ 1750 w 1971"/>
              <a:gd name="T7" fmla="*/ 449 h 1968"/>
              <a:gd name="T8" fmla="*/ 1756 w 1971"/>
              <a:gd name="T9" fmla="*/ 375 h 1968"/>
              <a:gd name="T10" fmla="*/ 1601 w 1971"/>
              <a:gd name="T11" fmla="*/ 218 h 1968"/>
              <a:gd name="T12" fmla="*/ 1526 w 1971"/>
              <a:gd name="T13" fmla="*/ 224 h 1968"/>
              <a:gd name="T14" fmla="*/ 1281 w 1971"/>
              <a:gd name="T15" fmla="*/ 279 h 1968"/>
              <a:gd name="T16" fmla="*/ 1148 w 1971"/>
              <a:gd name="T17" fmla="*/ 66 h 1968"/>
              <a:gd name="T18" fmla="*/ 1100 w 1971"/>
              <a:gd name="T19" fmla="*/ 8 h 1968"/>
              <a:gd name="T20" fmla="*/ 879 w 1971"/>
              <a:gd name="T21" fmla="*/ 8 h 1968"/>
              <a:gd name="T22" fmla="*/ 830 w 1971"/>
              <a:gd name="T23" fmla="*/ 64 h 1968"/>
              <a:gd name="T24" fmla="*/ 695 w 1971"/>
              <a:gd name="T25" fmla="*/ 274 h 1968"/>
              <a:gd name="T26" fmla="*/ 452 w 1971"/>
              <a:gd name="T27" fmla="*/ 218 h 1968"/>
              <a:gd name="T28" fmla="*/ 378 w 1971"/>
              <a:gd name="T29" fmla="*/ 212 h 1968"/>
              <a:gd name="T30" fmla="*/ 219 w 1971"/>
              <a:gd name="T31" fmla="*/ 369 h 1968"/>
              <a:gd name="T32" fmla="*/ 224 w 1971"/>
              <a:gd name="T33" fmla="*/ 444 h 1968"/>
              <a:gd name="T34" fmla="*/ 279 w 1971"/>
              <a:gd name="T35" fmla="*/ 689 h 1968"/>
              <a:gd name="T36" fmla="*/ 65 w 1971"/>
              <a:gd name="T37" fmla="*/ 822 h 1968"/>
              <a:gd name="T38" fmla="*/ 9 w 1971"/>
              <a:gd name="T39" fmla="*/ 870 h 1968"/>
              <a:gd name="T40" fmla="*/ 8 w 1971"/>
              <a:gd name="T41" fmla="*/ 1094 h 1968"/>
              <a:gd name="T42" fmla="*/ 73 w 1971"/>
              <a:gd name="T43" fmla="*/ 1142 h 1968"/>
              <a:gd name="T44" fmla="*/ 275 w 1971"/>
              <a:gd name="T45" fmla="*/ 1277 h 1968"/>
              <a:gd name="T46" fmla="*/ 220 w 1971"/>
              <a:gd name="T47" fmla="*/ 1520 h 1968"/>
              <a:gd name="T48" fmla="*/ 214 w 1971"/>
              <a:gd name="T49" fmla="*/ 1594 h 1968"/>
              <a:gd name="T50" fmla="*/ 370 w 1971"/>
              <a:gd name="T51" fmla="*/ 1752 h 1968"/>
              <a:gd name="T52" fmla="*/ 444 w 1971"/>
              <a:gd name="T53" fmla="*/ 1746 h 1968"/>
              <a:gd name="T54" fmla="*/ 690 w 1971"/>
              <a:gd name="T55" fmla="*/ 1691 h 1968"/>
              <a:gd name="T56" fmla="*/ 823 w 1971"/>
              <a:gd name="T57" fmla="*/ 1904 h 1968"/>
              <a:gd name="T58" fmla="*/ 871 w 1971"/>
              <a:gd name="T59" fmla="*/ 1961 h 1968"/>
              <a:gd name="T60" fmla="*/ 984 w 1971"/>
              <a:gd name="T61" fmla="*/ 1968 h 1968"/>
              <a:gd name="T62" fmla="*/ 1092 w 1971"/>
              <a:gd name="T63" fmla="*/ 1962 h 1968"/>
              <a:gd name="T64" fmla="*/ 1141 w 1971"/>
              <a:gd name="T65" fmla="*/ 1906 h 1968"/>
              <a:gd name="T66" fmla="*/ 1275 w 1971"/>
              <a:gd name="T67" fmla="*/ 1696 h 1968"/>
              <a:gd name="T68" fmla="*/ 1519 w 1971"/>
              <a:gd name="T69" fmla="*/ 1751 h 1968"/>
              <a:gd name="T70" fmla="*/ 1593 w 1971"/>
              <a:gd name="T71" fmla="*/ 1758 h 1968"/>
              <a:gd name="T72" fmla="*/ 1752 w 1971"/>
              <a:gd name="T73" fmla="*/ 1600 h 1968"/>
              <a:gd name="T74" fmla="*/ 1746 w 1971"/>
              <a:gd name="T75" fmla="*/ 1526 h 1968"/>
              <a:gd name="T76" fmla="*/ 1691 w 1971"/>
              <a:gd name="T77" fmla="*/ 1280 h 1968"/>
              <a:gd name="T78" fmla="*/ 1892 w 1971"/>
              <a:gd name="T79" fmla="*/ 1147 h 1968"/>
              <a:gd name="T80" fmla="*/ 1904 w 1971"/>
              <a:gd name="T81" fmla="*/ 1148 h 1968"/>
              <a:gd name="T82" fmla="*/ 1962 w 1971"/>
              <a:gd name="T83" fmla="*/ 1099 h 1968"/>
              <a:gd name="T84" fmla="*/ 1962 w 1971"/>
              <a:gd name="T85" fmla="*/ 876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71" h="1968">
                <a:moveTo>
                  <a:pt x="1962" y="876"/>
                </a:moveTo>
                <a:cubicBezTo>
                  <a:pt x="1959" y="848"/>
                  <a:pt x="1927" y="827"/>
                  <a:pt x="1899" y="827"/>
                </a:cubicBezTo>
                <a:cubicBezTo>
                  <a:pt x="1809" y="827"/>
                  <a:pt x="1729" y="774"/>
                  <a:pt x="1695" y="693"/>
                </a:cubicBezTo>
                <a:cubicBezTo>
                  <a:pt x="1661" y="609"/>
                  <a:pt x="1683" y="511"/>
                  <a:pt x="1750" y="449"/>
                </a:cubicBezTo>
                <a:cubicBezTo>
                  <a:pt x="1772" y="430"/>
                  <a:pt x="1774" y="398"/>
                  <a:pt x="1756" y="375"/>
                </a:cubicBezTo>
                <a:cubicBezTo>
                  <a:pt x="1710" y="317"/>
                  <a:pt x="1658" y="264"/>
                  <a:pt x="1601" y="218"/>
                </a:cubicBezTo>
                <a:cubicBezTo>
                  <a:pt x="1578" y="200"/>
                  <a:pt x="1545" y="203"/>
                  <a:pt x="1526" y="224"/>
                </a:cubicBezTo>
                <a:cubicBezTo>
                  <a:pt x="1467" y="289"/>
                  <a:pt x="1362" y="313"/>
                  <a:pt x="1281" y="279"/>
                </a:cubicBezTo>
                <a:cubicBezTo>
                  <a:pt x="1196" y="244"/>
                  <a:pt x="1143" y="158"/>
                  <a:pt x="1148" y="66"/>
                </a:cubicBezTo>
                <a:cubicBezTo>
                  <a:pt x="1150" y="37"/>
                  <a:pt x="1129" y="12"/>
                  <a:pt x="1100" y="8"/>
                </a:cubicBezTo>
                <a:cubicBezTo>
                  <a:pt x="1026" y="0"/>
                  <a:pt x="952" y="0"/>
                  <a:pt x="879" y="8"/>
                </a:cubicBezTo>
                <a:cubicBezTo>
                  <a:pt x="850" y="11"/>
                  <a:pt x="829" y="35"/>
                  <a:pt x="830" y="64"/>
                </a:cubicBezTo>
                <a:cubicBezTo>
                  <a:pt x="833" y="155"/>
                  <a:pt x="779" y="239"/>
                  <a:pt x="695" y="274"/>
                </a:cubicBezTo>
                <a:cubicBezTo>
                  <a:pt x="615" y="307"/>
                  <a:pt x="510" y="283"/>
                  <a:pt x="452" y="218"/>
                </a:cubicBezTo>
                <a:cubicBezTo>
                  <a:pt x="432" y="197"/>
                  <a:pt x="400" y="195"/>
                  <a:pt x="378" y="212"/>
                </a:cubicBezTo>
                <a:cubicBezTo>
                  <a:pt x="319" y="258"/>
                  <a:pt x="265" y="311"/>
                  <a:pt x="219" y="369"/>
                </a:cubicBezTo>
                <a:cubicBezTo>
                  <a:pt x="200" y="392"/>
                  <a:pt x="203" y="425"/>
                  <a:pt x="224" y="444"/>
                </a:cubicBezTo>
                <a:cubicBezTo>
                  <a:pt x="293" y="506"/>
                  <a:pt x="315" y="605"/>
                  <a:pt x="279" y="689"/>
                </a:cubicBezTo>
                <a:cubicBezTo>
                  <a:pt x="245" y="770"/>
                  <a:pt x="162" y="822"/>
                  <a:pt x="65" y="822"/>
                </a:cubicBezTo>
                <a:cubicBezTo>
                  <a:pt x="34" y="821"/>
                  <a:pt x="12" y="842"/>
                  <a:pt x="9" y="870"/>
                </a:cubicBezTo>
                <a:cubicBezTo>
                  <a:pt x="0" y="944"/>
                  <a:pt x="0" y="1020"/>
                  <a:pt x="8" y="1094"/>
                </a:cubicBezTo>
                <a:cubicBezTo>
                  <a:pt x="11" y="1122"/>
                  <a:pt x="45" y="1142"/>
                  <a:pt x="73" y="1142"/>
                </a:cubicBezTo>
                <a:cubicBezTo>
                  <a:pt x="158" y="1140"/>
                  <a:pt x="241" y="1193"/>
                  <a:pt x="275" y="1277"/>
                </a:cubicBezTo>
                <a:cubicBezTo>
                  <a:pt x="309" y="1361"/>
                  <a:pt x="287" y="1459"/>
                  <a:pt x="220" y="1520"/>
                </a:cubicBezTo>
                <a:cubicBezTo>
                  <a:pt x="199" y="1540"/>
                  <a:pt x="196" y="1572"/>
                  <a:pt x="214" y="1594"/>
                </a:cubicBezTo>
                <a:cubicBezTo>
                  <a:pt x="260" y="1653"/>
                  <a:pt x="312" y="1705"/>
                  <a:pt x="370" y="1752"/>
                </a:cubicBezTo>
                <a:cubicBezTo>
                  <a:pt x="392" y="1770"/>
                  <a:pt x="425" y="1767"/>
                  <a:pt x="444" y="1746"/>
                </a:cubicBezTo>
                <a:cubicBezTo>
                  <a:pt x="503" y="1681"/>
                  <a:pt x="609" y="1657"/>
                  <a:pt x="690" y="1691"/>
                </a:cubicBezTo>
                <a:cubicBezTo>
                  <a:pt x="774" y="1726"/>
                  <a:pt x="828" y="1812"/>
                  <a:pt x="823" y="1904"/>
                </a:cubicBezTo>
                <a:cubicBezTo>
                  <a:pt x="821" y="1933"/>
                  <a:pt x="842" y="1958"/>
                  <a:pt x="871" y="1961"/>
                </a:cubicBezTo>
                <a:cubicBezTo>
                  <a:pt x="908" y="1966"/>
                  <a:pt x="946" y="1968"/>
                  <a:pt x="984" y="1968"/>
                </a:cubicBezTo>
                <a:cubicBezTo>
                  <a:pt x="1020" y="1968"/>
                  <a:pt x="1056" y="1966"/>
                  <a:pt x="1092" y="1962"/>
                </a:cubicBezTo>
                <a:cubicBezTo>
                  <a:pt x="1121" y="1959"/>
                  <a:pt x="1142" y="1934"/>
                  <a:pt x="1141" y="1906"/>
                </a:cubicBezTo>
                <a:cubicBezTo>
                  <a:pt x="1137" y="1815"/>
                  <a:pt x="1191" y="1730"/>
                  <a:pt x="1275" y="1696"/>
                </a:cubicBezTo>
                <a:cubicBezTo>
                  <a:pt x="1356" y="1663"/>
                  <a:pt x="1460" y="1687"/>
                  <a:pt x="1519" y="1751"/>
                </a:cubicBezTo>
                <a:cubicBezTo>
                  <a:pt x="1538" y="1773"/>
                  <a:pt x="1570" y="1775"/>
                  <a:pt x="1593" y="1758"/>
                </a:cubicBezTo>
                <a:cubicBezTo>
                  <a:pt x="1652" y="1712"/>
                  <a:pt x="1705" y="1659"/>
                  <a:pt x="1752" y="1600"/>
                </a:cubicBezTo>
                <a:cubicBezTo>
                  <a:pt x="1770" y="1578"/>
                  <a:pt x="1768" y="1545"/>
                  <a:pt x="1746" y="1526"/>
                </a:cubicBezTo>
                <a:cubicBezTo>
                  <a:pt x="1678" y="1464"/>
                  <a:pt x="1655" y="1365"/>
                  <a:pt x="1691" y="1280"/>
                </a:cubicBezTo>
                <a:cubicBezTo>
                  <a:pt x="1724" y="1201"/>
                  <a:pt x="1805" y="1147"/>
                  <a:pt x="1892" y="1147"/>
                </a:cubicBezTo>
                <a:cubicBezTo>
                  <a:pt x="1904" y="1148"/>
                  <a:pt x="1904" y="1148"/>
                  <a:pt x="1904" y="1148"/>
                </a:cubicBezTo>
                <a:cubicBezTo>
                  <a:pt x="1932" y="1150"/>
                  <a:pt x="1958" y="1128"/>
                  <a:pt x="1962" y="1099"/>
                </a:cubicBezTo>
                <a:cubicBezTo>
                  <a:pt x="1970" y="1025"/>
                  <a:pt x="1971" y="950"/>
                  <a:pt x="1962" y="87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  <a:effectLst>
            <a:outerShdw blurRad="304800" sx="113000" sy="113000" algn="ctr" rotWithShape="0">
              <a:prstClr val="black">
                <a:alpha val="17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D414AF2-EAA7-43D0-931B-45F83492F8EF}"/>
              </a:ext>
            </a:extLst>
          </p:cNvPr>
          <p:cNvSpPr>
            <a:spLocks/>
          </p:cNvSpPr>
          <p:nvPr/>
        </p:nvSpPr>
        <p:spPr bwMode="auto">
          <a:xfrm>
            <a:off x="3614497" y="2315534"/>
            <a:ext cx="1281545" cy="1550220"/>
          </a:xfrm>
          <a:custGeom>
            <a:avLst/>
            <a:gdLst>
              <a:gd name="T0" fmla="*/ 724 w 1036"/>
              <a:gd name="T1" fmla="*/ 0 h 1256"/>
              <a:gd name="T2" fmla="*/ 0 w 1036"/>
              <a:gd name="T3" fmla="*/ 0 h 1256"/>
              <a:gd name="T4" fmla="*/ 532 w 1036"/>
              <a:gd name="T5" fmla="*/ 1256 h 1256"/>
              <a:gd name="T6" fmla="*/ 1036 w 1036"/>
              <a:gd name="T7" fmla="*/ 737 h 1256"/>
              <a:gd name="T8" fmla="*/ 724 w 1036"/>
              <a:gd name="T9" fmla="*/ 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6" h="1256">
                <a:moveTo>
                  <a:pt x="724" y="0"/>
                </a:moveTo>
                <a:cubicBezTo>
                  <a:pt x="0" y="0"/>
                  <a:pt x="0" y="0"/>
                  <a:pt x="0" y="0"/>
                </a:cubicBezTo>
                <a:cubicBezTo>
                  <a:pt x="24" y="485"/>
                  <a:pt x="221" y="924"/>
                  <a:pt x="532" y="1256"/>
                </a:cubicBezTo>
                <a:cubicBezTo>
                  <a:pt x="1036" y="737"/>
                  <a:pt x="1036" y="737"/>
                  <a:pt x="1036" y="737"/>
                </a:cubicBezTo>
                <a:cubicBezTo>
                  <a:pt x="860" y="537"/>
                  <a:pt x="745" y="282"/>
                  <a:pt x="724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813DB71-E235-496A-974B-40E953D25D0A}"/>
              </a:ext>
            </a:extLst>
          </p:cNvPr>
          <p:cNvSpPr>
            <a:spLocks/>
          </p:cNvSpPr>
          <p:nvPr/>
        </p:nvSpPr>
        <p:spPr bwMode="auto">
          <a:xfrm>
            <a:off x="4447337" y="3392972"/>
            <a:ext cx="1496595" cy="1246523"/>
          </a:xfrm>
          <a:custGeom>
            <a:avLst/>
            <a:gdLst>
              <a:gd name="T0" fmla="*/ 504 w 1210"/>
              <a:gd name="T1" fmla="*/ 0 h 1010"/>
              <a:gd name="T2" fmla="*/ 0 w 1210"/>
              <a:gd name="T3" fmla="*/ 520 h 1010"/>
              <a:gd name="T4" fmla="*/ 1210 w 1210"/>
              <a:gd name="T5" fmla="*/ 1010 h 1010"/>
              <a:gd name="T6" fmla="*/ 1210 w 1210"/>
              <a:gd name="T7" fmla="*/ 286 h 1010"/>
              <a:gd name="T8" fmla="*/ 504 w 1210"/>
              <a:gd name="T9" fmla="*/ 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0" h="1010">
                <a:moveTo>
                  <a:pt x="504" y="0"/>
                </a:moveTo>
                <a:cubicBezTo>
                  <a:pt x="0" y="520"/>
                  <a:pt x="0" y="520"/>
                  <a:pt x="0" y="520"/>
                </a:cubicBezTo>
                <a:cubicBezTo>
                  <a:pt x="327" y="807"/>
                  <a:pt x="747" y="988"/>
                  <a:pt x="1210" y="1010"/>
                </a:cubicBezTo>
                <a:cubicBezTo>
                  <a:pt x="1210" y="286"/>
                  <a:pt x="1210" y="286"/>
                  <a:pt x="1210" y="286"/>
                </a:cubicBezTo>
                <a:cubicBezTo>
                  <a:pt x="943" y="266"/>
                  <a:pt x="699" y="162"/>
                  <a:pt x="504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EB611E8-BFA4-4933-94D4-EBC554E3B3EF}"/>
              </a:ext>
            </a:extLst>
          </p:cNvPr>
          <p:cNvSpPr>
            <a:spLocks/>
          </p:cNvSpPr>
          <p:nvPr/>
        </p:nvSpPr>
        <p:spPr bwMode="auto">
          <a:xfrm>
            <a:off x="7267611" y="2315534"/>
            <a:ext cx="1249260" cy="1493311"/>
          </a:xfrm>
          <a:custGeom>
            <a:avLst/>
            <a:gdLst>
              <a:gd name="T0" fmla="*/ 286 w 1010"/>
              <a:gd name="T1" fmla="*/ 0 h 1210"/>
              <a:gd name="T2" fmla="*/ 0 w 1010"/>
              <a:gd name="T3" fmla="*/ 706 h 1210"/>
              <a:gd name="T4" fmla="*/ 520 w 1010"/>
              <a:gd name="T5" fmla="*/ 1210 h 1210"/>
              <a:gd name="T6" fmla="*/ 1010 w 1010"/>
              <a:gd name="T7" fmla="*/ 0 h 1210"/>
              <a:gd name="T8" fmla="*/ 286 w 1010"/>
              <a:gd name="T9" fmla="*/ 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0" h="1210">
                <a:moveTo>
                  <a:pt x="286" y="0"/>
                </a:moveTo>
                <a:cubicBezTo>
                  <a:pt x="265" y="267"/>
                  <a:pt x="161" y="512"/>
                  <a:pt x="0" y="706"/>
                </a:cubicBezTo>
                <a:cubicBezTo>
                  <a:pt x="520" y="1210"/>
                  <a:pt x="520" y="1210"/>
                  <a:pt x="520" y="1210"/>
                </a:cubicBezTo>
                <a:cubicBezTo>
                  <a:pt x="806" y="884"/>
                  <a:pt x="987" y="463"/>
                  <a:pt x="1010" y="0"/>
                </a:cubicBezTo>
                <a:lnTo>
                  <a:pt x="286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F8B97ADE-8A83-4E0E-A841-D8ACB7A536C0}"/>
              </a:ext>
            </a:extLst>
          </p:cNvPr>
          <p:cNvSpPr>
            <a:spLocks/>
          </p:cNvSpPr>
          <p:nvPr/>
        </p:nvSpPr>
        <p:spPr bwMode="auto">
          <a:xfrm>
            <a:off x="6187436" y="3360687"/>
            <a:ext cx="1554051" cy="1278808"/>
          </a:xfrm>
          <a:custGeom>
            <a:avLst/>
            <a:gdLst>
              <a:gd name="T0" fmla="*/ 0 w 1256"/>
              <a:gd name="T1" fmla="*/ 312 h 1036"/>
              <a:gd name="T2" fmla="*/ 0 w 1256"/>
              <a:gd name="T3" fmla="*/ 1036 h 1036"/>
              <a:gd name="T4" fmla="*/ 1256 w 1256"/>
              <a:gd name="T5" fmla="*/ 504 h 1036"/>
              <a:gd name="T6" fmla="*/ 736 w 1256"/>
              <a:gd name="T7" fmla="*/ 0 h 1036"/>
              <a:gd name="T8" fmla="*/ 0 w 1256"/>
              <a:gd name="T9" fmla="*/ 312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036">
                <a:moveTo>
                  <a:pt x="0" y="312"/>
                </a:moveTo>
                <a:cubicBezTo>
                  <a:pt x="0" y="1036"/>
                  <a:pt x="0" y="1036"/>
                  <a:pt x="0" y="1036"/>
                </a:cubicBezTo>
                <a:cubicBezTo>
                  <a:pt x="484" y="1012"/>
                  <a:pt x="924" y="815"/>
                  <a:pt x="1256" y="504"/>
                </a:cubicBezTo>
                <a:cubicBezTo>
                  <a:pt x="736" y="0"/>
                  <a:pt x="736" y="0"/>
                  <a:pt x="736" y="0"/>
                </a:cubicBezTo>
                <a:cubicBezTo>
                  <a:pt x="537" y="177"/>
                  <a:pt x="281" y="291"/>
                  <a:pt x="0" y="31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B1D4B2-88A8-4DAD-8492-51084A5B0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2401" y="2784485"/>
            <a:ext cx="737080" cy="7354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C76BE1E-696B-474B-A6C0-31ECD83F6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8557" y="4275607"/>
            <a:ext cx="737627" cy="7354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706728E-FC57-4988-8171-6566B6B47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3584" y="4275607"/>
            <a:ext cx="737080" cy="73543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7CF3E77-03C0-4737-88FA-1B83D14D1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8796" y="2784485"/>
            <a:ext cx="737080" cy="73543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146C6511-290A-444A-85B7-E54A42EA1B24}"/>
              </a:ext>
            </a:extLst>
          </p:cNvPr>
          <p:cNvCxnSpPr/>
          <p:nvPr/>
        </p:nvCxnSpPr>
        <p:spPr>
          <a:xfrm rot="10800000" flipV="1">
            <a:off x="3004185" y="3899134"/>
            <a:ext cx="501274" cy="773741"/>
          </a:xfrm>
          <a:prstGeom prst="bentConnector3">
            <a:avLst>
              <a:gd name="adj1" fmla="val 635"/>
            </a:avLst>
          </a:prstGeom>
          <a:ln>
            <a:solidFill>
              <a:schemeClr val="bg1">
                <a:lumMod val="9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CE79568B-AABA-431D-9ADD-80D6628B38BE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8683365" y="3899134"/>
            <a:ext cx="501274" cy="773741"/>
          </a:xfrm>
          <a:prstGeom prst="bentConnector3">
            <a:avLst>
              <a:gd name="adj1" fmla="val 635"/>
            </a:avLst>
          </a:prstGeom>
          <a:ln>
            <a:solidFill>
              <a:schemeClr val="bg1">
                <a:lumMod val="9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EF0B25B-51E8-4455-9EE8-2D67103C20B3}"/>
              </a:ext>
            </a:extLst>
          </p:cNvPr>
          <p:cNvCxnSpPr/>
          <p:nvPr/>
        </p:nvCxnSpPr>
        <p:spPr>
          <a:xfrm>
            <a:off x="7248298" y="5347375"/>
            <a:ext cx="0" cy="239486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9513599-5B59-475B-8B0F-8348DD240CB7}"/>
              </a:ext>
            </a:extLst>
          </p:cNvPr>
          <p:cNvCxnSpPr/>
          <p:nvPr/>
        </p:nvCxnSpPr>
        <p:spPr>
          <a:xfrm>
            <a:off x="4940527" y="5347375"/>
            <a:ext cx="0" cy="239486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33DD726-25A1-493C-8E7A-F0B094C8C80A}"/>
              </a:ext>
            </a:extLst>
          </p:cNvPr>
          <p:cNvSpPr txBox="1"/>
          <p:nvPr/>
        </p:nvSpPr>
        <p:spPr>
          <a:xfrm>
            <a:off x="9549985" y="3993452"/>
            <a:ext cx="1971017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E3D23C-BD99-4BED-AA1A-C750BC2E8F86}"/>
              </a:ext>
            </a:extLst>
          </p:cNvPr>
          <p:cNvSpPr txBox="1"/>
          <p:nvPr/>
        </p:nvSpPr>
        <p:spPr>
          <a:xfrm>
            <a:off x="9549985" y="3593938"/>
            <a:ext cx="1971017" cy="40011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937336C-BDA1-43F7-AAF9-28E66FA73DFF}"/>
              </a:ext>
            </a:extLst>
          </p:cNvPr>
          <p:cNvSpPr txBox="1"/>
          <p:nvPr/>
        </p:nvSpPr>
        <p:spPr>
          <a:xfrm>
            <a:off x="667242" y="3993452"/>
            <a:ext cx="1971017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214EB9B-D952-4821-A2DB-96F3350B51AC}"/>
              </a:ext>
            </a:extLst>
          </p:cNvPr>
          <p:cNvSpPr txBox="1"/>
          <p:nvPr/>
        </p:nvSpPr>
        <p:spPr>
          <a:xfrm>
            <a:off x="667242" y="3593938"/>
            <a:ext cx="1971017" cy="40011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669ACA7-58C0-4B59-B0AB-E044817C8C36}"/>
              </a:ext>
            </a:extLst>
          </p:cNvPr>
          <p:cNvSpPr txBox="1"/>
          <p:nvPr/>
        </p:nvSpPr>
        <p:spPr>
          <a:xfrm>
            <a:off x="1842659" y="5678950"/>
            <a:ext cx="2799483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8708A7-5290-4FC2-BBD7-D35BF9D57E58}"/>
              </a:ext>
            </a:extLst>
          </p:cNvPr>
          <p:cNvSpPr txBox="1"/>
          <p:nvPr/>
        </p:nvSpPr>
        <p:spPr>
          <a:xfrm>
            <a:off x="1842659" y="5279436"/>
            <a:ext cx="2799483" cy="40011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C99026E-52FA-4775-A89D-7820C5F3BE35}"/>
              </a:ext>
            </a:extLst>
          </p:cNvPr>
          <p:cNvSpPr txBox="1"/>
          <p:nvPr/>
        </p:nvSpPr>
        <p:spPr>
          <a:xfrm>
            <a:off x="7568545" y="5678950"/>
            <a:ext cx="2799483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C21523-2E76-457D-99BC-B6F8FDF98DCE}"/>
              </a:ext>
            </a:extLst>
          </p:cNvPr>
          <p:cNvSpPr txBox="1"/>
          <p:nvPr/>
        </p:nvSpPr>
        <p:spPr>
          <a:xfrm>
            <a:off x="7568545" y="5279436"/>
            <a:ext cx="2799483" cy="40011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AE33314-B1D9-41B3-96DD-0A97D1CCFFDF}"/>
              </a:ext>
            </a:extLst>
          </p:cNvPr>
          <p:cNvSpPr txBox="1"/>
          <p:nvPr/>
        </p:nvSpPr>
        <p:spPr>
          <a:xfrm>
            <a:off x="5317660" y="1824517"/>
            <a:ext cx="1496595" cy="707886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defRPr/>
            </a:pPr>
            <a:r>
              <a:rPr lang="en-US" sz="2000" b="1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D2307CA-9D09-7F83-B870-417258904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3584" y="4275607"/>
            <a:ext cx="737080" cy="73543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24B50AC-0DDF-A5ED-EADC-96A84F0AD6DB}"/>
              </a:ext>
            </a:extLst>
          </p:cNvPr>
          <p:cNvGrpSpPr/>
          <p:nvPr/>
        </p:nvGrpSpPr>
        <p:grpSpPr>
          <a:xfrm>
            <a:off x="4859500" y="4451292"/>
            <a:ext cx="330988" cy="382798"/>
            <a:chOff x="-5110163" y="1016000"/>
            <a:chExt cx="3448051" cy="3987800"/>
          </a:xfrm>
          <a:solidFill>
            <a:schemeClr val="accent2"/>
          </a:solidFill>
        </p:grpSpPr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EF16FF35-562B-E210-FD4A-6F906F7F9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95850" y="1831975"/>
              <a:ext cx="385763" cy="288925"/>
            </a:xfrm>
            <a:custGeom>
              <a:avLst/>
              <a:gdLst>
                <a:gd name="T0" fmla="*/ 20 w 179"/>
                <a:gd name="T1" fmla="*/ 64 h 134"/>
                <a:gd name="T2" fmla="*/ 131 w 179"/>
                <a:gd name="T3" fmla="*/ 128 h 134"/>
                <a:gd name="T4" fmla="*/ 163 w 179"/>
                <a:gd name="T5" fmla="*/ 128 h 134"/>
                <a:gd name="T6" fmla="*/ 179 w 179"/>
                <a:gd name="T7" fmla="*/ 100 h 134"/>
                <a:gd name="T8" fmla="*/ 163 w 179"/>
                <a:gd name="T9" fmla="*/ 72 h 134"/>
                <a:gd name="T10" fmla="*/ 52 w 179"/>
                <a:gd name="T11" fmla="*/ 8 h 134"/>
                <a:gd name="T12" fmla="*/ 8 w 179"/>
                <a:gd name="T13" fmla="*/ 20 h 134"/>
                <a:gd name="T14" fmla="*/ 20 w 179"/>
                <a:gd name="T15" fmla="*/ 6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34">
                  <a:moveTo>
                    <a:pt x="20" y="64"/>
                  </a:moveTo>
                  <a:cubicBezTo>
                    <a:pt x="131" y="128"/>
                    <a:pt x="131" y="128"/>
                    <a:pt x="131" y="128"/>
                  </a:cubicBezTo>
                  <a:cubicBezTo>
                    <a:pt x="141" y="134"/>
                    <a:pt x="153" y="134"/>
                    <a:pt x="163" y="128"/>
                  </a:cubicBezTo>
                  <a:cubicBezTo>
                    <a:pt x="173" y="122"/>
                    <a:pt x="179" y="112"/>
                    <a:pt x="179" y="100"/>
                  </a:cubicBezTo>
                  <a:cubicBezTo>
                    <a:pt x="179" y="89"/>
                    <a:pt x="173" y="78"/>
                    <a:pt x="163" y="72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37" y="0"/>
                    <a:pt x="17" y="5"/>
                    <a:pt x="8" y="20"/>
                  </a:cubicBezTo>
                  <a:cubicBezTo>
                    <a:pt x="0" y="35"/>
                    <a:pt x="5" y="55"/>
                    <a:pt x="20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8DFF3848-73E6-403E-9938-D42EC5F8E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87913" y="3349625"/>
              <a:ext cx="377825" cy="282575"/>
            </a:xfrm>
            <a:custGeom>
              <a:avLst/>
              <a:gdLst>
                <a:gd name="T0" fmla="*/ 127 w 175"/>
                <a:gd name="T1" fmla="*/ 6 h 132"/>
                <a:gd name="T2" fmla="*/ 16 w 175"/>
                <a:gd name="T3" fmla="*/ 70 h 132"/>
                <a:gd name="T4" fmla="*/ 0 w 175"/>
                <a:gd name="T5" fmla="*/ 98 h 132"/>
                <a:gd name="T6" fmla="*/ 16 w 175"/>
                <a:gd name="T7" fmla="*/ 126 h 132"/>
                <a:gd name="T8" fmla="*/ 48 w 175"/>
                <a:gd name="T9" fmla="*/ 126 h 132"/>
                <a:gd name="T10" fmla="*/ 159 w 175"/>
                <a:gd name="T11" fmla="*/ 62 h 132"/>
                <a:gd name="T12" fmla="*/ 175 w 175"/>
                <a:gd name="T13" fmla="*/ 34 h 132"/>
                <a:gd name="T14" fmla="*/ 159 w 175"/>
                <a:gd name="T15" fmla="*/ 6 h 132"/>
                <a:gd name="T16" fmla="*/ 127 w 175"/>
                <a:gd name="T17" fmla="*/ 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32">
                  <a:moveTo>
                    <a:pt x="127" y="6"/>
                  </a:moveTo>
                  <a:cubicBezTo>
                    <a:pt x="16" y="70"/>
                    <a:pt x="16" y="70"/>
                    <a:pt x="16" y="70"/>
                  </a:cubicBezTo>
                  <a:cubicBezTo>
                    <a:pt x="6" y="76"/>
                    <a:pt x="0" y="87"/>
                    <a:pt x="0" y="98"/>
                  </a:cubicBezTo>
                  <a:cubicBezTo>
                    <a:pt x="0" y="110"/>
                    <a:pt x="6" y="120"/>
                    <a:pt x="16" y="126"/>
                  </a:cubicBezTo>
                  <a:cubicBezTo>
                    <a:pt x="26" y="132"/>
                    <a:pt x="38" y="132"/>
                    <a:pt x="48" y="126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69" y="56"/>
                    <a:pt x="175" y="45"/>
                    <a:pt x="175" y="34"/>
                  </a:cubicBezTo>
                  <a:cubicBezTo>
                    <a:pt x="175" y="22"/>
                    <a:pt x="169" y="12"/>
                    <a:pt x="159" y="6"/>
                  </a:cubicBezTo>
                  <a:cubicBezTo>
                    <a:pt x="149" y="0"/>
                    <a:pt x="137" y="0"/>
                    <a:pt x="12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5BD6C96B-33FA-B37D-6777-95BCFDFC7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2188" y="3349625"/>
              <a:ext cx="377825" cy="282575"/>
            </a:xfrm>
            <a:custGeom>
              <a:avLst/>
              <a:gdLst>
                <a:gd name="T0" fmla="*/ 159 w 175"/>
                <a:gd name="T1" fmla="*/ 70 h 132"/>
                <a:gd name="T2" fmla="*/ 48 w 175"/>
                <a:gd name="T3" fmla="*/ 6 h 132"/>
                <a:gd name="T4" fmla="*/ 16 w 175"/>
                <a:gd name="T5" fmla="*/ 6 h 132"/>
                <a:gd name="T6" fmla="*/ 0 w 175"/>
                <a:gd name="T7" fmla="*/ 34 h 132"/>
                <a:gd name="T8" fmla="*/ 16 w 175"/>
                <a:gd name="T9" fmla="*/ 62 h 132"/>
                <a:gd name="T10" fmla="*/ 127 w 175"/>
                <a:gd name="T11" fmla="*/ 126 h 132"/>
                <a:gd name="T12" fmla="*/ 159 w 175"/>
                <a:gd name="T13" fmla="*/ 126 h 132"/>
                <a:gd name="T14" fmla="*/ 175 w 175"/>
                <a:gd name="T15" fmla="*/ 98 h 132"/>
                <a:gd name="T16" fmla="*/ 159 w 175"/>
                <a:gd name="T17" fmla="*/ 7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32">
                  <a:moveTo>
                    <a:pt x="159" y="70"/>
                  </a:moveTo>
                  <a:cubicBezTo>
                    <a:pt x="48" y="6"/>
                    <a:pt x="48" y="6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4"/>
                  </a:cubicBezTo>
                  <a:cubicBezTo>
                    <a:pt x="0" y="45"/>
                    <a:pt x="6" y="56"/>
                    <a:pt x="16" y="62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37" y="132"/>
                    <a:pt x="149" y="132"/>
                    <a:pt x="159" y="126"/>
                  </a:cubicBezTo>
                  <a:cubicBezTo>
                    <a:pt x="169" y="120"/>
                    <a:pt x="175" y="110"/>
                    <a:pt x="175" y="98"/>
                  </a:cubicBezTo>
                  <a:cubicBezTo>
                    <a:pt x="175" y="87"/>
                    <a:pt x="169" y="76"/>
                    <a:pt x="159" y="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9E0B7F94-6380-32CE-A556-91119A142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5363" y="1836738"/>
              <a:ext cx="381000" cy="279400"/>
            </a:xfrm>
            <a:custGeom>
              <a:avLst/>
              <a:gdLst>
                <a:gd name="T0" fmla="*/ 34 w 177"/>
                <a:gd name="T1" fmla="*/ 130 h 130"/>
                <a:gd name="T2" fmla="*/ 50 w 177"/>
                <a:gd name="T3" fmla="*/ 126 h 130"/>
                <a:gd name="T4" fmla="*/ 161 w 177"/>
                <a:gd name="T5" fmla="*/ 62 h 130"/>
                <a:gd name="T6" fmla="*/ 177 w 177"/>
                <a:gd name="T7" fmla="*/ 34 h 130"/>
                <a:gd name="T8" fmla="*/ 161 w 177"/>
                <a:gd name="T9" fmla="*/ 6 h 130"/>
                <a:gd name="T10" fmla="*/ 129 w 177"/>
                <a:gd name="T11" fmla="*/ 6 h 130"/>
                <a:gd name="T12" fmla="*/ 18 w 177"/>
                <a:gd name="T13" fmla="*/ 70 h 130"/>
                <a:gd name="T14" fmla="*/ 3 w 177"/>
                <a:gd name="T15" fmla="*/ 106 h 130"/>
                <a:gd name="T16" fmla="*/ 34 w 177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30">
                  <a:moveTo>
                    <a:pt x="34" y="130"/>
                  </a:moveTo>
                  <a:cubicBezTo>
                    <a:pt x="40" y="130"/>
                    <a:pt x="45" y="129"/>
                    <a:pt x="50" y="126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71" y="56"/>
                    <a:pt x="177" y="45"/>
                    <a:pt x="177" y="34"/>
                  </a:cubicBezTo>
                  <a:cubicBezTo>
                    <a:pt x="177" y="22"/>
                    <a:pt x="171" y="12"/>
                    <a:pt x="161" y="6"/>
                  </a:cubicBezTo>
                  <a:cubicBezTo>
                    <a:pt x="151" y="0"/>
                    <a:pt x="139" y="0"/>
                    <a:pt x="129" y="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6" y="78"/>
                    <a:pt x="0" y="92"/>
                    <a:pt x="3" y="106"/>
                  </a:cubicBezTo>
                  <a:cubicBezTo>
                    <a:pt x="7" y="120"/>
                    <a:pt x="20" y="130"/>
                    <a:pt x="34" y="1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83621AF6-C367-0BA2-F27F-9710EDAD3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6538" y="1228725"/>
              <a:ext cx="295275" cy="393700"/>
            </a:xfrm>
            <a:custGeom>
              <a:avLst/>
              <a:gdLst>
                <a:gd name="T0" fmla="*/ 21 w 137"/>
                <a:gd name="T1" fmla="*/ 174 h 183"/>
                <a:gd name="T2" fmla="*/ 65 w 137"/>
                <a:gd name="T3" fmla="*/ 163 h 183"/>
                <a:gd name="T4" fmla="*/ 129 w 137"/>
                <a:gd name="T5" fmla="*/ 52 h 183"/>
                <a:gd name="T6" fmla="*/ 117 w 137"/>
                <a:gd name="T7" fmla="*/ 8 h 183"/>
                <a:gd name="T8" fmla="*/ 73 w 137"/>
                <a:gd name="T9" fmla="*/ 20 h 183"/>
                <a:gd name="T10" fmla="*/ 9 w 137"/>
                <a:gd name="T11" fmla="*/ 131 h 183"/>
                <a:gd name="T12" fmla="*/ 21 w 137"/>
                <a:gd name="T13" fmla="*/ 17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83">
                  <a:moveTo>
                    <a:pt x="21" y="174"/>
                  </a:moveTo>
                  <a:cubicBezTo>
                    <a:pt x="36" y="183"/>
                    <a:pt x="56" y="178"/>
                    <a:pt x="65" y="163"/>
                  </a:cubicBezTo>
                  <a:cubicBezTo>
                    <a:pt x="129" y="52"/>
                    <a:pt x="129" y="52"/>
                    <a:pt x="129" y="52"/>
                  </a:cubicBezTo>
                  <a:cubicBezTo>
                    <a:pt x="137" y="37"/>
                    <a:pt x="132" y="17"/>
                    <a:pt x="117" y="8"/>
                  </a:cubicBezTo>
                  <a:cubicBezTo>
                    <a:pt x="102" y="0"/>
                    <a:pt x="82" y="5"/>
                    <a:pt x="73" y="2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0" y="146"/>
                    <a:pt x="6" y="166"/>
                    <a:pt x="21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8B7B2B8A-B5F7-3CAB-FD60-0D0BCAE24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4400" y="1016000"/>
              <a:ext cx="136525" cy="412750"/>
            </a:xfrm>
            <a:custGeom>
              <a:avLst/>
              <a:gdLst>
                <a:gd name="T0" fmla="*/ 32 w 64"/>
                <a:gd name="T1" fmla="*/ 192 h 192"/>
                <a:gd name="T2" fmla="*/ 64 w 64"/>
                <a:gd name="T3" fmla="*/ 160 h 192"/>
                <a:gd name="T4" fmla="*/ 64 w 64"/>
                <a:gd name="T5" fmla="*/ 32 h 192"/>
                <a:gd name="T6" fmla="*/ 32 w 64"/>
                <a:gd name="T7" fmla="*/ 0 h 192"/>
                <a:gd name="T8" fmla="*/ 0 w 64"/>
                <a:gd name="T9" fmla="*/ 32 h 192"/>
                <a:gd name="T10" fmla="*/ 0 w 64"/>
                <a:gd name="T11" fmla="*/ 160 h 192"/>
                <a:gd name="T12" fmla="*/ 32 w 64"/>
                <a:gd name="T1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92">
                  <a:moveTo>
                    <a:pt x="32" y="192"/>
                  </a:moveTo>
                  <a:cubicBezTo>
                    <a:pt x="50" y="192"/>
                    <a:pt x="64" y="178"/>
                    <a:pt x="64" y="16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78"/>
                    <a:pt x="14" y="192"/>
                    <a:pt x="32" y="1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66CCCA01-50F6-78F3-427F-84DDA222A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91013" y="1228725"/>
              <a:ext cx="288925" cy="384175"/>
            </a:xfrm>
            <a:custGeom>
              <a:avLst/>
              <a:gdLst>
                <a:gd name="T0" fmla="*/ 72 w 134"/>
                <a:gd name="T1" fmla="*/ 163 h 179"/>
                <a:gd name="T2" fmla="*/ 100 w 134"/>
                <a:gd name="T3" fmla="*/ 179 h 179"/>
                <a:gd name="T4" fmla="*/ 128 w 134"/>
                <a:gd name="T5" fmla="*/ 163 h 179"/>
                <a:gd name="T6" fmla="*/ 128 w 134"/>
                <a:gd name="T7" fmla="*/ 131 h 179"/>
                <a:gd name="T8" fmla="*/ 64 w 134"/>
                <a:gd name="T9" fmla="*/ 20 h 179"/>
                <a:gd name="T10" fmla="*/ 20 w 134"/>
                <a:gd name="T11" fmla="*/ 8 h 179"/>
                <a:gd name="T12" fmla="*/ 8 w 134"/>
                <a:gd name="T13" fmla="*/ 52 h 179"/>
                <a:gd name="T14" fmla="*/ 72 w 134"/>
                <a:gd name="T15" fmla="*/ 16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79">
                  <a:moveTo>
                    <a:pt x="72" y="163"/>
                  </a:moveTo>
                  <a:cubicBezTo>
                    <a:pt x="78" y="173"/>
                    <a:pt x="89" y="179"/>
                    <a:pt x="100" y="179"/>
                  </a:cubicBezTo>
                  <a:cubicBezTo>
                    <a:pt x="112" y="179"/>
                    <a:pt x="122" y="173"/>
                    <a:pt x="128" y="163"/>
                  </a:cubicBezTo>
                  <a:cubicBezTo>
                    <a:pt x="134" y="153"/>
                    <a:pt x="134" y="141"/>
                    <a:pt x="128" y="131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5" y="5"/>
                    <a:pt x="35" y="0"/>
                    <a:pt x="20" y="8"/>
                  </a:cubicBezTo>
                  <a:cubicBezTo>
                    <a:pt x="5" y="17"/>
                    <a:pt x="0" y="37"/>
                    <a:pt x="8" y="52"/>
                  </a:cubicBezTo>
                  <a:lnTo>
                    <a:pt x="72" y="1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A49C1FDD-9859-BCF6-8750-D41CFF99F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0163" y="2665413"/>
              <a:ext cx="414338" cy="138113"/>
            </a:xfrm>
            <a:custGeom>
              <a:avLst/>
              <a:gdLst>
                <a:gd name="T0" fmla="*/ 192 w 192"/>
                <a:gd name="T1" fmla="*/ 32 h 64"/>
                <a:gd name="T2" fmla="*/ 160 w 192"/>
                <a:gd name="T3" fmla="*/ 0 h 64"/>
                <a:gd name="T4" fmla="*/ 32 w 192"/>
                <a:gd name="T5" fmla="*/ 0 h 64"/>
                <a:gd name="T6" fmla="*/ 0 w 192"/>
                <a:gd name="T7" fmla="*/ 32 h 64"/>
                <a:gd name="T8" fmla="*/ 32 w 192"/>
                <a:gd name="T9" fmla="*/ 64 h 64"/>
                <a:gd name="T10" fmla="*/ 160 w 192"/>
                <a:gd name="T11" fmla="*/ 64 h 64"/>
                <a:gd name="T12" fmla="*/ 192 w 192"/>
                <a:gd name="T1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64">
                  <a:moveTo>
                    <a:pt x="192" y="32"/>
                  </a:move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78" y="64"/>
                    <a:pt x="192" y="50"/>
                    <a:pt x="192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6DA68FA5-DA8D-5B3E-8459-24033A6B6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6450" y="2665413"/>
              <a:ext cx="414338" cy="138113"/>
            </a:xfrm>
            <a:custGeom>
              <a:avLst/>
              <a:gdLst>
                <a:gd name="T0" fmla="*/ 160 w 192"/>
                <a:gd name="T1" fmla="*/ 0 h 64"/>
                <a:gd name="T2" fmla="*/ 32 w 192"/>
                <a:gd name="T3" fmla="*/ 0 h 64"/>
                <a:gd name="T4" fmla="*/ 0 w 192"/>
                <a:gd name="T5" fmla="*/ 32 h 64"/>
                <a:gd name="T6" fmla="*/ 32 w 192"/>
                <a:gd name="T7" fmla="*/ 64 h 64"/>
                <a:gd name="T8" fmla="*/ 160 w 192"/>
                <a:gd name="T9" fmla="*/ 64 h 64"/>
                <a:gd name="T10" fmla="*/ 192 w 192"/>
                <a:gd name="T11" fmla="*/ 32 h 64"/>
                <a:gd name="T12" fmla="*/ 160 w 192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64">
                  <a:moveTo>
                    <a:pt x="16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78" y="64"/>
                    <a:pt x="192" y="50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Freeform 31">
              <a:extLst>
                <a:ext uri="{FF2B5EF4-FFF2-40B4-BE49-F238E27FC236}">
                  <a16:creationId xmlns:a16="http://schemas.microsoft.com/office/drawing/2014/main" id="{D9B6048F-FC6B-DFD0-EDDB-3E762C34E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30625" y="4246563"/>
              <a:ext cx="688975" cy="142875"/>
            </a:xfrm>
            <a:custGeom>
              <a:avLst/>
              <a:gdLst>
                <a:gd name="T0" fmla="*/ 320 w 320"/>
                <a:gd name="T1" fmla="*/ 0 h 66"/>
                <a:gd name="T2" fmla="*/ 0 w 320"/>
                <a:gd name="T3" fmla="*/ 0 h 66"/>
                <a:gd name="T4" fmla="*/ 0 w 320"/>
                <a:gd name="T5" fmla="*/ 66 h 66"/>
                <a:gd name="T6" fmla="*/ 320 w 320"/>
                <a:gd name="T7" fmla="*/ 66 h 66"/>
                <a:gd name="T8" fmla="*/ 320 w 320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66">
                  <a:moveTo>
                    <a:pt x="3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47" y="64"/>
                    <a:pt x="138" y="65"/>
                    <a:pt x="320" y="66"/>
                  </a:cubicBezTo>
                  <a:lnTo>
                    <a:pt x="32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0" name="Freeform 32">
              <a:extLst>
                <a:ext uri="{FF2B5EF4-FFF2-40B4-BE49-F238E27FC236}">
                  <a16:creationId xmlns:a16="http://schemas.microsoft.com/office/drawing/2014/main" id="{D2243075-05DB-C8B9-B4CF-619F10C36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30625" y="4524375"/>
              <a:ext cx="688975" cy="134938"/>
            </a:xfrm>
            <a:custGeom>
              <a:avLst/>
              <a:gdLst>
                <a:gd name="T0" fmla="*/ 320 w 320"/>
                <a:gd name="T1" fmla="*/ 1 h 63"/>
                <a:gd name="T2" fmla="*/ 0 w 320"/>
                <a:gd name="T3" fmla="*/ 0 h 63"/>
                <a:gd name="T4" fmla="*/ 0 w 320"/>
                <a:gd name="T5" fmla="*/ 63 h 63"/>
                <a:gd name="T6" fmla="*/ 320 w 320"/>
                <a:gd name="T7" fmla="*/ 63 h 63"/>
                <a:gd name="T8" fmla="*/ 320 w 320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63">
                  <a:moveTo>
                    <a:pt x="320" y="1"/>
                  </a:moveTo>
                  <a:cubicBezTo>
                    <a:pt x="206" y="0"/>
                    <a:pt x="61" y="0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20" y="63"/>
                    <a:pt x="320" y="63"/>
                    <a:pt x="320" y="63"/>
                  </a:cubicBezTo>
                  <a:lnTo>
                    <a:pt x="3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6" name="Freeform 33">
              <a:extLst>
                <a:ext uri="{FF2B5EF4-FFF2-40B4-BE49-F238E27FC236}">
                  <a16:creationId xmlns:a16="http://schemas.microsoft.com/office/drawing/2014/main" id="{C503658A-A803-13F1-BE1C-1E34818F6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2513" y="4797425"/>
              <a:ext cx="412750" cy="206375"/>
            </a:xfrm>
            <a:custGeom>
              <a:avLst/>
              <a:gdLst>
                <a:gd name="T0" fmla="*/ 0 w 192"/>
                <a:gd name="T1" fmla="*/ 0 h 96"/>
                <a:gd name="T2" fmla="*/ 96 w 192"/>
                <a:gd name="T3" fmla="*/ 96 h 96"/>
                <a:gd name="T4" fmla="*/ 192 w 192"/>
                <a:gd name="T5" fmla="*/ 0 h 96"/>
                <a:gd name="T6" fmla="*/ 0 w 192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96">
                  <a:moveTo>
                    <a:pt x="0" y="0"/>
                  </a:moveTo>
                  <a:cubicBezTo>
                    <a:pt x="0" y="53"/>
                    <a:pt x="43" y="96"/>
                    <a:pt x="96" y="96"/>
                  </a:cubicBezTo>
                  <a:cubicBezTo>
                    <a:pt x="149" y="96"/>
                    <a:pt x="192" y="53"/>
                    <a:pt x="19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34">
              <a:extLst>
                <a:ext uri="{FF2B5EF4-FFF2-40B4-BE49-F238E27FC236}">
                  <a16:creationId xmlns:a16="http://schemas.microsoft.com/office/drawing/2014/main" id="{48CDB662-2BBD-79C5-07A5-863AEAD885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06913" y="1701800"/>
              <a:ext cx="2241550" cy="2133600"/>
            </a:xfrm>
            <a:custGeom>
              <a:avLst/>
              <a:gdLst>
                <a:gd name="T0" fmla="*/ 758 w 1040"/>
                <a:gd name="T1" fmla="*/ 898 h 993"/>
                <a:gd name="T2" fmla="*/ 984 w 1040"/>
                <a:gd name="T3" fmla="*/ 359 h 993"/>
                <a:gd name="T4" fmla="*/ 521 w 1040"/>
                <a:gd name="T5" fmla="*/ 1 h 993"/>
                <a:gd name="T6" fmla="*/ 56 w 1040"/>
                <a:gd name="T7" fmla="*/ 357 h 993"/>
                <a:gd name="T8" fmla="*/ 281 w 1040"/>
                <a:gd name="T9" fmla="*/ 897 h 993"/>
                <a:gd name="T10" fmla="*/ 354 w 1040"/>
                <a:gd name="T11" fmla="*/ 992 h 993"/>
                <a:gd name="T12" fmla="*/ 686 w 1040"/>
                <a:gd name="T13" fmla="*/ 993 h 993"/>
                <a:gd name="T14" fmla="*/ 758 w 1040"/>
                <a:gd name="T15" fmla="*/ 898 h 993"/>
                <a:gd name="T16" fmla="*/ 424 w 1040"/>
                <a:gd name="T17" fmla="*/ 769 h 993"/>
                <a:gd name="T18" fmla="*/ 401 w 1040"/>
                <a:gd name="T19" fmla="*/ 760 h 993"/>
                <a:gd name="T20" fmla="*/ 220 w 1040"/>
                <a:gd name="T21" fmla="*/ 579 h 993"/>
                <a:gd name="T22" fmla="*/ 221 w 1040"/>
                <a:gd name="T23" fmla="*/ 534 h 993"/>
                <a:gd name="T24" fmla="*/ 266 w 1040"/>
                <a:gd name="T25" fmla="*/ 533 h 993"/>
                <a:gd name="T26" fmla="*/ 424 w 1040"/>
                <a:gd name="T27" fmla="*/ 692 h 993"/>
                <a:gd name="T28" fmla="*/ 763 w 1040"/>
                <a:gd name="T29" fmla="*/ 352 h 993"/>
                <a:gd name="T30" fmla="*/ 809 w 1040"/>
                <a:gd name="T31" fmla="*/ 352 h 993"/>
                <a:gd name="T32" fmla="*/ 809 w 1040"/>
                <a:gd name="T33" fmla="*/ 398 h 993"/>
                <a:gd name="T34" fmla="*/ 447 w 1040"/>
                <a:gd name="T35" fmla="*/ 760 h 993"/>
                <a:gd name="T36" fmla="*/ 424 w 1040"/>
                <a:gd name="T37" fmla="*/ 769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40" h="993">
                  <a:moveTo>
                    <a:pt x="758" y="898"/>
                  </a:moveTo>
                  <a:cubicBezTo>
                    <a:pt x="947" y="790"/>
                    <a:pt x="1040" y="569"/>
                    <a:pt x="984" y="359"/>
                  </a:cubicBezTo>
                  <a:cubicBezTo>
                    <a:pt x="929" y="148"/>
                    <a:pt x="739" y="1"/>
                    <a:pt x="521" y="1"/>
                  </a:cubicBezTo>
                  <a:cubicBezTo>
                    <a:pt x="304" y="0"/>
                    <a:pt x="113" y="146"/>
                    <a:pt x="56" y="357"/>
                  </a:cubicBezTo>
                  <a:cubicBezTo>
                    <a:pt x="0" y="567"/>
                    <a:pt x="92" y="788"/>
                    <a:pt x="281" y="897"/>
                  </a:cubicBezTo>
                  <a:cubicBezTo>
                    <a:pt x="317" y="918"/>
                    <a:pt x="343" y="952"/>
                    <a:pt x="354" y="992"/>
                  </a:cubicBezTo>
                  <a:cubicBezTo>
                    <a:pt x="686" y="993"/>
                    <a:pt x="686" y="993"/>
                    <a:pt x="686" y="993"/>
                  </a:cubicBezTo>
                  <a:cubicBezTo>
                    <a:pt x="696" y="953"/>
                    <a:pt x="722" y="919"/>
                    <a:pt x="758" y="898"/>
                  </a:cubicBezTo>
                  <a:close/>
                  <a:moveTo>
                    <a:pt x="424" y="769"/>
                  </a:moveTo>
                  <a:cubicBezTo>
                    <a:pt x="416" y="769"/>
                    <a:pt x="407" y="766"/>
                    <a:pt x="401" y="760"/>
                  </a:cubicBezTo>
                  <a:cubicBezTo>
                    <a:pt x="220" y="579"/>
                    <a:pt x="220" y="579"/>
                    <a:pt x="220" y="579"/>
                  </a:cubicBezTo>
                  <a:cubicBezTo>
                    <a:pt x="208" y="566"/>
                    <a:pt x="208" y="546"/>
                    <a:pt x="221" y="534"/>
                  </a:cubicBezTo>
                  <a:cubicBezTo>
                    <a:pt x="233" y="521"/>
                    <a:pt x="253" y="521"/>
                    <a:pt x="266" y="533"/>
                  </a:cubicBezTo>
                  <a:cubicBezTo>
                    <a:pt x="424" y="692"/>
                    <a:pt x="424" y="692"/>
                    <a:pt x="424" y="692"/>
                  </a:cubicBezTo>
                  <a:cubicBezTo>
                    <a:pt x="763" y="352"/>
                    <a:pt x="763" y="352"/>
                    <a:pt x="763" y="352"/>
                  </a:cubicBezTo>
                  <a:cubicBezTo>
                    <a:pt x="776" y="340"/>
                    <a:pt x="796" y="340"/>
                    <a:pt x="809" y="352"/>
                  </a:cubicBezTo>
                  <a:cubicBezTo>
                    <a:pt x="821" y="365"/>
                    <a:pt x="821" y="385"/>
                    <a:pt x="809" y="398"/>
                  </a:cubicBezTo>
                  <a:cubicBezTo>
                    <a:pt x="447" y="760"/>
                    <a:pt x="447" y="760"/>
                    <a:pt x="447" y="760"/>
                  </a:cubicBezTo>
                  <a:cubicBezTo>
                    <a:pt x="441" y="766"/>
                    <a:pt x="432" y="769"/>
                    <a:pt x="424" y="7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35">
              <a:extLst>
                <a:ext uri="{FF2B5EF4-FFF2-40B4-BE49-F238E27FC236}">
                  <a16:creationId xmlns:a16="http://schemas.microsoft.com/office/drawing/2014/main" id="{DC5503D8-C630-1ABB-8F81-140AA9786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30625" y="3970338"/>
              <a:ext cx="688975" cy="139700"/>
            </a:xfrm>
            <a:custGeom>
              <a:avLst/>
              <a:gdLst>
                <a:gd name="T0" fmla="*/ 434 w 434"/>
                <a:gd name="T1" fmla="*/ 1 h 88"/>
                <a:gd name="T2" fmla="*/ 0 w 434"/>
                <a:gd name="T3" fmla="*/ 0 h 88"/>
                <a:gd name="T4" fmla="*/ 0 w 434"/>
                <a:gd name="T5" fmla="*/ 88 h 88"/>
                <a:gd name="T6" fmla="*/ 434 w 434"/>
                <a:gd name="T7" fmla="*/ 88 h 88"/>
                <a:gd name="T8" fmla="*/ 434 w 434"/>
                <a:gd name="T9" fmla="*/ 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88">
                  <a:moveTo>
                    <a:pt x="434" y="1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434" y="88"/>
                  </a:lnTo>
                  <a:lnTo>
                    <a:pt x="43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0718BF2-E7DB-6438-53C1-0C9C021A079F}"/>
              </a:ext>
            </a:extLst>
          </p:cNvPr>
          <p:cNvGrpSpPr/>
          <p:nvPr/>
        </p:nvGrpSpPr>
        <p:grpSpPr>
          <a:xfrm>
            <a:off x="8417455" y="2978670"/>
            <a:ext cx="338720" cy="337744"/>
            <a:chOff x="-4016375" y="1470025"/>
            <a:chExt cx="3856038" cy="3844925"/>
          </a:xfrm>
          <a:solidFill>
            <a:schemeClr val="accent5"/>
          </a:solidFill>
        </p:grpSpPr>
        <p:sp>
          <p:nvSpPr>
            <p:cNvPr id="73" name="Freeform 44">
              <a:extLst>
                <a:ext uri="{FF2B5EF4-FFF2-40B4-BE49-F238E27FC236}">
                  <a16:creationId xmlns:a16="http://schemas.microsoft.com/office/drawing/2014/main" id="{7F0ECD34-9AD7-4A92-CB1D-EB1F30FEB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3460750"/>
              <a:ext cx="1166813" cy="1163638"/>
            </a:xfrm>
            <a:custGeom>
              <a:avLst/>
              <a:gdLst>
                <a:gd name="T0" fmla="*/ 0 w 542"/>
                <a:gd name="T1" fmla="*/ 542 h 542"/>
                <a:gd name="T2" fmla="*/ 542 w 542"/>
                <a:gd name="T3" fmla="*/ 0 h 542"/>
                <a:gd name="T4" fmla="*/ 286 w 542"/>
                <a:gd name="T5" fmla="*/ 0 h 542"/>
                <a:gd name="T6" fmla="*/ 0 w 542"/>
                <a:gd name="T7" fmla="*/ 286 h 542"/>
                <a:gd name="T8" fmla="*/ 0 w 542"/>
                <a:gd name="T9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42">
                  <a:moveTo>
                    <a:pt x="0" y="542"/>
                  </a:moveTo>
                  <a:cubicBezTo>
                    <a:pt x="292" y="526"/>
                    <a:pt x="526" y="292"/>
                    <a:pt x="542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71" y="151"/>
                    <a:pt x="151" y="271"/>
                    <a:pt x="0" y="286"/>
                  </a:cubicBezTo>
                  <a:lnTo>
                    <a:pt x="0" y="5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4" name="Freeform 45">
              <a:extLst>
                <a:ext uri="{FF2B5EF4-FFF2-40B4-BE49-F238E27FC236}">
                  <a16:creationId xmlns:a16="http://schemas.microsoft.com/office/drawing/2014/main" id="{0E982CAC-3702-065B-FB4B-68A00230E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1470025"/>
              <a:ext cx="1858963" cy="1854200"/>
            </a:xfrm>
            <a:custGeom>
              <a:avLst/>
              <a:gdLst>
                <a:gd name="T0" fmla="*/ 0 w 863"/>
                <a:gd name="T1" fmla="*/ 0 h 863"/>
                <a:gd name="T2" fmla="*/ 0 w 863"/>
                <a:gd name="T3" fmla="*/ 257 h 863"/>
                <a:gd name="T4" fmla="*/ 606 w 863"/>
                <a:gd name="T5" fmla="*/ 863 h 863"/>
                <a:gd name="T6" fmla="*/ 863 w 863"/>
                <a:gd name="T7" fmla="*/ 863 h 863"/>
                <a:gd name="T8" fmla="*/ 0 w 863"/>
                <a:gd name="T9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863">
                  <a:moveTo>
                    <a:pt x="0" y="0"/>
                  </a:moveTo>
                  <a:cubicBezTo>
                    <a:pt x="0" y="257"/>
                    <a:pt x="0" y="257"/>
                    <a:pt x="0" y="257"/>
                  </a:cubicBezTo>
                  <a:cubicBezTo>
                    <a:pt x="328" y="273"/>
                    <a:pt x="590" y="535"/>
                    <a:pt x="606" y="863"/>
                  </a:cubicBezTo>
                  <a:cubicBezTo>
                    <a:pt x="863" y="863"/>
                    <a:pt x="863" y="863"/>
                    <a:pt x="863" y="863"/>
                  </a:cubicBezTo>
                  <a:cubicBezTo>
                    <a:pt x="846" y="394"/>
                    <a:pt x="469" y="17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8" name="Freeform 46">
              <a:extLst>
                <a:ext uri="{FF2B5EF4-FFF2-40B4-BE49-F238E27FC236}">
                  <a16:creationId xmlns:a16="http://schemas.microsoft.com/office/drawing/2014/main" id="{F7C6508B-1A57-E6CE-099D-859EE7282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3460750"/>
              <a:ext cx="477838" cy="477838"/>
            </a:xfrm>
            <a:custGeom>
              <a:avLst/>
              <a:gdLst>
                <a:gd name="T0" fmla="*/ 0 w 222"/>
                <a:gd name="T1" fmla="*/ 222 h 222"/>
                <a:gd name="T2" fmla="*/ 222 w 222"/>
                <a:gd name="T3" fmla="*/ 0 h 222"/>
                <a:gd name="T4" fmla="*/ 0 w 222"/>
                <a:gd name="T5" fmla="*/ 0 h 222"/>
                <a:gd name="T6" fmla="*/ 0 w 222"/>
                <a:gd name="T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222">
                  <a:moveTo>
                    <a:pt x="0" y="222"/>
                  </a:moveTo>
                  <a:cubicBezTo>
                    <a:pt x="116" y="207"/>
                    <a:pt x="207" y="116"/>
                    <a:pt x="2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9" name="Freeform 47">
              <a:extLst>
                <a:ext uri="{FF2B5EF4-FFF2-40B4-BE49-F238E27FC236}">
                  <a16:creationId xmlns:a16="http://schemas.microsoft.com/office/drawing/2014/main" id="{4E45C758-16B1-3B40-D71B-090CE6B1E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2846388"/>
              <a:ext cx="477838" cy="477838"/>
            </a:xfrm>
            <a:custGeom>
              <a:avLst/>
              <a:gdLst>
                <a:gd name="T0" fmla="*/ 0 w 222"/>
                <a:gd name="T1" fmla="*/ 222 h 222"/>
                <a:gd name="T2" fmla="*/ 222 w 222"/>
                <a:gd name="T3" fmla="*/ 222 h 222"/>
                <a:gd name="T4" fmla="*/ 0 w 222"/>
                <a:gd name="T5" fmla="*/ 0 h 222"/>
                <a:gd name="T6" fmla="*/ 0 w 222"/>
                <a:gd name="T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222">
                  <a:moveTo>
                    <a:pt x="0" y="222"/>
                  </a:moveTo>
                  <a:cubicBezTo>
                    <a:pt x="222" y="222"/>
                    <a:pt x="222" y="222"/>
                    <a:pt x="222" y="222"/>
                  </a:cubicBezTo>
                  <a:cubicBezTo>
                    <a:pt x="207" y="106"/>
                    <a:pt x="116" y="15"/>
                    <a:pt x="0" y="0"/>
                  </a:cubicBezTo>
                  <a:lnTo>
                    <a:pt x="0" y="2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0" name="Freeform 48">
              <a:extLst>
                <a:ext uri="{FF2B5EF4-FFF2-40B4-BE49-F238E27FC236}">
                  <a16:creationId xmlns:a16="http://schemas.microsoft.com/office/drawing/2014/main" id="{152A6631-AF9C-9BE5-1BB0-C80643110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2159000"/>
              <a:ext cx="1166813" cy="1165225"/>
            </a:xfrm>
            <a:custGeom>
              <a:avLst/>
              <a:gdLst>
                <a:gd name="T0" fmla="*/ 286 w 542"/>
                <a:gd name="T1" fmla="*/ 542 h 542"/>
                <a:gd name="T2" fmla="*/ 542 w 542"/>
                <a:gd name="T3" fmla="*/ 542 h 542"/>
                <a:gd name="T4" fmla="*/ 0 w 542"/>
                <a:gd name="T5" fmla="*/ 0 h 542"/>
                <a:gd name="T6" fmla="*/ 0 w 542"/>
                <a:gd name="T7" fmla="*/ 256 h 542"/>
                <a:gd name="T8" fmla="*/ 286 w 542"/>
                <a:gd name="T9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42">
                  <a:moveTo>
                    <a:pt x="286" y="542"/>
                  </a:moveTo>
                  <a:cubicBezTo>
                    <a:pt x="542" y="542"/>
                    <a:pt x="542" y="542"/>
                    <a:pt x="542" y="542"/>
                  </a:cubicBezTo>
                  <a:cubicBezTo>
                    <a:pt x="526" y="250"/>
                    <a:pt x="292" y="16"/>
                    <a:pt x="0" y="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151" y="271"/>
                    <a:pt x="271" y="391"/>
                    <a:pt x="286" y="5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4" name="Freeform 49">
              <a:extLst>
                <a:ext uri="{FF2B5EF4-FFF2-40B4-BE49-F238E27FC236}">
                  <a16:creationId xmlns:a16="http://schemas.microsoft.com/office/drawing/2014/main" id="{B7D63B97-3B81-EE15-9127-CE157FC4D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3460750"/>
              <a:ext cx="1858963" cy="1854200"/>
            </a:xfrm>
            <a:custGeom>
              <a:avLst/>
              <a:gdLst>
                <a:gd name="T0" fmla="*/ 606 w 863"/>
                <a:gd name="T1" fmla="*/ 0 h 863"/>
                <a:gd name="T2" fmla="*/ 0 w 863"/>
                <a:gd name="T3" fmla="*/ 606 h 863"/>
                <a:gd name="T4" fmla="*/ 0 w 863"/>
                <a:gd name="T5" fmla="*/ 863 h 863"/>
                <a:gd name="T6" fmla="*/ 863 w 863"/>
                <a:gd name="T7" fmla="*/ 0 h 863"/>
                <a:gd name="T8" fmla="*/ 606 w 863"/>
                <a:gd name="T9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863">
                  <a:moveTo>
                    <a:pt x="606" y="0"/>
                  </a:moveTo>
                  <a:cubicBezTo>
                    <a:pt x="590" y="328"/>
                    <a:pt x="328" y="590"/>
                    <a:pt x="0" y="60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469" y="846"/>
                    <a:pt x="846" y="469"/>
                    <a:pt x="863" y="0"/>
                  </a:cubicBezTo>
                  <a:lnTo>
                    <a:pt x="60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5" name="Freeform 50">
              <a:extLst>
                <a:ext uri="{FF2B5EF4-FFF2-40B4-BE49-F238E27FC236}">
                  <a16:creationId xmlns:a16="http://schemas.microsoft.com/office/drawing/2014/main" id="{1474A592-556C-C47C-4A1F-8B0882501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4225" y="3460750"/>
              <a:ext cx="1166813" cy="1163638"/>
            </a:xfrm>
            <a:custGeom>
              <a:avLst/>
              <a:gdLst>
                <a:gd name="T0" fmla="*/ 542 w 542"/>
                <a:gd name="T1" fmla="*/ 286 h 542"/>
                <a:gd name="T2" fmla="*/ 256 w 542"/>
                <a:gd name="T3" fmla="*/ 0 h 542"/>
                <a:gd name="T4" fmla="*/ 0 w 542"/>
                <a:gd name="T5" fmla="*/ 0 h 542"/>
                <a:gd name="T6" fmla="*/ 542 w 542"/>
                <a:gd name="T7" fmla="*/ 542 h 542"/>
                <a:gd name="T8" fmla="*/ 542 w 542"/>
                <a:gd name="T9" fmla="*/ 286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42">
                  <a:moveTo>
                    <a:pt x="542" y="286"/>
                  </a:moveTo>
                  <a:cubicBezTo>
                    <a:pt x="391" y="271"/>
                    <a:pt x="271" y="151"/>
                    <a:pt x="2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292"/>
                    <a:pt x="250" y="526"/>
                    <a:pt x="542" y="542"/>
                  </a:cubicBezTo>
                  <a:lnTo>
                    <a:pt x="542" y="2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6" name="Freeform 51">
              <a:extLst>
                <a:ext uri="{FF2B5EF4-FFF2-40B4-BE49-F238E27FC236}">
                  <a16:creationId xmlns:a16="http://schemas.microsoft.com/office/drawing/2014/main" id="{6446CF0F-88A9-FE00-9505-C0B16CDF5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6375" y="3460750"/>
              <a:ext cx="1858963" cy="1854200"/>
            </a:xfrm>
            <a:custGeom>
              <a:avLst/>
              <a:gdLst>
                <a:gd name="T0" fmla="*/ 257 w 863"/>
                <a:gd name="T1" fmla="*/ 0 h 863"/>
                <a:gd name="T2" fmla="*/ 0 w 863"/>
                <a:gd name="T3" fmla="*/ 0 h 863"/>
                <a:gd name="T4" fmla="*/ 863 w 863"/>
                <a:gd name="T5" fmla="*/ 863 h 863"/>
                <a:gd name="T6" fmla="*/ 863 w 863"/>
                <a:gd name="T7" fmla="*/ 606 h 863"/>
                <a:gd name="T8" fmla="*/ 257 w 863"/>
                <a:gd name="T9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863">
                  <a:moveTo>
                    <a:pt x="2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469"/>
                    <a:pt x="394" y="846"/>
                    <a:pt x="863" y="863"/>
                  </a:cubicBezTo>
                  <a:cubicBezTo>
                    <a:pt x="863" y="606"/>
                    <a:pt x="863" y="606"/>
                    <a:pt x="863" y="606"/>
                  </a:cubicBezTo>
                  <a:cubicBezTo>
                    <a:pt x="535" y="590"/>
                    <a:pt x="273" y="328"/>
                    <a:pt x="25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7" name="Freeform 52">
              <a:extLst>
                <a:ext uri="{FF2B5EF4-FFF2-40B4-BE49-F238E27FC236}">
                  <a16:creationId xmlns:a16="http://schemas.microsoft.com/office/drawing/2014/main" id="{E91A3E19-E3AF-62BF-F90A-2B4EC996F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4225" y="2159000"/>
              <a:ext cx="1166813" cy="1165225"/>
            </a:xfrm>
            <a:custGeom>
              <a:avLst/>
              <a:gdLst>
                <a:gd name="T0" fmla="*/ 542 w 542"/>
                <a:gd name="T1" fmla="*/ 0 h 542"/>
                <a:gd name="T2" fmla="*/ 0 w 542"/>
                <a:gd name="T3" fmla="*/ 542 h 542"/>
                <a:gd name="T4" fmla="*/ 256 w 542"/>
                <a:gd name="T5" fmla="*/ 542 h 542"/>
                <a:gd name="T6" fmla="*/ 542 w 542"/>
                <a:gd name="T7" fmla="*/ 256 h 542"/>
                <a:gd name="T8" fmla="*/ 542 w 542"/>
                <a:gd name="T9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42">
                  <a:moveTo>
                    <a:pt x="542" y="0"/>
                  </a:moveTo>
                  <a:cubicBezTo>
                    <a:pt x="250" y="16"/>
                    <a:pt x="16" y="250"/>
                    <a:pt x="0" y="542"/>
                  </a:cubicBezTo>
                  <a:cubicBezTo>
                    <a:pt x="256" y="542"/>
                    <a:pt x="256" y="542"/>
                    <a:pt x="256" y="542"/>
                  </a:cubicBezTo>
                  <a:cubicBezTo>
                    <a:pt x="271" y="391"/>
                    <a:pt x="391" y="271"/>
                    <a:pt x="542" y="256"/>
                  </a:cubicBezTo>
                  <a:lnTo>
                    <a:pt x="5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8" name="Freeform 53">
              <a:extLst>
                <a:ext uri="{FF2B5EF4-FFF2-40B4-BE49-F238E27FC236}">
                  <a16:creationId xmlns:a16="http://schemas.microsoft.com/office/drawing/2014/main" id="{9F5837F9-308F-D613-5DA8-7B2FF3F33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6375" y="1470025"/>
              <a:ext cx="1858963" cy="1854200"/>
            </a:xfrm>
            <a:custGeom>
              <a:avLst/>
              <a:gdLst>
                <a:gd name="T0" fmla="*/ 863 w 863"/>
                <a:gd name="T1" fmla="*/ 0 h 863"/>
                <a:gd name="T2" fmla="*/ 0 w 863"/>
                <a:gd name="T3" fmla="*/ 863 h 863"/>
                <a:gd name="T4" fmla="*/ 257 w 863"/>
                <a:gd name="T5" fmla="*/ 863 h 863"/>
                <a:gd name="T6" fmla="*/ 863 w 863"/>
                <a:gd name="T7" fmla="*/ 257 h 863"/>
                <a:gd name="T8" fmla="*/ 863 w 863"/>
                <a:gd name="T9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863">
                  <a:moveTo>
                    <a:pt x="863" y="0"/>
                  </a:moveTo>
                  <a:cubicBezTo>
                    <a:pt x="394" y="17"/>
                    <a:pt x="17" y="394"/>
                    <a:pt x="0" y="863"/>
                  </a:cubicBezTo>
                  <a:cubicBezTo>
                    <a:pt x="257" y="863"/>
                    <a:pt x="257" y="863"/>
                    <a:pt x="257" y="863"/>
                  </a:cubicBezTo>
                  <a:cubicBezTo>
                    <a:pt x="273" y="535"/>
                    <a:pt x="535" y="273"/>
                    <a:pt x="863" y="257"/>
                  </a:cubicBezTo>
                  <a:lnTo>
                    <a:pt x="86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9" name="Freeform 54">
              <a:extLst>
                <a:ext uri="{FF2B5EF4-FFF2-40B4-BE49-F238E27FC236}">
                  <a16:creationId xmlns:a16="http://schemas.microsoft.com/office/drawing/2014/main" id="{28272D22-DC60-BFC2-2007-C289B27F3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35250" y="2846388"/>
              <a:ext cx="477838" cy="477838"/>
            </a:xfrm>
            <a:custGeom>
              <a:avLst/>
              <a:gdLst>
                <a:gd name="T0" fmla="*/ 222 w 222"/>
                <a:gd name="T1" fmla="*/ 0 h 222"/>
                <a:gd name="T2" fmla="*/ 0 w 222"/>
                <a:gd name="T3" fmla="*/ 222 h 222"/>
                <a:gd name="T4" fmla="*/ 222 w 222"/>
                <a:gd name="T5" fmla="*/ 222 h 222"/>
                <a:gd name="T6" fmla="*/ 222 w 222"/>
                <a:gd name="T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222">
                  <a:moveTo>
                    <a:pt x="222" y="0"/>
                  </a:moveTo>
                  <a:cubicBezTo>
                    <a:pt x="106" y="15"/>
                    <a:pt x="15" y="106"/>
                    <a:pt x="0" y="222"/>
                  </a:cubicBezTo>
                  <a:cubicBezTo>
                    <a:pt x="222" y="222"/>
                    <a:pt x="222" y="222"/>
                    <a:pt x="222" y="222"/>
                  </a:cubicBezTo>
                  <a:lnTo>
                    <a:pt x="2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0" name="Freeform 55">
              <a:extLst>
                <a:ext uri="{FF2B5EF4-FFF2-40B4-BE49-F238E27FC236}">
                  <a16:creationId xmlns:a16="http://schemas.microsoft.com/office/drawing/2014/main" id="{1A74EE72-B727-9761-2C9A-7591C62F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35250" y="3460750"/>
              <a:ext cx="477838" cy="477838"/>
            </a:xfrm>
            <a:custGeom>
              <a:avLst/>
              <a:gdLst>
                <a:gd name="T0" fmla="*/ 222 w 222"/>
                <a:gd name="T1" fmla="*/ 0 h 222"/>
                <a:gd name="T2" fmla="*/ 0 w 222"/>
                <a:gd name="T3" fmla="*/ 0 h 222"/>
                <a:gd name="T4" fmla="*/ 222 w 222"/>
                <a:gd name="T5" fmla="*/ 222 h 222"/>
                <a:gd name="T6" fmla="*/ 222 w 222"/>
                <a:gd name="T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222">
                  <a:moveTo>
                    <a:pt x="2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5" y="116"/>
                    <a:pt x="106" y="207"/>
                    <a:pt x="222" y="222"/>
                  </a:cubicBezTo>
                  <a:lnTo>
                    <a:pt x="2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E4B6A53-49EE-5AFD-4B42-55A2945C79BD}"/>
              </a:ext>
            </a:extLst>
          </p:cNvPr>
          <p:cNvGrpSpPr/>
          <p:nvPr/>
        </p:nvGrpSpPr>
        <p:grpSpPr>
          <a:xfrm>
            <a:off x="3416864" y="3003624"/>
            <a:ext cx="306404" cy="305627"/>
            <a:chOff x="-11006138" y="1176338"/>
            <a:chExt cx="10012363" cy="9986962"/>
          </a:xfrm>
          <a:solidFill>
            <a:schemeClr val="accent1"/>
          </a:solidFill>
        </p:grpSpPr>
        <p:sp>
          <p:nvSpPr>
            <p:cNvPr id="102" name="Freeform 59">
              <a:extLst>
                <a:ext uri="{FF2B5EF4-FFF2-40B4-BE49-F238E27FC236}">
                  <a16:creationId xmlns:a16="http://schemas.microsoft.com/office/drawing/2014/main" id="{A7D1395F-2EA3-8838-2343-0F57375188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006138" y="1176338"/>
              <a:ext cx="8415338" cy="8394700"/>
            </a:xfrm>
            <a:custGeom>
              <a:avLst/>
              <a:gdLst>
                <a:gd name="T0" fmla="*/ 1351 w 1560"/>
                <a:gd name="T1" fmla="*/ 1178 h 1560"/>
                <a:gd name="T2" fmla="*/ 1226 w 1560"/>
                <a:gd name="T3" fmla="*/ 235 h 1560"/>
                <a:gd name="T4" fmla="*/ 276 w 1560"/>
                <a:gd name="T5" fmla="*/ 276 h 1560"/>
                <a:gd name="T6" fmla="*/ 235 w 1560"/>
                <a:gd name="T7" fmla="*/ 1226 h 1560"/>
                <a:gd name="T8" fmla="*/ 1178 w 1560"/>
                <a:gd name="T9" fmla="*/ 1351 h 1560"/>
                <a:gd name="T10" fmla="*/ 1351 w 1560"/>
                <a:gd name="T11" fmla="*/ 1178 h 1560"/>
                <a:gd name="T12" fmla="*/ 442 w 1560"/>
                <a:gd name="T13" fmla="*/ 384 h 1560"/>
                <a:gd name="T14" fmla="*/ 412 w 1560"/>
                <a:gd name="T15" fmla="*/ 412 h 1560"/>
                <a:gd name="T16" fmla="*/ 367 w 1560"/>
                <a:gd name="T17" fmla="*/ 412 h 1560"/>
                <a:gd name="T18" fmla="*/ 367 w 1560"/>
                <a:gd name="T19" fmla="*/ 367 h 1560"/>
                <a:gd name="T20" fmla="*/ 400 w 1560"/>
                <a:gd name="T21" fmla="*/ 336 h 1560"/>
                <a:gd name="T22" fmla="*/ 445 w 1560"/>
                <a:gd name="T23" fmla="*/ 339 h 1560"/>
                <a:gd name="T24" fmla="*/ 442 w 1560"/>
                <a:gd name="T25" fmla="*/ 384 h 1560"/>
                <a:gd name="T26" fmla="*/ 1181 w 1560"/>
                <a:gd name="T27" fmla="*/ 412 h 1560"/>
                <a:gd name="T28" fmla="*/ 1136 w 1560"/>
                <a:gd name="T29" fmla="*/ 412 h 1560"/>
                <a:gd name="T30" fmla="*/ 528 w 1560"/>
                <a:gd name="T31" fmla="*/ 325 h 1560"/>
                <a:gd name="T32" fmla="*/ 485 w 1560"/>
                <a:gd name="T33" fmla="*/ 312 h 1560"/>
                <a:gd name="T34" fmla="*/ 498 w 1560"/>
                <a:gd name="T35" fmla="*/ 268 h 1560"/>
                <a:gd name="T36" fmla="*/ 1181 w 1560"/>
                <a:gd name="T37" fmla="*/ 367 h 1560"/>
                <a:gd name="T38" fmla="*/ 1181 w 1560"/>
                <a:gd name="T39" fmla="*/ 412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0" h="1560">
                  <a:moveTo>
                    <a:pt x="1351" y="1178"/>
                  </a:moveTo>
                  <a:cubicBezTo>
                    <a:pt x="1560" y="879"/>
                    <a:pt x="1506" y="469"/>
                    <a:pt x="1226" y="235"/>
                  </a:cubicBezTo>
                  <a:cubicBezTo>
                    <a:pt x="947" y="0"/>
                    <a:pt x="534" y="18"/>
                    <a:pt x="276" y="276"/>
                  </a:cubicBezTo>
                  <a:cubicBezTo>
                    <a:pt x="18" y="534"/>
                    <a:pt x="0" y="947"/>
                    <a:pt x="235" y="1226"/>
                  </a:cubicBezTo>
                  <a:cubicBezTo>
                    <a:pt x="469" y="1506"/>
                    <a:pt x="879" y="1560"/>
                    <a:pt x="1178" y="1351"/>
                  </a:cubicBezTo>
                  <a:cubicBezTo>
                    <a:pt x="1245" y="1303"/>
                    <a:pt x="1303" y="1245"/>
                    <a:pt x="1351" y="1178"/>
                  </a:cubicBezTo>
                  <a:close/>
                  <a:moveTo>
                    <a:pt x="442" y="384"/>
                  </a:moveTo>
                  <a:cubicBezTo>
                    <a:pt x="431" y="393"/>
                    <a:pt x="422" y="402"/>
                    <a:pt x="412" y="412"/>
                  </a:cubicBezTo>
                  <a:cubicBezTo>
                    <a:pt x="399" y="424"/>
                    <a:pt x="379" y="424"/>
                    <a:pt x="367" y="412"/>
                  </a:cubicBezTo>
                  <a:cubicBezTo>
                    <a:pt x="354" y="399"/>
                    <a:pt x="354" y="379"/>
                    <a:pt x="367" y="367"/>
                  </a:cubicBezTo>
                  <a:cubicBezTo>
                    <a:pt x="377" y="356"/>
                    <a:pt x="389" y="345"/>
                    <a:pt x="400" y="336"/>
                  </a:cubicBezTo>
                  <a:cubicBezTo>
                    <a:pt x="413" y="324"/>
                    <a:pt x="434" y="326"/>
                    <a:pt x="445" y="339"/>
                  </a:cubicBezTo>
                  <a:cubicBezTo>
                    <a:pt x="457" y="353"/>
                    <a:pt x="455" y="373"/>
                    <a:pt x="442" y="384"/>
                  </a:cubicBezTo>
                  <a:close/>
                  <a:moveTo>
                    <a:pt x="1181" y="412"/>
                  </a:moveTo>
                  <a:cubicBezTo>
                    <a:pt x="1169" y="424"/>
                    <a:pt x="1148" y="424"/>
                    <a:pt x="1136" y="412"/>
                  </a:cubicBezTo>
                  <a:cubicBezTo>
                    <a:pt x="975" y="252"/>
                    <a:pt x="728" y="217"/>
                    <a:pt x="528" y="325"/>
                  </a:cubicBezTo>
                  <a:cubicBezTo>
                    <a:pt x="513" y="333"/>
                    <a:pt x="493" y="327"/>
                    <a:pt x="485" y="312"/>
                  </a:cubicBezTo>
                  <a:cubicBezTo>
                    <a:pt x="476" y="296"/>
                    <a:pt x="482" y="277"/>
                    <a:pt x="498" y="268"/>
                  </a:cubicBezTo>
                  <a:cubicBezTo>
                    <a:pt x="722" y="147"/>
                    <a:pt x="1000" y="187"/>
                    <a:pt x="1181" y="367"/>
                  </a:cubicBezTo>
                  <a:cubicBezTo>
                    <a:pt x="1194" y="379"/>
                    <a:pt x="1194" y="399"/>
                    <a:pt x="1181" y="4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3" name="Freeform 60">
              <a:extLst>
                <a:ext uri="{FF2B5EF4-FFF2-40B4-BE49-F238E27FC236}">
                  <a16:creationId xmlns:a16="http://schemas.microsoft.com/office/drawing/2014/main" id="{EBD5FE73-F7B6-DFC7-150F-94D680D2B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89425" y="7875588"/>
              <a:ext cx="3295650" cy="3287712"/>
            </a:xfrm>
            <a:custGeom>
              <a:avLst/>
              <a:gdLst>
                <a:gd name="T0" fmla="*/ 611 w 611"/>
                <a:gd name="T1" fmla="*/ 476 h 611"/>
                <a:gd name="T2" fmla="*/ 135 w 611"/>
                <a:gd name="T3" fmla="*/ 0 h 611"/>
                <a:gd name="T4" fmla="*/ 123 w 611"/>
                <a:gd name="T5" fmla="*/ 15 h 611"/>
                <a:gd name="T6" fmla="*/ 112 w 611"/>
                <a:gd name="T7" fmla="*/ 28 h 611"/>
                <a:gd name="T8" fmla="*/ 72 w 611"/>
                <a:gd name="T9" fmla="*/ 72 h 611"/>
                <a:gd name="T10" fmla="*/ 28 w 611"/>
                <a:gd name="T11" fmla="*/ 112 h 611"/>
                <a:gd name="T12" fmla="*/ 15 w 611"/>
                <a:gd name="T13" fmla="*/ 123 h 611"/>
                <a:gd name="T14" fmla="*/ 0 w 611"/>
                <a:gd name="T15" fmla="*/ 135 h 611"/>
                <a:gd name="T16" fmla="*/ 476 w 611"/>
                <a:gd name="T17" fmla="*/ 611 h 611"/>
                <a:gd name="T18" fmla="*/ 611 w 611"/>
                <a:gd name="T19" fmla="*/ 476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1" h="611">
                  <a:moveTo>
                    <a:pt x="611" y="476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31" y="5"/>
                    <a:pt x="127" y="10"/>
                    <a:pt x="123" y="15"/>
                  </a:cubicBezTo>
                  <a:cubicBezTo>
                    <a:pt x="119" y="19"/>
                    <a:pt x="116" y="24"/>
                    <a:pt x="112" y="28"/>
                  </a:cubicBezTo>
                  <a:cubicBezTo>
                    <a:pt x="99" y="43"/>
                    <a:pt x="86" y="58"/>
                    <a:pt x="72" y="72"/>
                  </a:cubicBezTo>
                  <a:cubicBezTo>
                    <a:pt x="58" y="86"/>
                    <a:pt x="43" y="99"/>
                    <a:pt x="28" y="112"/>
                  </a:cubicBezTo>
                  <a:cubicBezTo>
                    <a:pt x="24" y="116"/>
                    <a:pt x="19" y="119"/>
                    <a:pt x="15" y="123"/>
                  </a:cubicBezTo>
                  <a:cubicBezTo>
                    <a:pt x="10" y="127"/>
                    <a:pt x="5" y="131"/>
                    <a:pt x="0" y="135"/>
                  </a:cubicBezTo>
                  <a:cubicBezTo>
                    <a:pt x="476" y="611"/>
                    <a:pt x="476" y="611"/>
                    <a:pt x="476" y="611"/>
                  </a:cubicBezTo>
                  <a:lnTo>
                    <a:pt x="611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09ED5417-6C80-06CD-005B-FF4CDE4F82F9}"/>
              </a:ext>
            </a:extLst>
          </p:cNvPr>
          <p:cNvSpPr txBox="1"/>
          <p:nvPr/>
        </p:nvSpPr>
        <p:spPr>
          <a:xfrm>
            <a:off x="3870572" y="2638111"/>
            <a:ext cx="7168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9AA5F59-BC20-10B9-4432-B5776922E7A8}"/>
              </a:ext>
            </a:extLst>
          </p:cNvPr>
          <p:cNvSpPr txBox="1"/>
          <p:nvPr/>
        </p:nvSpPr>
        <p:spPr>
          <a:xfrm>
            <a:off x="4948258" y="3726683"/>
            <a:ext cx="7168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b="1" dirty="0">
                <a:solidFill>
                  <a:schemeClr val="accent2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9F0EF6B-8E0F-E946-9109-CF27EB4A8358}"/>
              </a:ext>
            </a:extLst>
          </p:cNvPr>
          <p:cNvSpPr txBox="1"/>
          <p:nvPr/>
        </p:nvSpPr>
        <p:spPr>
          <a:xfrm>
            <a:off x="6494029" y="3683140"/>
            <a:ext cx="7168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b="1" dirty="0">
                <a:solidFill>
                  <a:schemeClr val="accent3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FA3E595-CA61-149A-14AD-D8DEAB559C6E}"/>
              </a:ext>
            </a:extLst>
          </p:cNvPr>
          <p:cNvSpPr txBox="1"/>
          <p:nvPr/>
        </p:nvSpPr>
        <p:spPr>
          <a:xfrm>
            <a:off x="7560829" y="2583683"/>
            <a:ext cx="7168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b="1" dirty="0">
                <a:solidFill>
                  <a:schemeClr val="accent5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445939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Free 4-Step Gear Diagram Template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DAABD54-9A50-49AE-B60A-5A0DE2942FDB}"/>
              </a:ext>
            </a:extLst>
          </p:cNvPr>
          <p:cNvSpPr>
            <a:spLocks/>
          </p:cNvSpPr>
          <p:nvPr/>
        </p:nvSpPr>
        <p:spPr bwMode="auto">
          <a:xfrm>
            <a:off x="3060730" y="2011837"/>
            <a:ext cx="6067364" cy="3181973"/>
          </a:xfrm>
          <a:custGeom>
            <a:avLst/>
            <a:gdLst>
              <a:gd name="T0" fmla="*/ 4797 w 4905"/>
              <a:gd name="T1" fmla="*/ 632 h 2578"/>
              <a:gd name="T2" fmla="*/ 4675 w 4905"/>
              <a:gd name="T3" fmla="*/ 534 h 2578"/>
              <a:gd name="T4" fmla="*/ 4708 w 4905"/>
              <a:gd name="T5" fmla="*/ 148 h 2578"/>
              <a:gd name="T6" fmla="*/ 4708 w 4905"/>
              <a:gd name="T7" fmla="*/ 0 h 2578"/>
              <a:gd name="T8" fmla="*/ 151 w 4905"/>
              <a:gd name="T9" fmla="*/ 0 h 2578"/>
              <a:gd name="T10" fmla="*/ 151 w 4905"/>
              <a:gd name="T11" fmla="*/ 148 h 2578"/>
              <a:gd name="T12" fmla="*/ 188 w 4905"/>
              <a:gd name="T13" fmla="*/ 560 h 2578"/>
              <a:gd name="T14" fmla="*/ 0 w 4905"/>
              <a:gd name="T15" fmla="*/ 924 h 2578"/>
              <a:gd name="T16" fmla="*/ 445 w 4905"/>
              <a:gd name="T17" fmla="*/ 1369 h 2578"/>
              <a:gd name="T18" fmla="*/ 503 w 4905"/>
              <a:gd name="T19" fmla="*/ 1365 h 2578"/>
              <a:gd name="T20" fmla="*/ 844 w 4905"/>
              <a:gd name="T21" fmla="*/ 1784 h 2578"/>
              <a:gd name="T22" fmla="*/ 1155 w 4905"/>
              <a:gd name="T23" fmla="*/ 2037 h 2578"/>
              <a:gd name="T24" fmla="*/ 1145 w 4905"/>
              <a:gd name="T25" fmla="*/ 2132 h 2578"/>
              <a:gd name="T26" fmla="*/ 1590 w 4905"/>
              <a:gd name="T27" fmla="*/ 2578 h 2578"/>
              <a:gd name="T28" fmla="*/ 1962 w 4905"/>
              <a:gd name="T29" fmla="*/ 2378 h 2578"/>
              <a:gd name="T30" fmla="*/ 2429 w 4905"/>
              <a:gd name="T31" fmla="*/ 2426 h 2578"/>
              <a:gd name="T32" fmla="*/ 2946 w 4905"/>
              <a:gd name="T33" fmla="*/ 2367 h 2578"/>
              <a:gd name="T34" fmla="*/ 3324 w 4905"/>
              <a:gd name="T35" fmla="*/ 2578 h 2578"/>
              <a:gd name="T36" fmla="*/ 3770 w 4905"/>
              <a:gd name="T37" fmla="*/ 2132 h 2578"/>
              <a:gd name="T38" fmla="*/ 3751 w 4905"/>
              <a:gd name="T39" fmla="*/ 2004 h 2578"/>
              <a:gd name="T40" fmla="*/ 4066 w 4905"/>
              <a:gd name="T41" fmla="*/ 1733 h 2578"/>
              <a:gd name="T42" fmla="*/ 4360 w 4905"/>
              <a:gd name="T43" fmla="*/ 1358 h 2578"/>
              <a:gd name="T44" fmla="*/ 4460 w 4905"/>
              <a:gd name="T45" fmla="*/ 1369 h 2578"/>
              <a:gd name="T46" fmla="*/ 4905 w 4905"/>
              <a:gd name="T47" fmla="*/ 924 h 2578"/>
              <a:gd name="T48" fmla="*/ 4797 w 4905"/>
              <a:gd name="T49" fmla="*/ 632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05" h="2578">
                <a:moveTo>
                  <a:pt x="4797" y="632"/>
                </a:moveTo>
                <a:cubicBezTo>
                  <a:pt x="4762" y="592"/>
                  <a:pt x="4721" y="559"/>
                  <a:pt x="4675" y="534"/>
                </a:cubicBezTo>
                <a:cubicBezTo>
                  <a:pt x="4697" y="407"/>
                  <a:pt x="4708" y="277"/>
                  <a:pt x="4708" y="148"/>
                </a:cubicBezTo>
                <a:cubicBezTo>
                  <a:pt x="4708" y="0"/>
                  <a:pt x="4708" y="0"/>
                  <a:pt x="470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48"/>
                  <a:pt x="151" y="148"/>
                  <a:pt x="151" y="148"/>
                </a:cubicBezTo>
                <a:cubicBezTo>
                  <a:pt x="151" y="286"/>
                  <a:pt x="163" y="424"/>
                  <a:pt x="188" y="560"/>
                </a:cubicBezTo>
                <a:cubicBezTo>
                  <a:pt x="72" y="642"/>
                  <a:pt x="0" y="776"/>
                  <a:pt x="0" y="924"/>
                </a:cubicBezTo>
                <a:cubicBezTo>
                  <a:pt x="0" y="1169"/>
                  <a:pt x="200" y="1369"/>
                  <a:pt x="445" y="1369"/>
                </a:cubicBezTo>
                <a:cubicBezTo>
                  <a:pt x="465" y="1369"/>
                  <a:pt x="484" y="1368"/>
                  <a:pt x="503" y="1365"/>
                </a:cubicBezTo>
                <a:cubicBezTo>
                  <a:pt x="600" y="1518"/>
                  <a:pt x="714" y="1658"/>
                  <a:pt x="844" y="1784"/>
                </a:cubicBezTo>
                <a:cubicBezTo>
                  <a:pt x="940" y="1877"/>
                  <a:pt x="1044" y="1962"/>
                  <a:pt x="1155" y="2037"/>
                </a:cubicBezTo>
                <a:cubicBezTo>
                  <a:pt x="1148" y="2068"/>
                  <a:pt x="1145" y="2100"/>
                  <a:pt x="1145" y="2132"/>
                </a:cubicBezTo>
                <a:cubicBezTo>
                  <a:pt x="1145" y="2378"/>
                  <a:pt x="1345" y="2578"/>
                  <a:pt x="1590" y="2578"/>
                </a:cubicBezTo>
                <a:cubicBezTo>
                  <a:pt x="1743" y="2578"/>
                  <a:pt x="1881" y="2500"/>
                  <a:pt x="1962" y="2378"/>
                </a:cubicBezTo>
                <a:cubicBezTo>
                  <a:pt x="2115" y="2410"/>
                  <a:pt x="2272" y="2426"/>
                  <a:pt x="2429" y="2426"/>
                </a:cubicBezTo>
                <a:cubicBezTo>
                  <a:pt x="2604" y="2426"/>
                  <a:pt x="2777" y="2407"/>
                  <a:pt x="2946" y="2367"/>
                </a:cubicBezTo>
                <a:cubicBezTo>
                  <a:pt x="3026" y="2495"/>
                  <a:pt x="3167" y="2578"/>
                  <a:pt x="3324" y="2578"/>
                </a:cubicBezTo>
                <a:cubicBezTo>
                  <a:pt x="3570" y="2578"/>
                  <a:pt x="3770" y="2378"/>
                  <a:pt x="3770" y="2132"/>
                </a:cubicBezTo>
                <a:cubicBezTo>
                  <a:pt x="3770" y="2088"/>
                  <a:pt x="3763" y="2045"/>
                  <a:pt x="3751" y="2004"/>
                </a:cubicBezTo>
                <a:cubicBezTo>
                  <a:pt x="3864" y="1923"/>
                  <a:pt x="3969" y="1833"/>
                  <a:pt x="4066" y="1733"/>
                </a:cubicBezTo>
                <a:cubicBezTo>
                  <a:pt x="4177" y="1618"/>
                  <a:pt x="4276" y="1493"/>
                  <a:pt x="4360" y="1358"/>
                </a:cubicBezTo>
                <a:cubicBezTo>
                  <a:pt x="4393" y="1365"/>
                  <a:pt x="4426" y="1369"/>
                  <a:pt x="4460" y="1369"/>
                </a:cubicBezTo>
                <a:cubicBezTo>
                  <a:pt x="4705" y="1369"/>
                  <a:pt x="4905" y="1169"/>
                  <a:pt x="4905" y="924"/>
                </a:cubicBezTo>
                <a:cubicBezTo>
                  <a:pt x="4905" y="817"/>
                  <a:pt x="4867" y="713"/>
                  <a:pt x="4797" y="6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D7DB053-AAAD-4F38-94C0-44369A079369}"/>
              </a:ext>
            </a:extLst>
          </p:cNvPr>
          <p:cNvSpPr>
            <a:spLocks/>
          </p:cNvSpPr>
          <p:nvPr/>
        </p:nvSpPr>
        <p:spPr bwMode="auto">
          <a:xfrm>
            <a:off x="6065411" y="2194602"/>
            <a:ext cx="2635867" cy="1830387"/>
          </a:xfrm>
          <a:custGeom>
            <a:avLst/>
            <a:gdLst>
              <a:gd name="T0" fmla="*/ 0 w 2131"/>
              <a:gd name="T1" fmla="*/ 0 h 1483"/>
              <a:gd name="T2" fmla="*/ 0 w 2131"/>
              <a:gd name="T3" fmla="*/ 0 h 1483"/>
              <a:gd name="T4" fmla="*/ 1531 w 2131"/>
              <a:gd name="T5" fmla="*/ 1483 h 1483"/>
              <a:gd name="T6" fmla="*/ 2131 w 2131"/>
              <a:gd name="T7" fmla="*/ 0 h 1483"/>
              <a:gd name="T8" fmla="*/ 0 w 2131"/>
              <a:gd name="T9" fmla="*/ 0 h 1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1" h="1483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531" y="1483"/>
                  <a:pt x="1531" y="1483"/>
                  <a:pt x="1531" y="1483"/>
                </a:cubicBezTo>
                <a:cubicBezTo>
                  <a:pt x="1903" y="1099"/>
                  <a:pt x="2131" y="576"/>
                  <a:pt x="213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CFB1F98-B5D7-4A55-A593-6DEFDCB4EDEF}"/>
              </a:ext>
            </a:extLst>
          </p:cNvPr>
          <p:cNvSpPr>
            <a:spLocks/>
          </p:cNvSpPr>
          <p:nvPr/>
        </p:nvSpPr>
        <p:spPr bwMode="auto">
          <a:xfrm>
            <a:off x="6065411" y="2194602"/>
            <a:ext cx="1893863" cy="2629847"/>
          </a:xfrm>
          <a:custGeom>
            <a:avLst/>
            <a:gdLst>
              <a:gd name="T0" fmla="*/ 0 w 1531"/>
              <a:gd name="T1" fmla="*/ 2131 h 2131"/>
              <a:gd name="T2" fmla="*/ 1531 w 1531"/>
              <a:gd name="T3" fmla="*/ 1483 h 2131"/>
              <a:gd name="T4" fmla="*/ 0 w 1531"/>
              <a:gd name="T5" fmla="*/ 0 h 2131"/>
              <a:gd name="T6" fmla="*/ 0 w 1531"/>
              <a:gd name="T7" fmla="*/ 2131 h 2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1" h="2131">
                <a:moveTo>
                  <a:pt x="0" y="2131"/>
                </a:moveTo>
                <a:cubicBezTo>
                  <a:pt x="601" y="2131"/>
                  <a:pt x="1144" y="1882"/>
                  <a:pt x="1531" y="1483"/>
                </a:cubicBezTo>
                <a:cubicBezTo>
                  <a:pt x="0" y="0"/>
                  <a:pt x="0" y="0"/>
                  <a:pt x="0" y="0"/>
                </a:cubicBezTo>
                <a:lnTo>
                  <a:pt x="0" y="2131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1068920-F367-44A1-9B8B-A693911C4AED}"/>
              </a:ext>
            </a:extLst>
          </p:cNvPr>
          <p:cNvSpPr>
            <a:spLocks/>
          </p:cNvSpPr>
          <p:nvPr/>
        </p:nvSpPr>
        <p:spPr bwMode="auto">
          <a:xfrm>
            <a:off x="4231740" y="2194602"/>
            <a:ext cx="1833671" cy="2629847"/>
          </a:xfrm>
          <a:custGeom>
            <a:avLst/>
            <a:gdLst>
              <a:gd name="T0" fmla="*/ 1482 w 1482"/>
              <a:gd name="T1" fmla="*/ 0 h 2131"/>
              <a:gd name="T2" fmla="*/ 0 w 1482"/>
              <a:gd name="T3" fmla="*/ 1530 h 2131"/>
              <a:gd name="T4" fmla="*/ 1482 w 1482"/>
              <a:gd name="T5" fmla="*/ 2131 h 2131"/>
              <a:gd name="T6" fmla="*/ 1482 w 1482"/>
              <a:gd name="T7" fmla="*/ 0 h 2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82" h="2131">
                <a:moveTo>
                  <a:pt x="1482" y="0"/>
                </a:moveTo>
                <a:cubicBezTo>
                  <a:pt x="0" y="1530"/>
                  <a:pt x="0" y="1530"/>
                  <a:pt x="0" y="1530"/>
                </a:cubicBezTo>
                <a:cubicBezTo>
                  <a:pt x="383" y="1902"/>
                  <a:pt x="906" y="2131"/>
                  <a:pt x="1482" y="2131"/>
                </a:cubicBezTo>
                <a:cubicBezTo>
                  <a:pt x="1482" y="0"/>
                  <a:pt x="1482" y="0"/>
                  <a:pt x="1482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2EE8743D-8EED-40C6-AA58-EF66411D94CC}"/>
              </a:ext>
            </a:extLst>
          </p:cNvPr>
          <p:cNvSpPr>
            <a:spLocks/>
          </p:cNvSpPr>
          <p:nvPr/>
        </p:nvSpPr>
        <p:spPr bwMode="auto">
          <a:xfrm>
            <a:off x="3428996" y="2194602"/>
            <a:ext cx="2636414" cy="1888390"/>
          </a:xfrm>
          <a:custGeom>
            <a:avLst/>
            <a:gdLst>
              <a:gd name="T0" fmla="*/ 2131 w 2131"/>
              <a:gd name="T1" fmla="*/ 0 h 1530"/>
              <a:gd name="T2" fmla="*/ 0 w 2131"/>
              <a:gd name="T3" fmla="*/ 0 h 1530"/>
              <a:gd name="T4" fmla="*/ 649 w 2131"/>
              <a:gd name="T5" fmla="*/ 1530 h 1530"/>
              <a:gd name="T6" fmla="*/ 2131 w 2131"/>
              <a:gd name="T7" fmla="*/ 0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1" h="1530">
                <a:moveTo>
                  <a:pt x="2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01"/>
                  <a:pt x="249" y="1143"/>
                  <a:pt x="649" y="1530"/>
                </a:cubicBezTo>
                <a:cubicBezTo>
                  <a:pt x="2131" y="0"/>
                  <a:pt x="2131" y="0"/>
                  <a:pt x="2131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ACAB289-0E23-4310-9EEF-740ACEA84C91}"/>
              </a:ext>
            </a:extLst>
          </p:cNvPr>
          <p:cNvSpPr>
            <a:spLocks/>
          </p:cNvSpPr>
          <p:nvPr/>
        </p:nvSpPr>
        <p:spPr bwMode="auto">
          <a:xfrm>
            <a:off x="4846794" y="963948"/>
            <a:ext cx="2438327" cy="2429024"/>
          </a:xfrm>
          <a:custGeom>
            <a:avLst/>
            <a:gdLst>
              <a:gd name="T0" fmla="*/ 1962 w 1971"/>
              <a:gd name="T1" fmla="*/ 876 h 1968"/>
              <a:gd name="T2" fmla="*/ 1899 w 1971"/>
              <a:gd name="T3" fmla="*/ 827 h 1968"/>
              <a:gd name="T4" fmla="*/ 1695 w 1971"/>
              <a:gd name="T5" fmla="*/ 693 h 1968"/>
              <a:gd name="T6" fmla="*/ 1750 w 1971"/>
              <a:gd name="T7" fmla="*/ 449 h 1968"/>
              <a:gd name="T8" fmla="*/ 1756 w 1971"/>
              <a:gd name="T9" fmla="*/ 375 h 1968"/>
              <a:gd name="T10" fmla="*/ 1601 w 1971"/>
              <a:gd name="T11" fmla="*/ 218 h 1968"/>
              <a:gd name="T12" fmla="*/ 1526 w 1971"/>
              <a:gd name="T13" fmla="*/ 224 h 1968"/>
              <a:gd name="T14" fmla="*/ 1281 w 1971"/>
              <a:gd name="T15" fmla="*/ 279 h 1968"/>
              <a:gd name="T16" fmla="*/ 1148 w 1971"/>
              <a:gd name="T17" fmla="*/ 66 h 1968"/>
              <a:gd name="T18" fmla="*/ 1100 w 1971"/>
              <a:gd name="T19" fmla="*/ 8 h 1968"/>
              <a:gd name="T20" fmla="*/ 879 w 1971"/>
              <a:gd name="T21" fmla="*/ 8 h 1968"/>
              <a:gd name="T22" fmla="*/ 830 w 1971"/>
              <a:gd name="T23" fmla="*/ 64 h 1968"/>
              <a:gd name="T24" fmla="*/ 695 w 1971"/>
              <a:gd name="T25" fmla="*/ 274 h 1968"/>
              <a:gd name="T26" fmla="*/ 452 w 1971"/>
              <a:gd name="T27" fmla="*/ 218 h 1968"/>
              <a:gd name="T28" fmla="*/ 378 w 1971"/>
              <a:gd name="T29" fmla="*/ 212 h 1968"/>
              <a:gd name="T30" fmla="*/ 219 w 1971"/>
              <a:gd name="T31" fmla="*/ 369 h 1968"/>
              <a:gd name="T32" fmla="*/ 224 w 1971"/>
              <a:gd name="T33" fmla="*/ 444 h 1968"/>
              <a:gd name="T34" fmla="*/ 279 w 1971"/>
              <a:gd name="T35" fmla="*/ 689 h 1968"/>
              <a:gd name="T36" fmla="*/ 65 w 1971"/>
              <a:gd name="T37" fmla="*/ 822 h 1968"/>
              <a:gd name="T38" fmla="*/ 9 w 1971"/>
              <a:gd name="T39" fmla="*/ 870 h 1968"/>
              <a:gd name="T40" fmla="*/ 8 w 1971"/>
              <a:gd name="T41" fmla="*/ 1094 h 1968"/>
              <a:gd name="T42" fmla="*/ 73 w 1971"/>
              <a:gd name="T43" fmla="*/ 1142 h 1968"/>
              <a:gd name="T44" fmla="*/ 275 w 1971"/>
              <a:gd name="T45" fmla="*/ 1277 h 1968"/>
              <a:gd name="T46" fmla="*/ 220 w 1971"/>
              <a:gd name="T47" fmla="*/ 1520 h 1968"/>
              <a:gd name="T48" fmla="*/ 214 w 1971"/>
              <a:gd name="T49" fmla="*/ 1594 h 1968"/>
              <a:gd name="T50" fmla="*/ 370 w 1971"/>
              <a:gd name="T51" fmla="*/ 1752 h 1968"/>
              <a:gd name="T52" fmla="*/ 444 w 1971"/>
              <a:gd name="T53" fmla="*/ 1746 h 1968"/>
              <a:gd name="T54" fmla="*/ 690 w 1971"/>
              <a:gd name="T55" fmla="*/ 1691 h 1968"/>
              <a:gd name="T56" fmla="*/ 823 w 1971"/>
              <a:gd name="T57" fmla="*/ 1904 h 1968"/>
              <a:gd name="T58" fmla="*/ 871 w 1971"/>
              <a:gd name="T59" fmla="*/ 1961 h 1968"/>
              <a:gd name="T60" fmla="*/ 984 w 1971"/>
              <a:gd name="T61" fmla="*/ 1968 h 1968"/>
              <a:gd name="T62" fmla="*/ 1092 w 1971"/>
              <a:gd name="T63" fmla="*/ 1962 h 1968"/>
              <a:gd name="T64" fmla="*/ 1141 w 1971"/>
              <a:gd name="T65" fmla="*/ 1906 h 1968"/>
              <a:gd name="T66" fmla="*/ 1275 w 1971"/>
              <a:gd name="T67" fmla="*/ 1696 h 1968"/>
              <a:gd name="T68" fmla="*/ 1519 w 1971"/>
              <a:gd name="T69" fmla="*/ 1751 h 1968"/>
              <a:gd name="T70" fmla="*/ 1593 w 1971"/>
              <a:gd name="T71" fmla="*/ 1758 h 1968"/>
              <a:gd name="T72" fmla="*/ 1752 w 1971"/>
              <a:gd name="T73" fmla="*/ 1600 h 1968"/>
              <a:gd name="T74" fmla="*/ 1746 w 1971"/>
              <a:gd name="T75" fmla="*/ 1526 h 1968"/>
              <a:gd name="T76" fmla="*/ 1691 w 1971"/>
              <a:gd name="T77" fmla="*/ 1280 h 1968"/>
              <a:gd name="T78" fmla="*/ 1892 w 1971"/>
              <a:gd name="T79" fmla="*/ 1147 h 1968"/>
              <a:gd name="T80" fmla="*/ 1904 w 1971"/>
              <a:gd name="T81" fmla="*/ 1148 h 1968"/>
              <a:gd name="T82" fmla="*/ 1962 w 1971"/>
              <a:gd name="T83" fmla="*/ 1099 h 1968"/>
              <a:gd name="T84" fmla="*/ 1962 w 1971"/>
              <a:gd name="T85" fmla="*/ 876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71" h="1968">
                <a:moveTo>
                  <a:pt x="1962" y="876"/>
                </a:moveTo>
                <a:cubicBezTo>
                  <a:pt x="1959" y="848"/>
                  <a:pt x="1927" y="827"/>
                  <a:pt x="1899" y="827"/>
                </a:cubicBezTo>
                <a:cubicBezTo>
                  <a:pt x="1809" y="827"/>
                  <a:pt x="1729" y="774"/>
                  <a:pt x="1695" y="693"/>
                </a:cubicBezTo>
                <a:cubicBezTo>
                  <a:pt x="1661" y="609"/>
                  <a:pt x="1683" y="511"/>
                  <a:pt x="1750" y="449"/>
                </a:cubicBezTo>
                <a:cubicBezTo>
                  <a:pt x="1772" y="430"/>
                  <a:pt x="1774" y="398"/>
                  <a:pt x="1756" y="375"/>
                </a:cubicBezTo>
                <a:cubicBezTo>
                  <a:pt x="1710" y="317"/>
                  <a:pt x="1658" y="264"/>
                  <a:pt x="1601" y="218"/>
                </a:cubicBezTo>
                <a:cubicBezTo>
                  <a:pt x="1578" y="200"/>
                  <a:pt x="1545" y="203"/>
                  <a:pt x="1526" y="224"/>
                </a:cubicBezTo>
                <a:cubicBezTo>
                  <a:pt x="1467" y="289"/>
                  <a:pt x="1362" y="313"/>
                  <a:pt x="1281" y="279"/>
                </a:cubicBezTo>
                <a:cubicBezTo>
                  <a:pt x="1196" y="244"/>
                  <a:pt x="1143" y="158"/>
                  <a:pt x="1148" y="66"/>
                </a:cubicBezTo>
                <a:cubicBezTo>
                  <a:pt x="1150" y="37"/>
                  <a:pt x="1129" y="12"/>
                  <a:pt x="1100" y="8"/>
                </a:cubicBezTo>
                <a:cubicBezTo>
                  <a:pt x="1026" y="0"/>
                  <a:pt x="952" y="0"/>
                  <a:pt x="879" y="8"/>
                </a:cubicBezTo>
                <a:cubicBezTo>
                  <a:pt x="850" y="11"/>
                  <a:pt x="829" y="35"/>
                  <a:pt x="830" y="64"/>
                </a:cubicBezTo>
                <a:cubicBezTo>
                  <a:pt x="833" y="155"/>
                  <a:pt x="779" y="239"/>
                  <a:pt x="695" y="274"/>
                </a:cubicBezTo>
                <a:cubicBezTo>
                  <a:pt x="615" y="307"/>
                  <a:pt x="510" y="283"/>
                  <a:pt x="452" y="218"/>
                </a:cubicBezTo>
                <a:cubicBezTo>
                  <a:pt x="432" y="197"/>
                  <a:pt x="400" y="195"/>
                  <a:pt x="378" y="212"/>
                </a:cubicBezTo>
                <a:cubicBezTo>
                  <a:pt x="319" y="258"/>
                  <a:pt x="265" y="311"/>
                  <a:pt x="219" y="369"/>
                </a:cubicBezTo>
                <a:cubicBezTo>
                  <a:pt x="200" y="392"/>
                  <a:pt x="203" y="425"/>
                  <a:pt x="224" y="444"/>
                </a:cubicBezTo>
                <a:cubicBezTo>
                  <a:pt x="293" y="506"/>
                  <a:pt x="315" y="605"/>
                  <a:pt x="279" y="689"/>
                </a:cubicBezTo>
                <a:cubicBezTo>
                  <a:pt x="245" y="770"/>
                  <a:pt x="162" y="822"/>
                  <a:pt x="65" y="822"/>
                </a:cubicBezTo>
                <a:cubicBezTo>
                  <a:pt x="34" y="821"/>
                  <a:pt x="12" y="842"/>
                  <a:pt x="9" y="870"/>
                </a:cubicBezTo>
                <a:cubicBezTo>
                  <a:pt x="0" y="944"/>
                  <a:pt x="0" y="1020"/>
                  <a:pt x="8" y="1094"/>
                </a:cubicBezTo>
                <a:cubicBezTo>
                  <a:pt x="11" y="1122"/>
                  <a:pt x="45" y="1142"/>
                  <a:pt x="73" y="1142"/>
                </a:cubicBezTo>
                <a:cubicBezTo>
                  <a:pt x="158" y="1140"/>
                  <a:pt x="241" y="1193"/>
                  <a:pt x="275" y="1277"/>
                </a:cubicBezTo>
                <a:cubicBezTo>
                  <a:pt x="309" y="1361"/>
                  <a:pt x="287" y="1459"/>
                  <a:pt x="220" y="1520"/>
                </a:cubicBezTo>
                <a:cubicBezTo>
                  <a:pt x="199" y="1540"/>
                  <a:pt x="196" y="1572"/>
                  <a:pt x="214" y="1594"/>
                </a:cubicBezTo>
                <a:cubicBezTo>
                  <a:pt x="260" y="1653"/>
                  <a:pt x="312" y="1705"/>
                  <a:pt x="370" y="1752"/>
                </a:cubicBezTo>
                <a:cubicBezTo>
                  <a:pt x="392" y="1770"/>
                  <a:pt x="425" y="1767"/>
                  <a:pt x="444" y="1746"/>
                </a:cubicBezTo>
                <a:cubicBezTo>
                  <a:pt x="503" y="1681"/>
                  <a:pt x="609" y="1657"/>
                  <a:pt x="690" y="1691"/>
                </a:cubicBezTo>
                <a:cubicBezTo>
                  <a:pt x="774" y="1726"/>
                  <a:pt x="828" y="1812"/>
                  <a:pt x="823" y="1904"/>
                </a:cubicBezTo>
                <a:cubicBezTo>
                  <a:pt x="821" y="1933"/>
                  <a:pt x="842" y="1958"/>
                  <a:pt x="871" y="1961"/>
                </a:cubicBezTo>
                <a:cubicBezTo>
                  <a:pt x="908" y="1966"/>
                  <a:pt x="946" y="1968"/>
                  <a:pt x="984" y="1968"/>
                </a:cubicBezTo>
                <a:cubicBezTo>
                  <a:pt x="1020" y="1968"/>
                  <a:pt x="1056" y="1966"/>
                  <a:pt x="1092" y="1962"/>
                </a:cubicBezTo>
                <a:cubicBezTo>
                  <a:pt x="1121" y="1959"/>
                  <a:pt x="1142" y="1934"/>
                  <a:pt x="1141" y="1906"/>
                </a:cubicBezTo>
                <a:cubicBezTo>
                  <a:pt x="1137" y="1815"/>
                  <a:pt x="1191" y="1730"/>
                  <a:pt x="1275" y="1696"/>
                </a:cubicBezTo>
                <a:cubicBezTo>
                  <a:pt x="1356" y="1663"/>
                  <a:pt x="1460" y="1687"/>
                  <a:pt x="1519" y="1751"/>
                </a:cubicBezTo>
                <a:cubicBezTo>
                  <a:pt x="1538" y="1773"/>
                  <a:pt x="1570" y="1775"/>
                  <a:pt x="1593" y="1758"/>
                </a:cubicBezTo>
                <a:cubicBezTo>
                  <a:pt x="1652" y="1712"/>
                  <a:pt x="1705" y="1659"/>
                  <a:pt x="1752" y="1600"/>
                </a:cubicBezTo>
                <a:cubicBezTo>
                  <a:pt x="1770" y="1578"/>
                  <a:pt x="1768" y="1545"/>
                  <a:pt x="1746" y="1526"/>
                </a:cubicBezTo>
                <a:cubicBezTo>
                  <a:pt x="1678" y="1464"/>
                  <a:pt x="1655" y="1365"/>
                  <a:pt x="1691" y="1280"/>
                </a:cubicBezTo>
                <a:cubicBezTo>
                  <a:pt x="1724" y="1201"/>
                  <a:pt x="1805" y="1147"/>
                  <a:pt x="1892" y="1147"/>
                </a:cubicBezTo>
                <a:cubicBezTo>
                  <a:pt x="1904" y="1148"/>
                  <a:pt x="1904" y="1148"/>
                  <a:pt x="1904" y="1148"/>
                </a:cubicBezTo>
                <a:cubicBezTo>
                  <a:pt x="1932" y="1150"/>
                  <a:pt x="1958" y="1128"/>
                  <a:pt x="1962" y="1099"/>
                </a:cubicBezTo>
                <a:cubicBezTo>
                  <a:pt x="1970" y="1025"/>
                  <a:pt x="1971" y="950"/>
                  <a:pt x="1962" y="87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304800" sx="113000" sy="113000" algn="ctr" rotWithShape="0">
              <a:prstClr val="black">
                <a:alpha val="17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D414AF2-EAA7-43D0-931B-45F83492F8EF}"/>
              </a:ext>
            </a:extLst>
          </p:cNvPr>
          <p:cNvSpPr>
            <a:spLocks/>
          </p:cNvSpPr>
          <p:nvPr/>
        </p:nvSpPr>
        <p:spPr bwMode="auto">
          <a:xfrm>
            <a:off x="3614497" y="2315534"/>
            <a:ext cx="1281545" cy="1550220"/>
          </a:xfrm>
          <a:custGeom>
            <a:avLst/>
            <a:gdLst>
              <a:gd name="T0" fmla="*/ 724 w 1036"/>
              <a:gd name="T1" fmla="*/ 0 h 1256"/>
              <a:gd name="T2" fmla="*/ 0 w 1036"/>
              <a:gd name="T3" fmla="*/ 0 h 1256"/>
              <a:gd name="T4" fmla="*/ 532 w 1036"/>
              <a:gd name="T5" fmla="*/ 1256 h 1256"/>
              <a:gd name="T6" fmla="*/ 1036 w 1036"/>
              <a:gd name="T7" fmla="*/ 737 h 1256"/>
              <a:gd name="T8" fmla="*/ 724 w 1036"/>
              <a:gd name="T9" fmla="*/ 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6" h="1256">
                <a:moveTo>
                  <a:pt x="724" y="0"/>
                </a:moveTo>
                <a:cubicBezTo>
                  <a:pt x="0" y="0"/>
                  <a:pt x="0" y="0"/>
                  <a:pt x="0" y="0"/>
                </a:cubicBezTo>
                <a:cubicBezTo>
                  <a:pt x="24" y="485"/>
                  <a:pt x="221" y="924"/>
                  <a:pt x="532" y="1256"/>
                </a:cubicBezTo>
                <a:cubicBezTo>
                  <a:pt x="1036" y="737"/>
                  <a:pt x="1036" y="737"/>
                  <a:pt x="1036" y="737"/>
                </a:cubicBezTo>
                <a:cubicBezTo>
                  <a:pt x="860" y="537"/>
                  <a:pt x="745" y="282"/>
                  <a:pt x="724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813DB71-E235-496A-974B-40E953D25D0A}"/>
              </a:ext>
            </a:extLst>
          </p:cNvPr>
          <p:cNvSpPr>
            <a:spLocks/>
          </p:cNvSpPr>
          <p:nvPr/>
        </p:nvSpPr>
        <p:spPr bwMode="auto">
          <a:xfrm>
            <a:off x="4447337" y="3392972"/>
            <a:ext cx="1496595" cy="1246523"/>
          </a:xfrm>
          <a:custGeom>
            <a:avLst/>
            <a:gdLst>
              <a:gd name="T0" fmla="*/ 504 w 1210"/>
              <a:gd name="T1" fmla="*/ 0 h 1010"/>
              <a:gd name="T2" fmla="*/ 0 w 1210"/>
              <a:gd name="T3" fmla="*/ 520 h 1010"/>
              <a:gd name="T4" fmla="*/ 1210 w 1210"/>
              <a:gd name="T5" fmla="*/ 1010 h 1010"/>
              <a:gd name="T6" fmla="*/ 1210 w 1210"/>
              <a:gd name="T7" fmla="*/ 286 h 1010"/>
              <a:gd name="T8" fmla="*/ 504 w 1210"/>
              <a:gd name="T9" fmla="*/ 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0" h="1010">
                <a:moveTo>
                  <a:pt x="504" y="0"/>
                </a:moveTo>
                <a:cubicBezTo>
                  <a:pt x="0" y="520"/>
                  <a:pt x="0" y="520"/>
                  <a:pt x="0" y="520"/>
                </a:cubicBezTo>
                <a:cubicBezTo>
                  <a:pt x="327" y="807"/>
                  <a:pt x="747" y="988"/>
                  <a:pt x="1210" y="1010"/>
                </a:cubicBezTo>
                <a:cubicBezTo>
                  <a:pt x="1210" y="286"/>
                  <a:pt x="1210" y="286"/>
                  <a:pt x="1210" y="286"/>
                </a:cubicBezTo>
                <a:cubicBezTo>
                  <a:pt x="943" y="266"/>
                  <a:pt x="699" y="162"/>
                  <a:pt x="504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EB611E8-BFA4-4933-94D4-EBC554E3B3EF}"/>
              </a:ext>
            </a:extLst>
          </p:cNvPr>
          <p:cNvSpPr>
            <a:spLocks/>
          </p:cNvSpPr>
          <p:nvPr/>
        </p:nvSpPr>
        <p:spPr bwMode="auto">
          <a:xfrm>
            <a:off x="7267611" y="2315534"/>
            <a:ext cx="1249260" cy="1493311"/>
          </a:xfrm>
          <a:custGeom>
            <a:avLst/>
            <a:gdLst>
              <a:gd name="T0" fmla="*/ 286 w 1010"/>
              <a:gd name="T1" fmla="*/ 0 h 1210"/>
              <a:gd name="T2" fmla="*/ 0 w 1010"/>
              <a:gd name="T3" fmla="*/ 706 h 1210"/>
              <a:gd name="T4" fmla="*/ 520 w 1010"/>
              <a:gd name="T5" fmla="*/ 1210 h 1210"/>
              <a:gd name="T6" fmla="*/ 1010 w 1010"/>
              <a:gd name="T7" fmla="*/ 0 h 1210"/>
              <a:gd name="T8" fmla="*/ 286 w 1010"/>
              <a:gd name="T9" fmla="*/ 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0" h="1210">
                <a:moveTo>
                  <a:pt x="286" y="0"/>
                </a:moveTo>
                <a:cubicBezTo>
                  <a:pt x="265" y="267"/>
                  <a:pt x="161" y="512"/>
                  <a:pt x="0" y="706"/>
                </a:cubicBezTo>
                <a:cubicBezTo>
                  <a:pt x="520" y="1210"/>
                  <a:pt x="520" y="1210"/>
                  <a:pt x="520" y="1210"/>
                </a:cubicBezTo>
                <a:cubicBezTo>
                  <a:pt x="806" y="884"/>
                  <a:pt x="987" y="463"/>
                  <a:pt x="1010" y="0"/>
                </a:cubicBezTo>
                <a:lnTo>
                  <a:pt x="286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F8B97ADE-8A83-4E0E-A841-D8ACB7A536C0}"/>
              </a:ext>
            </a:extLst>
          </p:cNvPr>
          <p:cNvSpPr>
            <a:spLocks/>
          </p:cNvSpPr>
          <p:nvPr/>
        </p:nvSpPr>
        <p:spPr bwMode="auto">
          <a:xfrm>
            <a:off x="6187436" y="3360687"/>
            <a:ext cx="1554051" cy="1278808"/>
          </a:xfrm>
          <a:custGeom>
            <a:avLst/>
            <a:gdLst>
              <a:gd name="T0" fmla="*/ 0 w 1256"/>
              <a:gd name="T1" fmla="*/ 312 h 1036"/>
              <a:gd name="T2" fmla="*/ 0 w 1256"/>
              <a:gd name="T3" fmla="*/ 1036 h 1036"/>
              <a:gd name="T4" fmla="*/ 1256 w 1256"/>
              <a:gd name="T5" fmla="*/ 504 h 1036"/>
              <a:gd name="T6" fmla="*/ 736 w 1256"/>
              <a:gd name="T7" fmla="*/ 0 h 1036"/>
              <a:gd name="T8" fmla="*/ 0 w 1256"/>
              <a:gd name="T9" fmla="*/ 312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036">
                <a:moveTo>
                  <a:pt x="0" y="312"/>
                </a:moveTo>
                <a:cubicBezTo>
                  <a:pt x="0" y="1036"/>
                  <a:pt x="0" y="1036"/>
                  <a:pt x="0" y="1036"/>
                </a:cubicBezTo>
                <a:cubicBezTo>
                  <a:pt x="484" y="1012"/>
                  <a:pt x="924" y="815"/>
                  <a:pt x="1256" y="504"/>
                </a:cubicBezTo>
                <a:cubicBezTo>
                  <a:pt x="736" y="0"/>
                  <a:pt x="736" y="0"/>
                  <a:pt x="736" y="0"/>
                </a:cubicBezTo>
                <a:cubicBezTo>
                  <a:pt x="537" y="177"/>
                  <a:pt x="281" y="291"/>
                  <a:pt x="0" y="31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B1D4B2-88A8-4DAD-8492-51084A5B0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2401" y="2784485"/>
            <a:ext cx="737080" cy="7354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C76BE1E-696B-474B-A6C0-31ECD83F6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8557" y="4275607"/>
            <a:ext cx="737627" cy="7354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706728E-FC57-4988-8171-6566B6B47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3584" y="4275607"/>
            <a:ext cx="737080" cy="73543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7CF3E77-03C0-4737-88FA-1B83D14D1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8796" y="2784485"/>
            <a:ext cx="737080" cy="73543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CA1B91-2898-457F-B8B5-0A7CD151AD96}"/>
              </a:ext>
            </a:extLst>
          </p:cNvPr>
          <p:cNvSpPr txBox="1"/>
          <p:nvPr/>
        </p:nvSpPr>
        <p:spPr>
          <a:xfrm>
            <a:off x="3870572" y="2638111"/>
            <a:ext cx="7168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b="1" dirty="0">
                <a:solidFill>
                  <a:schemeClr val="accent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6711AF-0789-4889-8783-811F8E33FDE8}"/>
              </a:ext>
            </a:extLst>
          </p:cNvPr>
          <p:cNvSpPr txBox="1"/>
          <p:nvPr/>
        </p:nvSpPr>
        <p:spPr>
          <a:xfrm>
            <a:off x="4948258" y="3726683"/>
            <a:ext cx="7168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b="1" dirty="0">
                <a:solidFill>
                  <a:schemeClr val="accent2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95B84C-3873-42C3-BD4C-8CF683B9607A}"/>
              </a:ext>
            </a:extLst>
          </p:cNvPr>
          <p:cNvSpPr txBox="1"/>
          <p:nvPr/>
        </p:nvSpPr>
        <p:spPr>
          <a:xfrm>
            <a:off x="6494029" y="3683140"/>
            <a:ext cx="7168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b="1" dirty="0">
                <a:solidFill>
                  <a:schemeClr val="accent3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439FED-0D01-44E5-90E8-FEAE4E12260B}"/>
              </a:ext>
            </a:extLst>
          </p:cNvPr>
          <p:cNvSpPr txBox="1"/>
          <p:nvPr/>
        </p:nvSpPr>
        <p:spPr>
          <a:xfrm>
            <a:off x="7560829" y="2583683"/>
            <a:ext cx="7168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3600" b="1" dirty="0">
                <a:solidFill>
                  <a:schemeClr val="accent5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04</a:t>
            </a:r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146C6511-290A-444A-85B7-E54A42EA1B24}"/>
              </a:ext>
            </a:extLst>
          </p:cNvPr>
          <p:cNvCxnSpPr/>
          <p:nvPr/>
        </p:nvCxnSpPr>
        <p:spPr>
          <a:xfrm rot="10800000" flipV="1">
            <a:off x="3004185" y="3899134"/>
            <a:ext cx="501274" cy="773741"/>
          </a:xfrm>
          <a:prstGeom prst="bentConnector3">
            <a:avLst>
              <a:gd name="adj1" fmla="val 635"/>
            </a:avLst>
          </a:prstGeom>
          <a:ln>
            <a:solidFill>
              <a:schemeClr val="bg1">
                <a:lumMod val="9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CE79568B-AABA-431D-9ADD-80D6628B38BE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8683365" y="3899134"/>
            <a:ext cx="501274" cy="773741"/>
          </a:xfrm>
          <a:prstGeom prst="bentConnector3">
            <a:avLst>
              <a:gd name="adj1" fmla="val 635"/>
            </a:avLst>
          </a:prstGeom>
          <a:ln>
            <a:solidFill>
              <a:schemeClr val="bg1">
                <a:lumMod val="9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EF0B25B-51E8-4455-9EE8-2D67103C20B3}"/>
              </a:ext>
            </a:extLst>
          </p:cNvPr>
          <p:cNvCxnSpPr/>
          <p:nvPr/>
        </p:nvCxnSpPr>
        <p:spPr>
          <a:xfrm>
            <a:off x="7248298" y="5347375"/>
            <a:ext cx="0" cy="239486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9513599-5B59-475B-8B0F-8348DD240CB7}"/>
              </a:ext>
            </a:extLst>
          </p:cNvPr>
          <p:cNvCxnSpPr/>
          <p:nvPr/>
        </p:nvCxnSpPr>
        <p:spPr>
          <a:xfrm>
            <a:off x="4940527" y="5347375"/>
            <a:ext cx="0" cy="239486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33DD726-25A1-493C-8E7A-F0B094C8C80A}"/>
              </a:ext>
            </a:extLst>
          </p:cNvPr>
          <p:cNvSpPr txBox="1"/>
          <p:nvPr/>
        </p:nvSpPr>
        <p:spPr>
          <a:xfrm>
            <a:off x="9549985" y="3993452"/>
            <a:ext cx="1971017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E3D23C-BD99-4BED-AA1A-C750BC2E8F86}"/>
              </a:ext>
            </a:extLst>
          </p:cNvPr>
          <p:cNvSpPr txBox="1"/>
          <p:nvPr/>
        </p:nvSpPr>
        <p:spPr>
          <a:xfrm>
            <a:off x="9549985" y="3593938"/>
            <a:ext cx="1971017" cy="40011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2000" b="1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937336C-BDA1-43F7-AAF9-28E66FA73DFF}"/>
              </a:ext>
            </a:extLst>
          </p:cNvPr>
          <p:cNvSpPr txBox="1"/>
          <p:nvPr/>
        </p:nvSpPr>
        <p:spPr>
          <a:xfrm>
            <a:off x="667242" y="3993452"/>
            <a:ext cx="1971017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214EB9B-D952-4821-A2DB-96F3350B51AC}"/>
              </a:ext>
            </a:extLst>
          </p:cNvPr>
          <p:cNvSpPr txBox="1"/>
          <p:nvPr/>
        </p:nvSpPr>
        <p:spPr>
          <a:xfrm>
            <a:off x="667242" y="3593938"/>
            <a:ext cx="1971017" cy="40011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2000" b="1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669ACA7-58C0-4B59-B0AB-E044817C8C36}"/>
              </a:ext>
            </a:extLst>
          </p:cNvPr>
          <p:cNvSpPr txBox="1"/>
          <p:nvPr/>
        </p:nvSpPr>
        <p:spPr>
          <a:xfrm>
            <a:off x="1842659" y="5678950"/>
            <a:ext cx="2799483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8708A7-5290-4FC2-BBD7-D35BF9D57E58}"/>
              </a:ext>
            </a:extLst>
          </p:cNvPr>
          <p:cNvSpPr txBox="1"/>
          <p:nvPr/>
        </p:nvSpPr>
        <p:spPr>
          <a:xfrm>
            <a:off x="1842659" y="5279436"/>
            <a:ext cx="2799483" cy="40011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>
              <a:defRPr/>
            </a:pPr>
            <a:r>
              <a:rPr lang="en-US" sz="2000" b="1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C99026E-52FA-4775-A89D-7820C5F3BE35}"/>
              </a:ext>
            </a:extLst>
          </p:cNvPr>
          <p:cNvSpPr txBox="1"/>
          <p:nvPr/>
        </p:nvSpPr>
        <p:spPr>
          <a:xfrm>
            <a:off x="7568545" y="5678950"/>
            <a:ext cx="2799483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a sample text. Insert your desired text here.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C21523-2E76-457D-99BC-B6F8FDF98DCE}"/>
              </a:ext>
            </a:extLst>
          </p:cNvPr>
          <p:cNvSpPr txBox="1"/>
          <p:nvPr/>
        </p:nvSpPr>
        <p:spPr>
          <a:xfrm>
            <a:off x="7568545" y="5279436"/>
            <a:ext cx="2799483" cy="40011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>
              <a:defRPr/>
            </a:pPr>
            <a:r>
              <a:rPr lang="en-US" sz="2000" b="1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Sample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AE33314-B1D9-41B3-96DD-0A97D1CCFFDF}"/>
              </a:ext>
            </a:extLst>
          </p:cNvPr>
          <p:cNvSpPr txBox="1"/>
          <p:nvPr/>
        </p:nvSpPr>
        <p:spPr>
          <a:xfrm>
            <a:off x="5317660" y="1824517"/>
            <a:ext cx="1496595" cy="707886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 TEXT HERE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BBE9095-4E58-4F76-9AAF-414EC3884840}"/>
              </a:ext>
            </a:extLst>
          </p:cNvPr>
          <p:cNvGrpSpPr/>
          <p:nvPr/>
        </p:nvGrpSpPr>
        <p:grpSpPr>
          <a:xfrm>
            <a:off x="4859500" y="4451292"/>
            <a:ext cx="330988" cy="382798"/>
            <a:chOff x="-5110163" y="1016000"/>
            <a:chExt cx="3448051" cy="3987800"/>
          </a:xfrm>
          <a:solidFill>
            <a:schemeClr val="accent2"/>
          </a:solidFill>
        </p:grpSpPr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AA5780FB-5621-4A71-B907-982DD6775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95850" y="1831975"/>
              <a:ext cx="385763" cy="288925"/>
            </a:xfrm>
            <a:custGeom>
              <a:avLst/>
              <a:gdLst>
                <a:gd name="T0" fmla="*/ 20 w 179"/>
                <a:gd name="T1" fmla="*/ 64 h 134"/>
                <a:gd name="T2" fmla="*/ 131 w 179"/>
                <a:gd name="T3" fmla="*/ 128 h 134"/>
                <a:gd name="T4" fmla="*/ 163 w 179"/>
                <a:gd name="T5" fmla="*/ 128 h 134"/>
                <a:gd name="T6" fmla="*/ 179 w 179"/>
                <a:gd name="T7" fmla="*/ 100 h 134"/>
                <a:gd name="T8" fmla="*/ 163 w 179"/>
                <a:gd name="T9" fmla="*/ 72 h 134"/>
                <a:gd name="T10" fmla="*/ 52 w 179"/>
                <a:gd name="T11" fmla="*/ 8 h 134"/>
                <a:gd name="T12" fmla="*/ 8 w 179"/>
                <a:gd name="T13" fmla="*/ 20 h 134"/>
                <a:gd name="T14" fmla="*/ 20 w 179"/>
                <a:gd name="T15" fmla="*/ 6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34">
                  <a:moveTo>
                    <a:pt x="20" y="64"/>
                  </a:moveTo>
                  <a:cubicBezTo>
                    <a:pt x="131" y="128"/>
                    <a:pt x="131" y="128"/>
                    <a:pt x="131" y="128"/>
                  </a:cubicBezTo>
                  <a:cubicBezTo>
                    <a:pt x="141" y="134"/>
                    <a:pt x="153" y="134"/>
                    <a:pt x="163" y="128"/>
                  </a:cubicBezTo>
                  <a:cubicBezTo>
                    <a:pt x="173" y="122"/>
                    <a:pt x="179" y="112"/>
                    <a:pt x="179" y="100"/>
                  </a:cubicBezTo>
                  <a:cubicBezTo>
                    <a:pt x="179" y="89"/>
                    <a:pt x="173" y="78"/>
                    <a:pt x="163" y="72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37" y="0"/>
                    <a:pt x="17" y="5"/>
                    <a:pt x="8" y="20"/>
                  </a:cubicBezTo>
                  <a:cubicBezTo>
                    <a:pt x="0" y="35"/>
                    <a:pt x="5" y="55"/>
                    <a:pt x="20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id="{0F3EA987-2DFC-40E0-9585-905EE255C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87913" y="3349625"/>
              <a:ext cx="377825" cy="282575"/>
            </a:xfrm>
            <a:custGeom>
              <a:avLst/>
              <a:gdLst>
                <a:gd name="T0" fmla="*/ 127 w 175"/>
                <a:gd name="T1" fmla="*/ 6 h 132"/>
                <a:gd name="T2" fmla="*/ 16 w 175"/>
                <a:gd name="T3" fmla="*/ 70 h 132"/>
                <a:gd name="T4" fmla="*/ 0 w 175"/>
                <a:gd name="T5" fmla="*/ 98 h 132"/>
                <a:gd name="T6" fmla="*/ 16 w 175"/>
                <a:gd name="T7" fmla="*/ 126 h 132"/>
                <a:gd name="T8" fmla="*/ 48 w 175"/>
                <a:gd name="T9" fmla="*/ 126 h 132"/>
                <a:gd name="T10" fmla="*/ 159 w 175"/>
                <a:gd name="T11" fmla="*/ 62 h 132"/>
                <a:gd name="T12" fmla="*/ 175 w 175"/>
                <a:gd name="T13" fmla="*/ 34 h 132"/>
                <a:gd name="T14" fmla="*/ 159 w 175"/>
                <a:gd name="T15" fmla="*/ 6 h 132"/>
                <a:gd name="T16" fmla="*/ 127 w 175"/>
                <a:gd name="T17" fmla="*/ 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32">
                  <a:moveTo>
                    <a:pt x="127" y="6"/>
                  </a:moveTo>
                  <a:cubicBezTo>
                    <a:pt x="16" y="70"/>
                    <a:pt x="16" y="70"/>
                    <a:pt x="16" y="70"/>
                  </a:cubicBezTo>
                  <a:cubicBezTo>
                    <a:pt x="6" y="76"/>
                    <a:pt x="0" y="87"/>
                    <a:pt x="0" y="98"/>
                  </a:cubicBezTo>
                  <a:cubicBezTo>
                    <a:pt x="0" y="110"/>
                    <a:pt x="6" y="120"/>
                    <a:pt x="16" y="126"/>
                  </a:cubicBezTo>
                  <a:cubicBezTo>
                    <a:pt x="26" y="132"/>
                    <a:pt x="38" y="132"/>
                    <a:pt x="48" y="126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69" y="56"/>
                    <a:pt x="175" y="45"/>
                    <a:pt x="175" y="34"/>
                  </a:cubicBezTo>
                  <a:cubicBezTo>
                    <a:pt x="175" y="22"/>
                    <a:pt x="169" y="12"/>
                    <a:pt x="159" y="6"/>
                  </a:cubicBezTo>
                  <a:cubicBezTo>
                    <a:pt x="149" y="0"/>
                    <a:pt x="137" y="0"/>
                    <a:pt x="12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2E3D4735-A960-4711-B4DF-55BD3668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2188" y="3349625"/>
              <a:ext cx="377825" cy="282575"/>
            </a:xfrm>
            <a:custGeom>
              <a:avLst/>
              <a:gdLst>
                <a:gd name="T0" fmla="*/ 159 w 175"/>
                <a:gd name="T1" fmla="*/ 70 h 132"/>
                <a:gd name="T2" fmla="*/ 48 w 175"/>
                <a:gd name="T3" fmla="*/ 6 h 132"/>
                <a:gd name="T4" fmla="*/ 16 w 175"/>
                <a:gd name="T5" fmla="*/ 6 h 132"/>
                <a:gd name="T6" fmla="*/ 0 w 175"/>
                <a:gd name="T7" fmla="*/ 34 h 132"/>
                <a:gd name="T8" fmla="*/ 16 w 175"/>
                <a:gd name="T9" fmla="*/ 62 h 132"/>
                <a:gd name="T10" fmla="*/ 127 w 175"/>
                <a:gd name="T11" fmla="*/ 126 h 132"/>
                <a:gd name="T12" fmla="*/ 159 w 175"/>
                <a:gd name="T13" fmla="*/ 126 h 132"/>
                <a:gd name="T14" fmla="*/ 175 w 175"/>
                <a:gd name="T15" fmla="*/ 98 h 132"/>
                <a:gd name="T16" fmla="*/ 159 w 175"/>
                <a:gd name="T17" fmla="*/ 7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32">
                  <a:moveTo>
                    <a:pt x="159" y="70"/>
                  </a:moveTo>
                  <a:cubicBezTo>
                    <a:pt x="48" y="6"/>
                    <a:pt x="48" y="6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4"/>
                  </a:cubicBezTo>
                  <a:cubicBezTo>
                    <a:pt x="0" y="45"/>
                    <a:pt x="6" y="56"/>
                    <a:pt x="16" y="62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37" y="132"/>
                    <a:pt x="149" y="132"/>
                    <a:pt x="159" y="126"/>
                  </a:cubicBezTo>
                  <a:cubicBezTo>
                    <a:pt x="169" y="120"/>
                    <a:pt x="175" y="110"/>
                    <a:pt x="175" y="98"/>
                  </a:cubicBezTo>
                  <a:cubicBezTo>
                    <a:pt x="175" y="87"/>
                    <a:pt x="169" y="76"/>
                    <a:pt x="159" y="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Freeform 25">
              <a:extLst>
                <a:ext uri="{FF2B5EF4-FFF2-40B4-BE49-F238E27FC236}">
                  <a16:creationId xmlns:a16="http://schemas.microsoft.com/office/drawing/2014/main" id="{B16560EF-67CA-42E8-BF0C-42694B054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5363" y="1836738"/>
              <a:ext cx="381000" cy="279400"/>
            </a:xfrm>
            <a:custGeom>
              <a:avLst/>
              <a:gdLst>
                <a:gd name="T0" fmla="*/ 34 w 177"/>
                <a:gd name="T1" fmla="*/ 130 h 130"/>
                <a:gd name="T2" fmla="*/ 50 w 177"/>
                <a:gd name="T3" fmla="*/ 126 h 130"/>
                <a:gd name="T4" fmla="*/ 161 w 177"/>
                <a:gd name="T5" fmla="*/ 62 h 130"/>
                <a:gd name="T6" fmla="*/ 177 w 177"/>
                <a:gd name="T7" fmla="*/ 34 h 130"/>
                <a:gd name="T8" fmla="*/ 161 w 177"/>
                <a:gd name="T9" fmla="*/ 6 h 130"/>
                <a:gd name="T10" fmla="*/ 129 w 177"/>
                <a:gd name="T11" fmla="*/ 6 h 130"/>
                <a:gd name="T12" fmla="*/ 18 w 177"/>
                <a:gd name="T13" fmla="*/ 70 h 130"/>
                <a:gd name="T14" fmla="*/ 3 w 177"/>
                <a:gd name="T15" fmla="*/ 106 h 130"/>
                <a:gd name="T16" fmla="*/ 34 w 177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30">
                  <a:moveTo>
                    <a:pt x="34" y="130"/>
                  </a:moveTo>
                  <a:cubicBezTo>
                    <a:pt x="40" y="130"/>
                    <a:pt x="45" y="129"/>
                    <a:pt x="50" y="126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71" y="56"/>
                    <a:pt x="177" y="45"/>
                    <a:pt x="177" y="34"/>
                  </a:cubicBezTo>
                  <a:cubicBezTo>
                    <a:pt x="177" y="22"/>
                    <a:pt x="171" y="12"/>
                    <a:pt x="161" y="6"/>
                  </a:cubicBezTo>
                  <a:cubicBezTo>
                    <a:pt x="151" y="0"/>
                    <a:pt x="139" y="0"/>
                    <a:pt x="129" y="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6" y="78"/>
                    <a:pt x="0" y="92"/>
                    <a:pt x="3" y="106"/>
                  </a:cubicBezTo>
                  <a:cubicBezTo>
                    <a:pt x="7" y="120"/>
                    <a:pt x="20" y="130"/>
                    <a:pt x="34" y="1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4BDBB1D4-EFD2-4E98-8DAB-67FE5314A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6538" y="1228725"/>
              <a:ext cx="295275" cy="393700"/>
            </a:xfrm>
            <a:custGeom>
              <a:avLst/>
              <a:gdLst>
                <a:gd name="T0" fmla="*/ 21 w 137"/>
                <a:gd name="T1" fmla="*/ 174 h 183"/>
                <a:gd name="T2" fmla="*/ 65 w 137"/>
                <a:gd name="T3" fmla="*/ 163 h 183"/>
                <a:gd name="T4" fmla="*/ 129 w 137"/>
                <a:gd name="T5" fmla="*/ 52 h 183"/>
                <a:gd name="T6" fmla="*/ 117 w 137"/>
                <a:gd name="T7" fmla="*/ 8 h 183"/>
                <a:gd name="T8" fmla="*/ 73 w 137"/>
                <a:gd name="T9" fmla="*/ 20 h 183"/>
                <a:gd name="T10" fmla="*/ 9 w 137"/>
                <a:gd name="T11" fmla="*/ 131 h 183"/>
                <a:gd name="T12" fmla="*/ 21 w 137"/>
                <a:gd name="T13" fmla="*/ 17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83">
                  <a:moveTo>
                    <a:pt x="21" y="174"/>
                  </a:moveTo>
                  <a:cubicBezTo>
                    <a:pt x="36" y="183"/>
                    <a:pt x="56" y="178"/>
                    <a:pt x="65" y="163"/>
                  </a:cubicBezTo>
                  <a:cubicBezTo>
                    <a:pt x="129" y="52"/>
                    <a:pt x="129" y="52"/>
                    <a:pt x="129" y="52"/>
                  </a:cubicBezTo>
                  <a:cubicBezTo>
                    <a:pt x="137" y="37"/>
                    <a:pt x="132" y="17"/>
                    <a:pt x="117" y="8"/>
                  </a:cubicBezTo>
                  <a:cubicBezTo>
                    <a:pt x="102" y="0"/>
                    <a:pt x="82" y="5"/>
                    <a:pt x="73" y="2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0" y="146"/>
                    <a:pt x="6" y="166"/>
                    <a:pt x="21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id="{ECFF593D-880B-44EB-A6FD-5208BF2A9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4400" y="1016000"/>
              <a:ext cx="136525" cy="412750"/>
            </a:xfrm>
            <a:custGeom>
              <a:avLst/>
              <a:gdLst>
                <a:gd name="T0" fmla="*/ 32 w 64"/>
                <a:gd name="T1" fmla="*/ 192 h 192"/>
                <a:gd name="T2" fmla="*/ 64 w 64"/>
                <a:gd name="T3" fmla="*/ 160 h 192"/>
                <a:gd name="T4" fmla="*/ 64 w 64"/>
                <a:gd name="T5" fmla="*/ 32 h 192"/>
                <a:gd name="T6" fmla="*/ 32 w 64"/>
                <a:gd name="T7" fmla="*/ 0 h 192"/>
                <a:gd name="T8" fmla="*/ 0 w 64"/>
                <a:gd name="T9" fmla="*/ 32 h 192"/>
                <a:gd name="T10" fmla="*/ 0 w 64"/>
                <a:gd name="T11" fmla="*/ 160 h 192"/>
                <a:gd name="T12" fmla="*/ 32 w 64"/>
                <a:gd name="T1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92">
                  <a:moveTo>
                    <a:pt x="32" y="192"/>
                  </a:moveTo>
                  <a:cubicBezTo>
                    <a:pt x="50" y="192"/>
                    <a:pt x="64" y="178"/>
                    <a:pt x="64" y="16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78"/>
                    <a:pt x="14" y="192"/>
                    <a:pt x="32" y="1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Freeform 28">
              <a:extLst>
                <a:ext uri="{FF2B5EF4-FFF2-40B4-BE49-F238E27FC236}">
                  <a16:creationId xmlns:a16="http://schemas.microsoft.com/office/drawing/2014/main" id="{AF6B3453-D065-45A5-953D-119CC31D8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91013" y="1228725"/>
              <a:ext cx="288925" cy="384175"/>
            </a:xfrm>
            <a:custGeom>
              <a:avLst/>
              <a:gdLst>
                <a:gd name="T0" fmla="*/ 72 w 134"/>
                <a:gd name="T1" fmla="*/ 163 h 179"/>
                <a:gd name="T2" fmla="*/ 100 w 134"/>
                <a:gd name="T3" fmla="*/ 179 h 179"/>
                <a:gd name="T4" fmla="*/ 128 w 134"/>
                <a:gd name="T5" fmla="*/ 163 h 179"/>
                <a:gd name="T6" fmla="*/ 128 w 134"/>
                <a:gd name="T7" fmla="*/ 131 h 179"/>
                <a:gd name="T8" fmla="*/ 64 w 134"/>
                <a:gd name="T9" fmla="*/ 20 h 179"/>
                <a:gd name="T10" fmla="*/ 20 w 134"/>
                <a:gd name="T11" fmla="*/ 8 h 179"/>
                <a:gd name="T12" fmla="*/ 8 w 134"/>
                <a:gd name="T13" fmla="*/ 52 h 179"/>
                <a:gd name="T14" fmla="*/ 72 w 134"/>
                <a:gd name="T15" fmla="*/ 16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79">
                  <a:moveTo>
                    <a:pt x="72" y="163"/>
                  </a:moveTo>
                  <a:cubicBezTo>
                    <a:pt x="78" y="173"/>
                    <a:pt x="89" y="179"/>
                    <a:pt x="100" y="179"/>
                  </a:cubicBezTo>
                  <a:cubicBezTo>
                    <a:pt x="112" y="179"/>
                    <a:pt x="122" y="173"/>
                    <a:pt x="128" y="163"/>
                  </a:cubicBezTo>
                  <a:cubicBezTo>
                    <a:pt x="134" y="153"/>
                    <a:pt x="134" y="141"/>
                    <a:pt x="128" y="131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55" y="5"/>
                    <a:pt x="35" y="0"/>
                    <a:pt x="20" y="8"/>
                  </a:cubicBezTo>
                  <a:cubicBezTo>
                    <a:pt x="5" y="17"/>
                    <a:pt x="0" y="37"/>
                    <a:pt x="8" y="52"/>
                  </a:cubicBezTo>
                  <a:lnTo>
                    <a:pt x="72" y="1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8" name="Freeform 29">
              <a:extLst>
                <a:ext uri="{FF2B5EF4-FFF2-40B4-BE49-F238E27FC236}">
                  <a16:creationId xmlns:a16="http://schemas.microsoft.com/office/drawing/2014/main" id="{E9386B0A-0A89-419D-A94E-EDDDE7CBF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0163" y="2665413"/>
              <a:ext cx="414338" cy="138113"/>
            </a:xfrm>
            <a:custGeom>
              <a:avLst/>
              <a:gdLst>
                <a:gd name="T0" fmla="*/ 192 w 192"/>
                <a:gd name="T1" fmla="*/ 32 h 64"/>
                <a:gd name="T2" fmla="*/ 160 w 192"/>
                <a:gd name="T3" fmla="*/ 0 h 64"/>
                <a:gd name="T4" fmla="*/ 32 w 192"/>
                <a:gd name="T5" fmla="*/ 0 h 64"/>
                <a:gd name="T6" fmla="*/ 0 w 192"/>
                <a:gd name="T7" fmla="*/ 32 h 64"/>
                <a:gd name="T8" fmla="*/ 32 w 192"/>
                <a:gd name="T9" fmla="*/ 64 h 64"/>
                <a:gd name="T10" fmla="*/ 160 w 192"/>
                <a:gd name="T11" fmla="*/ 64 h 64"/>
                <a:gd name="T12" fmla="*/ 192 w 192"/>
                <a:gd name="T1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64">
                  <a:moveTo>
                    <a:pt x="192" y="32"/>
                  </a:move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78" y="64"/>
                    <a:pt x="192" y="50"/>
                    <a:pt x="192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26E4CB38-2286-4B50-AF40-0FB5CE014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6450" y="2665413"/>
              <a:ext cx="414338" cy="138113"/>
            </a:xfrm>
            <a:custGeom>
              <a:avLst/>
              <a:gdLst>
                <a:gd name="T0" fmla="*/ 160 w 192"/>
                <a:gd name="T1" fmla="*/ 0 h 64"/>
                <a:gd name="T2" fmla="*/ 32 w 192"/>
                <a:gd name="T3" fmla="*/ 0 h 64"/>
                <a:gd name="T4" fmla="*/ 0 w 192"/>
                <a:gd name="T5" fmla="*/ 32 h 64"/>
                <a:gd name="T6" fmla="*/ 32 w 192"/>
                <a:gd name="T7" fmla="*/ 64 h 64"/>
                <a:gd name="T8" fmla="*/ 160 w 192"/>
                <a:gd name="T9" fmla="*/ 64 h 64"/>
                <a:gd name="T10" fmla="*/ 192 w 192"/>
                <a:gd name="T11" fmla="*/ 32 h 64"/>
                <a:gd name="T12" fmla="*/ 160 w 192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64">
                  <a:moveTo>
                    <a:pt x="16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78" y="64"/>
                    <a:pt x="192" y="50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0" name="Freeform 31">
              <a:extLst>
                <a:ext uri="{FF2B5EF4-FFF2-40B4-BE49-F238E27FC236}">
                  <a16:creationId xmlns:a16="http://schemas.microsoft.com/office/drawing/2014/main" id="{0B473814-0845-4602-8334-868DE19D7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30625" y="4246563"/>
              <a:ext cx="688975" cy="142875"/>
            </a:xfrm>
            <a:custGeom>
              <a:avLst/>
              <a:gdLst>
                <a:gd name="T0" fmla="*/ 320 w 320"/>
                <a:gd name="T1" fmla="*/ 0 h 66"/>
                <a:gd name="T2" fmla="*/ 0 w 320"/>
                <a:gd name="T3" fmla="*/ 0 h 66"/>
                <a:gd name="T4" fmla="*/ 0 w 320"/>
                <a:gd name="T5" fmla="*/ 66 h 66"/>
                <a:gd name="T6" fmla="*/ 320 w 320"/>
                <a:gd name="T7" fmla="*/ 66 h 66"/>
                <a:gd name="T8" fmla="*/ 320 w 320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66">
                  <a:moveTo>
                    <a:pt x="3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47" y="64"/>
                    <a:pt x="138" y="65"/>
                    <a:pt x="320" y="66"/>
                  </a:cubicBezTo>
                  <a:lnTo>
                    <a:pt x="32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1" name="Freeform 32">
              <a:extLst>
                <a:ext uri="{FF2B5EF4-FFF2-40B4-BE49-F238E27FC236}">
                  <a16:creationId xmlns:a16="http://schemas.microsoft.com/office/drawing/2014/main" id="{C4284E11-E545-4C6B-89B8-4B80A1BB9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30625" y="4524375"/>
              <a:ext cx="688975" cy="134938"/>
            </a:xfrm>
            <a:custGeom>
              <a:avLst/>
              <a:gdLst>
                <a:gd name="T0" fmla="*/ 320 w 320"/>
                <a:gd name="T1" fmla="*/ 1 h 63"/>
                <a:gd name="T2" fmla="*/ 0 w 320"/>
                <a:gd name="T3" fmla="*/ 0 h 63"/>
                <a:gd name="T4" fmla="*/ 0 w 320"/>
                <a:gd name="T5" fmla="*/ 63 h 63"/>
                <a:gd name="T6" fmla="*/ 320 w 320"/>
                <a:gd name="T7" fmla="*/ 63 h 63"/>
                <a:gd name="T8" fmla="*/ 320 w 320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63">
                  <a:moveTo>
                    <a:pt x="320" y="1"/>
                  </a:moveTo>
                  <a:cubicBezTo>
                    <a:pt x="206" y="0"/>
                    <a:pt x="61" y="0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20" y="63"/>
                    <a:pt x="320" y="63"/>
                    <a:pt x="320" y="63"/>
                  </a:cubicBezTo>
                  <a:lnTo>
                    <a:pt x="3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ECA16453-3247-45B3-A749-380F8AD1E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2513" y="4797425"/>
              <a:ext cx="412750" cy="206375"/>
            </a:xfrm>
            <a:custGeom>
              <a:avLst/>
              <a:gdLst>
                <a:gd name="T0" fmla="*/ 0 w 192"/>
                <a:gd name="T1" fmla="*/ 0 h 96"/>
                <a:gd name="T2" fmla="*/ 96 w 192"/>
                <a:gd name="T3" fmla="*/ 96 h 96"/>
                <a:gd name="T4" fmla="*/ 192 w 192"/>
                <a:gd name="T5" fmla="*/ 0 h 96"/>
                <a:gd name="T6" fmla="*/ 0 w 192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96">
                  <a:moveTo>
                    <a:pt x="0" y="0"/>
                  </a:moveTo>
                  <a:cubicBezTo>
                    <a:pt x="0" y="53"/>
                    <a:pt x="43" y="96"/>
                    <a:pt x="96" y="96"/>
                  </a:cubicBezTo>
                  <a:cubicBezTo>
                    <a:pt x="149" y="96"/>
                    <a:pt x="192" y="53"/>
                    <a:pt x="19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5EAB0550-5C85-49B2-9084-AB58E8B9F9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06913" y="1701800"/>
              <a:ext cx="2241550" cy="2133600"/>
            </a:xfrm>
            <a:custGeom>
              <a:avLst/>
              <a:gdLst>
                <a:gd name="T0" fmla="*/ 758 w 1040"/>
                <a:gd name="T1" fmla="*/ 898 h 993"/>
                <a:gd name="T2" fmla="*/ 984 w 1040"/>
                <a:gd name="T3" fmla="*/ 359 h 993"/>
                <a:gd name="T4" fmla="*/ 521 w 1040"/>
                <a:gd name="T5" fmla="*/ 1 h 993"/>
                <a:gd name="T6" fmla="*/ 56 w 1040"/>
                <a:gd name="T7" fmla="*/ 357 h 993"/>
                <a:gd name="T8" fmla="*/ 281 w 1040"/>
                <a:gd name="T9" fmla="*/ 897 h 993"/>
                <a:gd name="T10" fmla="*/ 354 w 1040"/>
                <a:gd name="T11" fmla="*/ 992 h 993"/>
                <a:gd name="T12" fmla="*/ 686 w 1040"/>
                <a:gd name="T13" fmla="*/ 993 h 993"/>
                <a:gd name="T14" fmla="*/ 758 w 1040"/>
                <a:gd name="T15" fmla="*/ 898 h 993"/>
                <a:gd name="T16" fmla="*/ 424 w 1040"/>
                <a:gd name="T17" fmla="*/ 769 h 993"/>
                <a:gd name="T18" fmla="*/ 401 w 1040"/>
                <a:gd name="T19" fmla="*/ 760 h 993"/>
                <a:gd name="T20" fmla="*/ 220 w 1040"/>
                <a:gd name="T21" fmla="*/ 579 h 993"/>
                <a:gd name="T22" fmla="*/ 221 w 1040"/>
                <a:gd name="T23" fmla="*/ 534 h 993"/>
                <a:gd name="T24" fmla="*/ 266 w 1040"/>
                <a:gd name="T25" fmla="*/ 533 h 993"/>
                <a:gd name="T26" fmla="*/ 424 w 1040"/>
                <a:gd name="T27" fmla="*/ 692 h 993"/>
                <a:gd name="T28" fmla="*/ 763 w 1040"/>
                <a:gd name="T29" fmla="*/ 352 h 993"/>
                <a:gd name="T30" fmla="*/ 809 w 1040"/>
                <a:gd name="T31" fmla="*/ 352 h 993"/>
                <a:gd name="T32" fmla="*/ 809 w 1040"/>
                <a:gd name="T33" fmla="*/ 398 h 993"/>
                <a:gd name="T34" fmla="*/ 447 w 1040"/>
                <a:gd name="T35" fmla="*/ 760 h 993"/>
                <a:gd name="T36" fmla="*/ 424 w 1040"/>
                <a:gd name="T37" fmla="*/ 769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40" h="993">
                  <a:moveTo>
                    <a:pt x="758" y="898"/>
                  </a:moveTo>
                  <a:cubicBezTo>
                    <a:pt x="947" y="790"/>
                    <a:pt x="1040" y="569"/>
                    <a:pt x="984" y="359"/>
                  </a:cubicBezTo>
                  <a:cubicBezTo>
                    <a:pt x="929" y="148"/>
                    <a:pt x="739" y="1"/>
                    <a:pt x="521" y="1"/>
                  </a:cubicBezTo>
                  <a:cubicBezTo>
                    <a:pt x="304" y="0"/>
                    <a:pt x="113" y="146"/>
                    <a:pt x="56" y="357"/>
                  </a:cubicBezTo>
                  <a:cubicBezTo>
                    <a:pt x="0" y="567"/>
                    <a:pt x="92" y="788"/>
                    <a:pt x="281" y="897"/>
                  </a:cubicBezTo>
                  <a:cubicBezTo>
                    <a:pt x="317" y="918"/>
                    <a:pt x="343" y="952"/>
                    <a:pt x="354" y="992"/>
                  </a:cubicBezTo>
                  <a:cubicBezTo>
                    <a:pt x="686" y="993"/>
                    <a:pt x="686" y="993"/>
                    <a:pt x="686" y="993"/>
                  </a:cubicBezTo>
                  <a:cubicBezTo>
                    <a:pt x="696" y="953"/>
                    <a:pt x="722" y="919"/>
                    <a:pt x="758" y="898"/>
                  </a:cubicBezTo>
                  <a:close/>
                  <a:moveTo>
                    <a:pt x="424" y="769"/>
                  </a:moveTo>
                  <a:cubicBezTo>
                    <a:pt x="416" y="769"/>
                    <a:pt x="407" y="766"/>
                    <a:pt x="401" y="760"/>
                  </a:cubicBezTo>
                  <a:cubicBezTo>
                    <a:pt x="220" y="579"/>
                    <a:pt x="220" y="579"/>
                    <a:pt x="220" y="579"/>
                  </a:cubicBezTo>
                  <a:cubicBezTo>
                    <a:pt x="208" y="566"/>
                    <a:pt x="208" y="546"/>
                    <a:pt x="221" y="534"/>
                  </a:cubicBezTo>
                  <a:cubicBezTo>
                    <a:pt x="233" y="521"/>
                    <a:pt x="253" y="521"/>
                    <a:pt x="266" y="533"/>
                  </a:cubicBezTo>
                  <a:cubicBezTo>
                    <a:pt x="424" y="692"/>
                    <a:pt x="424" y="692"/>
                    <a:pt x="424" y="692"/>
                  </a:cubicBezTo>
                  <a:cubicBezTo>
                    <a:pt x="763" y="352"/>
                    <a:pt x="763" y="352"/>
                    <a:pt x="763" y="352"/>
                  </a:cubicBezTo>
                  <a:cubicBezTo>
                    <a:pt x="776" y="340"/>
                    <a:pt x="796" y="340"/>
                    <a:pt x="809" y="352"/>
                  </a:cubicBezTo>
                  <a:cubicBezTo>
                    <a:pt x="821" y="365"/>
                    <a:pt x="821" y="385"/>
                    <a:pt x="809" y="398"/>
                  </a:cubicBezTo>
                  <a:cubicBezTo>
                    <a:pt x="447" y="760"/>
                    <a:pt x="447" y="760"/>
                    <a:pt x="447" y="760"/>
                  </a:cubicBezTo>
                  <a:cubicBezTo>
                    <a:pt x="441" y="766"/>
                    <a:pt x="432" y="769"/>
                    <a:pt x="424" y="7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E84B4A84-1228-4946-BDBF-707FD4419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30625" y="3970338"/>
              <a:ext cx="688975" cy="139700"/>
            </a:xfrm>
            <a:custGeom>
              <a:avLst/>
              <a:gdLst>
                <a:gd name="T0" fmla="*/ 434 w 434"/>
                <a:gd name="T1" fmla="*/ 1 h 88"/>
                <a:gd name="T2" fmla="*/ 0 w 434"/>
                <a:gd name="T3" fmla="*/ 0 h 88"/>
                <a:gd name="T4" fmla="*/ 0 w 434"/>
                <a:gd name="T5" fmla="*/ 88 h 88"/>
                <a:gd name="T6" fmla="*/ 434 w 434"/>
                <a:gd name="T7" fmla="*/ 88 h 88"/>
                <a:gd name="T8" fmla="*/ 434 w 434"/>
                <a:gd name="T9" fmla="*/ 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88">
                  <a:moveTo>
                    <a:pt x="434" y="1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434" y="88"/>
                  </a:lnTo>
                  <a:lnTo>
                    <a:pt x="43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8A93696-4976-42CA-8AD3-FD2A67387FD0}"/>
              </a:ext>
            </a:extLst>
          </p:cNvPr>
          <p:cNvGrpSpPr/>
          <p:nvPr/>
        </p:nvGrpSpPr>
        <p:grpSpPr>
          <a:xfrm>
            <a:off x="7012024" y="4463211"/>
            <a:ext cx="320200" cy="319340"/>
            <a:chOff x="11299826" y="2317750"/>
            <a:chExt cx="4133850" cy="4122738"/>
          </a:xfrm>
          <a:solidFill>
            <a:schemeClr val="accent3"/>
          </a:solidFill>
        </p:grpSpPr>
        <p:sp>
          <p:nvSpPr>
            <p:cNvPr id="69" name="Freeform 39">
              <a:extLst>
                <a:ext uri="{FF2B5EF4-FFF2-40B4-BE49-F238E27FC236}">
                  <a16:creationId xmlns:a16="http://schemas.microsoft.com/office/drawing/2014/main" id="{E47DFB18-784C-4287-90A9-EB3CEE2C3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1476" y="2317750"/>
              <a:ext cx="2117725" cy="2111375"/>
            </a:xfrm>
            <a:custGeom>
              <a:avLst/>
              <a:gdLst>
                <a:gd name="T0" fmla="*/ 63 w 1334"/>
                <a:gd name="T1" fmla="*/ 1330 h 1330"/>
                <a:gd name="T2" fmla="*/ 1247 w 1334"/>
                <a:gd name="T3" fmla="*/ 148 h 1330"/>
                <a:gd name="T4" fmla="*/ 1247 w 1334"/>
                <a:gd name="T5" fmla="*/ 390 h 1330"/>
                <a:gd name="T6" fmla="*/ 1334 w 1334"/>
                <a:gd name="T7" fmla="*/ 390 h 1330"/>
                <a:gd name="T8" fmla="*/ 1334 w 1334"/>
                <a:gd name="T9" fmla="*/ 0 h 1330"/>
                <a:gd name="T10" fmla="*/ 943 w 1334"/>
                <a:gd name="T11" fmla="*/ 0 h 1330"/>
                <a:gd name="T12" fmla="*/ 943 w 1334"/>
                <a:gd name="T13" fmla="*/ 87 h 1330"/>
                <a:gd name="T14" fmla="*/ 1186 w 1334"/>
                <a:gd name="T15" fmla="*/ 87 h 1330"/>
                <a:gd name="T16" fmla="*/ 0 w 1334"/>
                <a:gd name="T17" fmla="*/ 1268 h 1330"/>
                <a:gd name="T18" fmla="*/ 63 w 1334"/>
                <a:gd name="T19" fmla="*/ 133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4" h="1330">
                  <a:moveTo>
                    <a:pt x="63" y="1330"/>
                  </a:moveTo>
                  <a:lnTo>
                    <a:pt x="1247" y="148"/>
                  </a:lnTo>
                  <a:lnTo>
                    <a:pt x="1247" y="390"/>
                  </a:lnTo>
                  <a:lnTo>
                    <a:pt x="1334" y="390"/>
                  </a:lnTo>
                  <a:lnTo>
                    <a:pt x="1334" y="0"/>
                  </a:lnTo>
                  <a:lnTo>
                    <a:pt x="943" y="0"/>
                  </a:lnTo>
                  <a:lnTo>
                    <a:pt x="943" y="87"/>
                  </a:lnTo>
                  <a:lnTo>
                    <a:pt x="1186" y="87"/>
                  </a:lnTo>
                  <a:lnTo>
                    <a:pt x="0" y="1268"/>
                  </a:lnTo>
                  <a:lnTo>
                    <a:pt x="63" y="13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0" name="Freeform 40">
              <a:extLst>
                <a:ext uri="{FF2B5EF4-FFF2-40B4-BE49-F238E27FC236}">
                  <a16:creationId xmlns:a16="http://schemas.microsoft.com/office/drawing/2014/main" id="{6B586102-1820-442C-BB06-915588086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9826" y="2868613"/>
              <a:ext cx="4133850" cy="3571875"/>
            </a:xfrm>
            <a:custGeom>
              <a:avLst/>
              <a:gdLst>
                <a:gd name="T0" fmla="*/ 2387 w 2604"/>
                <a:gd name="T1" fmla="*/ 2164 h 2250"/>
                <a:gd name="T2" fmla="*/ 2387 w 2604"/>
                <a:gd name="T3" fmla="*/ 0 h 2250"/>
                <a:gd name="T4" fmla="*/ 2040 w 2604"/>
                <a:gd name="T5" fmla="*/ 0 h 2250"/>
                <a:gd name="T6" fmla="*/ 2040 w 2604"/>
                <a:gd name="T7" fmla="*/ 2164 h 2250"/>
                <a:gd name="T8" fmla="*/ 1780 w 2604"/>
                <a:gd name="T9" fmla="*/ 2164 h 2250"/>
                <a:gd name="T10" fmla="*/ 1780 w 2604"/>
                <a:gd name="T11" fmla="*/ 519 h 2250"/>
                <a:gd name="T12" fmla="*/ 1433 w 2604"/>
                <a:gd name="T13" fmla="*/ 519 h 2250"/>
                <a:gd name="T14" fmla="*/ 1433 w 2604"/>
                <a:gd name="T15" fmla="*/ 2164 h 2250"/>
                <a:gd name="T16" fmla="*/ 1172 w 2604"/>
                <a:gd name="T17" fmla="*/ 2164 h 2250"/>
                <a:gd name="T18" fmla="*/ 1172 w 2604"/>
                <a:gd name="T19" fmla="*/ 1038 h 2250"/>
                <a:gd name="T20" fmla="*/ 825 w 2604"/>
                <a:gd name="T21" fmla="*/ 1038 h 2250"/>
                <a:gd name="T22" fmla="*/ 825 w 2604"/>
                <a:gd name="T23" fmla="*/ 2164 h 2250"/>
                <a:gd name="T24" fmla="*/ 565 w 2604"/>
                <a:gd name="T25" fmla="*/ 2164 h 2250"/>
                <a:gd name="T26" fmla="*/ 565 w 2604"/>
                <a:gd name="T27" fmla="*/ 1558 h 2250"/>
                <a:gd name="T28" fmla="*/ 217 w 2604"/>
                <a:gd name="T29" fmla="*/ 1558 h 2250"/>
                <a:gd name="T30" fmla="*/ 217 w 2604"/>
                <a:gd name="T31" fmla="*/ 2164 h 2250"/>
                <a:gd name="T32" fmla="*/ 0 w 2604"/>
                <a:gd name="T33" fmla="*/ 2164 h 2250"/>
                <a:gd name="T34" fmla="*/ 0 w 2604"/>
                <a:gd name="T35" fmla="*/ 2250 h 2250"/>
                <a:gd name="T36" fmla="*/ 2604 w 2604"/>
                <a:gd name="T37" fmla="*/ 2250 h 2250"/>
                <a:gd name="T38" fmla="*/ 2604 w 2604"/>
                <a:gd name="T39" fmla="*/ 2164 h 2250"/>
                <a:gd name="T40" fmla="*/ 2387 w 2604"/>
                <a:gd name="T41" fmla="*/ 2164 h 2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04" h="2250">
                  <a:moveTo>
                    <a:pt x="2387" y="2164"/>
                  </a:moveTo>
                  <a:lnTo>
                    <a:pt x="2387" y="0"/>
                  </a:lnTo>
                  <a:lnTo>
                    <a:pt x="2040" y="0"/>
                  </a:lnTo>
                  <a:lnTo>
                    <a:pt x="2040" y="2164"/>
                  </a:lnTo>
                  <a:lnTo>
                    <a:pt x="1780" y="2164"/>
                  </a:lnTo>
                  <a:lnTo>
                    <a:pt x="1780" y="519"/>
                  </a:lnTo>
                  <a:lnTo>
                    <a:pt x="1433" y="519"/>
                  </a:lnTo>
                  <a:lnTo>
                    <a:pt x="1433" y="2164"/>
                  </a:lnTo>
                  <a:lnTo>
                    <a:pt x="1172" y="2164"/>
                  </a:lnTo>
                  <a:lnTo>
                    <a:pt x="1172" y="1038"/>
                  </a:lnTo>
                  <a:lnTo>
                    <a:pt x="825" y="1038"/>
                  </a:lnTo>
                  <a:lnTo>
                    <a:pt x="825" y="2164"/>
                  </a:lnTo>
                  <a:lnTo>
                    <a:pt x="565" y="2164"/>
                  </a:lnTo>
                  <a:lnTo>
                    <a:pt x="565" y="1558"/>
                  </a:lnTo>
                  <a:lnTo>
                    <a:pt x="217" y="1558"/>
                  </a:lnTo>
                  <a:lnTo>
                    <a:pt x="217" y="2164"/>
                  </a:lnTo>
                  <a:lnTo>
                    <a:pt x="0" y="2164"/>
                  </a:lnTo>
                  <a:lnTo>
                    <a:pt x="0" y="2250"/>
                  </a:lnTo>
                  <a:lnTo>
                    <a:pt x="2604" y="2250"/>
                  </a:lnTo>
                  <a:lnTo>
                    <a:pt x="2604" y="2164"/>
                  </a:lnTo>
                  <a:lnTo>
                    <a:pt x="2387" y="21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4EB694B-E2E6-4E62-B253-86FDC4C10A14}"/>
              </a:ext>
            </a:extLst>
          </p:cNvPr>
          <p:cNvGrpSpPr/>
          <p:nvPr/>
        </p:nvGrpSpPr>
        <p:grpSpPr>
          <a:xfrm>
            <a:off x="8417455" y="2978670"/>
            <a:ext cx="338720" cy="337744"/>
            <a:chOff x="-4016375" y="1470025"/>
            <a:chExt cx="3856038" cy="3844925"/>
          </a:xfrm>
          <a:solidFill>
            <a:schemeClr val="accent5"/>
          </a:solidFill>
        </p:grpSpPr>
        <p:sp>
          <p:nvSpPr>
            <p:cNvPr id="75" name="Freeform 44">
              <a:extLst>
                <a:ext uri="{FF2B5EF4-FFF2-40B4-BE49-F238E27FC236}">
                  <a16:creationId xmlns:a16="http://schemas.microsoft.com/office/drawing/2014/main" id="{CFAA1F81-5F27-4F12-991D-D3CD6A72B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3460750"/>
              <a:ext cx="1166813" cy="1163638"/>
            </a:xfrm>
            <a:custGeom>
              <a:avLst/>
              <a:gdLst>
                <a:gd name="T0" fmla="*/ 0 w 542"/>
                <a:gd name="T1" fmla="*/ 542 h 542"/>
                <a:gd name="T2" fmla="*/ 542 w 542"/>
                <a:gd name="T3" fmla="*/ 0 h 542"/>
                <a:gd name="T4" fmla="*/ 286 w 542"/>
                <a:gd name="T5" fmla="*/ 0 h 542"/>
                <a:gd name="T6" fmla="*/ 0 w 542"/>
                <a:gd name="T7" fmla="*/ 286 h 542"/>
                <a:gd name="T8" fmla="*/ 0 w 542"/>
                <a:gd name="T9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42">
                  <a:moveTo>
                    <a:pt x="0" y="542"/>
                  </a:moveTo>
                  <a:cubicBezTo>
                    <a:pt x="292" y="526"/>
                    <a:pt x="526" y="292"/>
                    <a:pt x="542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71" y="151"/>
                    <a:pt x="151" y="271"/>
                    <a:pt x="0" y="286"/>
                  </a:cubicBezTo>
                  <a:lnTo>
                    <a:pt x="0" y="5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6" name="Freeform 45">
              <a:extLst>
                <a:ext uri="{FF2B5EF4-FFF2-40B4-BE49-F238E27FC236}">
                  <a16:creationId xmlns:a16="http://schemas.microsoft.com/office/drawing/2014/main" id="{9BDF9251-9F83-4FE2-BE62-14AF7EA0C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1470025"/>
              <a:ext cx="1858963" cy="1854200"/>
            </a:xfrm>
            <a:custGeom>
              <a:avLst/>
              <a:gdLst>
                <a:gd name="T0" fmla="*/ 0 w 863"/>
                <a:gd name="T1" fmla="*/ 0 h 863"/>
                <a:gd name="T2" fmla="*/ 0 w 863"/>
                <a:gd name="T3" fmla="*/ 257 h 863"/>
                <a:gd name="T4" fmla="*/ 606 w 863"/>
                <a:gd name="T5" fmla="*/ 863 h 863"/>
                <a:gd name="T6" fmla="*/ 863 w 863"/>
                <a:gd name="T7" fmla="*/ 863 h 863"/>
                <a:gd name="T8" fmla="*/ 0 w 863"/>
                <a:gd name="T9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863">
                  <a:moveTo>
                    <a:pt x="0" y="0"/>
                  </a:moveTo>
                  <a:cubicBezTo>
                    <a:pt x="0" y="257"/>
                    <a:pt x="0" y="257"/>
                    <a:pt x="0" y="257"/>
                  </a:cubicBezTo>
                  <a:cubicBezTo>
                    <a:pt x="328" y="273"/>
                    <a:pt x="590" y="535"/>
                    <a:pt x="606" y="863"/>
                  </a:cubicBezTo>
                  <a:cubicBezTo>
                    <a:pt x="863" y="863"/>
                    <a:pt x="863" y="863"/>
                    <a:pt x="863" y="863"/>
                  </a:cubicBezTo>
                  <a:cubicBezTo>
                    <a:pt x="846" y="394"/>
                    <a:pt x="469" y="17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Freeform 46">
              <a:extLst>
                <a:ext uri="{FF2B5EF4-FFF2-40B4-BE49-F238E27FC236}">
                  <a16:creationId xmlns:a16="http://schemas.microsoft.com/office/drawing/2014/main" id="{689BD5FD-09F3-4B55-8859-DE3C5BF5B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3460750"/>
              <a:ext cx="477838" cy="477838"/>
            </a:xfrm>
            <a:custGeom>
              <a:avLst/>
              <a:gdLst>
                <a:gd name="T0" fmla="*/ 0 w 222"/>
                <a:gd name="T1" fmla="*/ 222 h 222"/>
                <a:gd name="T2" fmla="*/ 222 w 222"/>
                <a:gd name="T3" fmla="*/ 0 h 222"/>
                <a:gd name="T4" fmla="*/ 0 w 222"/>
                <a:gd name="T5" fmla="*/ 0 h 222"/>
                <a:gd name="T6" fmla="*/ 0 w 222"/>
                <a:gd name="T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222">
                  <a:moveTo>
                    <a:pt x="0" y="222"/>
                  </a:moveTo>
                  <a:cubicBezTo>
                    <a:pt x="116" y="207"/>
                    <a:pt x="207" y="116"/>
                    <a:pt x="2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8" name="Freeform 47">
              <a:extLst>
                <a:ext uri="{FF2B5EF4-FFF2-40B4-BE49-F238E27FC236}">
                  <a16:creationId xmlns:a16="http://schemas.microsoft.com/office/drawing/2014/main" id="{AABD86DE-BFD6-47E5-8FE9-35F17F69E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2846388"/>
              <a:ext cx="477838" cy="477838"/>
            </a:xfrm>
            <a:custGeom>
              <a:avLst/>
              <a:gdLst>
                <a:gd name="T0" fmla="*/ 0 w 222"/>
                <a:gd name="T1" fmla="*/ 222 h 222"/>
                <a:gd name="T2" fmla="*/ 222 w 222"/>
                <a:gd name="T3" fmla="*/ 222 h 222"/>
                <a:gd name="T4" fmla="*/ 0 w 222"/>
                <a:gd name="T5" fmla="*/ 0 h 222"/>
                <a:gd name="T6" fmla="*/ 0 w 222"/>
                <a:gd name="T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222">
                  <a:moveTo>
                    <a:pt x="0" y="222"/>
                  </a:moveTo>
                  <a:cubicBezTo>
                    <a:pt x="222" y="222"/>
                    <a:pt x="222" y="222"/>
                    <a:pt x="222" y="222"/>
                  </a:cubicBezTo>
                  <a:cubicBezTo>
                    <a:pt x="207" y="106"/>
                    <a:pt x="116" y="15"/>
                    <a:pt x="0" y="0"/>
                  </a:cubicBezTo>
                  <a:lnTo>
                    <a:pt x="0" y="2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9" name="Freeform 48">
              <a:extLst>
                <a:ext uri="{FF2B5EF4-FFF2-40B4-BE49-F238E27FC236}">
                  <a16:creationId xmlns:a16="http://schemas.microsoft.com/office/drawing/2014/main" id="{DDC1A1EC-C552-45FC-AA21-5D212C2F5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2159000"/>
              <a:ext cx="1166813" cy="1165225"/>
            </a:xfrm>
            <a:custGeom>
              <a:avLst/>
              <a:gdLst>
                <a:gd name="T0" fmla="*/ 286 w 542"/>
                <a:gd name="T1" fmla="*/ 542 h 542"/>
                <a:gd name="T2" fmla="*/ 542 w 542"/>
                <a:gd name="T3" fmla="*/ 542 h 542"/>
                <a:gd name="T4" fmla="*/ 0 w 542"/>
                <a:gd name="T5" fmla="*/ 0 h 542"/>
                <a:gd name="T6" fmla="*/ 0 w 542"/>
                <a:gd name="T7" fmla="*/ 256 h 542"/>
                <a:gd name="T8" fmla="*/ 286 w 542"/>
                <a:gd name="T9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42">
                  <a:moveTo>
                    <a:pt x="286" y="542"/>
                  </a:moveTo>
                  <a:cubicBezTo>
                    <a:pt x="542" y="542"/>
                    <a:pt x="542" y="542"/>
                    <a:pt x="542" y="542"/>
                  </a:cubicBezTo>
                  <a:cubicBezTo>
                    <a:pt x="526" y="250"/>
                    <a:pt x="292" y="16"/>
                    <a:pt x="0" y="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151" y="271"/>
                    <a:pt x="271" y="391"/>
                    <a:pt x="286" y="5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87A0A948-50E8-48A9-BAA8-A787599AE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9300" y="3460750"/>
              <a:ext cx="1858963" cy="1854200"/>
            </a:xfrm>
            <a:custGeom>
              <a:avLst/>
              <a:gdLst>
                <a:gd name="T0" fmla="*/ 606 w 863"/>
                <a:gd name="T1" fmla="*/ 0 h 863"/>
                <a:gd name="T2" fmla="*/ 0 w 863"/>
                <a:gd name="T3" fmla="*/ 606 h 863"/>
                <a:gd name="T4" fmla="*/ 0 w 863"/>
                <a:gd name="T5" fmla="*/ 863 h 863"/>
                <a:gd name="T6" fmla="*/ 863 w 863"/>
                <a:gd name="T7" fmla="*/ 0 h 863"/>
                <a:gd name="T8" fmla="*/ 606 w 863"/>
                <a:gd name="T9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863">
                  <a:moveTo>
                    <a:pt x="606" y="0"/>
                  </a:moveTo>
                  <a:cubicBezTo>
                    <a:pt x="590" y="328"/>
                    <a:pt x="328" y="590"/>
                    <a:pt x="0" y="60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469" y="846"/>
                    <a:pt x="846" y="469"/>
                    <a:pt x="863" y="0"/>
                  </a:cubicBezTo>
                  <a:lnTo>
                    <a:pt x="60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6FFEBE3-3943-43E8-81E9-DABB278CA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4225" y="3460750"/>
              <a:ext cx="1166813" cy="1163638"/>
            </a:xfrm>
            <a:custGeom>
              <a:avLst/>
              <a:gdLst>
                <a:gd name="T0" fmla="*/ 542 w 542"/>
                <a:gd name="T1" fmla="*/ 286 h 542"/>
                <a:gd name="T2" fmla="*/ 256 w 542"/>
                <a:gd name="T3" fmla="*/ 0 h 542"/>
                <a:gd name="T4" fmla="*/ 0 w 542"/>
                <a:gd name="T5" fmla="*/ 0 h 542"/>
                <a:gd name="T6" fmla="*/ 542 w 542"/>
                <a:gd name="T7" fmla="*/ 542 h 542"/>
                <a:gd name="T8" fmla="*/ 542 w 542"/>
                <a:gd name="T9" fmla="*/ 286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42">
                  <a:moveTo>
                    <a:pt x="542" y="286"/>
                  </a:moveTo>
                  <a:cubicBezTo>
                    <a:pt x="391" y="271"/>
                    <a:pt x="271" y="151"/>
                    <a:pt x="2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292"/>
                    <a:pt x="250" y="526"/>
                    <a:pt x="542" y="542"/>
                  </a:cubicBezTo>
                  <a:lnTo>
                    <a:pt x="542" y="2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09F7F7BA-FD76-47C7-AE18-A87037EB4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6375" y="3460750"/>
              <a:ext cx="1858963" cy="1854200"/>
            </a:xfrm>
            <a:custGeom>
              <a:avLst/>
              <a:gdLst>
                <a:gd name="T0" fmla="*/ 257 w 863"/>
                <a:gd name="T1" fmla="*/ 0 h 863"/>
                <a:gd name="T2" fmla="*/ 0 w 863"/>
                <a:gd name="T3" fmla="*/ 0 h 863"/>
                <a:gd name="T4" fmla="*/ 863 w 863"/>
                <a:gd name="T5" fmla="*/ 863 h 863"/>
                <a:gd name="T6" fmla="*/ 863 w 863"/>
                <a:gd name="T7" fmla="*/ 606 h 863"/>
                <a:gd name="T8" fmla="*/ 257 w 863"/>
                <a:gd name="T9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863">
                  <a:moveTo>
                    <a:pt x="2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469"/>
                    <a:pt x="394" y="846"/>
                    <a:pt x="863" y="863"/>
                  </a:cubicBezTo>
                  <a:cubicBezTo>
                    <a:pt x="863" y="606"/>
                    <a:pt x="863" y="606"/>
                    <a:pt x="863" y="606"/>
                  </a:cubicBezTo>
                  <a:cubicBezTo>
                    <a:pt x="535" y="590"/>
                    <a:pt x="273" y="328"/>
                    <a:pt x="25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328C9588-1F80-418B-A5D1-9E1F0630F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4225" y="2159000"/>
              <a:ext cx="1166813" cy="1165225"/>
            </a:xfrm>
            <a:custGeom>
              <a:avLst/>
              <a:gdLst>
                <a:gd name="T0" fmla="*/ 542 w 542"/>
                <a:gd name="T1" fmla="*/ 0 h 542"/>
                <a:gd name="T2" fmla="*/ 0 w 542"/>
                <a:gd name="T3" fmla="*/ 542 h 542"/>
                <a:gd name="T4" fmla="*/ 256 w 542"/>
                <a:gd name="T5" fmla="*/ 542 h 542"/>
                <a:gd name="T6" fmla="*/ 542 w 542"/>
                <a:gd name="T7" fmla="*/ 256 h 542"/>
                <a:gd name="T8" fmla="*/ 542 w 542"/>
                <a:gd name="T9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42">
                  <a:moveTo>
                    <a:pt x="542" y="0"/>
                  </a:moveTo>
                  <a:cubicBezTo>
                    <a:pt x="250" y="16"/>
                    <a:pt x="16" y="250"/>
                    <a:pt x="0" y="542"/>
                  </a:cubicBezTo>
                  <a:cubicBezTo>
                    <a:pt x="256" y="542"/>
                    <a:pt x="256" y="542"/>
                    <a:pt x="256" y="542"/>
                  </a:cubicBezTo>
                  <a:cubicBezTo>
                    <a:pt x="271" y="391"/>
                    <a:pt x="391" y="271"/>
                    <a:pt x="542" y="256"/>
                  </a:cubicBezTo>
                  <a:lnTo>
                    <a:pt x="5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923194EE-D0AB-4DF4-B9C7-23DF528BB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6375" y="1470025"/>
              <a:ext cx="1858963" cy="1854200"/>
            </a:xfrm>
            <a:custGeom>
              <a:avLst/>
              <a:gdLst>
                <a:gd name="T0" fmla="*/ 863 w 863"/>
                <a:gd name="T1" fmla="*/ 0 h 863"/>
                <a:gd name="T2" fmla="*/ 0 w 863"/>
                <a:gd name="T3" fmla="*/ 863 h 863"/>
                <a:gd name="T4" fmla="*/ 257 w 863"/>
                <a:gd name="T5" fmla="*/ 863 h 863"/>
                <a:gd name="T6" fmla="*/ 863 w 863"/>
                <a:gd name="T7" fmla="*/ 257 h 863"/>
                <a:gd name="T8" fmla="*/ 863 w 863"/>
                <a:gd name="T9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863">
                  <a:moveTo>
                    <a:pt x="863" y="0"/>
                  </a:moveTo>
                  <a:cubicBezTo>
                    <a:pt x="394" y="17"/>
                    <a:pt x="17" y="394"/>
                    <a:pt x="0" y="863"/>
                  </a:cubicBezTo>
                  <a:cubicBezTo>
                    <a:pt x="257" y="863"/>
                    <a:pt x="257" y="863"/>
                    <a:pt x="257" y="863"/>
                  </a:cubicBezTo>
                  <a:cubicBezTo>
                    <a:pt x="273" y="535"/>
                    <a:pt x="535" y="273"/>
                    <a:pt x="863" y="257"/>
                  </a:cubicBezTo>
                  <a:lnTo>
                    <a:pt x="86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5" name="Freeform 54">
              <a:extLst>
                <a:ext uri="{FF2B5EF4-FFF2-40B4-BE49-F238E27FC236}">
                  <a16:creationId xmlns:a16="http://schemas.microsoft.com/office/drawing/2014/main" id="{767CB8E7-E631-4AF9-96A6-908296FAE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35250" y="2846388"/>
              <a:ext cx="477838" cy="477838"/>
            </a:xfrm>
            <a:custGeom>
              <a:avLst/>
              <a:gdLst>
                <a:gd name="T0" fmla="*/ 222 w 222"/>
                <a:gd name="T1" fmla="*/ 0 h 222"/>
                <a:gd name="T2" fmla="*/ 0 w 222"/>
                <a:gd name="T3" fmla="*/ 222 h 222"/>
                <a:gd name="T4" fmla="*/ 222 w 222"/>
                <a:gd name="T5" fmla="*/ 222 h 222"/>
                <a:gd name="T6" fmla="*/ 222 w 222"/>
                <a:gd name="T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222">
                  <a:moveTo>
                    <a:pt x="222" y="0"/>
                  </a:moveTo>
                  <a:cubicBezTo>
                    <a:pt x="106" y="15"/>
                    <a:pt x="15" y="106"/>
                    <a:pt x="0" y="222"/>
                  </a:cubicBezTo>
                  <a:cubicBezTo>
                    <a:pt x="222" y="222"/>
                    <a:pt x="222" y="222"/>
                    <a:pt x="222" y="222"/>
                  </a:cubicBezTo>
                  <a:lnTo>
                    <a:pt x="2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6" name="Freeform 55">
              <a:extLst>
                <a:ext uri="{FF2B5EF4-FFF2-40B4-BE49-F238E27FC236}">
                  <a16:creationId xmlns:a16="http://schemas.microsoft.com/office/drawing/2014/main" id="{9F973F77-70FB-43CD-B42B-6D51E2119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35250" y="3460750"/>
              <a:ext cx="477838" cy="477838"/>
            </a:xfrm>
            <a:custGeom>
              <a:avLst/>
              <a:gdLst>
                <a:gd name="T0" fmla="*/ 222 w 222"/>
                <a:gd name="T1" fmla="*/ 0 h 222"/>
                <a:gd name="T2" fmla="*/ 0 w 222"/>
                <a:gd name="T3" fmla="*/ 0 h 222"/>
                <a:gd name="T4" fmla="*/ 222 w 222"/>
                <a:gd name="T5" fmla="*/ 222 h 222"/>
                <a:gd name="T6" fmla="*/ 222 w 222"/>
                <a:gd name="T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222">
                  <a:moveTo>
                    <a:pt x="2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5" y="116"/>
                    <a:pt x="106" y="207"/>
                    <a:pt x="222" y="222"/>
                  </a:cubicBezTo>
                  <a:lnTo>
                    <a:pt x="2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47C6267B-ADE3-46E4-8330-FA656F1E0452}"/>
              </a:ext>
            </a:extLst>
          </p:cNvPr>
          <p:cNvGrpSpPr/>
          <p:nvPr/>
        </p:nvGrpSpPr>
        <p:grpSpPr>
          <a:xfrm>
            <a:off x="3416864" y="3003624"/>
            <a:ext cx="306404" cy="305627"/>
            <a:chOff x="-11006138" y="1176338"/>
            <a:chExt cx="10012363" cy="9986962"/>
          </a:xfrm>
          <a:solidFill>
            <a:schemeClr val="accent1"/>
          </a:solidFill>
        </p:grpSpPr>
        <p:sp>
          <p:nvSpPr>
            <p:cNvPr id="91" name="Freeform 59">
              <a:extLst>
                <a:ext uri="{FF2B5EF4-FFF2-40B4-BE49-F238E27FC236}">
                  <a16:creationId xmlns:a16="http://schemas.microsoft.com/office/drawing/2014/main" id="{E19E06B0-2486-460C-831B-9E5293FAAE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006138" y="1176338"/>
              <a:ext cx="8415338" cy="8394700"/>
            </a:xfrm>
            <a:custGeom>
              <a:avLst/>
              <a:gdLst>
                <a:gd name="T0" fmla="*/ 1351 w 1560"/>
                <a:gd name="T1" fmla="*/ 1178 h 1560"/>
                <a:gd name="T2" fmla="*/ 1226 w 1560"/>
                <a:gd name="T3" fmla="*/ 235 h 1560"/>
                <a:gd name="T4" fmla="*/ 276 w 1560"/>
                <a:gd name="T5" fmla="*/ 276 h 1560"/>
                <a:gd name="T6" fmla="*/ 235 w 1560"/>
                <a:gd name="T7" fmla="*/ 1226 h 1560"/>
                <a:gd name="T8" fmla="*/ 1178 w 1560"/>
                <a:gd name="T9" fmla="*/ 1351 h 1560"/>
                <a:gd name="T10" fmla="*/ 1351 w 1560"/>
                <a:gd name="T11" fmla="*/ 1178 h 1560"/>
                <a:gd name="T12" fmla="*/ 442 w 1560"/>
                <a:gd name="T13" fmla="*/ 384 h 1560"/>
                <a:gd name="T14" fmla="*/ 412 w 1560"/>
                <a:gd name="T15" fmla="*/ 412 h 1560"/>
                <a:gd name="T16" fmla="*/ 367 w 1560"/>
                <a:gd name="T17" fmla="*/ 412 h 1560"/>
                <a:gd name="T18" fmla="*/ 367 w 1560"/>
                <a:gd name="T19" fmla="*/ 367 h 1560"/>
                <a:gd name="T20" fmla="*/ 400 w 1560"/>
                <a:gd name="T21" fmla="*/ 336 h 1560"/>
                <a:gd name="T22" fmla="*/ 445 w 1560"/>
                <a:gd name="T23" fmla="*/ 339 h 1560"/>
                <a:gd name="T24" fmla="*/ 442 w 1560"/>
                <a:gd name="T25" fmla="*/ 384 h 1560"/>
                <a:gd name="T26" fmla="*/ 1181 w 1560"/>
                <a:gd name="T27" fmla="*/ 412 h 1560"/>
                <a:gd name="T28" fmla="*/ 1136 w 1560"/>
                <a:gd name="T29" fmla="*/ 412 h 1560"/>
                <a:gd name="T30" fmla="*/ 528 w 1560"/>
                <a:gd name="T31" fmla="*/ 325 h 1560"/>
                <a:gd name="T32" fmla="*/ 485 w 1560"/>
                <a:gd name="T33" fmla="*/ 312 h 1560"/>
                <a:gd name="T34" fmla="*/ 498 w 1560"/>
                <a:gd name="T35" fmla="*/ 268 h 1560"/>
                <a:gd name="T36" fmla="*/ 1181 w 1560"/>
                <a:gd name="T37" fmla="*/ 367 h 1560"/>
                <a:gd name="T38" fmla="*/ 1181 w 1560"/>
                <a:gd name="T39" fmla="*/ 412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0" h="1560">
                  <a:moveTo>
                    <a:pt x="1351" y="1178"/>
                  </a:moveTo>
                  <a:cubicBezTo>
                    <a:pt x="1560" y="879"/>
                    <a:pt x="1506" y="469"/>
                    <a:pt x="1226" y="235"/>
                  </a:cubicBezTo>
                  <a:cubicBezTo>
                    <a:pt x="947" y="0"/>
                    <a:pt x="534" y="18"/>
                    <a:pt x="276" y="276"/>
                  </a:cubicBezTo>
                  <a:cubicBezTo>
                    <a:pt x="18" y="534"/>
                    <a:pt x="0" y="947"/>
                    <a:pt x="235" y="1226"/>
                  </a:cubicBezTo>
                  <a:cubicBezTo>
                    <a:pt x="469" y="1506"/>
                    <a:pt x="879" y="1560"/>
                    <a:pt x="1178" y="1351"/>
                  </a:cubicBezTo>
                  <a:cubicBezTo>
                    <a:pt x="1245" y="1303"/>
                    <a:pt x="1303" y="1245"/>
                    <a:pt x="1351" y="1178"/>
                  </a:cubicBezTo>
                  <a:close/>
                  <a:moveTo>
                    <a:pt x="442" y="384"/>
                  </a:moveTo>
                  <a:cubicBezTo>
                    <a:pt x="431" y="393"/>
                    <a:pt x="422" y="402"/>
                    <a:pt x="412" y="412"/>
                  </a:cubicBezTo>
                  <a:cubicBezTo>
                    <a:pt x="399" y="424"/>
                    <a:pt x="379" y="424"/>
                    <a:pt x="367" y="412"/>
                  </a:cubicBezTo>
                  <a:cubicBezTo>
                    <a:pt x="354" y="399"/>
                    <a:pt x="354" y="379"/>
                    <a:pt x="367" y="367"/>
                  </a:cubicBezTo>
                  <a:cubicBezTo>
                    <a:pt x="377" y="356"/>
                    <a:pt x="389" y="345"/>
                    <a:pt x="400" y="336"/>
                  </a:cubicBezTo>
                  <a:cubicBezTo>
                    <a:pt x="413" y="324"/>
                    <a:pt x="434" y="326"/>
                    <a:pt x="445" y="339"/>
                  </a:cubicBezTo>
                  <a:cubicBezTo>
                    <a:pt x="457" y="353"/>
                    <a:pt x="455" y="373"/>
                    <a:pt x="442" y="384"/>
                  </a:cubicBezTo>
                  <a:close/>
                  <a:moveTo>
                    <a:pt x="1181" y="412"/>
                  </a:moveTo>
                  <a:cubicBezTo>
                    <a:pt x="1169" y="424"/>
                    <a:pt x="1148" y="424"/>
                    <a:pt x="1136" y="412"/>
                  </a:cubicBezTo>
                  <a:cubicBezTo>
                    <a:pt x="975" y="252"/>
                    <a:pt x="728" y="217"/>
                    <a:pt x="528" y="325"/>
                  </a:cubicBezTo>
                  <a:cubicBezTo>
                    <a:pt x="513" y="333"/>
                    <a:pt x="493" y="327"/>
                    <a:pt x="485" y="312"/>
                  </a:cubicBezTo>
                  <a:cubicBezTo>
                    <a:pt x="476" y="296"/>
                    <a:pt x="482" y="277"/>
                    <a:pt x="498" y="268"/>
                  </a:cubicBezTo>
                  <a:cubicBezTo>
                    <a:pt x="722" y="147"/>
                    <a:pt x="1000" y="187"/>
                    <a:pt x="1181" y="367"/>
                  </a:cubicBezTo>
                  <a:cubicBezTo>
                    <a:pt x="1194" y="379"/>
                    <a:pt x="1194" y="399"/>
                    <a:pt x="1181" y="4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2" name="Freeform 60">
              <a:extLst>
                <a:ext uri="{FF2B5EF4-FFF2-40B4-BE49-F238E27FC236}">
                  <a16:creationId xmlns:a16="http://schemas.microsoft.com/office/drawing/2014/main" id="{4B3CF6D8-F2BB-4837-B7AC-E2AD4D8CC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89425" y="7875588"/>
              <a:ext cx="3295650" cy="3287712"/>
            </a:xfrm>
            <a:custGeom>
              <a:avLst/>
              <a:gdLst>
                <a:gd name="T0" fmla="*/ 611 w 611"/>
                <a:gd name="T1" fmla="*/ 476 h 611"/>
                <a:gd name="T2" fmla="*/ 135 w 611"/>
                <a:gd name="T3" fmla="*/ 0 h 611"/>
                <a:gd name="T4" fmla="*/ 123 w 611"/>
                <a:gd name="T5" fmla="*/ 15 h 611"/>
                <a:gd name="T6" fmla="*/ 112 w 611"/>
                <a:gd name="T7" fmla="*/ 28 h 611"/>
                <a:gd name="T8" fmla="*/ 72 w 611"/>
                <a:gd name="T9" fmla="*/ 72 h 611"/>
                <a:gd name="T10" fmla="*/ 28 w 611"/>
                <a:gd name="T11" fmla="*/ 112 h 611"/>
                <a:gd name="T12" fmla="*/ 15 w 611"/>
                <a:gd name="T13" fmla="*/ 123 h 611"/>
                <a:gd name="T14" fmla="*/ 0 w 611"/>
                <a:gd name="T15" fmla="*/ 135 h 611"/>
                <a:gd name="T16" fmla="*/ 476 w 611"/>
                <a:gd name="T17" fmla="*/ 611 h 611"/>
                <a:gd name="T18" fmla="*/ 611 w 611"/>
                <a:gd name="T19" fmla="*/ 476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1" h="611">
                  <a:moveTo>
                    <a:pt x="611" y="476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31" y="5"/>
                    <a:pt x="127" y="10"/>
                    <a:pt x="123" y="15"/>
                  </a:cubicBezTo>
                  <a:cubicBezTo>
                    <a:pt x="119" y="19"/>
                    <a:pt x="116" y="24"/>
                    <a:pt x="112" y="28"/>
                  </a:cubicBezTo>
                  <a:cubicBezTo>
                    <a:pt x="99" y="43"/>
                    <a:pt x="86" y="58"/>
                    <a:pt x="72" y="72"/>
                  </a:cubicBezTo>
                  <a:cubicBezTo>
                    <a:pt x="58" y="86"/>
                    <a:pt x="43" y="99"/>
                    <a:pt x="28" y="112"/>
                  </a:cubicBezTo>
                  <a:cubicBezTo>
                    <a:pt x="24" y="116"/>
                    <a:pt x="19" y="119"/>
                    <a:pt x="15" y="123"/>
                  </a:cubicBezTo>
                  <a:cubicBezTo>
                    <a:pt x="10" y="127"/>
                    <a:pt x="5" y="131"/>
                    <a:pt x="0" y="135"/>
                  </a:cubicBezTo>
                  <a:cubicBezTo>
                    <a:pt x="476" y="611"/>
                    <a:pt x="476" y="611"/>
                    <a:pt x="476" y="611"/>
                  </a:cubicBezTo>
                  <a:lnTo>
                    <a:pt x="611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98382A-7DC3-4AC8-9D27-3EB72105D9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720" y="932021"/>
            <a:ext cx="3834462" cy="215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BD2B"/>
      </a:accent1>
      <a:accent2>
        <a:srgbClr val="F58521"/>
      </a:accent2>
      <a:accent3>
        <a:srgbClr val="EB5650"/>
      </a:accent3>
      <a:accent4>
        <a:srgbClr val="582E60"/>
      </a:accent4>
      <a:accent5>
        <a:srgbClr val="0F75BD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5480</TotalTime>
  <Words>252</Words>
  <Application>Microsoft Office PowerPoint</Application>
  <PresentationFormat>Custom</PresentationFormat>
  <Paragraphs>49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Free 4-Step Gear Diagram Template</vt:lpstr>
      <vt:lpstr>Free 4-Step Gear Diagram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Step Infographic Concept</dc:title>
  <dc:creator>Julian</dc:creator>
  <cp:lastModifiedBy>user</cp:lastModifiedBy>
  <cp:revision>113</cp:revision>
  <dcterms:created xsi:type="dcterms:W3CDTF">2013-09-12T13:05:01Z</dcterms:created>
  <dcterms:modified xsi:type="dcterms:W3CDTF">2024-03-24T21:34:56Z</dcterms:modified>
</cp:coreProperties>
</file>