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0" r:id="rId2"/>
    <p:sldId id="271" r:id="rId3"/>
    <p:sldId id="272" r:id="rId4"/>
    <p:sldId id="273" r:id="rId5"/>
    <p:sldId id="274" r:id="rId6"/>
    <p:sldId id="268" r:id="rId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CB9A"/>
    <a:srgbClr val="DDD9C3"/>
    <a:srgbClr val="CFC0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>
      <p:cViewPr>
        <p:scale>
          <a:sx n="92" d="100"/>
          <a:sy n="92" d="100"/>
        </p:scale>
        <p:origin x="1864" y="86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11/24/16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7773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11/24/16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11/24/16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/>
              <a:t>Success Metaphor Slide</a:t>
            </a:r>
          </a:p>
        </p:txBody>
      </p:sp>
      <p:grpSp>
        <p:nvGrpSpPr>
          <p:cNvPr id="164" name="Group 163"/>
          <p:cNvGrpSpPr/>
          <p:nvPr/>
        </p:nvGrpSpPr>
        <p:grpSpPr>
          <a:xfrm>
            <a:off x="2764962" y="3909180"/>
            <a:ext cx="6633044" cy="3118526"/>
            <a:chOff x="4094164" y="3545827"/>
            <a:chExt cx="4000458" cy="3308998"/>
          </a:xfrm>
        </p:grpSpPr>
        <p:sp>
          <p:nvSpPr>
            <p:cNvPr id="165" name="Freeform 5"/>
            <p:cNvSpPr>
              <a:spLocks/>
            </p:cNvSpPr>
            <p:nvPr/>
          </p:nvSpPr>
          <p:spPr bwMode="auto">
            <a:xfrm>
              <a:off x="4094164" y="3545827"/>
              <a:ext cx="4000458" cy="3304233"/>
            </a:xfrm>
            <a:custGeom>
              <a:avLst/>
              <a:gdLst>
                <a:gd name="T0" fmla="*/ 38 w 1084"/>
                <a:gd name="T1" fmla="*/ 832 h 852"/>
                <a:gd name="T2" fmla="*/ 0 w 1084"/>
                <a:gd name="T3" fmla="*/ 852 h 852"/>
                <a:gd name="T4" fmla="*/ 1029 w 1084"/>
                <a:gd name="T5" fmla="*/ 852 h 852"/>
                <a:gd name="T6" fmla="*/ 1061 w 1084"/>
                <a:gd name="T7" fmla="*/ 776 h 852"/>
                <a:gd name="T8" fmla="*/ 858 w 1084"/>
                <a:gd name="T9" fmla="*/ 489 h 852"/>
                <a:gd name="T10" fmla="*/ 529 w 1084"/>
                <a:gd name="T11" fmla="*/ 368 h 852"/>
                <a:gd name="T12" fmla="*/ 405 w 1084"/>
                <a:gd name="T13" fmla="*/ 327 h 852"/>
                <a:gd name="T14" fmla="*/ 557 w 1084"/>
                <a:gd name="T15" fmla="*/ 56 h 852"/>
                <a:gd name="T16" fmla="*/ 325 w 1084"/>
                <a:gd name="T17" fmla="*/ 4 h 852"/>
                <a:gd name="T18" fmla="*/ 426 w 1084"/>
                <a:gd name="T19" fmla="*/ 27 h 852"/>
                <a:gd name="T20" fmla="*/ 502 w 1084"/>
                <a:gd name="T21" fmla="*/ 76 h 852"/>
                <a:gd name="T22" fmla="*/ 455 w 1084"/>
                <a:gd name="T23" fmla="*/ 139 h 852"/>
                <a:gd name="T24" fmla="*/ 152 w 1084"/>
                <a:gd name="T25" fmla="*/ 238 h 852"/>
                <a:gd name="T26" fmla="*/ 168 w 1084"/>
                <a:gd name="T27" fmla="*/ 405 h 852"/>
                <a:gd name="T28" fmla="*/ 219 w 1084"/>
                <a:gd name="T29" fmla="*/ 699 h 852"/>
                <a:gd name="T30" fmla="*/ 38 w 1084"/>
                <a:gd name="T31" fmla="*/ 832 h 852"/>
                <a:gd name="connsiteX0" fmla="*/ 351 w 9812"/>
                <a:gd name="connsiteY0" fmla="*/ 10069 h 10304"/>
                <a:gd name="connsiteX1" fmla="*/ 0 w 9812"/>
                <a:gd name="connsiteY1" fmla="*/ 10304 h 10304"/>
                <a:gd name="connsiteX2" fmla="*/ 9493 w 9812"/>
                <a:gd name="connsiteY2" fmla="*/ 10304 h 10304"/>
                <a:gd name="connsiteX3" fmla="*/ 9788 w 9812"/>
                <a:gd name="connsiteY3" fmla="*/ 9412 h 10304"/>
                <a:gd name="connsiteX4" fmla="*/ 7915 w 9812"/>
                <a:gd name="connsiteY4" fmla="*/ 6043 h 10304"/>
                <a:gd name="connsiteX5" fmla="*/ 4880 w 9812"/>
                <a:gd name="connsiteY5" fmla="*/ 4623 h 10304"/>
                <a:gd name="connsiteX6" fmla="*/ 3736 w 9812"/>
                <a:gd name="connsiteY6" fmla="*/ 4142 h 10304"/>
                <a:gd name="connsiteX7" fmla="*/ 5138 w 9812"/>
                <a:gd name="connsiteY7" fmla="*/ 961 h 10304"/>
                <a:gd name="connsiteX8" fmla="*/ 1941 w 9812"/>
                <a:gd name="connsiteY8" fmla="*/ 4 h 10304"/>
                <a:gd name="connsiteX9" fmla="*/ 3930 w 9812"/>
                <a:gd name="connsiteY9" fmla="*/ 621 h 10304"/>
                <a:gd name="connsiteX10" fmla="*/ 4631 w 9812"/>
                <a:gd name="connsiteY10" fmla="*/ 1196 h 10304"/>
                <a:gd name="connsiteX11" fmla="*/ 4197 w 9812"/>
                <a:gd name="connsiteY11" fmla="*/ 1935 h 10304"/>
                <a:gd name="connsiteX12" fmla="*/ 1402 w 9812"/>
                <a:gd name="connsiteY12" fmla="*/ 3097 h 10304"/>
                <a:gd name="connsiteX13" fmla="*/ 1550 w 9812"/>
                <a:gd name="connsiteY13" fmla="*/ 5058 h 10304"/>
                <a:gd name="connsiteX14" fmla="*/ 2020 w 9812"/>
                <a:gd name="connsiteY14" fmla="*/ 8508 h 10304"/>
                <a:gd name="connsiteX15" fmla="*/ 351 w 9812"/>
                <a:gd name="connsiteY15" fmla="*/ 10069 h 10304"/>
                <a:gd name="connsiteX0" fmla="*/ 358 w 10001"/>
                <a:gd name="connsiteY0" fmla="*/ 9772 h 10000"/>
                <a:gd name="connsiteX1" fmla="*/ 0 w 10001"/>
                <a:gd name="connsiteY1" fmla="*/ 10000 h 10000"/>
                <a:gd name="connsiteX2" fmla="*/ 9675 w 10001"/>
                <a:gd name="connsiteY2" fmla="*/ 10000 h 10000"/>
                <a:gd name="connsiteX3" fmla="*/ 9976 w 10001"/>
                <a:gd name="connsiteY3" fmla="*/ 9134 h 10000"/>
                <a:gd name="connsiteX4" fmla="*/ 8067 w 10001"/>
                <a:gd name="connsiteY4" fmla="*/ 5865 h 10000"/>
                <a:gd name="connsiteX5" fmla="*/ 4974 w 10001"/>
                <a:gd name="connsiteY5" fmla="*/ 4487 h 10000"/>
                <a:gd name="connsiteX6" fmla="*/ 3808 w 10001"/>
                <a:gd name="connsiteY6" fmla="*/ 4020 h 10000"/>
                <a:gd name="connsiteX7" fmla="*/ 5236 w 10001"/>
                <a:gd name="connsiteY7" fmla="*/ 933 h 10000"/>
                <a:gd name="connsiteX8" fmla="*/ 1978 w 10001"/>
                <a:gd name="connsiteY8" fmla="*/ 4 h 10000"/>
                <a:gd name="connsiteX9" fmla="*/ 4005 w 10001"/>
                <a:gd name="connsiteY9" fmla="*/ 603 h 10000"/>
                <a:gd name="connsiteX10" fmla="*/ 4720 w 10001"/>
                <a:gd name="connsiteY10" fmla="*/ 1161 h 10000"/>
                <a:gd name="connsiteX11" fmla="*/ 4277 w 10001"/>
                <a:gd name="connsiteY11" fmla="*/ 1878 h 10000"/>
                <a:gd name="connsiteX12" fmla="*/ 1429 w 10001"/>
                <a:gd name="connsiteY12" fmla="*/ 3006 h 10000"/>
                <a:gd name="connsiteX13" fmla="*/ 1580 w 10001"/>
                <a:gd name="connsiteY13" fmla="*/ 4909 h 10000"/>
                <a:gd name="connsiteX14" fmla="*/ 2059 w 10001"/>
                <a:gd name="connsiteY14" fmla="*/ 8257 h 10000"/>
                <a:gd name="connsiteX15" fmla="*/ 358 w 10001"/>
                <a:gd name="connsiteY15" fmla="*/ 9772 h 10000"/>
                <a:gd name="connsiteX0" fmla="*/ 358 w 10001"/>
                <a:gd name="connsiteY0" fmla="*/ 9772 h 10000"/>
                <a:gd name="connsiteX1" fmla="*/ 0 w 10001"/>
                <a:gd name="connsiteY1" fmla="*/ 10000 h 10000"/>
                <a:gd name="connsiteX2" fmla="*/ 9675 w 10001"/>
                <a:gd name="connsiteY2" fmla="*/ 10000 h 10000"/>
                <a:gd name="connsiteX3" fmla="*/ 9976 w 10001"/>
                <a:gd name="connsiteY3" fmla="*/ 9134 h 10000"/>
                <a:gd name="connsiteX4" fmla="*/ 8067 w 10001"/>
                <a:gd name="connsiteY4" fmla="*/ 5865 h 10000"/>
                <a:gd name="connsiteX5" fmla="*/ 4974 w 10001"/>
                <a:gd name="connsiteY5" fmla="*/ 4487 h 10000"/>
                <a:gd name="connsiteX6" fmla="*/ 3808 w 10001"/>
                <a:gd name="connsiteY6" fmla="*/ 4020 h 10000"/>
                <a:gd name="connsiteX7" fmla="*/ 5236 w 10001"/>
                <a:gd name="connsiteY7" fmla="*/ 933 h 10000"/>
                <a:gd name="connsiteX8" fmla="*/ 1978 w 10001"/>
                <a:gd name="connsiteY8" fmla="*/ 4 h 10000"/>
                <a:gd name="connsiteX9" fmla="*/ 4005 w 10001"/>
                <a:gd name="connsiteY9" fmla="*/ 603 h 10000"/>
                <a:gd name="connsiteX10" fmla="*/ 4720 w 10001"/>
                <a:gd name="connsiteY10" fmla="*/ 1161 h 10000"/>
                <a:gd name="connsiteX11" fmla="*/ 4277 w 10001"/>
                <a:gd name="connsiteY11" fmla="*/ 1878 h 10000"/>
                <a:gd name="connsiteX12" fmla="*/ 1429 w 10001"/>
                <a:gd name="connsiteY12" fmla="*/ 3006 h 10000"/>
                <a:gd name="connsiteX13" fmla="*/ 1580 w 10001"/>
                <a:gd name="connsiteY13" fmla="*/ 4909 h 10000"/>
                <a:gd name="connsiteX14" fmla="*/ 2059 w 10001"/>
                <a:gd name="connsiteY14" fmla="*/ 8257 h 10000"/>
                <a:gd name="connsiteX15" fmla="*/ 358 w 10001"/>
                <a:gd name="connsiteY15" fmla="*/ 9772 h 10000"/>
                <a:gd name="connsiteX0" fmla="*/ 358 w 10001"/>
                <a:gd name="connsiteY0" fmla="*/ 9772 h 10000"/>
                <a:gd name="connsiteX1" fmla="*/ 0 w 10001"/>
                <a:gd name="connsiteY1" fmla="*/ 10000 h 10000"/>
                <a:gd name="connsiteX2" fmla="*/ 9675 w 10001"/>
                <a:gd name="connsiteY2" fmla="*/ 10000 h 10000"/>
                <a:gd name="connsiteX3" fmla="*/ 9976 w 10001"/>
                <a:gd name="connsiteY3" fmla="*/ 9134 h 10000"/>
                <a:gd name="connsiteX4" fmla="*/ 8067 w 10001"/>
                <a:gd name="connsiteY4" fmla="*/ 5865 h 10000"/>
                <a:gd name="connsiteX5" fmla="*/ 4974 w 10001"/>
                <a:gd name="connsiteY5" fmla="*/ 4487 h 10000"/>
                <a:gd name="connsiteX6" fmla="*/ 3808 w 10001"/>
                <a:gd name="connsiteY6" fmla="*/ 4020 h 10000"/>
                <a:gd name="connsiteX7" fmla="*/ 5236 w 10001"/>
                <a:gd name="connsiteY7" fmla="*/ 933 h 10000"/>
                <a:gd name="connsiteX8" fmla="*/ 1978 w 10001"/>
                <a:gd name="connsiteY8" fmla="*/ 4 h 10000"/>
                <a:gd name="connsiteX9" fmla="*/ 4005 w 10001"/>
                <a:gd name="connsiteY9" fmla="*/ 603 h 10000"/>
                <a:gd name="connsiteX10" fmla="*/ 4720 w 10001"/>
                <a:gd name="connsiteY10" fmla="*/ 1161 h 10000"/>
                <a:gd name="connsiteX11" fmla="*/ 4277 w 10001"/>
                <a:gd name="connsiteY11" fmla="*/ 1878 h 10000"/>
                <a:gd name="connsiteX12" fmla="*/ 1429 w 10001"/>
                <a:gd name="connsiteY12" fmla="*/ 3006 h 10000"/>
                <a:gd name="connsiteX13" fmla="*/ 1580 w 10001"/>
                <a:gd name="connsiteY13" fmla="*/ 4909 h 10000"/>
                <a:gd name="connsiteX14" fmla="*/ 2059 w 10001"/>
                <a:gd name="connsiteY14" fmla="*/ 8257 h 10000"/>
                <a:gd name="connsiteX15" fmla="*/ 358 w 10001"/>
                <a:gd name="connsiteY15" fmla="*/ 9772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001" h="10000">
                  <a:moveTo>
                    <a:pt x="358" y="9772"/>
                  </a:moveTo>
                  <a:cubicBezTo>
                    <a:pt x="254" y="9829"/>
                    <a:pt x="131" y="9909"/>
                    <a:pt x="0" y="10000"/>
                  </a:cubicBezTo>
                  <a:lnTo>
                    <a:pt x="9675" y="10000"/>
                  </a:lnTo>
                  <a:cubicBezTo>
                    <a:pt x="9834" y="9750"/>
                    <a:pt x="9929" y="9442"/>
                    <a:pt x="9976" y="9134"/>
                  </a:cubicBezTo>
                  <a:cubicBezTo>
                    <a:pt x="10192" y="7677"/>
                    <a:pt x="8988" y="6469"/>
                    <a:pt x="8067" y="5865"/>
                  </a:cubicBezTo>
                  <a:cubicBezTo>
                    <a:pt x="7089" y="5227"/>
                    <a:pt x="6026" y="4852"/>
                    <a:pt x="4974" y="4487"/>
                  </a:cubicBezTo>
                  <a:cubicBezTo>
                    <a:pt x="4588" y="4350"/>
                    <a:pt x="4168" y="4258"/>
                    <a:pt x="3808" y="4020"/>
                  </a:cubicBezTo>
                  <a:cubicBezTo>
                    <a:pt x="2644" y="3251"/>
                    <a:pt x="5714" y="2550"/>
                    <a:pt x="5236" y="933"/>
                  </a:cubicBezTo>
                  <a:cubicBezTo>
                    <a:pt x="5028" y="228"/>
                    <a:pt x="2147" y="-42"/>
                    <a:pt x="1978" y="4"/>
                  </a:cubicBezTo>
                  <a:cubicBezTo>
                    <a:pt x="2232" y="38"/>
                    <a:pt x="3549" y="410"/>
                    <a:pt x="4005" y="603"/>
                  </a:cubicBezTo>
                  <a:cubicBezTo>
                    <a:pt x="4462" y="796"/>
                    <a:pt x="4588" y="910"/>
                    <a:pt x="4720" y="1161"/>
                  </a:cubicBezTo>
                  <a:cubicBezTo>
                    <a:pt x="4917" y="1548"/>
                    <a:pt x="4551" y="1742"/>
                    <a:pt x="4277" y="1878"/>
                  </a:cubicBezTo>
                  <a:cubicBezTo>
                    <a:pt x="3347" y="2334"/>
                    <a:pt x="2350" y="2539"/>
                    <a:pt x="1429" y="3006"/>
                  </a:cubicBezTo>
                  <a:cubicBezTo>
                    <a:pt x="574" y="3438"/>
                    <a:pt x="1025" y="4373"/>
                    <a:pt x="1580" y="4909"/>
                  </a:cubicBezTo>
                  <a:cubicBezTo>
                    <a:pt x="2501" y="5797"/>
                    <a:pt x="2858" y="7084"/>
                    <a:pt x="2059" y="8257"/>
                  </a:cubicBezTo>
                  <a:cubicBezTo>
                    <a:pt x="1598" y="8930"/>
                    <a:pt x="997" y="9396"/>
                    <a:pt x="358" y="977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6" name="Freeform 6"/>
            <p:cNvSpPr>
              <a:spLocks/>
            </p:cNvSpPr>
            <p:nvPr/>
          </p:nvSpPr>
          <p:spPr bwMode="auto">
            <a:xfrm>
              <a:off x="4729163" y="3914775"/>
              <a:ext cx="2301875" cy="2940050"/>
            </a:xfrm>
            <a:custGeom>
              <a:avLst/>
              <a:gdLst>
                <a:gd name="T0" fmla="*/ 144 w 612"/>
                <a:gd name="T1" fmla="*/ 333 h 781"/>
                <a:gd name="T2" fmla="*/ 206 w 612"/>
                <a:gd name="T3" fmla="*/ 366 h 781"/>
                <a:gd name="T4" fmla="*/ 350 w 612"/>
                <a:gd name="T5" fmla="*/ 434 h 781"/>
                <a:gd name="T6" fmla="*/ 462 w 612"/>
                <a:gd name="T7" fmla="*/ 628 h 781"/>
                <a:gd name="T8" fmla="*/ 325 w 612"/>
                <a:gd name="T9" fmla="*/ 781 h 781"/>
                <a:gd name="T10" fmla="*/ 418 w 612"/>
                <a:gd name="T11" fmla="*/ 781 h 781"/>
                <a:gd name="T12" fmla="*/ 499 w 612"/>
                <a:gd name="T13" fmla="*/ 688 h 781"/>
                <a:gd name="T14" fmla="*/ 166 w 612"/>
                <a:gd name="T15" fmla="*/ 329 h 781"/>
                <a:gd name="T16" fmla="*/ 92 w 612"/>
                <a:gd name="T17" fmla="*/ 190 h 781"/>
                <a:gd name="T18" fmla="*/ 213 w 612"/>
                <a:gd name="T19" fmla="*/ 142 h 781"/>
                <a:gd name="T20" fmla="*/ 364 w 612"/>
                <a:gd name="T21" fmla="*/ 56 h 781"/>
                <a:gd name="T22" fmla="*/ 363 w 612"/>
                <a:gd name="T23" fmla="*/ 0 h 781"/>
                <a:gd name="T24" fmla="*/ 370 w 612"/>
                <a:gd name="T25" fmla="*/ 7 h 781"/>
                <a:gd name="T26" fmla="*/ 296 w 612"/>
                <a:gd name="T27" fmla="*/ 100 h 781"/>
                <a:gd name="T28" fmla="*/ 236 w 612"/>
                <a:gd name="T29" fmla="*/ 127 h 781"/>
                <a:gd name="T30" fmla="*/ 123 w 612"/>
                <a:gd name="T31" fmla="*/ 169 h 781"/>
                <a:gd name="T32" fmla="*/ 63 w 612"/>
                <a:gd name="T33" fmla="*/ 198 h 781"/>
                <a:gd name="T34" fmla="*/ 67 w 612"/>
                <a:gd name="T35" fmla="*/ 278 h 781"/>
                <a:gd name="T36" fmla="*/ 144 w 612"/>
                <a:gd name="T37" fmla="*/ 333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2" h="781">
                  <a:moveTo>
                    <a:pt x="144" y="333"/>
                  </a:moveTo>
                  <a:cubicBezTo>
                    <a:pt x="164" y="345"/>
                    <a:pt x="184" y="356"/>
                    <a:pt x="206" y="366"/>
                  </a:cubicBezTo>
                  <a:cubicBezTo>
                    <a:pt x="255" y="386"/>
                    <a:pt x="305" y="406"/>
                    <a:pt x="350" y="434"/>
                  </a:cubicBezTo>
                  <a:cubicBezTo>
                    <a:pt x="417" y="473"/>
                    <a:pt x="489" y="541"/>
                    <a:pt x="462" y="628"/>
                  </a:cubicBezTo>
                  <a:cubicBezTo>
                    <a:pt x="442" y="693"/>
                    <a:pt x="380" y="745"/>
                    <a:pt x="325" y="781"/>
                  </a:cubicBezTo>
                  <a:cubicBezTo>
                    <a:pt x="418" y="781"/>
                    <a:pt x="418" y="781"/>
                    <a:pt x="418" y="781"/>
                  </a:cubicBezTo>
                  <a:cubicBezTo>
                    <a:pt x="450" y="755"/>
                    <a:pt x="479" y="726"/>
                    <a:pt x="499" y="688"/>
                  </a:cubicBezTo>
                  <a:cubicBezTo>
                    <a:pt x="612" y="474"/>
                    <a:pt x="294" y="395"/>
                    <a:pt x="166" y="329"/>
                  </a:cubicBezTo>
                  <a:cubicBezTo>
                    <a:pt x="123" y="307"/>
                    <a:pt x="0" y="235"/>
                    <a:pt x="92" y="190"/>
                  </a:cubicBezTo>
                  <a:cubicBezTo>
                    <a:pt x="131" y="171"/>
                    <a:pt x="173" y="158"/>
                    <a:pt x="213" y="142"/>
                  </a:cubicBezTo>
                  <a:cubicBezTo>
                    <a:pt x="262" y="121"/>
                    <a:pt x="330" y="100"/>
                    <a:pt x="364" y="56"/>
                  </a:cubicBezTo>
                  <a:cubicBezTo>
                    <a:pt x="378" y="37"/>
                    <a:pt x="383" y="15"/>
                    <a:pt x="363" y="0"/>
                  </a:cubicBezTo>
                  <a:cubicBezTo>
                    <a:pt x="366" y="2"/>
                    <a:pt x="368" y="4"/>
                    <a:pt x="370" y="7"/>
                  </a:cubicBezTo>
                  <a:cubicBezTo>
                    <a:pt x="397" y="43"/>
                    <a:pt x="320" y="88"/>
                    <a:pt x="296" y="100"/>
                  </a:cubicBezTo>
                  <a:cubicBezTo>
                    <a:pt x="277" y="111"/>
                    <a:pt x="256" y="119"/>
                    <a:pt x="236" y="127"/>
                  </a:cubicBezTo>
                  <a:cubicBezTo>
                    <a:pt x="198" y="141"/>
                    <a:pt x="160" y="154"/>
                    <a:pt x="123" y="169"/>
                  </a:cubicBezTo>
                  <a:cubicBezTo>
                    <a:pt x="102" y="177"/>
                    <a:pt x="80" y="184"/>
                    <a:pt x="63" y="198"/>
                  </a:cubicBezTo>
                  <a:cubicBezTo>
                    <a:pt x="38" y="220"/>
                    <a:pt x="47" y="257"/>
                    <a:pt x="67" y="278"/>
                  </a:cubicBezTo>
                  <a:cubicBezTo>
                    <a:pt x="89" y="300"/>
                    <a:pt x="117" y="317"/>
                    <a:pt x="144" y="333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7" name="Freeform 7"/>
            <p:cNvSpPr>
              <a:spLocks/>
            </p:cNvSpPr>
            <p:nvPr/>
          </p:nvSpPr>
          <p:spPr bwMode="auto">
            <a:xfrm>
              <a:off x="4278313" y="4343400"/>
              <a:ext cx="1154113" cy="2503487"/>
            </a:xfrm>
            <a:custGeom>
              <a:avLst/>
              <a:gdLst>
                <a:gd name="T0" fmla="*/ 220 w 307"/>
                <a:gd name="T1" fmla="*/ 451 h 665"/>
                <a:gd name="T2" fmla="*/ 142 w 307"/>
                <a:gd name="T3" fmla="*/ 565 h 665"/>
                <a:gd name="T4" fmla="*/ 40 w 307"/>
                <a:gd name="T5" fmla="*/ 638 h 665"/>
                <a:gd name="T6" fmla="*/ 32 w 307"/>
                <a:gd name="T7" fmla="*/ 665 h 665"/>
                <a:gd name="T8" fmla="*/ 143 w 307"/>
                <a:gd name="T9" fmla="*/ 582 h 665"/>
                <a:gd name="T10" fmla="*/ 239 w 307"/>
                <a:gd name="T11" fmla="*/ 420 h 665"/>
                <a:gd name="T12" fmla="*/ 241 w 307"/>
                <a:gd name="T13" fmla="*/ 352 h 665"/>
                <a:gd name="T14" fmla="*/ 227 w 307"/>
                <a:gd name="T15" fmla="*/ 304 h 665"/>
                <a:gd name="T16" fmla="*/ 210 w 307"/>
                <a:gd name="T17" fmla="*/ 276 h 665"/>
                <a:gd name="T18" fmla="*/ 158 w 307"/>
                <a:gd name="T19" fmla="*/ 221 h 665"/>
                <a:gd name="T20" fmla="*/ 127 w 307"/>
                <a:gd name="T21" fmla="*/ 190 h 665"/>
                <a:gd name="T22" fmla="*/ 108 w 307"/>
                <a:gd name="T23" fmla="*/ 170 h 665"/>
                <a:gd name="T24" fmla="*/ 92 w 307"/>
                <a:gd name="T25" fmla="*/ 148 h 665"/>
                <a:gd name="T26" fmla="*/ 82 w 307"/>
                <a:gd name="T27" fmla="*/ 113 h 665"/>
                <a:gd name="T28" fmla="*/ 93 w 307"/>
                <a:gd name="T29" fmla="*/ 88 h 665"/>
                <a:gd name="T30" fmla="*/ 106 w 307"/>
                <a:gd name="T31" fmla="*/ 76 h 665"/>
                <a:gd name="T32" fmla="*/ 111 w 307"/>
                <a:gd name="T33" fmla="*/ 73 h 665"/>
                <a:gd name="T34" fmla="*/ 125 w 307"/>
                <a:gd name="T35" fmla="*/ 64 h 665"/>
                <a:gd name="T36" fmla="*/ 258 w 307"/>
                <a:gd name="T37" fmla="*/ 16 h 665"/>
                <a:gd name="T38" fmla="*/ 257 w 307"/>
                <a:gd name="T39" fmla="*/ 14 h 665"/>
                <a:gd name="T40" fmla="*/ 123 w 307"/>
                <a:gd name="T41" fmla="*/ 60 h 665"/>
                <a:gd name="T42" fmla="*/ 108 w 307"/>
                <a:gd name="T43" fmla="*/ 68 h 665"/>
                <a:gd name="T44" fmla="*/ 103 w 307"/>
                <a:gd name="T45" fmla="*/ 71 h 665"/>
                <a:gd name="T46" fmla="*/ 89 w 307"/>
                <a:gd name="T47" fmla="*/ 83 h 665"/>
                <a:gd name="T48" fmla="*/ 75 w 307"/>
                <a:gd name="T49" fmla="*/ 113 h 665"/>
                <a:gd name="T50" fmla="*/ 85 w 307"/>
                <a:gd name="T51" fmla="*/ 152 h 665"/>
                <a:gd name="T52" fmla="*/ 102 w 307"/>
                <a:gd name="T53" fmla="*/ 175 h 665"/>
                <a:gd name="T54" fmla="*/ 120 w 307"/>
                <a:gd name="T55" fmla="*/ 196 h 665"/>
                <a:gd name="T56" fmla="*/ 151 w 307"/>
                <a:gd name="T57" fmla="*/ 227 h 665"/>
                <a:gd name="T58" fmla="*/ 202 w 307"/>
                <a:gd name="T59" fmla="*/ 282 h 665"/>
                <a:gd name="T60" fmla="*/ 218 w 307"/>
                <a:gd name="T61" fmla="*/ 309 h 665"/>
                <a:gd name="T62" fmla="*/ 230 w 307"/>
                <a:gd name="T63" fmla="*/ 354 h 665"/>
                <a:gd name="T64" fmla="*/ 228 w 307"/>
                <a:gd name="T65" fmla="*/ 418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07" h="665">
                  <a:moveTo>
                    <a:pt x="228" y="418"/>
                  </a:moveTo>
                  <a:cubicBezTo>
                    <a:pt x="227" y="429"/>
                    <a:pt x="224" y="440"/>
                    <a:pt x="220" y="451"/>
                  </a:cubicBezTo>
                  <a:cubicBezTo>
                    <a:pt x="217" y="461"/>
                    <a:pt x="213" y="471"/>
                    <a:pt x="208" y="481"/>
                  </a:cubicBezTo>
                  <a:cubicBezTo>
                    <a:pt x="193" y="512"/>
                    <a:pt x="168" y="543"/>
                    <a:pt x="142" y="565"/>
                  </a:cubicBezTo>
                  <a:cubicBezTo>
                    <a:pt x="127" y="577"/>
                    <a:pt x="112" y="588"/>
                    <a:pt x="97" y="599"/>
                  </a:cubicBezTo>
                  <a:cubicBezTo>
                    <a:pt x="78" y="612"/>
                    <a:pt x="59" y="625"/>
                    <a:pt x="40" y="638"/>
                  </a:cubicBezTo>
                  <a:cubicBezTo>
                    <a:pt x="27" y="647"/>
                    <a:pt x="13" y="656"/>
                    <a:pt x="0" y="665"/>
                  </a:cubicBezTo>
                  <a:cubicBezTo>
                    <a:pt x="32" y="665"/>
                    <a:pt x="32" y="665"/>
                    <a:pt x="32" y="665"/>
                  </a:cubicBezTo>
                  <a:cubicBezTo>
                    <a:pt x="42" y="659"/>
                    <a:pt x="52" y="652"/>
                    <a:pt x="62" y="645"/>
                  </a:cubicBezTo>
                  <a:cubicBezTo>
                    <a:pt x="90" y="626"/>
                    <a:pt x="117" y="605"/>
                    <a:pt x="143" y="582"/>
                  </a:cubicBezTo>
                  <a:cubicBezTo>
                    <a:pt x="184" y="546"/>
                    <a:pt x="214" y="506"/>
                    <a:pt x="231" y="454"/>
                  </a:cubicBezTo>
                  <a:cubicBezTo>
                    <a:pt x="235" y="443"/>
                    <a:pt x="237" y="432"/>
                    <a:pt x="239" y="420"/>
                  </a:cubicBezTo>
                  <a:cubicBezTo>
                    <a:pt x="241" y="409"/>
                    <a:pt x="242" y="398"/>
                    <a:pt x="242" y="386"/>
                  </a:cubicBezTo>
                  <a:cubicBezTo>
                    <a:pt x="243" y="375"/>
                    <a:pt x="242" y="364"/>
                    <a:pt x="241" y="352"/>
                  </a:cubicBezTo>
                  <a:cubicBezTo>
                    <a:pt x="239" y="341"/>
                    <a:pt x="237" y="330"/>
                    <a:pt x="233" y="320"/>
                  </a:cubicBezTo>
                  <a:cubicBezTo>
                    <a:pt x="232" y="315"/>
                    <a:pt x="229" y="310"/>
                    <a:pt x="227" y="304"/>
                  </a:cubicBezTo>
                  <a:cubicBezTo>
                    <a:pt x="225" y="300"/>
                    <a:pt x="223" y="294"/>
                    <a:pt x="220" y="290"/>
                  </a:cubicBezTo>
                  <a:cubicBezTo>
                    <a:pt x="217" y="285"/>
                    <a:pt x="214" y="281"/>
                    <a:pt x="210" y="276"/>
                  </a:cubicBezTo>
                  <a:cubicBezTo>
                    <a:pt x="207" y="272"/>
                    <a:pt x="204" y="268"/>
                    <a:pt x="200" y="264"/>
                  </a:cubicBezTo>
                  <a:cubicBezTo>
                    <a:pt x="187" y="248"/>
                    <a:pt x="172" y="234"/>
                    <a:pt x="158" y="221"/>
                  </a:cubicBezTo>
                  <a:cubicBezTo>
                    <a:pt x="151" y="214"/>
                    <a:pt x="144" y="207"/>
                    <a:pt x="137" y="200"/>
                  </a:cubicBezTo>
                  <a:cubicBezTo>
                    <a:pt x="133" y="197"/>
                    <a:pt x="130" y="194"/>
                    <a:pt x="127" y="190"/>
                  </a:cubicBezTo>
                  <a:cubicBezTo>
                    <a:pt x="123" y="187"/>
                    <a:pt x="120" y="184"/>
                    <a:pt x="117" y="180"/>
                  </a:cubicBezTo>
                  <a:cubicBezTo>
                    <a:pt x="114" y="177"/>
                    <a:pt x="111" y="173"/>
                    <a:pt x="108" y="170"/>
                  </a:cubicBezTo>
                  <a:cubicBezTo>
                    <a:pt x="105" y="166"/>
                    <a:pt x="102" y="163"/>
                    <a:pt x="100" y="159"/>
                  </a:cubicBezTo>
                  <a:cubicBezTo>
                    <a:pt x="97" y="156"/>
                    <a:pt x="94" y="152"/>
                    <a:pt x="92" y="148"/>
                  </a:cubicBezTo>
                  <a:cubicBezTo>
                    <a:pt x="90" y="145"/>
                    <a:pt x="88" y="141"/>
                    <a:pt x="86" y="137"/>
                  </a:cubicBezTo>
                  <a:cubicBezTo>
                    <a:pt x="83" y="129"/>
                    <a:pt x="82" y="121"/>
                    <a:pt x="82" y="113"/>
                  </a:cubicBezTo>
                  <a:cubicBezTo>
                    <a:pt x="83" y="106"/>
                    <a:pt x="86" y="98"/>
                    <a:pt x="90" y="92"/>
                  </a:cubicBezTo>
                  <a:cubicBezTo>
                    <a:pt x="91" y="90"/>
                    <a:pt x="92" y="89"/>
                    <a:pt x="93" y="88"/>
                  </a:cubicBezTo>
                  <a:cubicBezTo>
                    <a:pt x="95" y="86"/>
                    <a:pt x="96" y="85"/>
                    <a:pt x="97" y="84"/>
                  </a:cubicBezTo>
                  <a:cubicBezTo>
                    <a:pt x="100" y="81"/>
                    <a:pt x="103" y="79"/>
                    <a:pt x="106" y="76"/>
                  </a:cubicBezTo>
                  <a:cubicBezTo>
                    <a:pt x="109" y="75"/>
                    <a:pt x="109" y="75"/>
                    <a:pt x="109" y="75"/>
                  </a:cubicBezTo>
                  <a:cubicBezTo>
                    <a:pt x="111" y="73"/>
                    <a:pt x="111" y="73"/>
                    <a:pt x="111" y="73"/>
                  </a:cubicBezTo>
                  <a:cubicBezTo>
                    <a:pt x="113" y="72"/>
                    <a:pt x="114" y="71"/>
                    <a:pt x="116" y="70"/>
                  </a:cubicBezTo>
                  <a:cubicBezTo>
                    <a:pt x="119" y="68"/>
                    <a:pt x="122" y="66"/>
                    <a:pt x="125" y="64"/>
                  </a:cubicBezTo>
                  <a:cubicBezTo>
                    <a:pt x="151" y="51"/>
                    <a:pt x="178" y="43"/>
                    <a:pt x="200" y="35"/>
                  </a:cubicBezTo>
                  <a:cubicBezTo>
                    <a:pt x="222" y="28"/>
                    <a:pt x="242" y="21"/>
                    <a:pt x="258" y="16"/>
                  </a:cubicBezTo>
                  <a:cubicBezTo>
                    <a:pt x="289" y="6"/>
                    <a:pt x="307" y="0"/>
                    <a:pt x="307" y="0"/>
                  </a:cubicBezTo>
                  <a:cubicBezTo>
                    <a:pt x="307" y="0"/>
                    <a:pt x="289" y="5"/>
                    <a:pt x="257" y="14"/>
                  </a:cubicBezTo>
                  <a:cubicBezTo>
                    <a:pt x="241" y="19"/>
                    <a:pt x="221" y="25"/>
                    <a:pt x="199" y="32"/>
                  </a:cubicBezTo>
                  <a:cubicBezTo>
                    <a:pt x="176" y="39"/>
                    <a:pt x="150" y="46"/>
                    <a:pt x="123" y="60"/>
                  </a:cubicBezTo>
                  <a:cubicBezTo>
                    <a:pt x="119" y="61"/>
                    <a:pt x="116" y="63"/>
                    <a:pt x="113" y="65"/>
                  </a:cubicBezTo>
                  <a:cubicBezTo>
                    <a:pt x="111" y="66"/>
                    <a:pt x="109" y="67"/>
                    <a:pt x="108" y="68"/>
                  </a:cubicBezTo>
                  <a:cubicBezTo>
                    <a:pt x="105" y="70"/>
                    <a:pt x="105" y="70"/>
                    <a:pt x="105" y="70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100" y="74"/>
                    <a:pt x="96" y="76"/>
                    <a:pt x="93" y="79"/>
                  </a:cubicBezTo>
                  <a:cubicBezTo>
                    <a:pt x="92" y="80"/>
                    <a:pt x="90" y="82"/>
                    <a:pt x="89" y="83"/>
                  </a:cubicBezTo>
                  <a:cubicBezTo>
                    <a:pt x="87" y="85"/>
                    <a:pt x="86" y="86"/>
                    <a:pt x="84" y="88"/>
                  </a:cubicBezTo>
                  <a:cubicBezTo>
                    <a:pt x="79" y="95"/>
                    <a:pt x="76" y="104"/>
                    <a:pt x="75" y="113"/>
                  </a:cubicBezTo>
                  <a:cubicBezTo>
                    <a:pt x="74" y="122"/>
                    <a:pt x="76" y="131"/>
                    <a:pt x="79" y="140"/>
                  </a:cubicBezTo>
                  <a:cubicBezTo>
                    <a:pt x="81" y="144"/>
                    <a:pt x="83" y="148"/>
                    <a:pt x="85" y="152"/>
                  </a:cubicBezTo>
                  <a:cubicBezTo>
                    <a:pt x="88" y="157"/>
                    <a:pt x="91" y="160"/>
                    <a:pt x="93" y="164"/>
                  </a:cubicBezTo>
                  <a:cubicBezTo>
                    <a:pt x="96" y="167"/>
                    <a:pt x="99" y="171"/>
                    <a:pt x="102" y="175"/>
                  </a:cubicBezTo>
                  <a:cubicBezTo>
                    <a:pt x="105" y="179"/>
                    <a:pt x="108" y="182"/>
                    <a:pt x="111" y="186"/>
                  </a:cubicBezTo>
                  <a:cubicBezTo>
                    <a:pt x="114" y="189"/>
                    <a:pt x="117" y="193"/>
                    <a:pt x="120" y="196"/>
                  </a:cubicBezTo>
                  <a:cubicBezTo>
                    <a:pt x="124" y="200"/>
                    <a:pt x="127" y="203"/>
                    <a:pt x="130" y="207"/>
                  </a:cubicBezTo>
                  <a:cubicBezTo>
                    <a:pt x="137" y="213"/>
                    <a:pt x="144" y="220"/>
                    <a:pt x="151" y="227"/>
                  </a:cubicBezTo>
                  <a:cubicBezTo>
                    <a:pt x="165" y="241"/>
                    <a:pt x="180" y="255"/>
                    <a:pt x="193" y="271"/>
                  </a:cubicBezTo>
                  <a:cubicBezTo>
                    <a:pt x="196" y="275"/>
                    <a:pt x="199" y="278"/>
                    <a:pt x="202" y="282"/>
                  </a:cubicBezTo>
                  <a:cubicBezTo>
                    <a:pt x="205" y="287"/>
                    <a:pt x="208" y="291"/>
                    <a:pt x="211" y="295"/>
                  </a:cubicBezTo>
                  <a:cubicBezTo>
                    <a:pt x="213" y="299"/>
                    <a:pt x="215" y="304"/>
                    <a:pt x="218" y="309"/>
                  </a:cubicBezTo>
                  <a:cubicBezTo>
                    <a:pt x="220" y="313"/>
                    <a:pt x="222" y="318"/>
                    <a:pt x="223" y="323"/>
                  </a:cubicBezTo>
                  <a:cubicBezTo>
                    <a:pt x="226" y="333"/>
                    <a:pt x="229" y="343"/>
                    <a:pt x="230" y="354"/>
                  </a:cubicBezTo>
                  <a:cubicBezTo>
                    <a:pt x="231" y="364"/>
                    <a:pt x="232" y="375"/>
                    <a:pt x="232" y="386"/>
                  </a:cubicBezTo>
                  <a:cubicBezTo>
                    <a:pt x="231" y="397"/>
                    <a:pt x="230" y="408"/>
                    <a:pt x="228" y="41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8" name="Freeform 8"/>
            <p:cNvSpPr>
              <a:spLocks/>
            </p:cNvSpPr>
            <p:nvPr/>
          </p:nvSpPr>
          <p:spPr bwMode="auto">
            <a:xfrm>
              <a:off x="5376863" y="4264025"/>
              <a:ext cx="2670175" cy="2586037"/>
            </a:xfrm>
            <a:custGeom>
              <a:avLst/>
              <a:gdLst>
                <a:gd name="T0" fmla="*/ 332 w 710"/>
                <a:gd name="T1" fmla="*/ 275 h 687"/>
                <a:gd name="T2" fmla="*/ 370 w 710"/>
                <a:gd name="T3" fmla="*/ 288 h 687"/>
                <a:gd name="T4" fmla="*/ 407 w 710"/>
                <a:gd name="T5" fmla="*/ 303 h 687"/>
                <a:gd name="T6" fmla="*/ 555 w 710"/>
                <a:gd name="T7" fmla="*/ 382 h 687"/>
                <a:gd name="T8" fmla="*/ 620 w 710"/>
                <a:gd name="T9" fmla="*/ 437 h 687"/>
                <a:gd name="T10" fmla="*/ 664 w 710"/>
                <a:gd name="T11" fmla="*/ 652 h 687"/>
                <a:gd name="T12" fmla="*/ 647 w 710"/>
                <a:gd name="T13" fmla="*/ 687 h 687"/>
                <a:gd name="T14" fmla="*/ 673 w 710"/>
                <a:gd name="T15" fmla="*/ 687 h 687"/>
                <a:gd name="T16" fmla="*/ 689 w 710"/>
                <a:gd name="T17" fmla="*/ 655 h 687"/>
                <a:gd name="T18" fmla="*/ 677 w 710"/>
                <a:gd name="T19" fmla="*/ 498 h 687"/>
                <a:gd name="T20" fmla="*/ 628 w 710"/>
                <a:gd name="T21" fmla="*/ 429 h 687"/>
                <a:gd name="T22" fmla="*/ 562 w 710"/>
                <a:gd name="T23" fmla="*/ 373 h 687"/>
                <a:gd name="T24" fmla="*/ 411 w 710"/>
                <a:gd name="T25" fmla="*/ 293 h 687"/>
                <a:gd name="T26" fmla="*/ 373 w 710"/>
                <a:gd name="T27" fmla="*/ 278 h 687"/>
                <a:gd name="T28" fmla="*/ 336 w 710"/>
                <a:gd name="T29" fmla="*/ 265 h 687"/>
                <a:gd name="T30" fmla="*/ 261 w 710"/>
                <a:gd name="T31" fmla="*/ 242 h 687"/>
                <a:gd name="T32" fmla="*/ 191 w 710"/>
                <a:gd name="T33" fmla="*/ 223 h 687"/>
                <a:gd name="T34" fmla="*/ 125 w 710"/>
                <a:gd name="T35" fmla="*/ 201 h 687"/>
                <a:gd name="T36" fmla="*/ 95 w 710"/>
                <a:gd name="T37" fmla="*/ 189 h 687"/>
                <a:gd name="T38" fmla="*/ 80 w 710"/>
                <a:gd name="T39" fmla="*/ 183 h 687"/>
                <a:gd name="T40" fmla="*/ 66 w 710"/>
                <a:gd name="T41" fmla="*/ 176 h 687"/>
                <a:gd name="T42" fmla="*/ 52 w 710"/>
                <a:gd name="T43" fmla="*/ 169 h 687"/>
                <a:gd name="T44" fmla="*/ 39 w 710"/>
                <a:gd name="T45" fmla="*/ 162 h 687"/>
                <a:gd name="T46" fmla="*/ 17 w 710"/>
                <a:gd name="T47" fmla="*/ 145 h 687"/>
                <a:gd name="T48" fmla="*/ 9 w 710"/>
                <a:gd name="T49" fmla="*/ 134 h 687"/>
                <a:gd name="T50" fmla="*/ 6 w 710"/>
                <a:gd name="T51" fmla="*/ 122 h 687"/>
                <a:gd name="T52" fmla="*/ 15 w 710"/>
                <a:gd name="T53" fmla="*/ 100 h 687"/>
                <a:gd name="T54" fmla="*/ 53 w 710"/>
                <a:gd name="T55" fmla="*/ 71 h 687"/>
                <a:gd name="T56" fmla="*/ 120 w 710"/>
                <a:gd name="T57" fmla="*/ 33 h 687"/>
                <a:gd name="T58" fmla="*/ 145 w 710"/>
                <a:gd name="T59" fmla="*/ 19 h 687"/>
                <a:gd name="T60" fmla="*/ 163 w 710"/>
                <a:gd name="T61" fmla="*/ 9 h 687"/>
                <a:gd name="T62" fmla="*/ 177 w 710"/>
                <a:gd name="T63" fmla="*/ 0 h 687"/>
                <a:gd name="T64" fmla="*/ 163 w 710"/>
                <a:gd name="T65" fmla="*/ 8 h 687"/>
                <a:gd name="T66" fmla="*/ 145 w 710"/>
                <a:gd name="T67" fmla="*/ 18 h 687"/>
                <a:gd name="T68" fmla="*/ 120 w 710"/>
                <a:gd name="T69" fmla="*/ 32 h 687"/>
                <a:gd name="T70" fmla="*/ 51 w 710"/>
                <a:gd name="T71" fmla="*/ 68 h 687"/>
                <a:gd name="T72" fmla="*/ 12 w 710"/>
                <a:gd name="T73" fmla="*/ 97 h 687"/>
                <a:gd name="T74" fmla="*/ 1 w 710"/>
                <a:gd name="T75" fmla="*/ 122 h 687"/>
                <a:gd name="T76" fmla="*/ 4 w 710"/>
                <a:gd name="T77" fmla="*/ 137 h 687"/>
                <a:gd name="T78" fmla="*/ 13 w 710"/>
                <a:gd name="T79" fmla="*/ 149 h 687"/>
                <a:gd name="T80" fmla="*/ 36 w 710"/>
                <a:gd name="T81" fmla="*/ 167 h 687"/>
                <a:gd name="T82" fmla="*/ 49 w 710"/>
                <a:gd name="T83" fmla="*/ 175 h 687"/>
                <a:gd name="T84" fmla="*/ 63 w 710"/>
                <a:gd name="T85" fmla="*/ 182 h 687"/>
                <a:gd name="T86" fmla="*/ 77 w 710"/>
                <a:gd name="T87" fmla="*/ 189 h 687"/>
                <a:gd name="T88" fmla="*/ 92 w 710"/>
                <a:gd name="T89" fmla="*/ 195 h 687"/>
                <a:gd name="T90" fmla="*/ 123 w 710"/>
                <a:gd name="T91" fmla="*/ 208 h 687"/>
                <a:gd name="T92" fmla="*/ 188 w 710"/>
                <a:gd name="T93" fmla="*/ 231 h 687"/>
                <a:gd name="T94" fmla="*/ 259 w 710"/>
                <a:gd name="T95" fmla="*/ 251 h 687"/>
                <a:gd name="T96" fmla="*/ 332 w 710"/>
                <a:gd name="T97" fmla="*/ 275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10" h="687">
                  <a:moveTo>
                    <a:pt x="332" y="275"/>
                  </a:moveTo>
                  <a:cubicBezTo>
                    <a:pt x="345" y="279"/>
                    <a:pt x="357" y="284"/>
                    <a:pt x="370" y="288"/>
                  </a:cubicBezTo>
                  <a:cubicBezTo>
                    <a:pt x="382" y="293"/>
                    <a:pt x="395" y="298"/>
                    <a:pt x="407" y="303"/>
                  </a:cubicBezTo>
                  <a:cubicBezTo>
                    <a:pt x="458" y="323"/>
                    <a:pt x="509" y="349"/>
                    <a:pt x="555" y="382"/>
                  </a:cubicBezTo>
                  <a:cubicBezTo>
                    <a:pt x="579" y="398"/>
                    <a:pt x="601" y="417"/>
                    <a:pt x="620" y="437"/>
                  </a:cubicBezTo>
                  <a:cubicBezTo>
                    <a:pt x="672" y="493"/>
                    <a:pt x="699" y="576"/>
                    <a:pt x="664" y="652"/>
                  </a:cubicBezTo>
                  <a:cubicBezTo>
                    <a:pt x="659" y="664"/>
                    <a:pt x="653" y="675"/>
                    <a:pt x="647" y="687"/>
                  </a:cubicBezTo>
                  <a:cubicBezTo>
                    <a:pt x="673" y="687"/>
                    <a:pt x="673" y="687"/>
                    <a:pt x="673" y="687"/>
                  </a:cubicBezTo>
                  <a:cubicBezTo>
                    <a:pt x="679" y="677"/>
                    <a:pt x="684" y="666"/>
                    <a:pt x="689" y="655"/>
                  </a:cubicBezTo>
                  <a:cubicBezTo>
                    <a:pt x="710" y="602"/>
                    <a:pt x="703" y="549"/>
                    <a:pt x="677" y="498"/>
                  </a:cubicBezTo>
                  <a:cubicBezTo>
                    <a:pt x="664" y="474"/>
                    <a:pt x="647" y="451"/>
                    <a:pt x="628" y="429"/>
                  </a:cubicBezTo>
                  <a:cubicBezTo>
                    <a:pt x="608" y="409"/>
                    <a:pt x="586" y="389"/>
                    <a:pt x="562" y="373"/>
                  </a:cubicBezTo>
                  <a:cubicBezTo>
                    <a:pt x="514" y="339"/>
                    <a:pt x="462" y="314"/>
                    <a:pt x="411" y="293"/>
                  </a:cubicBezTo>
                  <a:cubicBezTo>
                    <a:pt x="399" y="288"/>
                    <a:pt x="386" y="283"/>
                    <a:pt x="373" y="278"/>
                  </a:cubicBezTo>
                  <a:cubicBezTo>
                    <a:pt x="361" y="274"/>
                    <a:pt x="348" y="269"/>
                    <a:pt x="336" y="265"/>
                  </a:cubicBezTo>
                  <a:cubicBezTo>
                    <a:pt x="311" y="257"/>
                    <a:pt x="286" y="249"/>
                    <a:pt x="261" y="242"/>
                  </a:cubicBezTo>
                  <a:cubicBezTo>
                    <a:pt x="237" y="236"/>
                    <a:pt x="214" y="229"/>
                    <a:pt x="191" y="223"/>
                  </a:cubicBezTo>
                  <a:cubicBezTo>
                    <a:pt x="168" y="216"/>
                    <a:pt x="146" y="209"/>
                    <a:pt x="125" y="201"/>
                  </a:cubicBezTo>
                  <a:cubicBezTo>
                    <a:pt x="115" y="197"/>
                    <a:pt x="105" y="193"/>
                    <a:pt x="95" y="189"/>
                  </a:cubicBezTo>
                  <a:cubicBezTo>
                    <a:pt x="90" y="187"/>
                    <a:pt x="85" y="185"/>
                    <a:pt x="80" y="183"/>
                  </a:cubicBezTo>
                  <a:cubicBezTo>
                    <a:pt x="75" y="180"/>
                    <a:pt x="70" y="178"/>
                    <a:pt x="66" y="176"/>
                  </a:cubicBezTo>
                  <a:cubicBezTo>
                    <a:pt x="61" y="174"/>
                    <a:pt x="57" y="172"/>
                    <a:pt x="52" y="169"/>
                  </a:cubicBezTo>
                  <a:cubicBezTo>
                    <a:pt x="48" y="167"/>
                    <a:pt x="43" y="165"/>
                    <a:pt x="39" y="162"/>
                  </a:cubicBezTo>
                  <a:cubicBezTo>
                    <a:pt x="31" y="157"/>
                    <a:pt x="23" y="151"/>
                    <a:pt x="17" y="145"/>
                  </a:cubicBezTo>
                  <a:cubicBezTo>
                    <a:pt x="14" y="141"/>
                    <a:pt x="11" y="138"/>
                    <a:pt x="9" y="134"/>
                  </a:cubicBezTo>
                  <a:cubicBezTo>
                    <a:pt x="7" y="130"/>
                    <a:pt x="6" y="126"/>
                    <a:pt x="6" y="122"/>
                  </a:cubicBezTo>
                  <a:cubicBezTo>
                    <a:pt x="5" y="114"/>
                    <a:pt x="10" y="106"/>
                    <a:pt x="15" y="100"/>
                  </a:cubicBezTo>
                  <a:cubicBezTo>
                    <a:pt x="26" y="87"/>
                    <a:pt x="40" y="78"/>
                    <a:pt x="53" y="71"/>
                  </a:cubicBezTo>
                  <a:cubicBezTo>
                    <a:pt x="78" y="55"/>
                    <a:pt x="102" y="43"/>
                    <a:pt x="120" y="33"/>
                  </a:cubicBezTo>
                  <a:cubicBezTo>
                    <a:pt x="130" y="28"/>
                    <a:pt x="138" y="23"/>
                    <a:pt x="145" y="19"/>
                  </a:cubicBezTo>
                  <a:cubicBezTo>
                    <a:pt x="152" y="15"/>
                    <a:pt x="158" y="11"/>
                    <a:pt x="163" y="9"/>
                  </a:cubicBezTo>
                  <a:cubicBezTo>
                    <a:pt x="172" y="3"/>
                    <a:pt x="177" y="0"/>
                    <a:pt x="177" y="0"/>
                  </a:cubicBezTo>
                  <a:cubicBezTo>
                    <a:pt x="177" y="0"/>
                    <a:pt x="172" y="3"/>
                    <a:pt x="163" y="8"/>
                  </a:cubicBezTo>
                  <a:cubicBezTo>
                    <a:pt x="158" y="11"/>
                    <a:pt x="152" y="14"/>
                    <a:pt x="145" y="18"/>
                  </a:cubicBezTo>
                  <a:cubicBezTo>
                    <a:pt x="137" y="22"/>
                    <a:pt x="129" y="27"/>
                    <a:pt x="120" y="32"/>
                  </a:cubicBezTo>
                  <a:cubicBezTo>
                    <a:pt x="101" y="41"/>
                    <a:pt x="77" y="52"/>
                    <a:pt x="51" y="68"/>
                  </a:cubicBezTo>
                  <a:cubicBezTo>
                    <a:pt x="38" y="75"/>
                    <a:pt x="24" y="84"/>
                    <a:pt x="12" y="97"/>
                  </a:cubicBezTo>
                  <a:cubicBezTo>
                    <a:pt x="6" y="104"/>
                    <a:pt x="1" y="112"/>
                    <a:pt x="1" y="122"/>
                  </a:cubicBezTo>
                  <a:cubicBezTo>
                    <a:pt x="0" y="127"/>
                    <a:pt x="2" y="132"/>
                    <a:pt x="4" y="137"/>
                  </a:cubicBezTo>
                  <a:cubicBezTo>
                    <a:pt x="6" y="141"/>
                    <a:pt x="9" y="145"/>
                    <a:pt x="13" y="149"/>
                  </a:cubicBezTo>
                  <a:cubicBezTo>
                    <a:pt x="19" y="156"/>
                    <a:pt x="27" y="162"/>
                    <a:pt x="36" y="167"/>
                  </a:cubicBezTo>
                  <a:cubicBezTo>
                    <a:pt x="40" y="170"/>
                    <a:pt x="45" y="172"/>
                    <a:pt x="49" y="175"/>
                  </a:cubicBezTo>
                  <a:cubicBezTo>
                    <a:pt x="54" y="177"/>
                    <a:pt x="58" y="180"/>
                    <a:pt x="63" y="182"/>
                  </a:cubicBezTo>
                  <a:cubicBezTo>
                    <a:pt x="68" y="184"/>
                    <a:pt x="72" y="187"/>
                    <a:pt x="77" y="189"/>
                  </a:cubicBezTo>
                  <a:cubicBezTo>
                    <a:pt x="82" y="191"/>
                    <a:pt x="87" y="193"/>
                    <a:pt x="92" y="195"/>
                  </a:cubicBezTo>
                  <a:cubicBezTo>
                    <a:pt x="102" y="199"/>
                    <a:pt x="112" y="203"/>
                    <a:pt x="123" y="208"/>
                  </a:cubicBezTo>
                  <a:cubicBezTo>
                    <a:pt x="143" y="216"/>
                    <a:pt x="165" y="224"/>
                    <a:pt x="188" y="231"/>
                  </a:cubicBezTo>
                  <a:cubicBezTo>
                    <a:pt x="211" y="238"/>
                    <a:pt x="235" y="244"/>
                    <a:pt x="259" y="251"/>
                  </a:cubicBezTo>
                  <a:cubicBezTo>
                    <a:pt x="283" y="258"/>
                    <a:pt x="307" y="266"/>
                    <a:pt x="332" y="27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676370" y="1473967"/>
            <a:ext cx="2858475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desired </a:t>
            </a: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76370" y="1140265"/>
            <a:ext cx="2849891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7653980" y="1473967"/>
            <a:ext cx="2858475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7653980" y="1140265"/>
            <a:ext cx="2849891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9" name="Group 168"/>
          <p:cNvGrpSpPr/>
          <p:nvPr/>
        </p:nvGrpSpPr>
        <p:grpSpPr>
          <a:xfrm>
            <a:off x="994982" y="2667000"/>
            <a:ext cx="3698270" cy="5548876"/>
            <a:chOff x="1081178" y="2322519"/>
            <a:chExt cx="4112333" cy="6170137"/>
          </a:xfrm>
        </p:grpSpPr>
        <p:grpSp>
          <p:nvGrpSpPr>
            <p:cNvPr id="170" name="Group 169"/>
            <p:cNvGrpSpPr/>
            <p:nvPr/>
          </p:nvGrpSpPr>
          <p:grpSpPr>
            <a:xfrm>
              <a:off x="1827212" y="3052077"/>
              <a:ext cx="1500735" cy="4176177"/>
              <a:chOff x="1827212" y="2721589"/>
              <a:chExt cx="1500735" cy="4176177"/>
            </a:xfrm>
          </p:grpSpPr>
          <p:sp>
            <p:nvSpPr>
              <p:cNvPr id="213" name="Rectangle 212"/>
              <p:cNvSpPr/>
              <p:nvPr/>
            </p:nvSpPr>
            <p:spPr>
              <a:xfrm>
                <a:off x="2511696" y="3816463"/>
                <a:ext cx="131766" cy="3081303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25000">
                    <a:schemeClr val="bg1">
                      <a:lumMod val="75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75000">
                    <a:schemeClr val="bg1">
                      <a:lumMod val="7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14" name="Group 213"/>
              <p:cNvGrpSpPr/>
              <p:nvPr/>
            </p:nvGrpSpPr>
            <p:grpSpPr>
              <a:xfrm>
                <a:off x="1827212" y="2817746"/>
                <a:ext cx="1500735" cy="1500735"/>
                <a:chOff x="4441277" y="2884842"/>
                <a:chExt cx="867870" cy="867870"/>
              </a:xfrm>
              <a:effectLst>
                <a:outerShdw blurRad="114300" sx="102000" sy="102000" algn="ctr" rotWithShape="0">
                  <a:prstClr val="black">
                    <a:alpha val="23000"/>
                  </a:prstClr>
                </a:outerShdw>
              </a:effectLst>
            </p:grpSpPr>
            <p:sp>
              <p:nvSpPr>
                <p:cNvPr id="218" name="Rectangle 217"/>
                <p:cNvSpPr/>
                <p:nvPr/>
              </p:nvSpPr>
              <p:spPr>
                <a:xfrm rot="2700000">
                  <a:off x="4441277" y="2884842"/>
                  <a:ext cx="867870" cy="86787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9" name="Rectangle 218"/>
                <p:cNvSpPr/>
                <p:nvPr/>
              </p:nvSpPr>
              <p:spPr>
                <a:xfrm rot="2700000">
                  <a:off x="4483130" y="2926695"/>
                  <a:ext cx="784165" cy="784165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215" name="Oval 214"/>
              <p:cNvSpPr/>
              <p:nvPr/>
            </p:nvSpPr>
            <p:spPr>
              <a:xfrm>
                <a:off x="2539479" y="4343400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Oval 215"/>
              <p:cNvSpPr/>
              <p:nvPr/>
            </p:nvSpPr>
            <p:spPr>
              <a:xfrm>
                <a:off x="2539479" y="2721589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5"/>
              <p:cNvSpPr>
                <a:spLocks noEditPoints="1"/>
              </p:cNvSpPr>
              <p:nvPr/>
            </p:nvSpPr>
            <p:spPr bwMode="auto">
              <a:xfrm>
                <a:off x="2158480" y="3107820"/>
                <a:ext cx="838199" cy="967575"/>
              </a:xfrm>
              <a:custGeom>
                <a:avLst/>
                <a:gdLst>
                  <a:gd name="T0" fmla="*/ 709 w 2217"/>
                  <a:gd name="T1" fmla="*/ 1055 h 2562"/>
                  <a:gd name="T2" fmla="*/ 644 w 2217"/>
                  <a:gd name="T3" fmla="*/ 937 h 2562"/>
                  <a:gd name="T4" fmla="*/ 781 w 2217"/>
                  <a:gd name="T5" fmla="*/ 862 h 2562"/>
                  <a:gd name="T6" fmla="*/ 733 w 2217"/>
                  <a:gd name="T7" fmla="*/ 775 h 2562"/>
                  <a:gd name="T8" fmla="*/ 758 w 2217"/>
                  <a:gd name="T9" fmla="*/ 767 h 2562"/>
                  <a:gd name="T10" fmla="*/ 1304 w 2217"/>
                  <a:gd name="T11" fmla="*/ 639 h 2562"/>
                  <a:gd name="T12" fmla="*/ 1043 w 2217"/>
                  <a:gd name="T13" fmla="*/ 1207 h 2562"/>
                  <a:gd name="T14" fmla="*/ 1028 w 2217"/>
                  <a:gd name="T15" fmla="*/ 1392 h 2562"/>
                  <a:gd name="T16" fmla="*/ 1158 w 2217"/>
                  <a:gd name="T17" fmla="*/ 1605 h 2562"/>
                  <a:gd name="T18" fmla="*/ 1137 w 2217"/>
                  <a:gd name="T19" fmla="*/ 1672 h 2562"/>
                  <a:gd name="T20" fmla="*/ 727 w 2217"/>
                  <a:gd name="T21" fmla="*/ 2278 h 2562"/>
                  <a:gd name="T22" fmla="*/ 756 w 2217"/>
                  <a:gd name="T23" fmla="*/ 2453 h 2562"/>
                  <a:gd name="T24" fmla="*/ 820 w 2217"/>
                  <a:gd name="T25" fmla="*/ 2476 h 2562"/>
                  <a:gd name="T26" fmla="*/ 931 w 2217"/>
                  <a:gd name="T27" fmla="*/ 2424 h 2562"/>
                  <a:gd name="T28" fmla="*/ 1337 w 2217"/>
                  <a:gd name="T29" fmla="*/ 1825 h 2562"/>
                  <a:gd name="T30" fmla="*/ 1386 w 2217"/>
                  <a:gd name="T31" fmla="*/ 1892 h 2562"/>
                  <a:gd name="T32" fmla="*/ 1052 w 2217"/>
                  <a:gd name="T33" fmla="*/ 2356 h 2562"/>
                  <a:gd name="T34" fmla="*/ 1071 w 2217"/>
                  <a:gd name="T35" fmla="*/ 2532 h 2562"/>
                  <a:gd name="T36" fmla="*/ 1141 w 2217"/>
                  <a:gd name="T37" fmla="*/ 2560 h 2562"/>
                  <a:gd name="T38" fmla="*/ 1247 w 2217"/>
                  <a:gd name="T39" fmla="*/ 2514 h 2562"/>
                  <a:gd name="T40" fmla="*/ 1643 w 2217"/>
                  <a:gd name="T41" fmla="*/ 1870 h 2562"/>
                  <a:gd name="T42" fmla="*/ 1457 w 2217"/>
                  <a:gd name="T43" fmla="*/ 1576 h 2562"/>
                  <a:gd name="T44" fmla="*/ 1430 w 2217"/>
                  <a:gd name="T45" fmla="*/ 1544 h 2562"/>
                  <a:gd name="T46" fmla="*/ 1504 w 2217"/>
                  <a:gd name="T47" fmla="*/ 1335 h 2562"/>
                  <a:gd name="T48" fmla="*/ 1624 w 2217"/>
                  <a:gd name="T49" fmla="*/ 963 h 2562"/>
                  <a:gd name="T50" fmla="*/ 1668 w 2217"/>
                  <a:gd name="T51" fmla="*/ 1117 h 2562"/>
                  <a:gd name="T52" fmla="*/ 1828 w 2217"/>
                  <a:gd name="T53" fmla="*/ 1188 h 2562"/>
                  <a:gd name="T54" fmla="*/ 2128 w 2217"/>
                  <a:gd name="T55" fmla="*/ 1157 h 2562"/>
                  <a:gd name="T56" fmla="*/ 2206 w 2217"/>
                  <a:gd name="T57" fmla="*/ 1038 h 2562"/>
                  <a:gd name="T58" fmla="*/ 2087 w 2217"/>
                  <a:gd name="T59" fmla="*/ 961 h 2562"/>
                  <a:gd name="T60" fmla="*/ 1830 w 2217"/>
                  <a:gd name="T61" fmla="*/ 988 h 2562"/>
                  <a:gd name="T62" fmla="*/ 1819 w 2217"/>
                  <a:gd name="T63" fmla="*/ 914 h 2562"/>
                  <a:gd name="T64" fmla="*/ 1719 w 2217"/>
                  <a:gd name="T65" fmla="*/ 592 h 2562"/>
                  <a:gd name="T66" fmla="*/ 1690 w 2217"/>
                  <a:gd name="T67" fmla="*/ 564 h 2562"/>
                  <a:gd name="T68" fmla="*/ 1667 w 2217"/>
                  <a:gd name="T69" fmla="*/ 542 h 2562"/>
                  <a:gd name="T70" fmla="*/ 1720 w 2217"/>
                  <a:gd name="T71" fmla="*/ 547 h 2562"/>
                  <a:gd name="T72" fmla="*/ 1994 w 2217"/>
                  <a:gd name="T73" fmla="*/ 273 h 2562"/>
                  <a:gd name="T74" fmla="*/ 1720 w 2217"/>
                  <a:gd name="T75" fmla="*/ 0 h 2562"/>
                  <a:gd name="T76" fmla="*/ 1446 w 2217"/>
                  <a:gd name="T77" fmla="*/ 273 h 2562"/>
                  <a:gd name="T78" fmla="*/ 1537 w 2217"/>
                  <a:gd name="T79" fmla="*/ 477 h 2562"/>
                  <a:gd name="T80" fmla="*/ 1529 w 2217"/>
                  <a:gd name="T81" fmla="*/ 475 h 2562"/>
                  <a:gd name="T82" fmla="*/ 672 w 2217"/>
                  <a:gd name="T83" fmla="*/ 587 h 2562"/>
                  <a:gd name="T84" fmla="*/ 642 w 2217"/>
                  <a:gd name="T85" fmla="*/ 609 h 2562"/>
                  <a:gd name="T86" fmla="*/ 602 w 2217"/>
                  <a:gd name="T87" fmla="*/ 536 h 2562"/>
                  <a:gd name="T88" fmla="*/ 465 w 2217"/>
                  <a:gd name="T89" fmla="*/ 611 h 2562"/>
                  <a:gd name="T90" fmla="*/ 403 w 2217"/>
                  <a:gd name="T91" fmla="*/ 499 h 2562"/>
                  <a:gd name="T92" fmla="*/ 0 w 2217"/>
                  <a:gd name="T93" fmla="*/ 720 h 2562"/>
                  <a:gd name="T94" fmla="*/ 306 w 2217"/>
                  <a:gd name="T95" fmla="*/ 1276 h 2562"/>
                  <a:gd name="T96" fmla="*/ 709 w 2217"/>
                  <a:gd name="T97" fmla="*/ 1055 h 2562"/>
                  <a:gd name="T98" fmla="*/ 562 w 2217"/>
                  <a:gd name="T99" fmla="*/ 672 h 2562"/>
                  <a:gd name="T100" fmla="*/ 645 w 2217"/>
                  <a:gd name="T101" fmla="*/ 823 h 2562"/>
                  <a:gd name="T102" fmla="*/ 601 w 2217"/>
                  <a:gd name="T103" fmla="*/ 847 h 2562"/>
                  <a:gd name="T104" fmla="*/ 518 w 2217"/>
                  <a:gd name="T105" fmla="*/ 696 h 2562"/>
                  <a:gd name="T106" fmla="*/ 562 w 2217"/>
                  <a:gd name="T107" fmla="*/ 672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17" h="2562">
                    <a:moveTo>
                      <a:pt x="709" y="1055"/>
                    </a:moveTo>
                    <a:cubicBezTo>
                      <a:pt x="644" y="937"/>
                      <a:pt x="644" y="937"/>
                      <a:pt x="644" y="937"/>
                    </a:cubicBezTo>
                    <a:cubicBezTo>
                      <a:pt x="781" y="862"/>
                      <a:pt x="781" y="862"/>
                      <a:pt x="781" y="862"/>
                    </a:cubicBezTo>
                    <a:cubicBezTo>
                      <a:pt x="733" y="775"/>
                      <a:pt x="733" y="775"/>
                      <a:pt x="733" y="775"/>
                    </a:cubicBezTo>
                    <a:cubicBezTo>
                      <a:pt x="742" y="774"/>
                      <a:pt x="750" y="771"/>
                      <a:pt x="758" y="767"/>
                    </a:cubicBezTo>
                    <a:cubicBezTo>
                      <a:pt x="995" y="655"/>
                      <a:pt x="1180" y="634"/>
                      <a:pt x="1304" y="639"/>
                    </a:cubicBezTo>
                    <a:cubicBezTo>
                      <a:pt x="1226" y="831"/>
                      <a:pt x="1105" y="1008"/>
                      <a:pt x="1043" y="1207"/>
                    </a:cubicBezTo>
                    <a:cubicBezTo>
                      <a:pt x="1024" y="1265"/>
                      <a:pt x="1007" y="1332"/>
                      <a:pt x="1028" y="1392"/>
                    </a:cubicBezTo>
                    <a:cubicBezTo>
                      <a:pt x="1051" y="1457"/>
                      <a:pt x="1100" y="1530"/>
                      <a:pt x="1158" y="1605"/>
                    </a:cubicBezTo>
                    <a:cubicBezTo>
                      <a:pt x="1151" y="1630"/>
                      <a:pt x="1143" y="1653"/>
                      <a:pt x="1137" y="1672"/>
                    </a:cubicBezTo>
                    <a:cubicBezTo>
                      <a:pt x="1113" y="1726"/>
                      <a:pt x="906" y="2028"/>
                      <a:pt x="727" y="2278"/>
                    </a:cubicBezTo>
                    <a:cubicBezTo>
                      <a:pt x="687" y="2334"/>
                      <a:pt x="700" y="2412"/>
                      <a:pt x="756" y="2453"/>
                    </a:cubicBezTo>
                    <a:cubicBezTo>
                      <a:pt x="776" y="2467"/>
                      <a:pt x="798" y="2474"/>
                      <a:pt x="820" y="2476"/>
                    </a:cubicBezTo>
                    <a:cubicBezTo>
                      <a:pt x="862" y="2478"/>
                      <a:pt x="904" y="2460"/>
                      <a:pt x="931" y="2424"/>
                    </a:cubicBezTo>
                    <a:cubicBezTo>
                      <a:pt x="1056" y="2249"/>
                      <a:pt x="1253" y="1970"/>
                      <a:pt x="1337" y="1825"/>
                    </a:cubicBezTo>
                    <a:cubicBezTo>
                      <a:pt x="1357" y="1850"/>
                      <a:pt x="1375" y="1874"/>
                      <a:pt x="1386" y="1892"/>
                    </a:cubicBezTo>
                    <a:cubicBezTo>
                      <a:pt x="1345" y="1975"/>
                      <a:pt x="1189" y="2187"/>
                      <a:pt x="1052" y="2356"/>
                    </a:cubicBezTo>
                    <a:cubicBezTo>
                      <a:pt x="1009" y="2410"/>
                      <a:pt x="1017" y="2489"/>
                      <a:pt x="1071" y="2532"/>
                    </a:cubicBezTo>
                    <a:cubicBezTo>
                      <a:pt x="1091" y="2549"/>
                      <a:pt x="1116" y="2558"/>
                      <a:pt x="1141" y="2560"/>
                    </a:cubicBezTo>
                    <a:cubicBezTo>
                      <a:pt x="1180" y="2562"/>
                      <a:pt x="1220" y="2546"/>
                      <a:pt x="1247" y="2514"/>
                    </a:cubicBezTo>
                    <a:cubicBezTo>
                      <a:pt x="1657" y="2008"/>
                      <a:pt x="1648" y="1915"/>
                      <a:pt x="1643" y="1870"/>
                    </a:cubicBezTo>
                    <a:cubicBezTo>
                      <a:pt x="1635" y="1795"/>
                      <a:pt x="1577" y="1722"/>
                      <a:pt x="1457" y="1576"/>
                    </a:cubicBezTo>
                    <a:cubicBezTo>
                      <a:pt x="1448" y="1566"/>
                      <a:pt x="1439" y="1555"/>
                      <a:pt x="1430" y="1544"/>
                    </a:cubicBezTo>
                    <a:cubicBezTo>
                      <a:pt x="1464" y="1475"/>
                      <a:pt x="1489" y="1374"/>
                      <a:pt x="1504" y="1335"/>
                    </a:cubicBezTo>
                    <a:cubicBezTo>
                      <a:pt x="1624" y="963"/>
                      <a:pt x="1624" y="963"/>
                      <a:pt x="1624" y="963"/>
                    </a:cubicBezTo>
                    <a:cubicBezTo>
                      <a:pt x="1632" y="1026"/>
                      <a:pt x="1641" y="1077"/>
                      <a:pt x="1668" y="1117"/>
                    </a:cubicBezTo>
                    <a:cubicBezTo>
                      <a:pt x="1682" y="1138"/>
                      <a:pt x="1711" y="1180"/>
                      <a:pt x="1828" y="1188"/>
                    </a:cubicBezTo>
                    <a:cubicBezTo>
                      <a:pt x="1894" y="1193"/>
                      <a:pt x="1990" y="1186"/>
                      <a:pt x="2128" y="1157"/>
                    </a:cubicBezTo>
                    <a:cubicBezTo>
                      <a:pt x="2182" y="1145"/>
                      <a:pt x="2217" y="1092"/>
                      <a:pt x="2206" y="1038"/>
                    </a:cubicBezTo>
                    <a:cubicBezTo>
                      <a:pt x="2194" y="984"/>
                      <a:pt x="2142" y="950"/>
                      <a:pt x="2087" y="961"/>
                    </a:cubicBezTo>
                    <a:cubicBezTo>
                      <a:pt x="1991" y="981"/>
                      <a:pt x="1881" y="990"/>
                      <a:pt x="1830" y="988"/>
                    </a:cubicBezTo>
                    <a:cubicBezTo>
                      <a:pt x="1826" y="968"/>
                      <a:pt x="1822" y="938"/>
                      <a:pt x="1819" y="914"/>
                    </a:cubicBezTo>
                    <a:cubicBezTo>
                      <a:pt x="1806" y="821"/>
                      <a:pt x="1789" y="693"/>
                      <a:pt x="1719" y="592"/>
                    </a:cubicBezTo>
                    <a:cubicBezTo>
                      <a:pt x="1711" y="580"/>
                      <a:pt x="1701" y="571"/>
                      <a:pt x="1690" y="564"/>
                    </a:cubicBezTo>
                    <a:cubicBezTo>
                      <a:pt x="1684" y="556"/>
                      <a:pt x="1676" y="549"/>
                      <a:pt x="1667" y="542"/>
                    </a:cubicBezTo>
                    <a:cubicBezTo>
                      <a:pt x="1684" y="545"/>
                      <a:pt x="1702" y="547"/>
                      <a:pt x="1720" y="547"/>
                    </a:cubicBezTo>
                    <a:cubicBezTo>
                      <a:pt x="1871" y="547"/>
                      <a:pt x="1994" y="425"/>
                      <a:pt x="1994" y="273"/>
                    </a:cubicBezTo>
                    <a:cubicBezTo>
                      <a:pt x="1994" y="122"/>
                      <a:pt x="1871" y="0"/>
                      <a:pt x="1720" y="0"/>
                    </a:cubicBezTo>
                    <a:cubicBezTo>
                      <a:pt x="1569" y="0"/>
                      <a:pt x="1446" y="122"/>
                      <a:pt x="1446" y="273"/>
                    </a:cubicBezTo>
                    <a:cubicBezTo>
                      <a:pt x="1446" y="354"/>
                      <a:pt x="1481" y="427"/>
                      <a:pt x="1537" y="477"/>
                    </a:cubicBezTo>
                    <a:cubicBezTo>
                      <a:pt x="1534" y="476"/>
                      <a:pt x="1531" y="476"/>
                      <a:pt x="1529" y="475"/>
                    </a:cubicBezTo>
                    <a:cubicBezTo>
                      <a:pt x="1433" y="444"/>
                      <a:pt x="1122" y="373"/>
                      <a:pt x="672" y="587"/>
                    </a:cubicBezTo>
                    <a:cubicBezTo>
                      <a:pt x="660" y="592"/>
                      <a:pt x="650" y="600"/>
                      <a:pt x="642" y="609"/>
                    </a:cubicBezTo>
                    <a:cubicBezTo>
                      <a:pt x="602" y="536"/>
                      <a:pt x="602" y="536"/>
                      <a:pt x="602" y="536"/>
                    </a:cubicBezTo>
                    <a:cubicBezTo>
                      <a:pt x="465" y="611"/>
                      <a:pt x="465" y="611"/>
                      <a:pt x="465" y="611"/>
                    </a:cubicBezTo>
                    <a:cubicBezTo>
                      <a:pt x="403" y="499"/>
                      <a:pt x="403" y="499"/>
                      <a:pt x="403" y="499"/>
                    </a:cubicBezTo>
                    <a:cubicBezTo>
                      <a:pt x="0" y="720"/>
                      <a:pt x="0" y="720"/>
                      <a:pt x="0" y="720"/>
                    </a:cubicBezTo>
                    <a:cubicBezTo>
                      <a:pt x="306" y="1276"/>
                      <a:pt x="306" y="1276"/>
                      <a:pt x="306" y="1276"/>
                    </a:cubicBezTo>
                    <a:lnTo>
                      <a:pt x="709" y="1055"/>
                    </a:lnTo>
                    <a:close/>
                    <a:moveTo>
                      <a:pt x="562" y="672"/>
                    </a:moveTo>
                    <a:cubicBezTo>
                      <a:pt x="645" y="823"/>
                      <a:pt x="645" y="823"/>
                      <a:pt x="645" y="823"/>
                    </a:cubicBezTo>
                    <a:cubicBezTo>
                      <a:pt x="601" y="847"/>
                      <a:pt x="601" y="847"/>
                      <a:pt x="601" y="847"/>
                    </a:cubicBezTo>
                    <a:cubicBezTo>
                      <a:pt x="518" y="696"/>
                      <a:pt x="518" y="696"/>
                      <a:pt x="518" y="696"/>
                    </a:cubicBezTo>
                    <a:lnTo>
                      <a:pt x="562" y="67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73" name="Group 172"/>
            <p:cNvGrpSpPr/>
            <p:nvPr/>
          </p:nvGrpSpPr>
          <p:grpSpPr>
            <a:xfrm>
              <a:off x="2951653" y="3835688"/>
              <a:ext cx="1219140" cy="3392566"/>
              <a:chOff x="1827212" y="2721589"/>
              <a:chExt cx="1500735" cy="4176177"/>
            </a:xfrm>
          </p:grpSpPr>
          <p:sp>
            <p:nvSpPr>
              <p:cNvPr id="206" name="Rectangle 205"/>
              <p:cNvSpPr/>
              <p:nvPr/>
            </p:nvSpPr>
            <p:spPr>
              <a:xfrm>
                <a:off x="2511696" y="3816463"/>
                <a:ext cx="131766" cy="3081303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25000">
                    <a:schemeClr val="bg1">
                      <a:lumMod val="75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75000">
                    <a:schemeClr val="bg1">
                      <a:lumMod val="7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07" name="Group 206"/>
              <p:cNvGrpSpPr/>
              <p:nvPr/>
            </p:nvGrpSpPr>
            <p:grpSpPr>
              <a:xfrm>
                <a:off x="1827212" y="2817746"/>
                <a:ext cx="1500735" cy="1500735"/>
                <a:chOff x="4441277" y="2884842"/>
                <a:chExt cx="867870" cy="867870"/>
              </a:xfrm>
              <a:effectLst>
                <a:outerShdw blurRad="114300" sx="102000" sy="102000" algn="ctr" rotWithShape="0">
                  <a:prstClr val="black">
                    <a:alpha val="23000"/>
                  </a:prstClr>
                </a:outerShdw>
              </a:effectLst>
            </p:grpSpPr>
            <p:sp>
              <p:nvSpPr>
                <p:cNvPr id="211" name="Rectangle 210"/>
                <p:cNvSpPr/>
                <p:nvPr/>
              </p:nvSpPr>
              <p:spPr>
                <a:xfrm rot="2700000">
                  <a:off x="4441277" y="2884842"/>
                  <a:ext cx="867870" cy="86787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2" name="Rectangle 211"/>
                <p:cNvSpPr/>
                <p:nvPr/>
              </p:nvSpPr>
              <p:spPr>
                <a:xfrm rot="2700000">
                  <a:off x="4483130" y="2926695"/>
                  <a:ext cx="784165" cy="784165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208" name="Oval 207"/>
              <p:cNvSpPr/>
              <p:nvPr/>
            </p:nvSpPr>
            <p:spPr>
              <a:xfrm>
                <a:off x="2539479" y="4343400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Oval 208"/>
              <p:cNvSpPr/>
              <p:nvPr/>
            </p:nvSpPr>
            <p:spPr>
              <a:xfrm>
                <a:off x="2539479" y="2721589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5"/>
              <p:cNvSpPr>
                <a:spLocks noEditPoints="1"/>
              </p:cNvSpPr>
              <p:nvPr/>
            </p:nvSpPr>
            <p:spPr bwMode="auto">
              <a:xfrm>
                <a:off x="2158480" y="3107820"/>
                <a:ext cx="838199" cy="967575"/>
              </a:xfrm>
              <a:custGeom>
                <a:avLst/>
                <a:gdLst>
                  <a:gd name="T0" fmla="*/ 709 w 2217"/>
                  <a:gd name="T1" fmla="*/ 1055 h 2562"/>
                  <a:gd name="T2" fmla="*/ 644 w 2217"/>
                  <a:gd name="T3" fmla="*/ 937 h 2562"/>
                  <a:gd name="T4" fmla="*/ 781 w 2217"/>
                  <a:gd name="T5" fmla="*/ 862 h 2562"/>
                  <a:gd name="T6" fmla="*/ 733 w 2217"/>
                  <a:gd name="T7" fmla="*/ 775 h 2562"/>
                  <a:gd name="T8" fmla="*/ 758 w 2217"/>
                  <a:gd name="T9" fmla="*/ 767 h 2562"/>
                  <a:gd name="T10" fmla="*/ 1304 w 2217"/>
                  <a:gd name="T11" fmla="*/ 639 h 2562"/>
                  <a:gd name="T12" fmla="*/ 1043 w 2217"/>
                  <a:gd name="T13" fmla="*/ 1207 h 2562"/>
                  <a:gd name="T14" fmla="*/ 1028 w 2217"/>
                  <a:gd name="T15" fmla="*/ 1392 h 2562"/>
                  <a:gd name="T16" fmla="*/ 1158 w 2217"/>
                  <a:gd name="T17" fmla="*/ 1605 h 2562"/>
                  <a:gd name="T18" fmla="*/ 1137 w 2217"/>
                  <a:gd name="T19" fmla="*/ 1672 h 2562"/>
                  <a:gd name="T20" fmla="*/ 727 w 2217"/>
                  <a:gd name="T21" fmla="*/ 2278 h 2562"/>
                  <a:gd name="T22" fmla="*/ 756 w 2217"/>
                  <a:gd name="T23" fmla="*/ 2453 h 2562"/>
                  <a:gd name="T24" fmla="*/ 820 w 2217"/>
                  <a:gd name="T25" fmla="*/ 2476 h 2562"/>
                  <a:gd name="T26" fmla="*/ 931 w 2217"/>
                  <a:gd name="T27" fmla="*/ 2424 h 2562"/>
                  <a:gd name="T28" fmla="*/ 1337 w 2217"/>
                  <a:gd name="T29" fmla="*/ 1825 h 2562"/>
                  <a:gd name="T30" fmla="*/ 1386 w 2217"/>
                  <a:gd name="T31" fmla="*/ 1892 h 2562"/>
                  <a:gd name="T32" fmla="*/ 1052 w 2217"/>
                  <a:gd name="T33" fmla="*/ 2356 h 2562"/>
                  <a:gd name="T34" fmla="*/ 1071 w 2217"/>
                  <a:gd name="T35" fmla="*/ 2532 h 2562"/>
                  <a:gd name="T36" fmla="*/ 1141 w 2217"/>
                  <a:gd name="T37" fmla="*/ 2560 h 2562"/>
                  <a:gd name="T38" fmla="*/ 1247 w 2217"/>
                  <a:gd name="T39" fmla="*/ 2514 h 2562"/>
                  <a:gd name="T40" fmla="*/ 1643 w 2217"/>
                  <a:gd name="T41" fmla="*/ 1870 h 2562"/>
                  <a:gd name="T42" fmla="*/ 1457 w 2217"/>
                  <a:gd name="T43" fmla="*/ 1576 h 2562"/>
                  <a:gd name="T44" fmla="*/ 1430 w 2217"/>
                  <a:gd name="T45" fmla="*/ 1544 h 2562"/>
                  <a:gd name="T46" fmla="*/ 1504 w 2217"/>
                  <a:gd name="T47" fmla="*/ 1335 h 2562"/>
                  <a:gd name="T48" fmla="*/ 1624 w 2217"/>
                  <a:gd name="T49" fmla="*/ 963 h 2562"/>
                  <a:gd name="T50" fmla="*/ 1668 w 2217"/>
                  <a:gd name="T51" fmla="*/ 1117 h 2562"/>
                  <a:gd name="T52" fmla="*/ 1828 w 2217"/>
                  <a:gd name="T53" fmla="*/ 1188 h 2562"/>
                  <a:gd name="T54" fmla="*/ 2128 w 2217"/>
                  <a:gd name="T55" fmla="*/ 1157 h 2562"/>
                  <a:gd name="T56" fmla="*/ 2206 w 2217"/>
                  <a:gd name="T57" fmla="*/ 1038 h 2562"/>
                  <a:gd name="T58" fmla="*/ 2087 w 2217"/>
                  <a:gd name="T59" fmla="*/ 961 h 2562"/>
                  <a:gd name="T60" fmla="*/ 1830 w 2217"/>
                  <a:gd name="T61" fmla="*/ 988 h 2562"/>
                  <a:gd name="T62" fmla="*/ 1819 w 2217"/>
                  <a:gd name="T63" fmla="*/ 914 h 2562"/>
                  <a:gd name="T64" fmla="*/ 1719 w 2217"/>
                  <a:gd name="T65" fmla="*/ 592 h 2562"/>
                  <a:gd name="T66" fmla="*/ 1690 w 2217"/>
                  <a:gd name="T67" fmla="*/ 564 h 2562"/>
                  <a:gd name="T68" fmla="*/ 1667 w 2217"/>
                  <a:gd name="T69" fmla="*/ 542 h 2562"/>
                  <a:gd name="T70" fmla="*/ 1720 w 2217"/>
                  <a:gd name="T71" fmla="*/ 547 h 2562"/>
                  <a:gd name="T72" fmla="*/ 1994 w 2217"/>
                  <a:gd name="T73" fmla="*/ 273 h 2562"/>
                  <a:gd name="T74" fmla="*/ 1720 w 2217"/>
                  <a:gd name="T75" fmla="*/ 0 h 2562"/>
                  <a:gd name="T76" fmla="*/ 1446 w 2217"/>
                  <a:gd name="T77" fmla="*/ 273 h 2562"/>
                  <a:gd name="T78" fmla="*/ 1537 w 2217"/>
                  <a:gd name="T79" fmla="*/ 477 h 2562"/>
                  <a:gd name="T80" fmla="*/ 1529 w 2217"/>
                  <a:gd name="T81" fmla="*/ 475 h 2562"/>
                  <a:gd name="T82" fmla="*/ 672 w 2217"/>
                  <a:gd name="T83" fmla="*/ 587 h 2562"/>
                  <a:gd name="T84" fmla="*/ 642 w 2217"/>
                  <a:gd name="T85" fmla="*/ 609 h 2562"/>
                  <a:gd name="T86" fmla="*/ 602 w 2217"/>
                  <a:gd name="T87" fmla="*/ 536 h 2562"/>
                  <a:gd name="T88" fmla="*/ 465 w 2217"/>
                  <a:gd name="T89" fmla="*/ 611 h 2562"/>
                  <a:gd name="T90" fmla="*/ 403 w 2217"/>
                  <a:gd name="T91" fmla="*/ 499 h 2562"/>
                  <a:gd name="T92" fmla="*/ 0 w 2217"/>
                  <a:gd name="T93" fmla="*/ 720 h 2562"/>
                  <a:gd name="T94" fmla="*/ 306 w 2217"/>
                  <a:gd name="T95" fmla="*/ 1276 h 2562"/>
                  <a:gd name="T96" fmla="*/ 709 w 2217"/>
                  <a:gd name="T97" fmla="*/ 1055 h 2562"/>
                  <a:gd name="T98" fmla="*/ 562 w 2217"/>
                  <a:gd name="T99" fmla="*/ 672 h 2562"/>
                  <a:gd name="T100" fmla="*/ 645 w 2217"/>
                  <a:gd name="T101" fmla="*/ 823 h 2562"/>
                  <a:gd name="T102" fmla="*/ 601 w 2217"/>
                  <a:gd name="T103" fmla="*/ 847 h 2562"/>
                  <a:gd name="T104" fmla="*/ 518 w 2217"/>
                  <a:gd name="T105" fmla="*/ 696 h 2562"/>
                  <a:gd name="T106" fmla="*/ 562 w 2217"/>
                  <a:gd name="T107" fmla="*/ 672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17" h="2562">
                    <a:moveTo>
                      <a:pt x="709" y="1055"/>
                    </a:moveTo>
                    <a:cubicBezTo>
                      <a:pt x="644" y="937"/>
                      <a:pt x="644" y="937"/>
                      <a:pt x="644" y="937"/>
                    </a:cubicBezTo>
                    <a:cubicBezTo>
                      <a:pt x="781" y="862"/>
                      <a:pt x="781" y="862"/>
                      <a:pt x="781" y="862"/>
                    </a:cubicBezTo>
                    <a:cubicBezTo>
                      <a:pt x="733" y="775"/>
                      <a:pt x="733" y="775"/>
                      <a:pt x="733" y="775"/>
                    </a:cubicBezTo>
                    <a:cubicBezTo>
                      <a:pt x="742" y="774"/>
                      <a:pt x="750" y="771"/>
                      <a:pt x="758" y="767"/>
                    </a:cubicBezTo>
                    <a:cubicBezTo>
                      <a:pt x="995" y="655"/>
                      <a:pt x="1180" y="634"/>
                      <a:pt x="1304" y="639"/>
                    </a:cubicBezTo>
                    <a:cubicBezTo>
                      <a:pt x="1226" y="831"/>
                      <a:pt x="1105" y="1008"/>
                      <a:pt x="1043" y="1207"/>
                    </a:cubicBezTo>
                    <a:cubicBezTo>
                      <a:pt x="1024" y="1265"/>
                      <a:pt x="1007" y="1332"/>
                      <a:pt x="1028" y="1392"/>
                    </a:cubicBezTo>
                    <a:cubicBezTo>
                      <a:pt x="1051" y="1457"/>
                      <a:pt x="1100" y="1530"/>
                      <a:pt x="1158" y="1605"/>
                    </a:cubicBezTo>
                    <a:cubicBezTo>
                      <a:pt x="1151" y="1630"/>
                      <a:pt x="1143" y="1653"/>
                      <a:pt x="1137" y="1672"/>
                    </a:cubicBezTo>
                    <a:cubicBezTo>
                      <a:pt x="1113" y="1726"/>
                      <a:pt x="906" y="2028"/>
                      <a:pt x="727" y="2278"/>
                    </a:cubicBezTo>
                    <a:cubicBezTo>
                      <a:pt x="687" y="2334"/>
                      <a:pt x="700" y="2412"/>
                      <a:pt x="756" y="2453"/>
                    </a:cubicBezTo>
                    <a:cubicBezTo>
                      <a:pt x="776" y="2467"/>
                      <a:pt x="798" y="2474"/>
                      <a:pt x="820" y="2476"/>
                    </a:cubicBezTo>
                    <a:cubicBezTo>
                      <a:pt x="862" y="2478"/>
                      <a:pt x="904" y="2460"/>
                      <a:pt x="931" y="2424"/>
                    </a:cubicBezTo>
                    <a:cubicBezTo>
                      <a:pt x="1056" y="2249"/>
                      <a:pt x="1253" y="1970"/>
                      <a:pt x="1337" y="1825"/>
                    </a:cubicBezTo>
                    <a:cubicBezTo>
                      <a:pt x="1357" y="1850"/>
                      <a:pt x="1375" y="1874"/>
                      <a:pt x="1386" y="1892"/>
                    </a:cubicBezTo>
                    <a:cubicBezTo>
                      <a:pt x="1345" y="1975"/>
                      <a:pt x="1189" y="2187"/>
                      <a:pt x="1052" y="2356"/>
                    </a:cubicBezTo>
                    <a:cubicBezTo>
                      <a:pt x="1009" y="2410"/>
                      <a:pt x="1017" y="2489"/>
                      <a:pt x="1071" y="2532"/>
                    </a:cubicBezTo>
                    <a:cubicBezTo>
                      <a:pt x="1091" y="2549"/>
                      <a:pt x="1116" y="2558"/>
                      <a:pt x="1141" y="2560"/>
                    </a:cubicBezTo>
                    <a:cubicBezTo>
                      <a:pt x="1180" y="2562"/>
                      <a:pt x="1220" y="2546"/>
                      <a:pt x="1247" y="2514"/>
                    </a:cubicBezTo>
                    <a:cubicBezTo>
                      <a:pt x="1657" y="2008"/>
                      <a:pt x="1648" y="1915"/>
                      <a:pt x="1643" y="1870"/>
                    </a:cubicBezTo>
                    <a:cubicBezTo>
                      <a:pt x="1635" y="1795"/>
                      <a:pt x="1577" y="1722"/>
                      <a:pt x="1457" y="1576"/>
                    </a:cubicBezTo>
                    <a:cubicBezTo>
                      <a:pt x="1448" y="1566"/>
                      <a:pt x="1439" y="1555"/>
                      <a:pt x="1430" y="1544"/>
                    </a:cubicBezTo>
                    <a:cubicBezTo>
                      <a:pt x="1464" y="1475"/>
                      <a:pt x="1489" y="1374"/>
                      <a:pt x="1504" y="1335"/>
                    </a:cubicBezTo>
                    <a:cubicBezTo>
                      <a:pt x="1624" y="963"/>
                      <a:pt x="1624" y="963"/>
                      <a:pt x="1624" y="963"/>
                    </a:cubicBezTo>
                    <a:cubicBezTo>
                      <a:pt x="1632" y="1026"/>
                      <a:pt x="1641" y="1077"/>
                      <a:pt x="1668" y="1117"/>
                    </a:cubicBezTo>
                    <a:cubicBezTo>
                      <a:pt x="1682" y="1138"/>
                      <a:pt x="1711" y="1180"/>
                      <a:pt x="1828" y="1188"/>
                    </a:cubicBezTo>
                    <a:cubicBezTo>
                      <a:pt x="1894" y="1193"/>
                      <a:pt x="1990" y="1186"/>
                      <a:pt x="2128" y="1157"/>
                    </a:cubicBezTo>
                    <a:cubicBezTo>
                      <a:pt x="2182" y="1145"/>
                      <a:pt x="2217" y="1092"/>
                      <a:pt x="2206" y="1038"/>
                    </a:cubicBezTo>
                    <a:cubicBezTo>
                      <a:pt x="2194" y="984"/>
                      <a:pt x="2142" y="950"/>
                      <a:pt x="2087" y="961"/>
                    </a:cubicBezTo>
                    <a:cubicBezTo>
                      <a:pt x="1991" y="981"/>
                      <a:pt x="1881" y="990"/>
                      <a:pt x="1830" y="988"/>
                    </a:cubicBezTo>
                    <a:cubicBezTo>
                      <a:pt x="1826" y="968"/>
                      <a:pt x="1822" y="938"/>
                      <a:pt x="1819" y="914"/>
                    </a:cubicBezTo>
                    <a:cubicBezTo>
                      <a:pt x="1806" y="821"/>
                      <a:pt x="1789" y="693"/>
                      <a:pt x="1719" y="592"/>
                    </a:cubicBezTo>
                    <a:cubicBezTo>
                      <a:pt x="1711" y="580"/>
                      <a:pt x="1701" y="571"/>
                      <a:pt x="1690" y="564"/>
                    </a:cubicBezTo>
                    <a:cubicBezTo>
                      <a:pt x="1684" y="556"/>
                      <a:pt x="1676" y="549"/>
                      <a:pt x="1667" y="542"/>
                    </a:cubicBezTo>
                    <a:cubicBezTo>
                      <a:pt x="1684" y="545"/>
                      <a:pt x="1702" y="547"/>
                      <a:pt x="1720" y="547"/>
                    </a:cubicBezTo>
                    <a:cubicBezTo>
                      <a:pt x="1871" y="547"/>
                      <a:pt x="1994" y="425"/>
                      <a:pt x="1994" y="273"/>
                    </a:cubicBezTo>
                    <a:cubicBezTo>
                      <a:pt x="1994" y="122"/>
                      <a:pt x="1871" y="0"/>
                      <a:pt x="1720" y="0"/>
                    </a:cubicBezTo>
                    <a:cubicBezTo>
                      <a:pt x="1569" y="0"/>
                      <a:pt x="1446" y="122"/>
                      <a:pt x="1446" y="273"/>
                    </a:cubicBezTo>
                    <a:cubicBezTo>
                      <a:pt x="1446" y="354"/>
                      <a:pt x="1481" y="427"/>
                      <a:pt x="1537" y="477"/>
                    </a:cubicBezTo>
                    <a:cubicBezTo>
                      <a:pt x="1534" y="476"/>
                      <a:pt x="1531" y="476"/>
                      <a:pt x="1529" y="475"/>
                    </a:cubicBezTo>
                    <a:cubicBezTo>
                      <a:pt x="1433" y="444"/>
                      <a:pt x="1122" y="373"/>
                      <a:pt x="672" y="587"/>
                    </a:cubicBezTo>
                    <a:cubicBezTo>
                      <a:pt x="660" y="592"/>
                      <a:pt x="650" y="600"/>
                      <a:pt x="642" y="609"/>
                    </a:cubicBezTo>
                    <a:cubicBezTo>
                      <a:pt x="602" y="536"/>
                      <a:pt x="602" y="536"/>
                      <a:pt x="602" y="536"/>
                    </a:cubicBezTo>
                    <a:cubicBezTo>
                      <a:pt x="465" y="611"/>
                      <a:pt x="465" y="611"/>
                      <a:pt x="465" y="611"/>
                    </a:cubicBezTo>
                    <a:cubicBezTo>
                      <a:pt x="403" y="499"/>
                      <a:pt x="403" y="499"/>
                      <a:pt x="403" y="499"/>
                    </a:cubicBezTo>
                    <a:cubicBezTo>
                      <a:pt x="0" y="720"/>
                      <a:pt x="0" y="720"/>
                      <a:pt x="0" y="720"/>
                    </a:cubicBezTo>
                    <a:cubicBezTo>
                      <a:pt x="306" y="1276"/>
                      <a:pt x="306" y="1276"/>
                      <a:pt x="306" y="1276"/>
                    </a:cubicBezTo>
                    <a:lnTo>
                      <a:pt x="709" y="1055"/>
                    </a:lnTo>
                    <a:close/>
                    <a:moveTo>
                      <a:pt x="562" y="672"/>
                    </a:moveTo>
                    <a:cubicBezTo>
                      <a:pt x="645" y="823"/>
                      <a:pt x="645" y="823"/>
                      <a:pt x="645" y="823"/>
                    </a:cubicBezTo>
                    <a:cubicBezTo>
                      <a:pt x="601" y="847"/>
                      <a:pt x="601" y="847"/>
                      <a:pt x="601" y="847"/>
                    </a:cubicBezTo>
                    <a:cubicBezTo>
                      <a:pt x="518" y="696"/>
                      <a:pt x="518" y="696"/>
                      <a:pt x="518" y="696"/>
                    </a:cubicBezTo>
                    <a:lnTo>
                      <a:pt x="562" y="67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74" name="Group 173"/>
            <p:cNvGrpSpPr/>
            <p:nvPr/>
          </p:nvGrpSpPr>
          <p:grpSpPr>
            <a:xfrm>
              <a:off x="3430605" y="2322519"/>
              <a:ext cx="1762906" cy="4905735"/>
              <a:chOff x="1827212" y="2721589"/>
              <a:chExt cx="1500735" cy="4176177"/>
            </a:xfrm>
          </p:grpSpPr>
          <p:sp>
            <p:nvSpPr>
              <p:cNvPr id="199" name="Rectangle 198"/>
              <p:cNvSpPr/>
              <p:nvPr/>
            </p:nvSpPr>
            <p:spPr>
              <a:xfrm>
                <a:off x="2511696" y="3816463"/>
                <a:ext cx="131766" cy="3081303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25000">
                    <a:schemeClr val="bg1">
                      <a:lumMod val="75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75000">
                    <a:schemeClr val="bg1">
                      <a:lumMod val="7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00" name="Group 199"/>
              <p:cNvGrpSpPr/>
              <p:nvPr/>
            </p:nvGrpSpPr>
            <p:grpSpPr>
              <a:xfrm>
                <a:off x="1827212" y="2817746"/>
                <a:ext cx="1500735" cy="1500735"/>
                <a:chOff x="4441277" y="2884842"/>
                <a:chExt cx="867870" cy="867870"/>
              </a:xfrm>
              <a:effectLst>
                <a:outerShdw blurRad="114300" sx="102000" sy="102000" algn="ctr" rotWithShape="0">
                  <a:prstClr val="black">
                    <a:alpha val="23000"/>
                  </a:prstClr>
                </a:outerShdw>
              </a:effectLst>
            </p:grpSpPr>
            <p:sp>
              <p:nvSpPr>
                <p:cNvPr id="204" name="Rectangle 203"/>
                <p:cNvSpPr/>
                <p:nvPr/>
              </p:nvSpPr>
              <p:spPr>
                <a:xfrm rot="2700000">
                  <a:off x="4441277" y="2884842"/>
                  <a:ext cx="867870" cy="86787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5" name="Rectangle 204"/>
                <p:cNvSpPr/>
                <p:nvPr/>
              </p:nvSpPr>
              <p:spPr>
                <a:xfrm rot="2700000">
                  <a:off x="4483130" y="2926695"/>
                  <a:ext cx="784165" cy="784165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201" name="Oval 200"/>
              <p:cNvSpPr/>
              <p:nvPr/>
            </p:nvSpPr>
            <p:spPr>
              <a:xfrm>
                <a:off x="2539479" y="4343400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Oval 201"/>
              <p:cNvSpPr/>
              <p:nvPr/>
            </p:nvSpPr>
            <p:spPr>
              <a:xfrm>
                <a:off x="2539479" y="2721589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5"/>
              <p:cNvSpPr>
                <a:spLocks noEditPoints="1"/>
              </p:cNvSpPr>
              <p:nvPr/>
            </p:nvSpPr>
            <p:spPr bwMode="auto">
              <a:xfrm>
                <a:off x="2158480" y="3107820"/>
                <a:ext cx="838199" cy="967575"/>
              </a:xfrm>
              <a:custGeom>
                <a:avLst/>
                <a:gdLst>
                  <a:gd name="T0" fmla="*/ 709 w 2217"/>
                  <a:gd name="T1" fmla="*/ 1055 h 2562"/>
                  <a:gd name="T2" fmla="*/ 644 w 2217"/>
                  <a:gd name="T3" fmla="*/ 937 h 2562"/>
                  <a:gd name="T4" fmla="*/ 781 w 2217"/>
                  <a:gd name="T5" fmla="*/ 862 h 2562"/>
                  <a:gd name="T6" fmla="*/ 733 w 2217"/>
                  <a:gd name="T7" fmla="*/ 775 h 2562"/>
                  <a:gd name="T8" fmla="*/ 758 w 2217"/>
                  <a:gd name="T9" fmla="*/ 767 h 2562"/>
                  <a:gd name="T10" fmla="*/ 1304 w 2217"/>
                  <a:gd name="T11" fmla="*/ 639 h 2562"/>
                  <a:gd name="T12" fmla="*/ 1043 w 2217"/>
                  <a:gd name="T13" fmla="*/ 1207 h 2562"/>
                  <a:gd name="T14" fmla="*/ 1028 w 2217"/>
                  <a:gd name="T15" fmla="*/ 1392 h 2562"/>
                  <a:gd name="T16" fmla="*/ 1158 w 2217"/>
                  <a:gd name="T17" fmla="*/ 1605 h 2562"/>
                  <a:gd name="T18" fmla="*/ 1137 w 2217"/>
                  <a:gd name="T19" fmla="*/ 1672 h 2562"/>
                  <a:gd name="T20" fmla="*/ 727 w 2217"/>
                  <a:gd name="T21" fmla="*/ 2278 h 2562"/>
                  <a:gd name="T22" fmla="*/ 756 w 2217"/>
                  <a:gd name="T23" fmla="*/ 2453 h 2562"/>
                  <a:gd name="T24" fmla="*/ 820 w 2217"/>
                  <a:gd name="T25" fmla="*/ 2476 h 2562"/>
                  <a:gd name="T26" fmla="*/ 931 w 2217"/>
                  <a:gd name="T27" fmla="*/ 2424 h 2562"/>
                  <a:gd name="T28" fmla="*/ 1337 w 2217"/>
                  <a:gd name="T29" fmla="*/ 1825 h 2562"/>
                  <a:gd name="T30" fmla="*/ 1386 w 2217"/>
                  <a:gd name="T31" fmla="*/ 1892 h 2562"/>
                  <a:gd name="T32" fmla="*/ 1052 w 2217"/>
                  <a:gd name="T33" fmla="*/ 2356 h 2562"/>
                  <a:gd name="T34" fmla="*/ 1071 w 2217"/>
                  <a:gd name="T35" fmla="*/ 2532 h 2562"/>
                  <a:gd name="T36" fmla="*/ 1141 w 2217"/>
                  <a:gd name="T37" fmla="*/ 2560 h 2562"/>
                  <a:gd name="T38" fmla="*/ 1247 w 2217"/>
                  <a:gd name="T39" fmla="*/ 2514 h 2562"/>
                  <a:gd name="T40" fmla="*/ 1643 w 2217"/>
                  <a:gd name="T41" fmla="*/ 1870 h 2562"/>
                  <a:gd name="T42" fmla="*/ 1457 w 2217"/>
                  <a:gd name="T43" fmla="*/ 1576 h 2562"/>
                  <a:gd name="T44" fmla="*/ 1430 w 2217"/>
                  <a:gd name="T45" fmla="*/ 1544 h 2562"/>
                  <a:gd name="T46" fmla="*/ 1504 w 2217"/>
                  <a:gd name="T47" fmla="*/ 1335 h 2562"/>
                  <a:gd name="T48" fmla="*/ 1624 w 2217"/>
                  <a:gd name="T49" fmla="*/ 963 h 2562"/>
                  <a:gd name="T50" fmla="*/ 1668 w 2217"/>
                  <a:gd name="T51" fmla="*/ 1117 h 2562"/>
                  <a:gd name="T52" fmla="*/ 1828 w 2217"/>
                  <a:gd name="T53" fmla="*/ 1188 h 2562"/>
                  <a:gd name="T54" fmla="*/ 2128 w 2217"/>
                  <a:gd name="T55" fmla="*/ 1157 h 2562"/>
                  <a:gd name="T56" fmla="*/ 2206 w 2217"/>
                  <a:gd name="T57" fmla="*/ 1038 h 2562"/>
                  <a:gd name="T58" fmla="*/ 2087 w 2217"/>
                  <a:gd name="T59" fmla="*/ 961 h 2562"/>
                  <a:gd name="T60" fmla="*/ 1830 w 2217"/>
                  <a:gd name="T61" fmla="*/ 988 h 2562"/>
                  <a:gd name="T62" fmla="*/ 1819 w 2217"/>
                  <a:gd name="T63" fmla="*/ 914 h 2562"/>
                  <a:gd name="T64" fmla="*/ 1719 w 2217"/>
                  <a:gd name="T65" fmla="*/ 592 h 2562"/>
                  <a:gd name="T66" fmla="*/ 1690 w 2217"/>
                  <a:gd name="T67" fmla="*/ 564 h 2562"/>
                  <a:gd name="T68" fmla="*/ 1667 w 2217"/>
                  <a:gd name="T69" fmla="*/ 542 h 2562"/>
                  <a:gd name="T70" fmla="*/ 1720 w 2217"/>
                  <a:gd name="T71" fmla="*/ 547 h 2562"/>
                  <a:gd name="T72" fmla="*/ 1994 w 2217"/>
                  <a:gd name="T73" fmla="*/ 273 h 2562"/>
                  <a:gd name="T74" fmla="*/ 1720 w 2217"/>
                  <a:gd name="T75" fmla="*/ 0 h 2562"/>
                  <a:gd name="T76" fmla="*/ 1446 w 2217"/>
                  <a:gd name="T77" fmla="*/ 273 h 2562"/>
                  <a:gd name="T78" fmla="*/ 1537 w 2217"/>
                  <a:gd name="T79" fmla="*/ 477 h 2562"/>
                  <a:gd name="T80" fmla="*/ 1529 w 2217"/>
                  <a:gd name="T81" fmla="*/ 475 h 2562"/>
                  <a:gd name="T82" fmla="*/ 672 w 2217"/>
                  <a:gd name="T83" fmla="*/ 587 h 2562"/>
                  <a:gd name="T84" fmla="*/ 642 w 2217"/>
                  <a:gd name="T85" fmla="*/ 609 h 2562"/>
                  <a:gd name="T86" fmla="*/ 602 w 2217"/>
                  <a:gd name="T87" fmla="*/ 536 h 2562"/>
                  <a:gd name="T88" fmla="*/ 465 w 2217"/>
                  <a:gd name="T89" fmla="*/ 611 h 2562"/>
                  <a:gd name="T90" fmla="*/ 403 w 2217"/>
                  <a:gd name="T91" fmla="*/ 499 h 2562"/>
                  <a:gd name="T92" fmla="*/ 0 w 2217"/>
                  <a:gd name="T93" fmla="*/ 720 h 2562"/>
                  <a:gd name="T94" fmla="*/ 306 w 2217"/>
                  <a:gd name="T95" fmla="*/ 1276 h 2562"/>
                  <a:gd name="T96" fmla="*/ 709 w 2217"/>
                  <a:gd name="T97" fmla="*/ 1055 h 2562"/>
                  <a:gd name="T98" fmla="*/ 562 w 2217"/>
                  <a:gd name="T99" fmla="*/ 672 h 2562"/>
                  <a:gd name="T100" fmla="*/ 645 w 2217"/>
                  <a:gd name="T101" fmla="*/ 823 h 2562"/>
                  <a:gd name="T102" fmla="*/ 601 w 2217"/>
                  <a:gd name="T103" fmla="*/ 847 h 2562"/>
                  <a:gd name="T104" fmla="*/ 518 w 2217"/>
                  <a:gd name="T105" fmla="*/ 696 h 2562"/>
                  <a:gd name="T106" fmla="*/ 562 w 2217"/>
                  <a:gd name="T107" fmla="*/ 672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17" h="2562">
                    <a:moveTo>
                      <a:pt x="709" y="1055"/>
                    </a:moveTo>
                    <a:cubicBezTo>
                      <a:pt x="644" y="937"/>
                      <a:pt x="644" y="937"/>
                      <a:pt x="644" y="937"/>
                    </a:cubicBezTo>
                    <a:cubicBezTo>
                      <a:pt x="781" y="862"/>
                      <a:pt x="781" y="862"/>
                      <a:pt x="781" y="862"/>
                    </a:cubicBezTo>
                    <a:cubicBezTo>
                      <a:pt x="733" y="775"/>
                      <a:pt x="733" y="775"/>
                      <a:pt x="733" y="775"/>
                    </a:cubicBezTo>
                    <a:cubicBezTo>
                      <a:pt x="742" y="774"/>
                      <a:pt x="750" y="771"/>
                      <a:pt x="758" y="767"/>
                    </a:cubicBezTo>
                    <a:cubicBezTo>
                      <a:pt x="995" y="655"/>
                      <a:pt x="1180" y="634"/>
                      <a:pt x="1304" y="639"/>
                    </a:cubicBezTo>
                    <a:cubicBezTo>
                      <a:pt x="1226" y="831"/>
                      <a:pt x="1105" y="1008"/>
                      <a:pt x="1043" y="1207"/>
                    </a:cubicBezTo>
                    <a:cubicBezTo>
                      <a:pt x="1024" y="1265"/>
                      <a:pt x="1007" y="1332"/>
                      <a:pt x="1028" y="1392"/>
                    </a:cubicBezTo>
                    <a:cubicBezTo>
                      <a:pt x="1051" y="1457"/>
                      <a:pt x="1100" y="1530"/>
                      <a:pt x="1158" y="1605"/>
                    </a:cubicBezTo>
                    <a:cubicBezTo>
                      <a:pt x="1151" y="1630"/>
                      <a:pt x="1143" y="1653"/>
                      <a:pt x="1137" y="1672"/>
                    </a:cubicBezTo>
                    <a:cubicBezTo>
                      <a:pt x="1113" y="1726"/>
                      <a:pt x="906" y="2028"/>
                      <a:pt x="727" y="2278"/>
                    </a:cubicBezTo>
                    <a:cubicBezTo>
                      <a:pt x="687" y="2334"/>
                      <a:pt x="700" y="2412"/>
                      <a:pt x="756" y="2453"/>
                    </a:cubicBezTo>
                    <a:cubicBezTo>
                      <a:pt x="776" y="2467"/>
                      <a:pt x="798" y="2474"/>
                      <a:pt x="820" y="2476"/>
                    </a:cubicBezTo>
                    <a:cubicBezTo>
                      <a:pt x="862" y="2478"/>
                      <a:pt x="904" y="2460"/>
                      <a:pt x="931" y="2424"/>
                    </a:cubicBezTo>
                    <a:cubicBezTo>
                      <a:pt x="1056" y="2249"/>
                      <a:pt x="1253" y="1970"/>
                      <a:pt x="1337" y="1825"/>
                    </a:cubicBezTo>
                    <a:cubicBezTo>
                      <a:pt x="1357" y="1850"/>
                      <a:pt x="1375" y="1874"/>
                      <a:pt x="1386" y="1892"/>
                    </a:cubicBezTo>
                    <a:cubicBezTo>
                      <a:pt x="1345" y="1975"/>
                      <a:pt x="1189" y="2187"/>
                      <a:pt x="1052" y="2356"/>
                    </a:cubicBezTo>
                    <a:cubicBezTo>
                      <a:pt x="1009" y="2410"/>
                      <a:pt x="1017" y="2489"/>
                      <a:pt x="1071" y="2532"/>
                    </a:cubicBezTo>
                    <a:cubicBezTo>
                      <a:pt x="1091" y="2549"/>
                      <a:pt x="1116" y="2558"/>
                      <a:pt x="1141" y="2560"/>
                    </a:cubicBezTo>
                    <a:cubicBezTo>
                      <a:pt x="1180" y="2562"/>
                      <a:pt x="1220" y="2546"/>
                      <a:pt x="1247" y="2514"/>
                    </a:cubicBezTo>
                    <a:cubicBezTo>
                      <a:pt x="1657" y="2008"/>
                      <a:pt x="1648" y="1915"/>
                      <a:pt x="1643" y="1870"/>
                    </a:cubicBezTo>
                    <a:cubicBezTo>
                      <a:pt x="1635" y="1795"/>
                      <a:pt x="1577" y="1722"/>
                      <a:pt x="1457" y="1576"/>
                    </a:cubicBezTo>
                    <a:cubicBezTo>
                      <a:pt x="1448" y="1566"/>
                      <a:pt x="1439" y="1555"/>
                      <a:pt x="1430" y="1544"/>
                    </a:cubicBezTo>
                    <a:cubicBezTo>
                      <a:pt x="1464" y="1475"/>
                      <a:pt x="1489" y="1374"/>
                      <a:pt x="1504" y="1335"/>
                    </a:cubicBezTo>
                    <a:cubicBezTo>
                      <a:pt x="1624" y="963"/>
                      <a:pt x="1624" y="963"/>
                      <a:pt x="1624" y="963"/>
                    </a:cubicBezTo>
                    <a:cubicBezTo>
                      <a:pt x="1632" y="1026"/>
                      <a:pt x="1641" y="1077"/>
                      <a:pt x="1668" y="1117"/>
                    </a:cubicBezTo>
                    <a:cubicBezTo>
                      <a:pt x="1682" y="1138"/>
                      <a:pt x="1711" y="1180"/>
                      <a:pt x="1828" y="1188"/>
                    </a:cubicBezTo>
                    <a:cubicBezTo>
                      <a:pt x="1894" y="1193"/>
                      <a:pt x="1990" y="1186"/>
                      <a:pt x="2128" y="1157"/>
                    </a:cubicBezTo>
                    <a:cubicBezTo>
                      <a:pt x="2182" y="1145"/>
                      <a:pt x="2217" y="1092"/>
                      <a:pt x="2206" y="1038"/>
                    </a:cubicBezTo>
                    <a:cubicBezTo>
                      <a:pt x="2194" y="984"/>
                      <a:pt x="2142" y="950"/>
                      <a:pt x="2087" y="961"/>
                    </a:cubicBezTo>
                    <a:cubicBezTo>
                      <a:pt x="1991" y="981"/>
                      <a:pt x="1881" y="990"/>
                      <a:pt x="1830" y="988"/>
                    </a:cubicBezTo>
                    <a:cubicBezTo>
                      <a:pt x="1826" y="968"/>
                      <a:pt x="1822" y="938"/>
                      <a:pt x="1819" y="914"/>
                    </a:cubicBezTo>
                    <a:cubicBezTo>
                      <a:pt x="1806" y="821"/>
                      <a:pt x="1789" y="693"/>
                      <a:pt x="1719" y="592"/>
                    </a:cubicBezTo>
                    <a:cubicBezTo>
                      <a:pt x="1711" y="580"/>
                      <a:pt x="1701" y="571"/>
                      <a:pt x="1690" y="564"/>
                    </a:cubicBezTo>
                    <a:cubicBezTo>
                      <a:pt x="1684" y="556"/>
                      <a:pt x="1676" y="549"/>
                      <a:pt x="1667" y="542"/>
                    </a:cubicBezTo>
                    <a:cubicBezTo>
                      <a:pt x="1684" y="545"/>
                      <a:pt x="1702" y="547"/>
                      <a:pt x="1720" y="547"/>
                    </a:cubicBezTo>
                    <a:cubicBezTo>
                      <a:pt x="1871" y="547"/>
                      <a:pt x="1994" y="425"/>
                      <a:pt x="1994" y="273"/>
                    </a:cubicBezTo>
                    <a:cubicBezTo>
                      <a:pt x="1994" y="122"/>
                      <a:pt x="1871" y="0"/>
                      <a:pt x="1720" y="0"/>
                    </a:cubicBezTo>
                    <a:cubicBezTo>
                      <a:pt x="1569" y="0"/>
                      <a:pt x="1446" y="122"/>
                      <a:pt x="1446" y="273"/>
                    </a:cubicBezTo>
                    <a:cubicBezTo>
                      <a:pt x="1446" y="354"/>
                      <a:pt x="1481" y="427"/>
                      <a:pt x="1537" y="477"/>
                    </a:cubicBezTo>
                    <a:cubicBezTo>
                      <a:pt x="1534" y="476"/>
                      <a:pt x="1531" y="476"/>
                      <a:pt x="1529" y="475"/>
                    </a:cubicBezTo>
                    <a:cubicBezTo>
                      <a:pt x="1433" y="444"/>
                      <a:pt x="1122" y="373"/>
                      <a:pt x="672" y="587"/>
                    </a:cubicBezTo>
                    <a:cubicBezTo>
                      <a:pt x="660" y="592"/>
                      <a:pt x="650" y="600"/>
                      <a:pt x="642" y="609"/>
                    </a:cubicBezTo>
                    <a:cubicBezTo>
                      <a:pt x="602" y="536"/>
                      <a:pt x="602" y="536"/>
                      <a:pt x="602" y="536"/>
                    </a:cubicBezTo>
                    <a:cubicBezTo>
                      <a:pt x="465" y="611"/>
                      <a:pt x="465" y="611"/>
                      <a:pt x="465" y="611"/>
                    </a:cubicBezTo>
                    <a:cubicBezTo>
                      <a:pt x="403" y="499"/>
                      <a:pt x="403" y="499"/>
                      <a:pt x="403" y="499"/>
                    </a:cubicBezTo>
                    <a:cubicBezTo>
                      <a:pt x="0" y="720"/>
                      <a:pt x="0" y="720"/>
                      <a:pt x="0" y="720"/>
                    </a:cubicBezTo>
                    <a:cubicBezTo>
                      <a:pt x="306" y="1276"/>
                      <a:pt x="306" y="1276"/>
                      <a:pt x="306" y="1276"/>
                    </a:cubicBezTo>
                    <a:lnTo>
                      <a:pt x="709" y="1055"/>
                    </a:lnTo>
                    <a:close/>
                    <a:moveTo>
                      <a:pt x="562" y="672"/>
                    </a:moveTo>
                    <a:cubicBezTo>
                      <a:pt x="645" y="823"/>
                      <a:pt x="645" y="823"/>
                      <a:pt x="645" y="823"/>
                    </a:cubicBezTo>
                    <a:cubicBezTo>
                      <a:pt x="601" y="847"/>
                      <a:pt x="601" y="847"/>
                      <a:pt x="601" y="847"/>
                    </a:cubicBezTo>
                    <a:cubicBezTo>
                      <a:pt x="518" y="696"/>
                      <a:pt x="518" y="696"/>
                      <a:pt x="518" y="696"/>
                    </a:cubicBezTo>
                    <a:lnTo>
                      <a:pt x="562" y="67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75" name="Group 174"/>
            <p:cNvGrpSpPr/>
            <p:nvPr/>
          </p:nvGrpSpPr>
          <p:grpSpPr>
            <a:xfrm>
              <a:off x="2115408" y="4443262"/>
              <a:ext cx="1000804" cy="2784992"/>
              <a:chOff x="1827212" y="2721589"/>
              <a:chExt cx="1500735" cy="4176177"/>
            </a:xfrm>
          </p:grpSpPr>
          <p:sp>
            <p:nvSpPr>
              <p:cNvPr id="192" name="Rectangle 191"/>
              <p:cNvSpPr/>
              <p:nvPr/>
            </p:nvSpPr>
            <p:spPr>
              <a:xfrm>
                <a:off x="2511696" y="3816463"/>
                <a:ext cx="131766" cy="3081303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25000">
                    <a:schemeClr val="bg1">
                      <a:lumMod val="75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75000">
                    <a:schemeClr val="bg1">
                      <a:lumMod val="7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93" name="Group 192"/>
              <p:cNvGrpSpPr/>
              <p:nvPr/>
            </p:nvGrpSpPr>
            <p:grpSpPr>
              <a:xfrm>
                <a:off x="1827212" y="2817746"/>
                <a:ext cx="1500735" cy="1500735"/>
                <a:chOff x="4441277" y="2884842"/>
                <a:chExt cx="867870" cy="867870"/>
              </a:xfrm>
              <a:effectLst>
                <a:outerShdw blurRad="114300" sx="102000" sy="102000" algn="ctr" rotWithShape="0">
                  <a:prstClr val="black">
                    <a:alpha val="23000"/>
                  </a:prstClr>
                </a:outerShdw>
              </a:effectLst>
            </p:grpSpPr>
            <p:sp>
              <p:nvSpPr>
                <p:cNvPr id="197" name="Rectangle 196"/>
                <p:cNvSpPr/>
                <p:nvPr/>
              </p:nvSpPr>
              <p:spPr>
                <a:xfrm rot="2700000">
                  <a:off x="4441277" y="2884842"/>
                  <a:ext cx="867870" cy="86787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8" name="Rectangle 197"/>
                <p:cNvSpPr/>
                <p:nvPr/>
              </p:nvSpPr>
              <p:spPr>
                <a:xfrm rot="2700000">
                  <a:off x="4483130" y="2926695"/>
                  <a:ext cx="784165" cy="784165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94" name="Oval 193"/>
              <p:cNvSpPr/>
              <p:nvPr/>
            </p:nvSpPr>
            <p:spPr>
              <a:xfrm>
                <a:off x="2539479" y="4343400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Oval 194"/>
              <p:cNvSpPr/>
              <p:nvPr/>
            </p:nvSpPr>
            <p:spPr>
              <a:xfrm>
                <a:off x="2539479" y="2721589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5"/>
              <p:cNvSpPr>
                <a:spLocks noEditPoints="1"/>
              </p:cNvSpPr>
              <p:nvPr/>
            </p:nvSpPr>
            <p:spPr bwMode="auto">
              <a:xfrm>
                <a:off x="2158480" y="3107820"/>
                <a:ext cx="838199" cy="967575"/>
              </a:xfrm>
              <a:custGeom>
                <a:avLst/>
                <a:gdLst>
                  <a:gd name="T0" fmla="*/ 709 w 2217"/>
                  <a:gd name="T1" fmla="*/ 1055 h 2562"/>
                  <a:gd name="T2" fmla="*/ 644 w 2217"/>
                  <a:gd name="T3" fmla="*/ 937 h 2562"/>
                  <a:gd name="T4" fmla="*/ 781 w 2217"/>
                  <a:gd name="T5" fmla="*/ 862 h 2562"/>
                  <a:gd name="T6" fmla="*/ 733 w 2217"/>
                  <a:gd name="T7" fmla="*/ 775 h 2562"/>
                  <a:gd name="T8" fmla="*/ 758 w 2217"/>
                  <a:gd name="T9" fmla="*/ 767 h 2562"/>
                  <a:gd name="T10" fmla="*/ 1304 w 2217"/>
                  <a:gd name="T11" fmla="*/ 639 h 2562"/>
                  <a:gd name="T12" fmla="*/ 1043 w 2217"/>
                  <a:gd name="T13" fmla="*/ 1207 h 2562"/>
                  <a:gd name="T14" fmla="*/ 1028 w 2217"/>
                  <a:gd name="T15" fmla="*/ 1392 h 2562"/>
                  <a:gd name="T16" fmla="*/ 1158 w 2217"/>
                  <a:gd name="T17" fmla="*/ 1605 h 2562"/>
                  <a:gd name="T18" fmla="*/ 1137 w 2217"/>
                  <a:gd name="T19" fmla="*/ 1672 h 2562"/>
                  <a:gd name="T20" fmla="*/ 727 w 2217"/>
                  <a:gd name="T21" fmla="*/ 2278 h 2562"/>
                  <a:gd name="T22" fmla="*/ 756 w 2217"/>
                  <a:gd name="T23" fmla="*/ 2453 h 2562"/>
                  <a:gd name="T24" fmla="*/ 820 w 2217"/>
                  <a:gd name="T25" fmla="*/ 2476 h 2562"/>
                  <a:gd name="T26" fmla="*/ 931 w 2217"/>
                  <a:gd name="T27" fmla="*/ 2424 h 2562"/>
                  <a:gd name="T28" fmla="*/ 1337 w 2217"/>
                  <a:gd name="T29" fmla="*/ 1825 h 2562"/>
                  <a:gd name="T30" fmla="*/ 1386 w 2217"/>
                  <a:gd name="T31" fmla="*/ 1892 h 2562"/>
                  <a:gd name="T32" fmla="*/ 1052 w 2217"/>
                  <a:gd name="T33" fmla="*/ 2356 h 2562"/>
                  <a:gd name="T34" fmla="*/ 1071 w 2217"/>
                  <a:gd name="T35" fmla="*/ 2532 h 2562"/>
                  <a:gd name="T36" fmla="*/ 1141 w 2217"/>
                  <a:gd name="T37" fmla="*/ 2560 h 2562"/>
                  <a:gd name="T38" fmla="*/ 1247 w 2217"/>
                  <a:gd name="T39" fmla="*/ 2514 h 2562"/>
                  <a:gd name="T40" fmla="*/ 1643 w 2217"/>
                  <a:gd name="T41" fmla="*/ 1870 h 2562"/>
                  <a:gd name="T42" fmla="*/ 1457 w 2217"/>
                  <a:gd name="T43" fmla="*/ 1576 h 2562"/>
                  <a:gd name="T44" fmla="*/ 1430 w 2217"/>
                  <a:gd name="T45" fmla="*/ 1544 h 2562"/>
                  <a:gd name="T46" fmla="*/ 1504 w 2217"/>
                  <a:gd name="T47" fmla="*/ 1335 h 2562"/>
                  <a:gd name="T48" fmla="*/ 1624 w 2217"/>
                  <a:gd name="T49" fmla="*/ 963 h 2562"/>
                  <a:gd name="T50" fmla="*/ 1668 w 2217"/>
                  <a:gd name="T51" fmla="*/ 1117 h 2562"/>
                  <a:gd name="T52" fmla="*/ 1828 w 2217"/>
                  <a:gd name="T53" fmla="*/ 1188 h 2562"/>
                  <a:gd name="T54" fmla="*/ 2128 w 2217"/>
                  <a:gd name="T55" fmla="*/ 1157 h 2562"/>
                  <a:gd name="T56" fmla="*/ 2206 w 2217"/>
                  <a:gd name="T57" fmla="*/ 1038 h 2562"/>
                  <a:gd name="T58" fmla="*/ 2087 w 2217"/>
                  <a:gd name="T59" fmla="*/ 961 h 2562"/>
                  <a:gd name="T60" fmla="*/ 1830 w 2217"/>
                  <a:gd name="T61" fmla="*/ 988 h 2562"/>
                  <a:gd name="T62" fmla="*/ 1819 w 2217"/>
                  <a:gd name="T63" fmla="*/ 914 h 2562"/>
                  <a:gd name="T64" fmla="*/ 1719 w 2217"/>
                  <a:gd name="T65" fmla="*/ 592 h 2562"/>
                  <a:gd name="T66" fmla="*/ 1690 w 2217"/>
                  <a:gd name="T67" fmla="*/ 564 h 2562"/>
                  <a:gd name="T68" fmla="*/ 1667 w 2217"/>
                  <a:gd name="T69" fmla="*/ 542 h 2562"/>
                  <a:gd name="T70" fmla="*/ 1720 w 2217"/>
                  <a:gd name="T71" fmla="*/ 547 h 2562"/>
                  <a:gd name="T72" fmla="*/ 1994 w 2217"/>
                  <a:gd name="T73" fmla="*/ 273 h 2562"/>
                  <a:gd name="T74" fmla="*/ 1720 w 2217"/>
                  <a:gd name="T75" fmla="*/ 0 h 2562"/>
                  <a:gd name="T76" fmla="*/ 1446 w 2217"/>
                  <a:gd name="T77" fmla="*/ 273 h 2562"/>
                  <a:gd name="T78" fmla="*/ 1537 w 2217"/>
                  <a:gd name="T79" fmla="*/ 477 h 2562"/>
                  <a:gd name="T80" fmla="*/ 1529 w 2217"/>
                  <a:gd name="T81" fmla="*/ 475 h 2562"/>
                  <a:gd name="T82" fmla="*/ 672 w 2217"/>
                  <a:gd name="T83" fmla="*/ 587 h 2562"/>
                  <a:gd name="T84" fmla="*/ 642 w 2217"/>
                  <a:gd name="T85" fmla="*/ 609 h 2562"/>
                  <a:gd name="T86" fmla="*/ 602 w 2217"/>
                  <a:gd name="T87" fmla="*/ 536 h 2562"/>
                  <a:gd name="T88" fmla="*/ 465 w 2217"/>
                  <a:gd name="T89" fmla="*/ 611 h 2562"/>
                  <a:gd name="T90" fmla="*/ 403 w 2217"/>
                  <a:gd name="T91" fmla="*/ 499 h 2562"/>
                  <a:gd name="T92" fmla="*/ 0 w 2217"/>
                  <a:gd name="T93" fmla="*/ 720 h 2562"/>
                  <a:gd name="T94" fmla="*/ 306 w 2217"/>
                  <a:gd name="T95" fmla="*/ 1276 h 2562"/>
                  <a:gd name="T96" fmla="*/ 709 w 2217"/>
                  <a:gd name="T97" fmla="*/ 1055 h 2562"/>
                  <a:gd name="T98" fmla="*/ 562 w 2217"/>
                  <a:gd name="T99" fmla="*/ 672 h 2562"/>
                  <a:gd name="T100" fmla="*/ 645 w 2217"/>
                  <a:gd name="T101" fmla="*/ 823 h 2562"/>
                  <a:gd name="T102" fmla="*/ 601 w 2217"/>
                  <a:gd name="T103" fmla="*/ 847 h 2562"/>
                  <a:gd name="T104" fmla="*/ 518 w 2217"/>
                  <a:gd name="T105" fmla="*/ 696 h 2562"/>
                  <a:gd name="T106" fmla="*/ 562 w 2217"/>
                  <a:gd name="T107" fmla="*/ 672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17" h="2562">
                    <a:moveTo>
                      <a:pt x="709" y="1055"/>
                    </a:moveTo>
                    <a:cubicBezTo>
                      <a:pt x="644" y="937"/>
                      <a:pt x="644" y="937"/>
                      <a:pt x="644" y="937"/>
                    </a:cubicBezTo>
                    <a:cubicBezTo>
                      <a:pt x="781" y="862"/>
                      <a:pt x="781" y="862"/>
                      <a:pt x="781" y="862"/>
                    </a:cubicBezTo>
                    <a:cubicBezTo>
                      <a:pt x="733" y="775"/>
                      <a:pt x="733" y="775"/>
                      <a:pt x="733" y="775"/>
                    </a:cubicBezTo>
                    <a:cubicBezTo>
                      <a:pt x="742" y="774"/>
                      <a:pt x="750" y="771"/>
                      <a:pt x="758" y="767"/>
                    </a:cubicBezTo>
                    <a:cubicBezTo>
                      <a:pt x="995" y="655"/>
                      <a:pt x="1180" y="634"/>
                      <a:pt x="1304" y="639"/>
                    </a:cubicBezTo>
                    <a:cubicBezTo>
                      <a:pt x="1226" y="831"/>
                      <a:pt x="1105" y="1008"/>
                      <a:pt x="1043" y="1207"/>
                    </a:cubicBezTo>
                    <a:cubicBezTo>
                      <a:pt x="1024" y="1265"/>
                      <a:pt x="1007" y="1332"/>
                      <a:pt x="1028" y="1392"/>
                    </a:cubicBezTo>
                    <a:cubicBezTo>
                      <a:pt x="1051" y="1457"/>
                      <a:pt x="1100" y="1530"/>
                      <a:pt x="1158" y="1605"/>
                    </a:cubicBezTo>
                    <a:cubicBezTo>
                      <a:pt x="1151" y="1630"/>
                      <a:pt x="1143" y="1653"/>
                      <a:pt x="1137" y="1672"/>
                    </a:cubicBezTo>
                    <a:cubicBezTo>
                      <a:pt x="1113" y="1726"/>
                      <a:pt x="906" y="2028"/>
                      <a:pt x="727" y="2278"/>
                    </a:cubicBezTo>
                    <a:cubicBezTo>
                      <a:pt x="687" y="2334"/>
                      <a:pt x="700" y="2412"/>
                      <a:pt x="756" y="2453"/>
                    </a:cubicBezTo>
                    <a:cubicBezTo>
                      <a:pt x="776" y="2467"/>
                      <a:pt x="798" y="2474"/>
                      <a:pt x="820" y="2476"/>
                    </a:cubicBezTo>
                    <a:cubicBezTo>
                      <a:pt x="862" y="2478"/>
                      <a:pt x="904" y="2460"/>
                      <a:pt x="931" y="2424"/>
                    </a:cubicBezTo>
                    <a:cubicBezTo>
                      <a:pt x="1056" y="2249"/>
                      <a:pt x="1253" y="1970"/>
                      <a:pt x="1337" y="1825"/>
                    </a:cubicBezTo>
                    <a:cubicBezTo>
                      <a:pt x="1357" y="1850"/>
                      <a:pt x="1375" y="1874"/>
                      <a:pt x="1386" y="1892"/>
                    </a:cubicBezTo>
                    <a:cubicBezTo>
                      <a:pt x="1345" y="1975"/>
                      <a:pt x="1189" y="2187"/>
                      <a:pt x="1052" y="2356"/>
                    </a:cubicBezTo>
                    <a:cubicBezTo>
                      <a:pt x="1009" y="2410"/>
                      <a:pt x="1017" y="2489"/>
                      <a:pt x="1071" y="2532"/>
                    </a:cubicBezTo>
                    <a:cubicBezTo>
                      <a:pt x="1091" y="2549"/>
                      <a:pt x="1116" y="2558"/>
                      <a:pt x="1141" y="2560"/>
                    </a:cubicBezTo>
                    <a:cubicBezTo>
                      <a:pt x="1180" y="2562"/>
                      <a:pt x="1220" y="2546"/>
                      <a:pt x="1247" y="2514"/>
                    </a:cubicBezTo>
                    <a:cubicBezTo>
                      <a:pt x="1657" y="2008"/>
                      <a:pt x="1648" y="1915"/>
                      <a:pt x="1643" y="1870"/>
                    </a:cubicBezTo>
                    <a:cubicBezTo>
                      <a:pt x="1635" y="1795"/>
                      <a:pt x="1577" y="1722"/>
                      <a:pt x="1457" y="1576"/>
                    </a:cubicBezTo>
                    <a:cubicBezTo>
                      <a:pt x="1448" y="1566"/>
                      <a:pt x="1439" y="1555"/>
                      <a:pt x="1430" y="1544"/>
                    </a:cubicBezTo>
                    <a:cubicBezTo>
                      <a:pt x="1464" y="1475"/>
                      <a:pt x="1489" y="1374"/>
                      <a:pt x="1504" y="1335"/>
                    </a:cubicBezTo>
                    <a:cubicBezTo>
                      <a:pt x="1624" y="963"/>
                      <a:pt x="1624" y="963"/>
                      <a:pt x="1624" y="963"/>
                    </a:cubicBezTo>
                    <a:cubicBezTo>
                      <a:pt x="1632" y="1026"/>
                      <a:pt x="1641" y="1077"/>
                      <a:pt x="1668" y="1117"/>
                    </a:cubicBezTo>
                    <a:cubicBezTo>
                      <a:pt x="1682" y="1138"/>
                      <a:pt x="1711" y="1180"/>
                      <a:pt x="1828" y="1188"/>
                    </a:cubicBezTo>
                    <a:cubicBezTo>
                      <a:pt x="1894" y="1193"/>
                      <a:pt x="1990" y="1186"/>
                      <a:pt x="2128" y="1157"/>
                    </a:cubicBezTo>
                    <a:cubicBezTo>
                      <a:pt x="2182" y="1145"/>
                      <a:pt x="2217" y="1092"/>
                      <a:pt x="2206" y="1038"/>
                    </a:cubicBezTo>
                    <a:cubicBezTo>
                      <a:pt x="2194" y="984"/>
                      <a:pt x="2142" y="950"/>
                      <a:pt x="2087" y="961"/>
                    </a:cubicBezTo>
                    <a:cubicBezTo>
                      <a:pt x="1991" y="981"/>
                      <a:pt x="1881" y="990"/>
                      <a:pt x="1830" y="988"/>
                    </a:cubicBezTo>
                    <a:cubicBezTo>
                      <a:pt x="1826" y="968"/>
                      <a:pt x="1822" y="938"/>
                      <a:pt x="1819" y="914"/>
                    </a:cubicBezTo>
                    <a:cubicBezTo>
                      <a:pt x="1806" y="821"/>
                      <a:pt x="1789" y="693"/>
                      <a:pt x="1719" y="592"/>
                    </a:cubicBezTo>
                    <a:cubicBezTo>
                      <a:pt x="1711" y="580"/>
                      <a:pt x="1701" y="571"/>
                      <a:pt x="1690" y="564"/>
                    </a:cubicBezTo>
                    <a:cubicBezTo>
                      <a:pt x="1684" y="556"/>
                      <a:pt x="1676" y="549"/>
                      <a:pt x="1667" y="542"/>
                    </a:cubicBezTo>
                    <a:cubicBezTo>
                      <a:pt x="1684" y="545"/>
                      <a:pt x="1702" y="547"/>
                      <a:pt x="1720" y="547"/>
                    </a:cubicBezTo>
                    <a:cubicBezTo>
                      <a:pt x="1871" y="547"/>
                      <a:pt x="1994" y="425"/>
                      <a:pt x="1994" y="273"/>
                    </a:cubicBezTo>
                    <a:cubicBezTo>
                      <a:pt x="1994" y="122"/>
                      <a:pt x="1871" y="0"/>
                      <a:pt x="1720" y="0"/>
                    </a:cubicBezTo>
                    <a:cubicBezTo>
                      <a:pt x="1569" y="0"/>
                      <a:pt x="1446" y="122"/>
                      <a:pt x="1446" y="273"/>
                    </a:cubicBezTo>
                    <a:cubicBezTo>
                      <a:pt x="1446" y="354"/>
                      <a:pt x="1481" y="427"/>
                      <a:pt x="1537" y="477"/>
                    </a:cubicBezTo>
                    <a:cubicBezTo>
                      <a:pt x="1534" y="476"/>
                      <a:pt x="1531" y="476"/>
                      <a:pt x="1529" y="475"/>
                    </a:cubicBezTo>
                    <a:cubicBezTo>
                      <a:pt x="1433" y="444"/>
                      <a:pt x="1122" y="373"/>
                      <a:pt x="672" y="587"/>
                    </a:cubicBezTo>
                    <a:cubicBezTo>
                      <a:pt x="660" y="592"/>
                      <a:pt x="650" y="600"/>
                      <a:pt x="642" y="609"/>
                    </a:cubicBezTo>
                    <a:cubicBezTo>
                      <a:pt x="602" y="536"/>
                      <a:pt x="602" y="536"/>
                      <a:pt x="602" y="536"/>
                    </a:cubicBezTo>
                    <a:cubicBezTo>
                      <a:pt x="465" y="611"/>
                      <a:pt x="465" y="611"/>
                      <a:pt x="465" y="611"/>
                    </a:cubicBezTo>
                    <a:cubicBezTo>
                      <a:pt x="403" y="499"/>
                      <a:pt x="403" y="499"/>
                      <a:pt x="403" y="499"/>
                    </a:cubicBezTo>
                    <a:cubicBezTo>
                      <a:pt x="0" y="720"/>
                      <a:pt x="0" y="720"/>
                      <a:pt x="0" y="720"/>
                    </a:cubicBezTo>
                    <a:cubicBezTo>
                      <a:pt x="306" y="1276"/>
                      <a:pt x="306" y="1276"/>
                      <a:pt x="306" y="1276"/>
                    </a:cubicBezTo>
                    <a:lnTo>
                      <a:pt x="709" y="1055"/>
                    </a:lnTo>
                    <a:close/>
                    <a:moveTo>
                      <a:pt x="562" y="672"/>
                    </a:moveTo>
                    <a:cubicBezTo>
                      <a:pt x="645" y="823"/>
                      <a:pt x="645" y="823"/>
                      <a:pt x="645" y="823"/>
                    </a:cubicBezTo>
                    <a:cubicBezTo>
                      <a:pt x="601" y="847"/>
                      <a:pt x="601" y="847"/>
                      <a:pt x="601" y="847"/>
                    </a:cubicBezTo>
                    <a:cubicBezTo>
                      <a:pt x="518" y="696"/>
                      <a:pt x="518" y="696"/>
                      <a:pt x="518" y="696"/>
                    </a:cubicBezTo>
                    <a:lnTo>
                      <a:pt x="562" y="67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76" name="Group 175"/>
            <p:cNvGrpSpPr/>
            <p:nvPr/>
          </p:nvGrpSpPr>
          <p:grpSpPr>
            <a:xfrm>
              <a:off x="3334431" y="4654723"/>
              <a:ext cx="1379185" cy="3837933"/>
              <a:chOff x="1827212" y="2721589"/>
              <a:chExt cx="1500735" cy="4176177"/>
            </a:xfrm>
          </p:grpSpPr>
          <p:sp>
            <p:nvSpPr>
              <p:cNvPr id="185" name="Rectangle 184"/>
              <p:cNvSpPr/>
              <p:nvPr/>
            </p:nvSpPr>
            <p:spPr>
              <a:xfrm>
                <a:off x="2511696" y="3816463"/>
                <a:ext cx="131766" cy="3081303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25000">
                    <a:schemeClr val="bg1">
                      <a:lumMod val="75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75000">
                    <a:schemeClr val="bg1">
                      <a:lumMod val="7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86" name="Group 185"/>
              <p:cNvGrpSpPr/>
              <p:nvPr/>
            </p:nvGrpSpPr>
            <p:grpSpPr>
              <a:xfrm>
                <a:off x="1827212" y="2817746"/>
                <a:ext cx="1500735" cy="1500735"/>
                <a:chOff x="4441277" y="2884842"/>
                <a:chExt cx="867870" cy="867870"/>
              </a:xfrm>
              <a:effectLst>
                <a:outerShdw blurRad="114300" sx="102000" sy="102000" algn="ctr" rotWithShape="0">
                  <a:prstClr val="black">
                    <a:alpha val="23000"/>
                  </a:prstClr>
                </a:outerShdw>
              </a:effectLst>
            </p:grpSpPr>
            <p:sp>
              <p:nvSpPr>
                <p:cNvPr id="190" name="Rectangle 189"/>
                <p:cNvSpPr/>
                <p:nvPr/>
              </p:nvSpPr>
              <p:spPr>
                <a:xfrm rot="2700000">
                  <a:off x="4441277" y="2884842"/>
                  <a:ext cx="867870" cy="86787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1" name="Rectangle 190"/>
                <p:cNvSpPr/>
                <p:nvPr/>
              </p:nvSpPr>
              <p:spPr>
                <a:xfrm rot="2700000">
                  <a:off x="4483130" y="2926695"/>
                  <a:ext cx="784165" cy="784165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87" name="Oval 186"/>
              <p:cNvSpPr/>
              <p:nvPr/>
            </p:nvSpPr>
            <p:spPr>
              <a:xfrm>
                <a:off x="2539479" y="4343400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Oval 187"/>
              <p:cNvSpPr/>
              <p:nvPr/>
            </p:nvSpPr>
            <p:spPr>
              <a:xfrm>
                <a:off x="2539479" y="2721589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5"/>
              <p:cNvSpPr>
                <a:spLocks noEditPoints="1"/>
              </p:cNvSpPr>
              <p:nvPr/>
            </p:nvSpPr>
            <p:spPr bwMode="auto">
              <a:xfrm>
                <a:off x="2158480" y="3107820"/>
                <a:ext cx="838199" cy="967575"/>
              </a:xfrm>
              <a:custGeom>
                <a:avLst/>
                <a:gdLst>
                  <a:gd name="T0" fmla="*/ 709 w 2217"/>
                  <a:gd name="T1" fmla="*/ 1055 h 2562"/>
                  <a:gd name="T2" fmla="*/ 644 w 2217"/>
                  <a:gd name="T3" fmla="*/ 937 h 2562"/>
                  <a:gd name="T4" fmla="*/ 781 w 2217"/>
                  <a:gd name="T5" fmla="*/ 862 h 2562"/>
                  <a:gd name="T6" fmla="*/ 733 w 2217"/>
                  <a:gd name="T7" fmla="*/ 775 h 2562"/>
                  <a:gd name="T8" fmla="*/ 758 w 2217"/>
                  <a:gd name="T9" fmla="*/ 767 h 2562"/>
                  <a:gd name="T10" fmla="*/ 1304 w 2217"/>
                  <a:gd name="T11" fmla="*/ 639 h 2562"/>
                  <a:gd name="T12" fmla="*/ 1043 w 2217"/>
                  <a:gd name="T13" fmla="*/ 1207 h 2562"/>
                  <a:gd name="T14" fmla="*/ 1028 w 2217"/>
                  <a:gd name="T15" fmla="*/ 1392 h 2562"/>
                  <a:gd name="T16" fmla="*/ 1158 w 2217"/>
                  <a:gd name="T17" fmla="*/ 1605 h 2562"/>
                  <a:gd name="T18" fmla="*/ 1137 w 2217"/>
                  <a:gd name="T19" fmla="*/ 1672 h 2562"/>
                  <a:gd name="T20" fmla="*/ 727 w 2217"/>
                  <a:gd name="T21" fmla="*/ 2278 h 2562"/>
                  <a:gd name="T22" fmla="*/ 756 w 2217"/>
                  <a:gd name="T23" fmla="*/ 2453 h 2562"/>
                  <a:gd name="T24" fmla="*/ 820 w 2217"/>
                  <a:gd name="T25" fmla="*/ 2476 h 2562"/>
                  <a:gd name="T26" fmla="*/ 931 w 2217"/>
                  <a:gd name="T27" fmla="*/ 2424 h 2562"/>
                  <a:gd name="T28" fmla="*/ 1337 w 2217"/>
                  <a:gd name="T29" fmla="*/ 1825 h 2562"/>
                  <a:gd name="T30" fmla="*/ 1386 w 2217"/>
                  <a:gd name="T31" fmla="*/ 1892 h 2562"/>
                  <a:gd name="T32" fmla="*/ 1052 w 2217"/>
                  <a:gd name="T33" fmla="*/ 2356 h 2562"/>
                  <a:gd name="T34" fmla="*/ 1071 w 2217"/>
                  <a:gd name="T35" fmla="*/ 2532 h 2562"/>
                  <a:gd name="T36" fmla="*/ 1141 w 2217"/>
                  <a:gd name="T37" fmla="*/ 2560 h 2562"/>
                  <a:gd name="T38" fmla="*/ 1247 w 2217"/>
                  <a:gd name="T39" fmla="*/ 2514 h 2562"/>
                  <a:gd name="T40" fmla="*/ 1643 w 2217"/>
                  <a:gd name="T41" fmla="*/ 1870 h 2562"/>
                  <a:gd name="T42" fmla="*/ 1457 w 2217"/>
                  <a:gd name="T43" fmla="*/ 1576 h 2562"/>
                  <a:gd name="T44" fmla="*/ 1430 w 2217"/>
                  <a:gd name="T45" fmla="*/ 1544 h 2562"/>
                  <a:gd name="T46" fmla="*/ 1504 w 2217"/>
                  <a:gd name="T47" fmla="*/ 1335 h 2562"/>
                  <a:gd name="T48" fmla="*/ 1624 w 2217"/>
                  <a:gd name="T49" fmla="*/ 963 h 2562"/>
                  <a:gd name="T50" fmla="*/ 1668 w 2217"/>
                  <a:gd name="T51" fmla="*/ 1117 h 2562"/>
                  <a:gd name="T52" fmla="*/ 1828 w 2217"/>
                  <a:gd name="T53" fmla="*/ 1188 h 2562"/>
                  <a:gd name="T54" fmla="*/ 2128 w 2217"/>
                  <a:gd name="T55" fmla="*/ 1157 h 2562"/>
                  <a:gd name="T56" fmla="*/ 2206 w 2217"/>
                  <a:gd name="T57" fmla="*/ 1038 h 2562"/>
                  <a:gd name="T58" fmla="*/ 2087 w 2217"/>
                  <a:gd name="T59" fmla="*/ 961 h 2562"/>
                  <a:gd name="T60" fmla="*/ 1830 w 2217"/>
                  <a:gd name="T61" fmla="*/ 988 h 2562"/>
                  <a:gd name="T62" fmla="*/ 1819 w 2217"/>
                  <a:gd name="T63" fmla="*/ 914 h 2562"/>
                  <a:gd name="T64" fmla="*/ 1719 w 2217"/>
                  <a:gd name="T65" fmla="*/ 592 h 2562"/>
                  <a:gd name="T66" fmla="*/ 1690 w 2217"/>
                  <a:gd name="T67" fmla="*/ 564 h 2562"/>
                  <a:gd name="T68" fmla="*/ 1667 w 2217"/>
                  <a:gd name="T69" fmla="*/ 542 h 2562"/>
                  <a:gd name="T70" fmla="*/ 1720 w 2217"/>
                  <a:gd name="T71" fmla="*/ 547 h 2562"/>
                  <a:gd name="T72" fmla="*/ 1994 w 2217"/>
                  <a:gd name="T73" fmla="*/ 273 h 2562"/>
                  <a:gd name="T74" fmla="*/ 1720 w 2217"/>
                  <a:gd name="T75" fmla="*/ 0 h 2562"/>
                  <a:gd name="T76" fmla="*/ 1446 w 2217"/>
                  <a:gd name="T77" fmla="*/ 273 h 2562"/>
                  <a:gd name="T78" fmla="*/ 1537 w 2217"/>
                  <a:gd name="T79" fmla="*/ 477 h 2562"/>
                  <a:gd name="T80" fmla="*/ 1529 w 2217"/>
                  <a:gd name="T81" fmla="*/ 475 h 2562"/>
                  <a:gd name="T82" fmla="*/ 672 w 2217"/>
                  <a:gd name="T83" fmla="*/ 587 h 2562"/>
                  <a:gd name="T84" fmla="*/ 642 w 2217"/>
                  <a:gd name="T85" fmla="*/ 609 h 2562"/>
                  <a:gd name="T86" fmla="*/ 602 w 2217"/>
                  <a:gd name="T87" fmla="*/ 536 h 2562"/>
                  <a:gd name="T88" fmla="*/ 465 w 2217"/>
                  <a:gd name="T89" fmla="*/ 611 h 2562"/>
                  <a:gd name="T90" fmla="*/ 403 w 2217"/>
                  <a:gd name="T91" fmla="*/ 499 h 2562"/>
                  <a:gd name="T92" fmla="*/ 0 w 2217"/>
                  <a:gd name="T93" fmla="*/ 720 h 2562"/>
                  <a:gd name="T94" fmla="*/ 306 w 2217"/>
                  <a:gd name="T95" fmla="*/ 1276 h 2562"/>
                  <a:gd name="T96" fmla="*/ 709 w 2217"/>
                  <a:gd name="T97" fmla="*/ 1055 h 2562"/>
                  <a:gd name="T98" fmla="*/ 562 w 2217"/>
                  <a:gd name="T99" fmla="*/ 672 h 2562"/>
                  <a:gd name="T100" fmla="*/ 645 w 2217"/>
                  <a:gd name="T101" fmla="*/ 823 h 2562"/>
                  <a:gd name="T102" fmla="*/ 601 w 2217"/>
                  <a:gd name="T103" fmla="*/ 847 h 2562"/>
                  <a:gd name="T104" fmla="*/ 518 w 2217"/>
                  <a:gd name="T105" fmla="*/ 696 h 2562"/>
                  <a:gd name="T106" fmla="*/ 562 w 2217"/>
                  <a:gd name="T107" fmla="*/ 672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17" h="2562">
                    <a:moveTo>
                      <a:pt x="709" y="1055"/>
                    </a:moveTo>
                    <a:cubicBezTo>
                      <a:pt x="644" y="937"/>
                      <a:pt x="644" y="937"/>
                      <a:pt x="644" y="937"/>
                    </a:cubicBezTo>
                    <a:cubicBezTo>
                      <a:pt x="781" y="862"/>
                      <a:pt x="781" y="862"/>
                      <a:pt x="781" y="862"/>
                    </a:cubicBezTo>
                    <a:cubicBezTo>
                      <a:pt x="733" y="775"/>
                      <a:pt x="733" y="775"/>
                      <a:pt x="733" y="775"/>
                    </a:cubicBezTo>
                    <a:cubicBezTo>
                      <a:pt x="742" y="774"/>
                      <a:pt x="750" y="771"/>
                      <a:pt x="758" y="767"/>
                    </a:cubicBezTo>
                    <a:cubicBezTo>
                      <a:pt x="995" y="655"/>
                      <a:pt x="1180" y="634"/>
                      <a:pt x="1304" y="639"/>
                    </a:cubicBezTo>
                    <a:cubicBezTo>
                      <a:pt x="1226" y="831"/>
                      <a:pt x="1105" y="1008"/>
                      <a:pt x="1043" y="1207"/>
                    </a:cubicBezTo>
                    <a:cubicBezTo>
                      <a:pt x="1024" y="1265"/>
                      <a:pt x="1007" y="1332"/>
                      <a:pt x="1028" y="1392"/>
                    </a:cubicBezTo>
                    <a:cubicBezTo>
                      <a:pt x="1051" y="1457"/>
                      <a:pt x="1100" y="1530"/>
                      <a:pt x="1158" y="1605"/>
                    </a:cubicBezTo>
                    <a:cubicBezTo>
                      <a:pt x="1151" y="1630"/>
                      <a:pt x="1143" y="1653"/>
                      <a:pt x="1137" y="1672"/>
                    </a:cubicBezTo>
                    <a:cubicBezTo>
                      <a:pt x="1113" y="1726"/>
                      <a:pt x="906" y="2028"/>
                      <a:pt x="727" y="2278"/>
                    </a:cubicBezTo>
                    <a:cubicBezTo>
                      <a:pt x="687" y="2334"/>
                      <a:pt x="700" y="2412"/>
                      <a:pt x="756" y="2453"/>
                    </a:cubicBezTo>
                    <a:cubicBezTo>
                      <a:pt x="776" y="2467"/>
                      <a:pt x="798" y="2474"/>
                      <a:pt x="820" y="2476"/>
                    </a:cubicBezTo>
                    <a:cubicBezTo>
                      <a:pt x="862" y="2478"/>
                      <a:pt x="904" y="2460"/>
                      <a:pt x="931" y="2424"/>
                    </a:cubicBezTo>
                    <a:cubicBezTo>
                      <a:pt x="1056" y="2249"/>
                      <a:pt x="1253" y="1970"/>
                      <a:pt x="1337" y="1825"/>
                    </a:cubicBezTo>
                    <a:cubicBezTo>
                      <a:pt x="1357" y="1850"/>
                      <a:pt x="1375" y="1874"/>
                      <a:pt x="1386" y="1892"/>
                    </a:cubicBezTo>
                    <a:cubicBezTo>
                      <a:pt x="1345" y="1975"/>
                      <a:pt x="1189" y="2187"/>
                      <a:pt x="1052" y="2356"/>
                    </a:cubicBezTo>
                    <a:cubicBezTo>
                      <a:pt x="1009" y="2410"/>
                      <a:pt x="1017" y="2489"/>
                      <a:pt x="1071" y="2532"/>
                    </a:cubicBezTo>
                    <a:cubicBezTo>
                      <a:pt x="1091" y="2549"/>
                      <a:pt x="1116" y="2558"/>
                      <a:pt x="1141" y="2560"/>
                    </a:cubicBezTo>
                    <a:cubicBezTo>
                      <a:pt x="1180" y="2562"/>
                      <a:pt x="1220" y="2546"/>
                      <a:pt x="1247" y="2514"/>
                    </a:cubicBezTo>
                    <a:cubicBezTo>
                      <a:pt x="1657" y="2008"/>
                      <a:pt x="1648" y="1915"/>
                      <a:pt x="1643" y="1870"/>
                    </a:cubicBezTo>
                    <a:cubicBezTo>
                      <a:pt x="1635" y="1795"/>
                      <a:pt x="1577" y="1722"/>
                      <a:pt x="1457" y="1576"/>
                    </a:cubicBezTo>
                    <a:cubicBezTo>
                      <a:pt x="1448" y="1566"/>
                      <a:pt x="1439" y="1555"/>
                      <a:pt x="1430" y="1544"/>
                    </a:cubicBezTo>
                    <a:cubicBezTo>
                      <a:pt x="1464" y="1475"/>
                      <a:pt x="1489" y="1374"/>
                      <a:pt x="1504" y="1335"/>
                    </a:cubicBezTo>
                    <a:cubicBezTo>
                      <a:pt x="1624" y="963"/>
                      <a:pt x="1624" y="963"/>
                      <a:pt x="1624" y="963"/>
                    </a:cubicBezTo>
                    <a:cubicBezTo>
                      <a:pt x="1632" y="1026"/>
                      <a:pt x="1641" y="1077"/>
                      <a:pt x="1668" y="1117"/>
                    </a:cubicBezTo>
                    <a:cubicBezTo>
                      <a:pt x="1682" y="1138"/>
                      <a:pt x="1711" y="1180"/>
                      <a:pt x="1828" y="1188"/>
                    </a:cubicBezTo>
                    <a:cubicBezTo>
                      <a:pt x="1894" y="1193"/>
                      <a:pt x="1990" y="1186"/>
                      <a:pt x="2128" y="1157"/>
                    </a:cubicBezTo>
                    <a:cubicBezTo>
                      <a:pt x="2182" y="1145"/>
                      <a:pt x="2217" y="1092"/>
                      <a:pt x="2206" y="1038"/>
                    </a:cubicBezTo>
                    <a:cubicBezTo>
                      <a:pt x="2194" y="984"/>
                      <a:pt x="2142" y="950"/>
                      <a:pt x="2087" y="961"/>
                    </a:cubicBezTo>
                    <a:cubicBezTo>
                      <a:pt x="1991" y="981"/>
                      <a:pt x="1881" y="990"/>
                      <a:pt x="1830" y="988"/>
                    </a:cubicBezTo>
                    <a:cubicBezTo>
                      <a:pt x="1826" y="968"/>
                      <a:pt x="1822" y="938"/>
                      <a:pt x="1819" y="914"/>
                    </a:cubicBezTo>
                    <a:cubicBezTo>
                      <a:pt x="1806" y="821"/>
                      <a:pt x="1789" y="693"/>
                      <a:pt x="1719" y="592"/>
                    </a:cubicBezTo>
                    <a:cubicBezTo>
                      <a:pt x="1711" y="580"/>
                      <a:pt x="1701" y="571"/>
                      <a:pt x="1690" y="564"/>
                    </a:cubicBezTo>
                    <a:cubicBezTo>
                      <a:pt x="1684" y="556"/>
                      <a:pt x="1676" y="549"/>
                      <a:pt x="1667" y="542"/>
                    </a:cubicBezTo>
                    <a:cubicBezTo>
                      <a:pt x="1684" y="545"/>
                      <a:pt x="1702" y="547"/>
                      <a:pt x="1720" y="547"/>
                    </a:cubicBezTo>
                    <a:cubicBezTo>
                      <a:pt x="1871" y="547"/>
                      <a:pt x="1994" y="425"/>
                      <a:pt x="1994" y="273"/>
                    </a:cubicBezTo>
                    <a:cubicBezTo>
                      <a:pt x="1994" y="122"/>
                      <a:pt x="1871" y="0"/>
                      <a:pt x="1720" y="0"/>
                    </a:cubicBezTo>
                    <a:cubicBezTo>
                      <a:pt x="1569" y="0"/>
                      <a:pt x="1446" y="122"/>
                      <a:pt x="1446" y="273"/>
                    </a:cubicBezTo>
                    <a:cubicBezTo>
                      <a:pt x="1446" y="354"/>
                      <a:pt x="1481" y="427"/>
                      <a:pt x="1537" y="477"/>
                    </a:cubicBezTo>
                    <a:cubicBezTo>
                      <a:pt x="1534" y="476"/>
                      <a:pt x="1531" y="476"/>
                      <a:pt x="1529" y="475"/>
                    </a:cubicBezTo>
                    <a:cubicBezTo>
                      <a:pt x="1433" y="444"/>
                      <a:pt x="1122" y="373"/>
                      <a:pt x="672" y="587"/>
                    </a:cubicBezTo>
                    <a:cubicBezTo>
                      <a:pt x="660" y="592"/>
                      <a:pt x="650" y="600"/>
                      <a:pt x="642" y="609"/>
                    </a:cubicBezTo>
                    <a:cubicBezTo>
                      <a:pt x="602" y="536"/>
                      <a:pt x="602" y="536"/>
                      <a:pt x="602" y="536"/>
                    </a:cubicBezTo>
                    <a:cubicBezTo>
                      <a:pt x="465" y="611"/>
                      <a:pt x="465" y="611"/>
                      <a:pt x="465" y="611"/>
                    </a:cubicBezTo>
                    <a:cubicBezTo>
                      <a:pt x="403" y="499"/>
                      <a:pt x="403" y="499"/>
                      <a:pt x="403" y="499"/>
                    </a:cubicBezTo>
                    <a:cubicBezTo>
                      <a:pt x="0" y="720"/>
                      <a:pt x="0" y="720"/>
                      <a:pt x="0" y="720"/>
                    </a:cubicBezTo>
                    <a:cubicBezTo>
                      <a:pt x="306" y="1276"/>
                      <a:pt x="306" y="1276"/>
                      <a:pt x="306" y="1276"/>
                    </a:cubicBezTo>
                    <a:lnTo>
                      <a:pt x="709" y="1055"/>
                    </a:lnTo>
                    <a:close/>
                    <a:moveTo>
                      <a:pt x="562" y="672"/>
                    </a:moveTo>
                    <a:cubicBezTo>
                      <a:pt x="645" y="823"/>
                      <a:pt x="645" y="823"/>
                      <a:pt x="645" y="823"/>
                    </a:cubicBezTo>
                    <a:cubicBezTo>
                      <a:pt x="601" y="847"/>
                      <a:pt x="601" y="847"/>
                      <a:pt x="601" y="847"/>
                    </a:cubicBezTo>
                    <a:cubicBezTo>
                      <a:pt x="518" y="696"/>
                      <a:pt x="518" y="696"/>
                      <a:pt x="518" y="696"/>
                    </a:cubicBezTo>
                    <a:lnTo>
                      <a:pt x="562" y="67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77" name="Group 176"/>
            <p:cNvGrpSpPr/>
            <p:nvPr/>
          </p:nvGrpSpPr>
          <p:grpSpPr>
            <a:xfrm>
              <a:off x="1081178" y="3558507"/>
              <a:ext cx="1318746" cy="3669747"/>
              <a:chOff x="1827212" y="2721589"/>
              <a:chExt cx="1500735" cy="4176177"/>
            </a:xfrm>
          </p:grpSpPr>
          <p:sp>
            <p:nvSpPr>
              <p:cNvPr id="178" name="Rectangle 177"/>
              <p:cNvSpPr/>
              <p:nvPr/>
            </p:nvSpPr>
            <p:spPr>
              <a:xfrm>
                <a:off x="2511696" y="3816463"/>
                <a:ext cx="131766" cy="3081303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25000">
                    <a:schemeClr val="bg1">
                      <a:lumMod val="75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75000">
                    <a:schemeClr val="bg1">
                      <a:lumMod val="7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79" name="Group 178"/>
              <p:cNvGrpSpPr/>
              <p:nvPr/>
            </p:nvGrpSpPr>
            <p:grpSpPr>
              <a:xfrm>
                <a:off x="1827212" y="2817746"/>
                <a:ext cx="1500735" cy="1500735"/>
                <a:chOff x="4441277" y="2884842"/>
                <a:chExt cx="867870" cy="867870"/>
              </a:xfrm>
              <a:effectLst>
                <a:outerShdw blurRad="114300" sx="102000" sy="102000" algn="ctr" rotWithShape="0">
                  <a:prstClr val="black">
                    <a:alpha val="23000"/>
                  </a:prstClr>
                </a:outerShdw>
              </a:effectLst>
            </p:grpSpPr>
            <p:sp>
              <p:nvSpPr>
                <p:cNvPr id="183" name="Rectangle 182"/>
                <p:cNvSpPr/>
                <p:nvPr/>
              </p:nvSpPr>
              <p:spPr>
                <a:xfrm rot="2700000">
                  <a:off x="4441277" y="2884842"/>
                  <a:ext cx="867870" cy="86787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4" name="Rectangle 183"/>
                <p:cNvSpPr/>
                <p:nvPr/>
              </p:nvSpPr>
              <p:spPr>
                <a:xfrm rot="2700000">
                  <a:off x="4483130" y="2926695"/>
                  <a:ext cx="784165" cy="784165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80" name="Oval 179"/>
              <p:cNvSpPr/>
              <p:nvPr/>
            </p:nvSpPr>
            <p:spPr>
              <a:xfrm>
                <a:off x="2539479" y="4343400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Oval 180"/>
              <p:cNvSpPr/>
              <p:nvPr/>
            </p:nvSpPr>
            <p:spPr>
              <a:xfrm>
                <a:off x="2539479" y="2721589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5"/>
              <p:cNvSpPr>
                <a:spLocks noEditPoints="1"/>
              </p:cNvSpPr>
              <p:nvPr/>
            </p:nvSpPr>
            <p:spPr bwMode="auto">
              <a:xfrm>
                <a:off x="2158480" y="3107820"/>
                <a:ext cx="838199" cy="967575"/>
              </a:xfrm>
              <a:custGeom>
                <a:avLst/>
                <a:gdLst>
                  <a:gd name="T0" fmla="*/ 709 w 2217"/>
                  <a:gd name="T1" fmla="*/ 1055 h 2562"/>
                  <a:gd name="T2" fmla="*/ 644 w 2217"/>
                  <a:gd name="T3" fmla="*/ 937 h 2562"/>
                  <a:gd name="T4" fmla="*/ 781 w 2217"/>
                  <a:gd name="T5" fmla="*/ 862 h 2562"/>
                  <a:gd name="T6" fmla="*/ 733 w 2217"/>
                  <a:gd name="T7" fmla="*/ 775 h 2562"/>
                  <a:gd name="T8" fmla="*/ 758 w 2217"/>
                  <a:gd name="T9" fmla="*/ 767 h 2562"/>
                  <a:gd name="T10" fmla="*/ 1304 w 2217"/>
                  <a:gd name="T11" fmla="*/ 639 h 2562"/>
                  <a:gd name="T12" fmla="*/ 1043 w 2217"/>
                  <a:gd name="T13" fmla="*/ 1207 h 2562"/>
                  <a:gd name="T14" fmla="*/ 1028 w 2217"/>
                  <a:gd name="T15" fmla="*/ 1392 h 2562"/>
                  <a:gd name="T16" fmla="*/ 1158 w 2217"/>
                  <a:gd name="T17" fmla="*/ 1605 h 2562"/>
                  <a:gd name="T18" fmla="*/ 1137 w 2217"/>
                  <a:gd name="T19" fmla="*/ 1672 h 2562"/>
                  <a:gd name="T20" fmla="*/ 727 w 2217"/>
                  <a:gd name="T21" fmla="*/ 2278 h 2562"/>
                  <a:gd name="T22" fmla="*/ 756 w 2217"/>
                  <a:gd name="T23" fmla="*/ 2453 h 2562"/>
                  <a:gd name="T24" fmla="*/ 820 w 2217"/>
                  <a:gd name="T25" fmla="*/ 2476 h 2562"/>
                  <a:gd name="T26" fmla="*/ 931 w 2217"/>
                  <a:gd name="T27" fmla="*/ 2424 h 2562"/>
                  <a:gd name="T28" fmla="*/ 1337 w 2217"/>
                  <a:gd name="T29" fmla="*/ 1825 h 2562"/>
                  <a:gd name="T30" fmla="*/ 1386 w 2217"/>
                  <a:gd name="T31" fmla="*/ 1892 h 2562"/>
                  <a:gd name="T32" fmla="*/ 1052 w 2217"/>
                  <a:gd name="T33" fmla="*/ 2356 h 2562"/>
                  <a:gd name="T34" fmla="*/ 1071 w 2217"/>
                  <a:gd name="T35" fmla="*/ 2532 h 2562"/>
                  <a:gd name="T36" fmla="*/ 1141 w 2217"/>
                  <a:gd name="T37" fmla="*/ 2560 h 2562"/>
                  <a:gd name="T38" fmla="*/ 1247 w 2217"/>
                  <a:gd name="T39" fmla="*/ 2514 h 2562"/>
                  <a:gd name="T40" fmla="*/ 1643 w 2217"/>
                  <a:gd name="T41" fmla="*/ 1870 h 2562"/>
                  <a:gd name="T42" fmla="*/ 1457 w 2217"/>
                  <a:gd name="T43" fmla="*/ 1576 h 2562"/>
                  <a:gd name="T44" fmla="*/ 1430 w 2217"/>
                  <a:gd name="T45" fmla="*/ 1544 h 2562"/>
                  <a:gd name="T46" fmla="*/ 1504 w 2217"/>
                  <a:gd name="T47" fmla="*/ 1335 h 2562"/>
                  <a:gd name="T48" fmla="*/ 1624 w 2217"/>
                  <a:gd name="T49" fmla="*/ 963 h 2562"/>
                  <a:gd name="T50" fmla="*/ 1668 w 2217"/>
                  <a:gd name="T51" fmla="*/ 1117 h 2562"/>
                  <a:gd name="T52" fmla="*/ 1828 w 2217"/>
                  <a:gd name="T53" fmla="*/ 1188 h 2562"/>
                  <a:gd name="T54" fmla="*/ 2128 w 2217"/>
                  <a:gd name="T55" fmla="*/ 1157 h 2562"/>
                  <a:gd name="T56" fmla="*/ 2206 w 2217"/>
                  <a:gd name="T57" fmla="*/ 1038 h 2562"/>
                  <a:gd name="T58" fmla="*/ 2087 w 2217"/>
                  <a:gd name="T59" fmla="*/ 961 h 2562"/>
                  <a:gd name="T60" fmla="*/ 1830 w 2217"/>
                  <a:gd name="T61" fmla="*/ 988 h 2562"/>
                  <a:gd name="T62" fmla="*/ 1819 w 2217"/>
                  <a:gd name="T63" fmla="*/ 914 h 2562"/>
                  <a:gd name="T64" fmla="*/ 1719 w 2217"/>
                  <a:gd name="T65" fmla="*/ 592 h 2562"/>
                  <a:gd name="T66" fmla="*/ 1690 w 2217"/>
                  <a:gd name="T67" fmla="*/ 564 h 2562"/>
                  <a:gd name="T68" fmla="*/ 1667 w 2217"/>
                  <a:gd name="T69" fmla="*/ 542 h 2562"/>
                  <a:gd name="T70" fmla="*/ 1720 w 2217"/>
                  <a:gd name="T71" fmla="*/ 547 h 2562"/>
                  <a:gd name="T72" fmla="*/ 1994 w 2217"/>
                  <a:gd name="T73" fmla="*/ 273 h 2562"/>
                  <a:gd name="T74" fmla="*/ 1720 w 2217"/>
                  <a:gd name="T75" fmla="*/ 0 h 2562"/>
                  <a:gd name="T76" fmla="*/ 1446 w 2217"/>
                  <a:gd name="T77" fmla="*/ 273 h 2562"/>
                  <a:gd name="T78" fmla="*/ 1537 w 2217"/>
                  <a:gd name="T79" fmla="*/ 477 h 2562"/>
                  <a:gd name="T80" fmla="*/ 1529 w 2217"/>
                  <a:gd name="T81" fmla="*/ 475 h 2562"/>
                  <a:gd name="T82" fmla="*/ 672 w 2217"/>
                  <a:gd name="T83" fmla="*/ 587 h 2562"/>
                  <a:gd name="T84" fmla="*/ 642 w 2217"/>
                  <a:gd name="T85" fmla="*/ 609 h 2562"/>
                  <a:gd name="T86" fmla="*/ 602 w 2217"/>
                  <a:gd name="T87" fmla="*/ 536 h 2562"/>
                  <a:gd name="T88" fmla="*/ 465 w 2217"/>
                  <a:gd name="T89" fmla="*/ 611 h 2562"/>
                  <a:gd name="T90" fmla="*/ 403 w 2217"/>
                  <a:gd name="T91" fmla="*/ 499 h 2562"/>
                  <a:gd name="T92" fmla="*/ 0 w 2217"/>
                  <a:gd name="T93" fmla="*/ 720 h 2562"/>
                  <a:gd name="T94" fmla="*/ 306 w 2217"/>
                  <a:gd name="T95" fmla="*/ 1276 h 2562"/>
                  <a:gd name="T96" fmla="*/ 709 w 2217"/>
                  <a:gd name="T97" fmla="*/ 1055 h 2562"/>
                  <a:gd name="T98" fmla="*/ 562 w 2217"/>
                  <a:gd name="T99" fmla="*/ 672 h 2562"/>
                  <a:gd name="T100" fmla="*/ 645 w 2217"/>
                  <a:gd name="T101" fmla="*/ 823 h 2562"/>
                  <a:gd name="T102" fmla="*/ 601 w 2217"/>
                  <a:gd name="T103" fmla="*/ 847 h 2562"/>
                  <a:gd name="T104" fmla="*/ 518 w 2217"/>
                  <a:gd name="T105" fmla="*/ 696 h 2562"/>
                  <a:gd name="T106" fmla="*/ 562 w 2217"/>
                  <a:gd name="T107" fmla="*/ 672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17" h="2562">
                    <a:moveTo>
                      <a:pt x="709" y="1055"/>
                    </a:moveTo>
                    <a:cubicBezTo>
                      <a:pt x="644" y="937"/>
                      <a:pt x="644" y="937"/>
                      <a:pt x="644" y="937"/>
                    </a:cubicBezTo>
                    <a:cubicBezTo>
                      <a:pt x="781" y="862"/>
                      <a:pt x="781" y="862"/>
                      <a:pt x="781" y="862"/>
                    </a:cubicBezTo>
                    <a:cubicBezTo>
                      <a:pt x="733" y="775"/>
                      <a:pt x="733" y="775"/>
                      <a:pt x="733" y="775"/>
                    </a:cubicBezTo>
                    <a:cubicBezTo>
                      <a:pt x="742" y="774"/>
                      <a:pt x="750" y="771"/>
                      <a:pt x="758" y="767"/>
                    </a:cubicBezTo>
                    <a:cubicBezTo>
                      <a:pt x="995" y="655"/>
                      <a:pt x="1180" y="634"/>
                      <a:pt x="1304" y="639"/>
                    </a:cubicBezTo>
                    <a:cubicBezTo>
                      <a:pt x="1226" y="831"/>
                      <a:pt x="1105" y="1008"/>
                      <a:pt x="1043" y="1207"/>
                    </a:cubicBezTo>
                    <a:cubicBezTo>
                      <a:pt x="1024" y="1265"/>
                      <a:pt x="1007" y="1332"/>
                      <a:pt x="1028" y="1392"/>
                    </a:cubicBezTo>
                    <a:cubicBezTo>
                      <a:pt x="1051" y="1457"/>
                      <a:pt x="1100" y="1530"/>
                      <a:pt x="1158" y="1605"/>
                    </a:cubicBezTo>
                    <a:cubicBezTo>
                      <a:pt x="1151" y="1630"/>
                      <a:pt x="1143" y="1653"/>
                      <a:pt x="1137" y="1672"/>
                    </a:cubicBezTo>
                    <a:cubicBezTo>
                      <a:pt x="1113" y="1726"/>
                      <a:pt x="906" y="2028"/>
                      <a:pt x="727" y="2278"/>
                    </a:cubicBezTo>
                    <a:cubicBezTo>
                      <a:pt x="687" y="2334"/>
                      <a:pt x="700" y="2412"/>
                      <a:pt x="756" y="2453"/>
                    </a:cubicBezTo>
                    <a:cubicBezTo>
                      <a:pt x="776" y="2467"/>
                      <a:pt x="798" y="2474"/>
                      <a:pt x="820" y="2476"/>
                    </a:cubicBezTo>
                    <a:cubicBezTo>
                      <a:pt x="862" y="2478"/>
                      <a:pt x="904" y="2460"/>
                      <a:pt x="931" y="2424"/>
                    </a:cubicBezTo>
                    <a:cubicBezTo>
                      <a:pt x="1056" y="2249"/>
                      <a:pt x="1253" y="1970"/>
                      <a:pt x="1337" y="1825"/>
                    </a:cubicBezTo>
                    <a:cubicBezTo>
                      <a:pt x="1357" y="1850"/>
                      <a:pt x="1375" y="1874"/>
                      <a:pt x="1386" y="1892"/>
                    </a:cubicBezTo>
                    <a:cubicBezTo>
                      <a:pt x="1345" y="1975"/>
                      <a:pt x="1189" y="2187"/>
                      <a:pt x="1052" y="2356"/>
                    </a:cubicBezTo>
                    <a:cubicBezTo>
                      <a:pt x="1009" y="2410"/>
                      <a:pt x="1017" y="2489"/>
                      <a:pt x="1071" y="2532"/>
                    </a:cubicBezTo>
                    <a:cubicBezTo>
                      <a:pt x="1091" y="2549"/>
                      <a:pt x="1116" y="2558"/>
                      <a:pt x="1141" y="2560"/>
                    </a:cubicBezTo>
                    <a:cubicBezTo>
                      <a:pt x="1180" y="2562"/>
                      <a:pt x="1220" y="2546"/>
                      <a:pt x="1247" y="2514"/>
                    </a:cubicBezTo>
                    <a:cubicBezTo>
                      <a:pt x="1657" y="2008"/>
                      <a:pt x="1648" y="1915"/>
                      <a:pt x="1643" y="1870"/>
                    </a:cubicBezTo>
                    <a:cubicBezTo>
                      <a:pt x="1635" y="1795"/>
                      <a:pt x="1577" y="1722"/>
                      <a:pt x="1457" y="1576"/>
                    </a:cubicBezTo>
                    <a:cubicBezTo>
                      <a:pt x="1448" y="1566"/>
                      <a:pt x="1439" y="1555"/>
                      <a:pt x="1430" y="1544"/>
                    </a:cubicBezTo>
                    <a:cubicBezTo>
                      <a:pt x="1464" y="1475"/>
                      <a:pt x="1489" y="1374"/>
                      <a:pt x="1504" y="1335"/>
                    </a:cubicBezTo>
                    <a:cubicBezTo>
                      <a:pt x="1624" y="963"/>
                      <a:pt x="1624" y="963"/>
                      <a:pt x="1624" y="963"/>
                    </a:cubicBezTo>
                    <a:cubicBezTo>
                      <a:pt x="1632" y="1026"/>
                      <a:pt x="1641" y="1077"/>
                      <a:pt x="1668" y="1117"/>
                    </a:cubicBezTo>
                    <a:cubicBezTo>
                      <a:pt x="1682" y="1138"/>
                      <a:pt x="1711" y="1180"/>
                      <a:pt x="1828" y="1188"/>
                    </a:cubicBezTo>
                    <a:cubicBezTo>
                      <a:pt x="1894" y="1193"/>
                      <a:pt x="1990" y="1186"/>
                      <a:pt x="2128" y="1157"/>
                    </a:cubicBezTo>
                    <a:cubicBezTo>
                      <a:pt x="2182" y="1145"/>
                      <a:pt x="2217" y="1092"/>
                      <a:pt x="2206" y="1038"/>
                    </a:cubicBezTo>
                    <a:cubicBezTo>
                      <a:pt x="2194" y="984"/>
                      <a:pt x="2142" y="950"/>
                      <a:pt x="2087" y="961"/>
                    </a:cubicBezTo>
                    <a:cubicBezTo>
                      <a:pt x="1991" y="981"/>
                      <a:pt x="1881" y="990"/>
                      <a:pt x="1830" y="988"/>
                    </a:cubicBezTo>
                    <a:cubicBezTo>
                      <a:pt x="1826" y="968"/>
                      <a:pt x="1822" y="938"/>
                      <a:pt x="1819" y="914"/>
                    </a:cubicBezTo>
                    <a:cubicBezTo>
                      <a:pt x="1806" y="821"/>
                      <a:pt x="1789" y="693"/>
                      <a:pt x="1719" y="592"/>
                    </a:cubicBezTo>
                    <a:cubicBezTo>
                      <a:pt x="1711" y="580"/>
                      <a:pt x="1701" y="571"/>
                      <a:pt x="1690" y="564"/>
                    </a:cubicBezTo>
                    <a:cubicBezTo>
                      <a:pt x="1684" y="556"/>
                      <a:pt x="1676" y="549"/>
                      <a:pt x="1667" y="542"/>
                    </a:cubicBezTo>
                    <a:cubicBezTo>
                      <a:pt x="1684" y="545"/>
                      <a:pt x="1702" y="547"/>
                      <a:pt x="1720" y="547"/>
                    </a:cubicBezTo>
                    <a:cubicBezTo>
                      <a:pt x="1871" y="547"/>
                      <a:pt x="1994" y="425"/>
                      <a:pt x="1994" y="273"/>
                    </a:cubicBezTo>
                    <a:cubicBezTo>
                      <a:pt x="1994" y="122"/>
                      <a:pt x="1871" y="0"/>
                      <a:pt x="1720" y="0"/>
                    </a:cubicBezTo>
                    <a:cubicBezTo>
                      <a:pt x="1569" y="0"/>
                      <a:pt x="1446" y="122"/>
                      <a:pt x="1446" y="273"/>
                    </a:cubicBezTo>
                    <a:cubicBezTo>
                      <a:pt x="1446" y="354"/>
                      <a:pt x="1481" y="427"/>
                      <a:pt x="1537" y="477"/>
                    </a:cubicBezTo>
                    <a:cubicBezTo>
                      <a:pt x="1534" y="476"/>
                      <a:pt x="1531" y="476"/>
                      <a:pt x="1529" y="475"/>
                    </a:cubicBezTo>
                    <a:cubicBezTo>
                      <a:pt x="1433" y="444"/>
                      <a:pt x="1122" y="373"/>
                      <a:pt x="672" y="587"/>
                    </a:cubicBezTo>
                    <a:cubicBezTo>
                      <a:pt x="660" y="592"/>
                      <a:pt x="650" y="600"/>
                      <a:pt x="642" y="609"/>
                    </a:cubicBezTo>
                    <a:cubicBezTo>
                      <a:pt x="602" y="536"/>
                      <a:pt x="602" y="536"/>
                      <a:pt x="602" y="536"/>
                    </a:cubicBezTo>
                    <a:cubicBezTo>
                      <a:pt x="465" y="611"/>
                      <a:pt x="465" y="611"/>
                      <a:pt x="465" y="611"/>
                    </a:cubicBezTo>
                    <a:cubicBezTo>
                      <a:pt x="403" y="499"/>
                      <a:pt x="403" y="499"/>
                      <a:pt x="403" y="499"/>
                    </a:cubicBezTo>
                    <a:cubicBezTo>
                      <a:pt x="0" y="720"/>
                      <a:pt x="0" y="720"/>
                      <a:pt x="0" y="720"/>
                    </a:cubicBezTo>
                    <a:cubicBezTo>
                      <a:pt x="306" y="1276"/>
                      <a:pt x="306" y="1276"/>
                      <a:pt x="306" y="1276"/>
                    </a:cubicBezTo>
                    <a:lnTo>
                      <a:pt x="709" y="1055"/>
                    </a:lnTo>
                    <a:close/>
                    <a:moveTo>
                      <a:pt x="562" y="672"/>
                    </a:moveTo>
                    <a:cubicBezTo>
                      <a:pt x="645" y="823"/>
                      <a:pt x="645" y="823"/>
                      <a:pt x="645" y="823"/>
                    </a:cubicBezTo>
                    <a:cubicBezTo>
                      <a:pt x="601" y="847"/>
                      <a:pt x="601" y="847"/>
                      <a:pt x="601" y="847"/>
                    </a:cubicBezTo>
                    <a:cubicBezTo>
                      <a:pt x="518" y="696"/>
                      <a:pt x="518" y="696"/>
                      <a:pt x="518" y="696"/>
                    </a:cubicBezTo>
                    <a:lnTo>
                      <a:pt x="562" y="67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20" name="Group 219"/>
          <p:cNvGrpSpPr/>
          <p:nvPr/>
        </p:nvGrpSpPr>
        <p:grpSpPr>
          <a:xfrm>
            <a:off x="7096881" y="2440234"/>
            <a:ext cx="3903025" cy="6170366"/>
            <a:chOff x="7001425" y="1980545"/>
            <a:chExt cx="4114976" cy="6505444"/>
          </a:xfrm>
        </p:grpSpPr>
        <p:grpSp>
          <p:nvGrpSpPr>
            <p:cNvPr id="221" name="Group 220"/>
            <p:cNvGrpSpPr/>
            <p:nvPr/>
          </p:nvGrpSpPr>
          <p:grpSpPr>
            <a:xfrm flipH="1">
              <a:off x="9615666" y="2432521"/>
              <a:ext cx="1500735" cy="4435017"/>
              <a:chOff x="1827212" y="2721589"/>
              <a:chExt cx="1500735" cy="4435017"/>
            </a:xfrm>
          </p:grpSpPr>
          <p:sp>
            <p:nvSpPr>
              <p:cNvPr id="270" name="Rectangle 269"/>
              <p:cNvSpPr/>
              <p:nvPr/>
            </p:nvSpPr>
            <p:spPr>
              <a:xfrm>
                <a:off x="2511696" y="3767172"/>
                <a:ext cx="131766" cy="3389434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25000">
                    <a:schemeClr val="bg1">
                      <a:lumMod val="75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75000">
                    <a:schemeClr val="bg1">
                      <a:lumMod val="7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71" name="Group 270"/>
              <p:cNvGrpSpPr/>
              <p:nvPr/>
            </p:nvGrpSpPr>
            <p:grpSpPr>
              <a:xfrm>
                <a:off x="1827212" y="2817746"/>
                <a:ext cx="1500735" cy="1500735"/>
                <a:chOff x="4441277" y="2884842"/>
                <a:chExt cx="867870" cy="867870"/>
              </a:xfrm>
              <a:effectLst>
                <a:outerShdw blurRad="114300" sx="102000" sy="102000" algn="ctr" rotWithShape="0">
                  <a:prstClr val="black">
                    <a:alpha val="23000"/>
                  </a:prstClr>
                </a:outerShdw>
              </a:effectLst>
            </p:grpSpPr>
            <p:sp>
              <p:nvSpPr>
                <p:cNvPr id="275" name="Rectangle 274"/>
                <p:cNvSpPr/>
                <p:nvPr/>
              </p:nvSpPr>
              <p:spPr>
                <a:xfrm rot="2700000">
                  <a:off x="4441277" y="2884842"/>
                  <a:ext cx="867870" cy="86787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6" name="Rectangle 275"/>
                <p:cNvSpPr/>
                <p:nvPr/>
              </p:nvSpPr>
              <p:spPr>
                <a:xfrm rot="2700000">
                  <a:off x="4483130" y="2926695"/>
                  <a:ext cx="784165" cy="784165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272" name="Oval 271"/>
              <p:cNvSpPr/>
              <p:nvPr/>
            </p:nvSpPr>
            <p:spPr>
              <a:xfrm>
                <a:off x="2539479" y="4343400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Oval 272"/>
              <p:cNvSpPr/>
              <p:nvPr/>
            </p:nvSpPr>
            <p:spPr>
              <a:xfrm>
                <a:off x="2539479" y="2721589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5"/>
              <p:cNvSpPr>
                <a:spLocks noEditPoints="1"/>
              </p:cNvSpPr>
              <p:nvPr/>
            </p:nvSpPr>
            <p:spPr bwMode="auto">
              <a:xfrm>
                <a:off x="2158480" y="3107820"/>
                <a:ext cx="838199" cy="967575"/>
              </a:xfrm>
              <a:custGeom>
                <a:avLst/>
                <a:gdLst>
                  <a:gd name="T0" fmla="*/ 709 w 2217"/>
                  <a:gd name="T1" fmla="*/ 1055 h 2562"/>
                  <a:gd name="T2" fmla="*/ 644 w 2217"/>
                  <a:gd name="T3" fmla="*/ 937 h 2562"/>
                  <a:gd name="T4" fmla="*/ 781 w 2217"/>
                  <a:gd name="T5" fmla="*/ 862 h 2562"/>
                  <a:gd name="T6" fmla="*/ 733 w 2217"/>
                  <a:gd name="T7" fmla="*/ 775 h 2562"/>
                  <a:gd name="T8" fmla="*/ 758 w 2217"/>
                  <a:gd name="T9" fmla="*/ 767 h 2562"/>
                  <a:gd name="T10" fmla="*/ 1304 w 2217"/>
                  <a:gd name="T11" fmla="*/ 639 h 2562"/>
                  <a:gd name="T12" fmla="*/ 1043 w 2217"/>
                  <a:gd name="T13" fmla="*/ 1207 h 2562"/>
                  <a:gd name="T14" fmla="*/ 1028 w 2217"/>
                  <a:gd name="T15" fmla="*/ 1392 h 2562"/>
                  <a:gd name="T16" fmla="*/ 1158 w 2217"/>
                  <a:gd name="T17" fmla="*/ 1605 h 2562"/>
                  <a:gd name="T18" fmla="*/ 1137 w 2217"/>
                  <a:gd name="T19" fmla="*/ 1672 h 2562"/>
                  <a:gd name="T20" fmla="*/ 727 w 2217"/>
                  <a:gd name="T21" fmla="*/ 2278 h 2562"/>
                  <a:gd name="T22" fmla="*/ 756 w 2217"/>
                  <a:gd name="T23" fmla="*/ 2453 h 2562"/>
                  <a:gd name="T24" fmla="*/ 820 w 2217"/>
                  <a:gd name="T25" fmla="*/ 2476 h 2562"/>
                  <a:gd name="T26" fmla="*/ 931 w 2217"/>
                  <a:gd name="T27" fmla="*/ 2424 h 2562"/>
                  <a:gd name="T28" fmla="*/ 1337 w 2217"/>
                  <a:gd name="T29" fmla="*/ 1825 h 2562"/>
                  <a:gd name="T30" fmla="*/ 1386 w 2217"/>
                  <a:gd name="T31" fmla="*/ 1892 h 2562"/>
                  <a:gd name="T32" fmla="*/ 1052 w 2217"/>
                  <a:gd name="T33" fmla="*/ 2356 h 2562"/>
                  <a:gd name="T34" fmla="*/ 1071 w 2217"/>
                  <a:gd name="T35" fmla="*/ 2532 h 2562"/>
                  <a:gd name="T36" fmla="*/ 1141 w 2217"/>
                  <a:gd name="T37" fmla="*/ 2560 h 2562"/>
                  <a:gd name="T38" fmla="*/ 1247 w 2217"/>
                  <a:gd name="T39" fmla="*/ 2514 h 2562"/>
                  <a:gd name="T40" fmla="*/ 1643 w 2217"/>
                  <a:gd name="T41" fmla="*/ 1870 h 2562"/>
                  <a:gd name="T42" fmla="*/ 1457 w 2217"/>
                  <a:gd name="T43" fmla="*/ 1576 h 2562"/>
                  <a:gd name="T44" fmla="*/ 1430 w 2217"/>
                  <a:gd name="T45" fmla="*/ 1544 h 2562"/>
                  <a:gd name="T46" fmla="*/ 1504 w 2217"/>
                  <a:gd name="T47" fmla="*/ 1335 h 2562"/>
                  <a:gd name="T48" fmla="*/ 1624 w 2217"/>
                  <a:gd name="T49" fmla="*/ 963 h 2562"/>
                  <a:gd name="T50" fmla="*/ 1668 w 2217"/>
                  <a:gd name="T51" fmla="*/ 1117 h 2562"/>
                  <a:gd name="T52" fmla="*/ 1828 w 2217"/>
                  <a:gd name="T53" fmla="*/ 1188 h 2562"/>
                  <a:gd name="T54" fmla="*/ 2128 w 2217"/>
                  <a:gd name="T55" fmla="*/ 1157 h 2562"/>
                  <a:gd name="T56" fmla="*/ 2206 w 2217"/>
                  <a:gd name="T57" fmla="*/ 1038 h 2562"/>
                  <a:gd name="T58" fmla="*/ 2087 w 2217"/>
                  <a:gd name="T59" fmla="*/ 961 h 2562"/>
                  <a:gd name="T60" fmla="*/ 1830 w 2217"/>
                  <a:gd name="T61" fmla="*/ 988 h 2562"/>
                  <a:gd name="T62" fmla="*/ 1819 w 2217"/>
                  <a:gd name="T63" fmla="*/ 914 h 2562"/>
                  <a:gd name="T64" fmla="*/ 1719 w 2217"/>
                  <a:gd name="T65" fmla="*/ 592 h 2562"/>
                  <a:gd name="T66" fmla="*/ 1690 w 2217"/>
                  <a:gd name="T67" fmla="*/ 564 h 2562"/>
                  <a:gd name="T68" fmla="*/ 1667 w 2217"/>
                  <a:gd name="T69" fmla="*/ 542 h 2562"/>
                  <a:gd name="T70" fmla="*/ 1720 w 2217"/>
                  <a:gd name="T71" fmla="*/ 547 h 2562"/>
                  <a:gd name="T72" fmla="*/ 1994 w 2217"/>
                  <a:gd name="T73" fmla="*/ 273 h 2562"/>
                  <a:gd name="T74" fmla="*/ 1720 w 2217"/>
                  <a:gd name="T75" fmla="*/ 0 h 2562"/>
                  <a:gd name="T76" fmla="*/ 1446 w 2217"/>
                  <a:gd name="T77" fmla="*/ 273 h 2562"/>
                  <a:gd name="T78" fmla="*/ 1537 w 2217"/>
                  <a:gd name="T79" fmla="*/ 477 h 2562"/>
                  <a:gd name="T80" fmla="*/ 1529 w 2217"/>
                  <a:gd name="T81" fmla="*/ 475 h 2562"/>
                  <a:gd name="T82" fmla="*/ 672 w 2217"/>
                  <a:gd name="T83" fmla="*/ 587 h 2562"/>
                  <a:gd name="T84" fmla="*/ 642 w 2217"/>
                  <a:gd name="T85" fmla="*/ 609 h 2562"/>
                  <a:gd name="T86" fmla="*/ 602 w 2217"/>
                  <a:gd name="T87" fmla="*/ 536 h 2562"/>
                  <a:gd name="T88" fmla="*/ 465 w 2217"/>
                  <a:gd name="T89" fmla="*/ 611 h 2562"/>
                  <a:gd name="T90" fmla="*/ 403 w 2217"/>
                  <a:gd name="T91" fmla="*/ 499 h 2562"/>
                  <a:gd name="T92" fmla="*/ 0 w 2217"/>
                  <a:gd name="T93" fmla="*/ 720 h 2562"/>
                  <a:gd name="T94" fmla="*/ 306 w 2217"/>
                  <a:gd name="T95" fmla="*/ 1276 h 2562"/>
                  <a:gd name="T96" fmla="*/ 709 w 2217"/>
                  <a:gd name="T97" fmla="*/ 1055 h 2562"/>
                  <a:gd name="T98" fmla="*/ 562 w 2217"/>
                  <a:gd name="T99" fmla="*/ 672 h 2562"/>
                  <a:gd name="T100" fmla="*/ 645 w 2217"/>
                  <a:gd name="T101" fmla="*/ 823 h 2562"/>
                  <a:gd name="T102" fmla="*/ 601 w 2217"/>
                  <a:gd name="T103" fmla="*/ 847 h 2562"/>
                  <a:gd name="T104" fmla="*/ 518 w 2217"/>
                  <a:gd name="T105" fmla="*/ 696 h 2562"/>
                  <a:gd name="T106" fmla="*/ 562 w 2217"/>
                  <a:gd name="T107" fmla="*/ 672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17" h="2562">
                    <a:moveTo>
                      <a:pt x="709" y="1055"/>
                    </a:moveTo>
                    <a:cubicBezTo>
                      <a:pt x="644" y="937"/>
                      <a:pt x="644" y="937"/>
                      <a:pt x="644" y="937"/>
                    </a:cubicBezTo>
                    <a:cubicBezTo>
                      <a:pt x="781" y="862"/>
                      <a:pt x="781" y="862"/>
                      <a:pt x="781" y="862"/>
                    </a:cubicBezTo>
                    <a:cubicBezTo>
                      <a:pt x="733" y="775"/>
                      <a:pt x="733" y="775"/>
                      <a:pt x="733" y="775"/>
                    </a:cubicBezTo>
                    <a:cubicBezTo>
                      <a:pt x="742" y="774"/>
                      <a:pt x="750" y="771"/>
                      <a:pt x="758" y="767"/>
                    </a:cubicBezTo>
                    <a:cubicBezTo>
                      <a:pt x="995" y="655"/>
                      <a:pt x="1180" y="634"/>
                      <a:pt x="1304" y="639"/>
                    </a:cubicBezTo>
                    <a:cubicBezTo>
                      <a:pt x="1226" y="831"/>
                      <a:pt x="1105" y="1008"/>
                      <a:pt x="1043" y="1207"/>
                    </a:cubicBezTo>
                    <a:cubicBezTo>
                      <a:pt x="1024" y="1265"/>
                      <a:pt x="1007" y="1332"/>
                      <a:pt x="1028" y="1392"/>
                    </a:cubicBezTo>
                    <a:cubicBezTo>
                      <a:pt x="1051" y="1457"/>
                      <a:pt x="1100" y="1530"/>
                      <a:pt x="1158" y="1605"/>
                    </a:cubicBezTo>
                    <a:cubicBezTo>
                      <a:pt x="1151" y="1630"/>
                      <a:pt x="1143" y="1653"/>
                      <a:pt x="1137" y="1672"/>
                    </a:cubicBezTo>
                    <a:cubicBezTo>
                      <a:pt x="1113" y="1726"/>
                      <a:pt x="906" y="2028"/>
                      <a:pt x="727" y="2278"/>
                    </a:cubicBezTo>
                    <a:cubicBezTo>
                      <a:pt x="687" y="2334"/>
                      <a:pt x="700" y="2412"/>
                      <a:pt x="756" y="2453"/>
                    </a:cubicBezTo>
                    <a:cubicBezTo>
                      <a:pt x="776" y="2467"/>
                      <a:pt x="798" y="2474"/>
                      <a:pt x="820" y="2476"/>
                    </a:cubicBezTo>
                    <a:cubicBezTo>
                      <a:pt x="862" y="2478"/>
                      <a:pt x="904" y="2460"/>
                      <a:pt x="931" y="2424"/>
                    </a:cubicBezTo>
                    <a:cubicBezTo>
                      <a:pt x="1056" y="2249"/>
                      <a:pt x="1253" y="1970"/>
                      <a:pt x="1337" y="1825"/>
                    </a:cubicBezTo>
                    <a:cubicBezTo>
                      <a:pt x="1357" y="1850"/>
                      <a:pt x="1375" y="1874"/>
                      <a:pt x="1386" y="1892"/>
                    </a:cubicBezTo>
                    <a:cubicBezTo>
                      <a:pt x="1345" y="1975"/>
                      <a:pt x="1189" y="2187"/>
                      <a:pt x="1052" y="2356"/>
                    </a:cubicBezTo>
                    <a:cubicBezTo>
                      <a:pt x="1009" y="2410"/>
                      <a:pt x="1017" y="2489"/>
                      <a:pt x="1071" y="2532"/>
                    </a:cubicBezTo>
                    <a:cubicBezTo>
                      <a:pt x="1091" y="2549"/>
                      <a:pt x="1116" y="2558"/>
                      <a:pt x="1141" y="2560"/>
                    </a:cubicBezTo>
                    <a:cubicBezTo>
                      <a:pt x="1180" y="2562"/>
                      <a:pt x="1220" y="2546"/>
                      <a:pt x="1247" y="2514"/>
                    </a:cubicBezTo>
                    <a:cubicBezTo>
                      <a:pt x="1657" y="2008"/>
                      <a:pt x="1648" y="1915"/>
                      <a:pt x="1643" y="1870"/>
                    </a:cubicBezTo>
                    <a:cubicBezTo>
                      <a:pt x="1635" y="1795"/>
                      <a:pt x="1577" y="1722"/>
                      <a:pt x="1457" y="1576"/>
                    </a:cubicBezTo>
                    <a:cubicBezTo>
                      <a:pt x="1448" y="1566"/>
                      <a:pt x="1439" y="1555"/>
                      <a:pt x="1430" y="1544"/>
                    </a:cubicBezTo>
                    <a:cubicBezTo>
                      <a:pt x="1464" y="1475"/>
                      <a:pt x="1489" y="1374"/>
                      <a:pt x="1504" y="1335"/>
                    </a:cubicBezTo>
                    <a:cubicBezTo>
                      <a:pt x="1624" y="963"/>
                      <a:pt x="1624" y="963"/>
                      <a:pt x="1624" y="963"/>
                    </a:cubicBezTo>
                    <a:cubicBezTo>
                      <a:pt x="1632" y="1026"/>
                      <a:pt x="1641" y="1077"/>
                      <a:pt x="1668" y="1117"/>
                    </a:cubicBezTo>
                    <a:cubicBezTo>
                      <a:pt x="1682" y="1138"/>
                      <a:pt x="1711" y="1180"/>
                      <a:pt x="1828" y="1188"/>
                    </a:cubicBezTo>
                    <a:cubicBezTo>
                      <a:pt x="1894" y="1193"/>
                      <a:pt x="1990" y="1186"/>
                      <a:pt x="2128" y="1157"/>
                    </a:cubicBezTo>
                    <a:cubicBezTo>
                      <a:pt x="2182" y="1145"/>
                      <a:pt x="2217" y="1092"/>
                      <a:pt x="2206" y="1038"/>
                    </a:cubicBezTo>
                    <a:cubicBezTo>
                      <a:pt x="2194" y="984"/>
                      <a:pt x="2142" y="950"/>
                      <a:pt x="2087" y="961"/>
                    </a:cubicBezTo>
                    <a:cubicBezTo>
                      <a:pt x="1991" y="981"/>
                      <a:pt x="1881" y="990"/>
                      <a:pt x="1830" y="988"/>
                    </a:cubicBezTo>
                    <a:cubicBezTo>
                      <a:pt x="1826" y="968"/>
                      <a:pt x="1822" y="938"/>
                      <a:pt x="1819" y="914"/>
                    </a:cubicBezTo>
                    <a:cubicBezTo>
                      <a:pt x="1806" y="821"/>
                      <a:pt x="1789" y="693"/>
                      <a:pt x="1719" y="592"/>
                    </a:cubicBezTo>
                    <a:cubicBezTo>
                      <a:pt x="1711" y="580"/>
                      <a:pt x="1701" y="571"/>
                      <a:pt x="1690" y="564"/>
                    </a:cubicBezTo>
                    <a:cubicBezTo>
                      <a:pt x="1684" y="556"/>
                      <a:pt x="1676" y="549"/>
                      <a:pt x="1667" y="542"/>
                    </a:cubicBezTo>
                    <a:cubicBezTo>
                      <a:pt x="1684" y="545"/>
                      <a:pt x="1702" y="547"/>
                      <a:pt x="1720" y="547"/>
                    </a:cubicBezTo>
                    <a:cubicBezTo>
                      <a:pt x="1871" y="547"/>
                      <a:pt x="1994" y="425"/>
                      <a:pt x="1994" y="273"/>
                    </a:cubicBezTo>
                    <a:cubicBezTo>
                      <a:pt x="1994" y="122"/>
                      <a:pt x="1871" y="0"/>
                      <a:pt x="1720" y="0"/>
                    </a:cubicBezTo>
                    <a:cubicBezTo>
                      <a:pt x="1569" y="0"/>
                      <a:pt x="1446" y="122"/>
                      <a:pt x="1446" y="273"/>
                    </a:cubicBezTo>
                    <a:cubicBezTo>
                      <a:pt x="1446" y="354"/>
                      <a:pt x="1481" y="427"/>
                      <a:pt x="1537" y="477"/>
                    </a:cubicBezTo>
                    <a:cubicBezTo>
                      <a:pt x="1534" y="476"/>
                      <a:pt x="1531" y="476"/>
                      <a:pt x="1529" y="475"/>
                    </a:cubicBezTo>
                    <a:cubicBezTo>
                      <a:pt x="1433" y="444"/>
                      <a:pt x="1122" y="373"/>
                      <a:pt x="672" y="587"/>
                    </a:cubicBezTo>
                    <a:cubicBezTo>
                      <a:pt x="660" y="592"/>
                      <a:pt x="650" y="600"/>
                      <a:pt x="642" y="609"/>
                    </a:cubicBezTo>
                    <a:cubicBezTo>
                      <a:pt x="602" y="536"/>
                      <a:pt x="602" y="536"/>
                      <a:pt x="602" y="536"/>
                    </a:cubicBezTo>
                    <a:cubicBezTo>
                      <a:pt x="465" y="611"/>
                      <a:pt x="465" y="611"/>
                      <a:pt x="465" y="611"/>
                    </a:cubicBezTo>
                    <a:cubicBezTo>
                      <a:pt x="403" y="499"/>
                      <a:pt x="403" y="499"/>
                      <a:pt x="403" y="499"/>
                    </a:cubicBezTo>
                    <a:cubicBezTo>
                      <a:pt x="0" y="720"/>
                      <a:pt x="0" y="720"/>
                      <a:pt x="0" y="720"/>
                    </a:cubicBezTo>
                    <a:cubicBezTo>
                      <a:pt x="306" y="1276"/>
                      <a:pt x="306" y="1276"/>
                      <a:pt x="306" y="1276"/>
                    </a:cubicBezTo>
                    <a:lnTo>
                      <a:pt x="709" y="1055"/>
                    </a:lnTo>
                    <a:close/>
                    <a:moveTo>
                      <a:pt x="562" y="672"/>
                    </a:moveTo>
                    <a:cubicBezTo>
                      <a:pt x="645" y="823"/>
                      <a:pt x="645" y="823"/>
                      <a:pt x="645" y="823"/>
                    </a:cubicBezTo>
                    <a:cubicBezTo>
                      <a:pt x="601" y="847"/>
                      <a:pt x="601" y="847"/>
                      <a:pt x="601" y="847"/>
                    </a:cubicBezTo>
                    <a:cubicBezTo>
                      <a:pt x="518" y="696"/>
                      <a:pt x="518" y="696"/>
                      <a:pt x="518" y="696"/>
                    </a:cubicBezTo>
                    <a:lnTo>
                      <a:pt x="562" y="67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22" name="Group 221"/>
            <p:cNvGrpSpPr/>
            <p:nvPr/>
          </p:nvGrpSpPr>
          <p:grpSpPr>
            <a:xfrm flipH="1">
              <a:off x="8583362" y="2310462"/>
              <a:ext cx="1219140" cy="4776138"/>
              <a:chOff x="1827212" y="2721589"/>
              <a:chExt cx="1500735" cy="5879329"/>
            </a:xfrm>
          </p:grpSpPr>
          <p:sp>
            <p:nvSpPr>
              <p:cNvPr id="263" name="Rectangle 262"/>
              <p:cNvSpPr/>
              <p:nvPr/>
            </p:nvSpPr>
            <p:spPr>
              <a:xfrm>
                <a:off x="2511695" y="3638446"/>
                <a:ext cx="131766" cy="4962472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25000">
                    <a:schemeClr val="bg1">
                      <a:lumMod val="75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75000">
                    <a:schemeClr val="bg1">
                      <a:lumMod val="7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64" name="Group 263"/>
              <p:cNvGrpSpPr/>
              <p:nvPr/>
            </p:nvGrpSpPr>
            <p:grpSpPr>
              <a:xfrm>
                <a:off x="1827212" y="2817746"/>
                <a:ext cx="1500735" cy="1500735"/>
                <a:chOff x="4441277" y="2884842"/>
                <a:chExt cx="867870" cy="867870"/>
              </a:xfrm>
              <a:effectLst>
                <a:outerShdw blurRad="114300" sx="102000" sy="102000" algn="ctr" rotWithShape="0">
                  <a:prstClr val="black">
                    <a:alpha val="23000"/>
                  </a:prstClr>
                </a:outerShdw>
              </a:effectLst>
            </p:grpSpPr>
            <p:sp>
              <p:nvSpPr>
                <p:cNvPr id="268" name="Rectangle 267"/>
                <p:cNvSpPr/>
                <p:nvPr/>
              </p:nvSpPr>
              <p:spPr>
                <a:xfrm rot="2700000">
                  <a:off x="4441277" y="2884842"/>
                  <a:ext cx="867870" cy="86787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9" name="Rectangle 268"/>
                <p:cNvSpPr/>
                <p:nvPr/>
              </p:nvSpPr>
              <p:spPr>
                <a:xfrm rot="2700000">
                  <a:off x="4483130" y="2926695"/>
                  <a:ext cx="784165" cy="784165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265" name="Oval 264"/>
              <p:cNvSpPr/>
              <p:nvPr/>
            </p:nvSpPr>
            <p:spPr>
              <a:xfrm>
                <a:off x="2539479" y="4343400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Oval 265"/>
              <p:cNvSpPr/>
              <p:nvPr/>
            </p:nvSpPr>
            <p:spPr>
              <a:xfrm>
                <a:off x="2539479" y="2721589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5"/>
              <p:cNvSpPr>
                <a:spLocks noEditPoints="1"/>
              </p:cNvSpPr>
              <p:nvPr/>
            </p:nvSpPr>
            <p:spPr bwMode="auto">
              <a:xfrm>
                <a:off x="2158480" y="3107820"/>
                <a:ext cx="838199" cy="967575"/>
              </a:xfrm>
              <a:custGeom>
                <a:avLst/>
                <a:gdLst>
                  <a:gd name="T0" fmla="*/ 709 w 2217"/>
                  <a:gd name="T1" fmla="*/ 1055 h 2562"/>
                  <a:gd name="T2" fmla="*/ 644 w 2217"/>
                  <a:gd name="T3" fmla="*/ 937 h 2562"/>
                  <a:gd name="T4" fmla="*/ 781 w 2217"/>
                  <a:gd name="T5" fmla="*/ 862 h 2562"/>
                  <a:gd name="T6" fmla="*/ 733 w 2217"/>
                  <a:gd name="T7" fmla="*/ 775 h 2562"/>
                  <a:gd name="T8" fmla="*/ 758 w 2217"/>
                  <a:gd name="T9" fmla="*/ 767 h 2562"/>
                  <a:gd name="T10" fmla="*/ 1304 w 2217"/>
                  <a:gd name="T11" fmla="*/ 639 h 2562"/>
                  <a:gd name="T12" fmla="*/ 1043 w 2217"/>
                  <a:gd name="T13" fmla="*/ 1207 h 2562"/>
                  <a:gd name="T14" fmla="*/ 1028 w 2217"/>
                  <a:gd name="T15" fmla="*/ 1392 h 2562"/>
                  <a:gd name="T16" fmla="*/ 1158 w 2217"/>
                  <a:gd name="T17" fmla="*/ 1605 h 2562"/>
                  <a:gd name="T18" fmla="*/ 1137 w 2217"/>
                  <a:gd name="T19" fmla="*/ 1672 h 2562"/>
                  <a:gd name="T20" fmla="*/ 727 w 2217"/>
                  <a:gd name="T21" fmla="*/ 2278 h 2562"/>
                  <a:gd name="T22" fmla="*/ 756 w 2217"/>
                  <a:gd name="T23" fmla="*/ 2453 h 2562"/>
                  <a:gd name="T24" fmla="*/ 820 w 2217"/>
                  <a:gd name="T25" fmla="*/ 2476 h 2562"/>
                  <a:gd name="T26" fmla="*/ 931 w 2217"/>
                  <a:gd name="T27" fmla="*/ 2424 h 2562"/>
                  <a:gd name="T28" fmla="*/ 1337 w 2217"/>
                  <a:gd name="T29" fmla="*/ 1825 h 2562"/>
                  <a:gd name="T30" fmla="*/ 1386 w 2217"/>
                  <a:gd name="T31" fmla="*/ 1892 h 2562"/>
                  <a:gd name="T32" fmla="*/ 1052 w 2217"/>
                  <a:gd name="T33" fmla="*/ 2356 h 2562"/>
                  <a:gd name="T34" fmla="*/ 1071 w 2217"/>
                  <a:gd name="T35" fmla="*/ 2532 h 2562"/>
                  <a:gd name="T36" fmla="*/ 1141 w 2217"/>
                  <a:gd name="T37" fmla="*/ 2560 h 2562"/>
                  <a:gd name="T38" fmla="*/ 1247 w 2217"/>
                  <a:gd name="T39" fmla="*/ 2514 h 2562"/>
                  <a:gd name="T40" fmla="*/ 1643 w 2217"/>
                  <a:gd name="T41" fmla="*/ 1870 h 2562"/>
                  <a:gd name="T42" fmla="*/ 1457 w 2217"/>
                  <a:gd name="T43" fmla="*/ 1576 h 2562"/>
                  <a:gd name="T44" fmla="*/ 1430 w 2217"/>
                  <a:gd name="T45" fmla="*/ 1544 h 2562"/>
                  <a:gd name="T46" fmla="*/ 1504 w 2217"/>
                  <a:gd name="T47" fmla="*/ 1335 h 2562"/>
                  <a:gd name="T48" fmla="*/ 1624 w 2217"/>
                  <a:gd name="T49" fmla="*/ 963 h 2562"/>
                  <a:gd name="T50" fmla="*/ 1668 w 2217"/>
                  <a:gd name="T51" fmla="*/ 1117 h 2562"/>
                  <a:gd name="T52" fmla="*/ 1828 w 2217"/>
                  <a:gd name="T53" fmla="*/ 1188 h 2562"/>
                  <a:gd name="T54" fmla="*/ 2128 w 2217"/>
                  <a:gd name="T55" fmla="*/ 1157 h 2562"/>
                  <a:gd name="T56" fmla="*/ 2206 w 2217"/>
                  <a:gd name="T57" fmla="*/ 1038 h 2562"/>
                  <a:gd name="T58" fmla="*/ 2087 w 2217"/>
                  <a:gd name="T59" fmla="*/ 961 h 2562"/>
                  <a:gd name="T60" fmla="*/ 1830 w 2217"/>
                  <a:gd name="T61" fmla="*/ 988 h 2562"/>
                  <a:gd name="T62" fmla="*/ 1819 w 2217"/>
                  <a:gd name="T63" fmla="*/ 914 h 2562"/>
                  <a:gd name="T64" fmla="*/ 1719 w 2217"/>
                  <a:gd name="T65" fmla="*/ 592 h 2562"/>
                  <a:gd name="T66" fmla="*/ 1690 w 2217"/>
                  <a:gd name="T67" fmla="*/ 564 h 2562"/>
                  <a:gd name="T68" fmla="*/ 1667 w 2217"/>
                  <a:gd name="T69" fmla="*/ 542 h 2562"/>
                  <a:gd name="T70" fmla="*/ 1720 w 2217"/>
                  <a:gd name="T71" fmla="*/ 547 h 2562"/>
                  <a:gd name="T72" fmla="*/ 1994 w 2217"/>
                  <a:gd name="T73" fmla="*/ 273 h 2562"/>
                  <a:gd name="T74" fmla="*/ 1720 w 2217"/>
                  <a:gd name="T75" fmla="*/ 0 h 2562"/>
                  <a:gd name="T76" fmla="*/ 1446 w 2217"/>
                  <a:gd name="T77" fmla="*/ 273 h 2562"/>
                  <a:gd name="T78" fmla="*/ 1537 w 2217"/>
                  <a:gd name="T79" fmla="*/ 477 h 2562"/>
                  <a:gd name="T80" fmla="*/ 1529 w 2217"/>
                  <a:gd name="T81" fmla="*/ 475 h 2562"/>
                  <a:gd name="T82" fmla="*/ 672 w 2217"/>
                  <a:gd name="T83" fmla="*/ 587 h 2562"/>
                  <a:gd name="T84" fmla="*/ 642 w 2217"/>
                  <a:gd name="T85" fmla="*/ 609 h 2562"/>
                  <a:gd name="T86" fmla="*/ 602 w 2217"/>
                  <a:gd name="T87" fmla="*/ 536 h 2562"/>
                  <a:gd name="T88" fmla="*/ 465 w 2217"/>
                  <a:gd name="T89" fmla="*/ 611 h 2562"/>
                  <a:gd name="T90" fmla="*/ 403 w 2217"/>
                  <a:gd name="T91" fmla="*/ 499 h 2562"/>
                  <a:gd name="T92" fmla="*/ 0 w 2217"/>
                  <a:gd name="T93" fmla="*/ 720 h 2562"/>
                  <a:gd name="T94" fmla="*/ 306 w 2217"/>
                  <a:gd name="T95" fmla="*/ 1276 h 2562"/>
                  <a:gd name="T96" fmla="*/ 709 w 2217"/>
                  <a:gd name="T97" fmla="*/ 1055 h 2562"/>
                  <a:gd name="T98" fmla="*/ 562 w 2217"/>
                  <a:gd name="T99" fmla="*/ 672 h 2562"/>
                  <a:gd name="T100" fmla="*/ 645 w 2217"/>
                  <a:gd name="T101" fmla="*/ 823 h 2562"/>
                  <a:gd name="T102" fmla="*/ 601 w 2217"/>
                  <a:gd name="T103" fmla="*/ 847 h 2562"/>
                  <a:gd name="T104" fmla="*/ 518 w 2217"/>
                  <a:gd name="T105" fmla="*/ 696 h 2562"/>
                  <a:gd name="T106" fmla="*/ 562 w 2217"/>
                  <a:gd name="T107" fmla="*/ 672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17" h="2562">
                    <a:moveTo>
                      <a:pt x="709" y="1055"/>
                    </a:moveTo>
                    <a:cubicBezTo>
                      <a:pt x="644" y="937"/>
                      <a:pt x="644" y="937"/>
                      <a:pt x="644" y="937"/>
                    </a:cubicBezTo>
                    <a:cubicBezTo>
                      <a:pt x="781" y="862"/>
                      <a:pt x="781" y="862"/>
                      <a:pt x="781" y="862"/>
                    </a:cubicBezTo>
                    <a:cubicBezTo>
                      <a:pt x="733" y="775"/>
                      <a:pt x="733" y="775"/>
                      <a:pt x="733" y="775"/>
                    </a:cubicBezTo>
                    <a:cubicBezTo>
                      <a:pt x="742" y="774"/>
                      <a:pt x="750" y="771"/>
                      <a:pt x="758" y="767"/>
                    </a:cubicBezTo>
                    <a:cubicBezTo>
                      <a:pt x="995" y="655"/>
                      <a:pt x="1180" y="634"/>
                      <a:pt x="1304" y="639"/>
                    </a:cubicBezTo>
                    <a:cubicBezTo>
                      <a:pt x="1226" y="831"/>
                      <a:pt x="1105" y="1008"/>
                      <a:pt x="1043" y="1207"/>
                    </a:cubicBezTo>
                    <a:cubicBezTo>
                      <a:pt x="1024" y="1265"/>
                      <a:pt x="1007" y="1332"/>
                      <a:pt x="1028" y="1392"/>
                    </a:cubicBezTo>
                    <a:cubicBezTo>
                      <a:pt x="1051" y="1457"/>
                      <a:pt x="1100" y="1530"/>
                      <a:pt x="1158" y="1605"/>
                    </a:cubicBezTo>
                    <a:cubicBezTo>
                      <a:pt x="1151" y="1630"/>
                      <a:pt x="1143" y="1653"/>
                      <a:pt x="1137" y="1672"/>
                    </a:cubicBezTo>
                    <a:cubicBezTo>
                      <a:pt x="1113" y="1726"/>
                      <a:pt x="906" y="2028"/>
                      <a:pt x="727" y="2278"/>
                    </a:cubicBezTo>
                    <a:cubicBezTo>
                      <a:pt x="687" y="2334"/>
                      <a:pt x="700" y="2412"/>
                      <a:pt x="756" y="2453"/>
                    </a:cubicBezTo>
                    <a:cubicBezTo>
                      <a:pt x="776" y="2467"/>
                      <a:pt x="798" y="2474"/>
                      <a:pt x="820" y="2476"/>
                    </a:cubicBezTo>
                    <a:cubicBezTo>
                      <a:pt x="862" y="2478"/>
                      <a:pt x="904" y="2460"/>
                      <a:pt x="931" y="2424"/>
                    </a:cubicBezTo>
                    <a:cubicBezTo>
                      <a:pt x="1056" y="2249"/>
                      <a:pt x="1253" y="1970"/>
                      <a:pt x="1337" y="1825"/>
                    </a:cubicBezTo>
                    <a:cubicBezTo>
                      <a:pt x="1357" y="1850"/>
                      <a:pt x="1375" y="1874"/>
                      <a:pt x="1386" y="1892"/>
                    </a:cubicBezTo>
                    <a:cubicBezTo>
                      <a:pt x="1345" y="1975"/>
                      <a:pt x="1189" y="2187"/>
                      <a:pt x="1052" y="2356"/>
                    </a:cubicBezTo>
                    <a:cubicBezTo>
                      <a:pt x="1009" y="2410"/>
                      <a:pt x="1017" y="2489"/>
                      <a:pt x="1071" y="2532"/>
                    </a:cubicBezTo>
                    <a:cubicBezTo>
                      <a:pt x="1091" y="2549"/>
                      <a:pt x="1116" y="2558"/>
                      <a:pt x="1141" y="2560"/>
                    </a:cubicBezTo>
                    <a:cubicBezTo>
                      <a:pt x="1180" y="2562"/>
                      <a:pt x="1220" y="2546"/>
                      <a:pt x="1247" y="2514"/>
                    </a:cubicBezTo>
                    <a:cubicBezTo>
                      <a:pt x="1657" y="2008"/>
                      <a:pt x="1648" y="1915"/>
                      <a:pt x="1643" y="1870"/>
                    </a:cubicBezTo>
                    <a:cubicBezTo>
                      <a:pt x="1635" y="1795"/>
                      <a:pt x="1577" y="1722"/>
                      <a:pt x="1457" y="1576"/>
                    </a:cubicBezTo>
                    <a:cubicBezTo>
                      <a:pt x="1448" y="1566"/>
                      <a:pt x="1439" y="1555"/>
                      <a:pt x="1430" y="1544"/>
                    </a:cubicBezTo>
                    <a:cubicBezTo>
                      <a:pt x="1464" y="1475"/>
                      <a:pt x="1489" y="1374"/>
                      <a:pt x="1504" y="1335"/>
                    </a:cubicBezTo>
                    <a:cubicBezTo>
                      <a:pt x="1624" y="963"/>
                      <a:pt x="1624" y="963"/>
                      <a:pt x="1624" y="963"/>
                    </a:cubicBezTo>
                    <a:cubicBezTo>
                      <a:pt x="1632" y="1026"/>
                      <a:pt x="1641" y="1077"/>
                      <a:pt x="1668" y="1117"/>
                    </a:cubicBezTo>
                    <a:cubicBezTo>
                      <a:pt x="1682" y="1138"/>
                      <a:pt x="1711" y="1180"/>
                      <a:pt x="1828" y="1188"/>
                    </a:cubicBezTo>
                    <a:cubicBezTo>
                      <a:pt x="1894" y="1193"/>
                      <a:pt x="1990" y="1186"/>
                      <a:pt x="2128" y="1157"/>
                    </a:cubicBezTo>
                    <a:cubicBezTo>
                      <a:pt x="2182" y="1145"/>
                      <a:pt x="2217" y="1092"/>
                      <a:pt x="2206" y="1038"/>
                    </a:cubicBezTo>
                    <a:cubicBezTo>
                      <a:pt x="2194" y="984"/>
                      <a:pt x="2142" y="950"/>
                      <a:pt x="2087" y="961"/>
                    </a:cubicBezTo>
                    <a:cubicBezTo>
                      <a:pt x="1991" y="981"/>
                      <a:pt x="1881" y="990"/>
                      <a:pt x="1830" y="988"/>
                    </a:cubicBezTo>
                    <a:cubicBezTo>
                      <a:pt x="1826" y="968"/>
                      <a:pt x="1822" y="938"/>
                      <a:pt x="1819" y="914"/>
                    </a:cubicBezTo>
                    <a:cubicBezTo>
                      <a:pt x="1806" y="821"/>
                      <a:pt x="1789" y="693"/>
                      <a:pt x="1719" y="592"/>
                    </a:cubicBezTo>
                    <a:cubicBezTo>
                      <a:pt x="1711" y="580"/>
                      <a:pt x="1701" y="571"/>
                      <a:pt x="1690" y="564"/>
                    </a:cubicBezTo>
                    <a:cubicBezTo>
                      <a:pt x="1684" y="556"/>
                      <a:pt x="1676" y="549"/>
                      <a:pt x="1667" y="542"/>
                    </a:cubicBezTo>
                    <a:cubicBezTo>
                      <a:pt x="1684" y="545"/>
                      <a:pt x="1702" y="547"/>
                      <a:pt x="1720" y="547"/>
                    </a:cubicBezTo>
                    <a:cubicBezTo>
                      <a:pt x="1871" y="547"/>
                      <a:pt x="1994" y="425"/>
                      <a:pt x="1994" y="273"/>
                    </a:cubicBezTo>
                    <a:cubicBezTo>
                      <a:pt x="1994" y="122"/>
                      <a:pt x="1871" y="0"/>
                      <a:pt x="1720" y="0"/>
                    </a:cubicBezTo>
                    <a:cubicBezTo>
                      <a:pt x="1569" y="0"/>
                      <a:pt x="1446" y="122"/>
                      <a:pt x="1446" y="273"/>
                    </a:cubicBezTo>
                    <a:cubicBezTo>
                      <a:pt x="1446" y="354"/>
                      <a:pt x="1481" y="427"/>
                      <a:pt x="1537" y="477"/>
                    </a:cubicBezTo>
                    <a:cubicBezTo>
                      <a:pt x="1534" y="476"/>
                      <a:pt x="1531" y="476"/>
                      <a:pt x="1529" y="475"/>
                    </a:cubicBezTo>
                    <a:cubicBezTo>
                      <a:pt x="1433" y="444"/>
                      <a:pt x="1122" y="373"/>
                      <a:pt x="672" y="587"/>
                    </a:cubicBezTo>
                    <a:cubicBezTo>
                      <a:pt x="660" y="592"/>
                      <a:pt x="650" y="600"/>
                      <a:pt x="642" y="609"/>
                    </a:cubicBezTo>
                    <a:cubicBezTo>
                      <a:pt x="602" y="536"/>
                      <a:pt x="602" y="536"/>
                      <a:pt x="602" y="536"/>
                    </a:cubicBezTo>
                    <a:cubicBezTo>
                      <a:pt x="465" y="611"/>
                      <a:pt x="465" y="611"/>
                      <a:pt x="465" y="611"/>
                    </a:cubicBezTo>
                    <a:cubicBezTo>
                      <a:pt x="403" y="499"/>
                      <a:pt x="403" y="499"/>
                      <a:pt x="403" y="499"/>
                    </a:cubicBezTo>
                    <a:cubicBezTo>
                      <a:pt x="0" y="720"/>
                      <a:pt x="0" y="720"/>
                      <a:pt x="0" y="720"/>
                    </a:cubicBezTo>
                    <a:cubicBezTo>
                      <a:pt x="306" y="1276"/>
                      <a:pt x="306" y="1276"/>
                      <a:pt x="306" y="1276"/>
                    </a:cubicBezTo>
                    <a:lnTo>
                      <a:pt x="709" y="1055"/>
                    </a:lnTo>
                    <a:close/>
                    <a:moveTo>
                      <a:pt x="562" y="672"/>
                    </a:moveTo>
                    <a:cubicBezTo>
                      <a:pt x="645" y="823"/>
                      <a:pt x="645" y="823"/>
                      <a:pt x="645" y="823"/>
                    </a:cubicBezTo>
                    <a:cubicBezTo>
                      <a:pt x="601" y="847"/>
                      <a:pt x="601" y="847"/>
                      <a:pt x="601" y="847"/>
                    </a:cubicBezTo>
                    <a:cubicBezTo>
                      <a:pt x="518" y="696"/>
                      <a:pt x="518" y="696"/>
                      <a:pt x="518" y="696"/>
                    </a:cubicBezTo>
                    <a:lnTo>
                      <a:pt x="562" y="67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23" name="Group 222"/>
            <p:cNvGrpSpPr/>
            <p:nvPr/>
          </p:nvGrpSpPr>
          <p:grpSpPr>
            <a:xfrm flipH="1">
              <a:off x="7001425" y="1980545"/>
              <a:ext cx="1762906" cy="4905735"/>
              <a:chOff x="1827212" y="2721589"/>
              <a:chExt cx="1500735" cy="4176177"/>
            </a:xfrm>
          </p:grpSpPr>
          <p:sp>
            <p:nvSpPr>
              <p:cNvPr id="256" name="Rectangle 255"/>
              <p:cNvSpPr/>
              <p:nvPr/>
            </p:nvSpPr>
            <p:spPr>
              <a:xfrm>
                <a:off x="2511696" y="3816463"/>
                <a:ext cx="131766" cy="3081303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25000">
                    <a:schemeClr val="bg1">
                      <a:lumMod val="75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75000">
                    <a:schemeClr val="bg1">
                      <a:lumMod val="7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57" name="Group 256"/>
              <p:cNvGrpSpPr/>
              <p:nvPr/>
            </p:nvGrpSpPr>
            <p:grpSpPr>
              <a:xfrm>
                <a:off x="1827212" y="2817746"/>
                <a:ext cx="1500735" cy="1500735"/>
                <a:chOff x="4441277" y="2884842"/>
                <a:chExt cx="867870" cy="867870"/>
              </a:xfrm>
              <a:effectLst>
                <a:outerShdw blurRad="114300" sx="102000" sy="102000" algn="ctr" rotWithShape="0">
                  <a:prstClr val="black">
                    <a:alpha val="23000"/>
                  </a:prstClr>
                </a:outerShdw>
              </a:effectLst>
            </p:grpSpPr>
            <p:sp>
              <p:nvSpPr>
                <p:cNvPr id="261" name="Rectangle 260"/>
                <p:cNvSpPr/>
                <p:nvPr/>
              </p:nvSpPr>
              <p:spPr>
                <a:xfrm rot="2700000">
                  <a:off x="4441277" y="2884842"/>
                  <a:ext cx="867870" cy="86787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2" name="Rectangle 261"/>
                <p:cNvSpPr/>
                <p:nvPr/>
              </p:nvSpPr>
              <p:spPr>
                <a:xfrm rot="2700000">
                  <a:off x="4483130" y="2926695"/>
                  <a:ext cx="784165" cy="784165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258" name="Oval 257"/>
              <p:cNvSpPr/>
              <p:nvPr/>
            </p:nvSpPr>
            <p:spPr>
              <a:xfrm>
                <a:off x="2539479" y="4343400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Oval 258"/>
              <p:cNvSpPr/>
              <p:nvPr/>
            </p:nvSpPr>
            <p:spPr>
              <a:xfrm>
                <a:off x="2539479" y="2721589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5"/>
              <p:cNvSpPr>
                <a:spLocks noEditPoints="1"/>
              </p:cNvSpPr>
              <p:nvPr/>
            </p:nvSpPr>
            <p:spPr bwMode="auto">
              <a:xfrm>
                <a:off x="2158480" y="3107820"/>
                <a:ext cx="838199" cy="967575"/>
              </a:xfrm>
              <a:custGeom>
                <a:avLst/>
                <a:gdLst>
                  <a:gd name="T0" fmla="*/ 709 w 2217"/>
                  <a:gd name="T1" fmla="*/ 1055 h 2562"/>
                  <a:gd name="T2" fmla="*/ 644 w 2217"/>
                  <a:gd name="T3" fmla="*/ 937 h 2562"/>
                  <a:gd name="T4" fmla="*/ 781 w 2217"/>
                  <a:gd name="T5" fmla="*/ 862 h 2562"/>
                  <a:gd name="T6" fmla="*/ 733 w 2217"/>
                  <a:gd name="T7" fmla="*/ 775 h 2562"/>
                  <a:gd name="T8" fmla="*/ 758 w 2217"/>
                  <a:gd name="T9" fmla="*/ 767 h 2562"/>
                  <a:gd name="T10" fmla="*/ 1304 w 2217"/>
                  <a:gd name="T11" fmla="*/ 639 h 2562"/>
                  <a:gd name="T12" fmla="*/ 1043 w 2217"/>
                  <a:gd name="T13" fmla="*/ 1207 h 2562"/>
                  <a:gd name="T14" fmla="*/ 1028 w 2217"/>
                  <a:gd name="T15" fmla="*/ 1392 h 2562"/>
                  <a:gd name="T16" fmla="*/ 1158 w 2217"/>
                  <a:gd name="T17" fmla="*/ 1605 h 2562"/>
                  <a:gd name="T18" fmla="*/ 1137 w 2217"/>
                  <a:gd name="T19" fmla="*/ 1672 h 2562"/>
                  <a:gd name="T20" fmla="*/ 727 w 2217"/>
                  <a:gd name="T21" fmla="*/ 2278 h 2562"/>
                  <a:gd name="T22" fmla="*/ 756 w 2217"/>
                  <a:gd name="T23" fmla="*/ 2453 h 2562"/>
                  <a:gd name="T24" fmla="*/ 820 w 2217"/>
                  <a:gd name="T25" fmla="*/ 2476 h 2562"/>
                  <a:gd name="T26" fmla="*/ 931 w 2217"/>
                  <a:gd name="T27" fmla="*/ 2424 h 2562"/>
                  <a:gd name="T28" fmla="*/ 1337 w 2217"/>
                  <a:gd name="T29" fmla="*/ 1825 h 2562"/>
                  <a:gd name="T30" fmla="*/ 1386 w 2217"/>
                  <a:gd name="T31" fmla="*/ 1892 h 2562"/>
                  <a:gd name="T32" fmla="*/ 1052 w 2217"/>
                  <a:gd name="T33" fmla="*/ 2356 h 2562"/>
                  <a:gd name="T34" fmla="*/ 1071 w 2217"/>
                  <a:gd name="T35" fmla="*/ 2532 h 2562"/>
                  <a:gd name="T36" fmla="*/ 1141 w 2217"/>
                  <a:gd name="T37" fmla="*/ 2560 h 2562"/>
                  <a:gd name="T38" fmla="*/ 1247 w 2217"/>
                  <a:gd name="T39" fmla="*/ 2514 h 2562"/>
                  <a:gd name="T40" fmla="*/ 1643 w 2217"/>
                  <a:gd name="T41" fmla="*/ 1870 h 2562"/>
                  <a:gd name="T42" fmla="*/ 1457 w 2217"/>
                  <a:gd name="T43" fmla="*/ 1576 h 2562"/>
                  <a:gd name="T44" fmla="*/ 1430 w 2217"/>
                  <a:gd name="T45" fmla="*/ 1544 h 2562"/>
                  <a:gd name="T46" fmla="*/ 1504 w 2217"/>
                  <a:gd name="T47" fmla="*/ 1335 h 2562"/>
                  <a:gd name="T48" fmla="*/ 1624 w 2217"/>
                  <a:gd name="T49" fmla="*/ 963 h 2562"/>
                  <a:gd name="T50" fmla="*/ 1668 w 2217"/>
                  <a:gd name="T51" fmla="*/ 1117 h 2562"/>
                  <a:gd name="T52" fmla="*/ 1828 w 2217"/>
                  <a:gd name="T53" fmla="*/ 1188 h 2562"/>
                  <a:gd name="T54" fmla="*/ 2128 w 2217"/>
                  <a:gd name="T55" fmla="*/ 1157 h 2562"/>
                  <a:gd name="T56" fmla="*/ 2206 w 2217"/>
                  <a:gd name="T57" fmla="*/ 1038 h 2562"/>
                  <a:gd name="T58" fmla="*/ 2087 w 2217"/>
                  <a:gd name="T59" fmla="*/ 961 h 2562"/>
                  <a:gd name="T60" fmla="*/ 1830 w 2217"/>
                  <a:gd name="T61" fmla="*/ 988 h 2562"/>
                  <a:gd name="T62" fmla="*/ 1819 w 2217"/>
                  <a:gd name="T63" fmla="*/ 914 h 2562"/>
                  <a:gd name="T64" fmla="*/ 1719 w 2217"/>
                  <a:gd name="T65" fmla="*/ 592 h 2562"/>
                  <a:gd name="T66" fmla="*/ 1690 w 2217"/>
                  <a:gd name="T67" fmla="*/ 564 h 2562"/>
                  <a:gd name="T68" fmla="*/ 1667 w 2217"/>
                  <a:gd name="T69" fmla="*/ 542 h 2562"/>
                  <a:gd name="T70" fmla="*/ 1720 w 2217"/>
                  <a:gd name="T71" fmla="*/ 547 h 2562"/>
                  <a:gd name="T72" fmla="*/ 1994 w 2217"/>
                  <a:gd name="T73" fmla="*/ 273 h 2562"/>
                  <a:gd name="T74" fmla="*/ 1720 w 2217"/>
                  <a:gd name="T75" fmla="*/ 0 h 2562"/>
                  <a:gd name="T76" fmla="*/ 1446 w 2217"/>
                  <a:gd name="T77" fmla="*/ 273 h 2562"/>
                  <a:gd name="T78" fmla="*/ 1537 w 2217"/>
                  <a:gd name="T79" fmla="*/ 477 h 2562"/>
                  <a:gd name="T80" fmla="*/ 1529 w 2217"/>
                  <a:gd name="T81" fmla="*/ 475 h 2562"/>
                  <a:gd name="T82" fmla="*/ 672 w 2217"/>
                  <a:gd name="T83" fmla="*/ 587 h 2562"/>
                  <a:gd name="T84" fmla="*/ 642 w 2217"/>
                  <a:gd name="T85" fmla="*/ 609 h 2562"/>
                  <a:gd name="T86" fmla="*/ 602 w 2217"/>
                  <a:gd name="T87" fmla="*/ 536 h 2562"/>
                  <a:gd name="T88" fmla="*/ 465 w 2217"/>
                  <a:gd name="T89" fmla="*/ 611 h 2562"/>
                  <a:gd name="T90" fmla="*/ 403 w 2217"/>
                  <a:gd name="T91" fmla="*/ 499 h 2562"/>
                  <a:gd name="T92" fmla="*/ 0 w 2217"/>
                  <a:gd name="T93" fmla="*/ 720 h 2562"/>
                  <a:gd name="T94" fmla="*/ 306 w 2217"/>
                  <a:gd name="T95" fmla="*/ 1276 h 2562"/>
                  <a:gd name="T96" fmla="*/ 709 w 2217"/>
                  <a:gd name="T97" fmla="*/ 1055 h 2562"/>
                  <a:gd name="T98" fmla="*/ 562 w 2217"/>
                  <a:gd name="T99" fmla="*/ 672 h 2562"/>
                  <a:gd name="T100" fmla="*/ 645 w 2217"/>
                  <a:gd name="T101" fmla="*/ 823 h 2562"/>
                  <a:gd name="T102" fmla="*/ 601 w 2217"/>
                  <a:gd name="T103" fmla="*/ 847 h 2562"/>
                  <a:gd name="T104" fmla="*/ 518 w 2217"/>
                  <a:gd name="T105" fmla="*/ 696 h 2562"/>
                  <a:gd name="T106" fmla="*/ 562 w 2217"/>
                  <a:gd name="T107" fmla="*/ 672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17" h="2562">
                    <a:moveTo>
                      <a:pt x="709" y="1055"/>
                    </a:moveTo>
                    <a:cubicBezTo>
                      <a:pt x="644" y="937"/>
                      <a:pt x="644" y="937"/>
                      <a:pt x="644" y="937"/>
                    </a:cubicBezTo>
                    <a:cubicBezTo>
                      <a:pt x="781" y="862"/>
                      <a:pt x="781" y="862"/>
                      <a:pt x="781" y="862"/>
                    </a:cubicBezTo>
                    <a:cubicBezTo>
                      <a:pt x="733" y="775"/>
                      <a:pt x="733" y="775"/>
                      <a:pt x="733" y="775"/>
                    </a:cubicBezTo>
                    <a:cubicBezTo>
                      <a:pt x="742" y="774"/>
                      <a:pt x="750" y="771"/>
                      <a:pt x="758" y="767"/>
                    </a:cubicBezTo>
                    <a:cubicBezTo>
                      <a:pt x="995" y="655"/>
                      <a:pt x="1180" y="634"/>
                      <a:pt x="1304" y="639"/>
                    </a:cubicBezTo>
                    <a:cubicBezTo>
                      <a:pt x="1226" y="831"/>
                      <a:pt x="1105" y="1008"/>
                      <a:pt x="1043" y="1207"/>
                    </a:cubicBezTo>
                    <a:cubicBezTo>
                      <a:pt x="1024" y="1265"/>
                      <a:pt x="1007" y="1332"/>
                      <a:pt x="1028" y="1392"/>
                    </a:cubicBezTo>
                    <a:cubicBezTo>
                      <a:pt x="1051" y="1457"/>
                      <a:pt x="1100" y="1530"/>
                      <a:pt x="1158" y="1605"/>
                    </a:cubicBezTo>
                    <a:cubicBezTo>
                      <a:pt x="1151" y="1630"/>
                      <a:pt x="1143" y="1653"/>
                      <a:pt x="1137" y="1672"/>
                    </a:cubicBezTo>
                    <a:cubicBezTo>
                      <a:pt x="1113" y="1726"/>
                      <a:pt x="906" y="2028"/>
                      <a:pt x="727" y="2278"/>
                    </a:cubicBezTo>
                    <a:cubicBezTo>
                      <a:pt x="687" y="2334"/>
                      <a:pt x="700" y="2412"/>
                      <a:pt x="756" y="2453"/>
                    </a:cubicBezTo>
                    <a:cubicBezTo>
                      <a:pt x="776" y="2467"/>
                      <a:pt x="798" y="2474"/>
                      <a:pt x="820" y="2476"/>
                    </a:cubicBezTo>
                    <a:cubicBezTo>
                      <a:pt x="862" y="2478"/>
                      <a:pt x="904" y="2460"/>
                      <a:pt x="931" y="2424"/>
                    </a:cubicBezTo>
                    <a:cubicBezTo>
                      <a:pt x="1056" y="2249"/>
                      <a:pt x="1253" y="1970"/>
                      <a:pt x="1337" y="1825"/>
                    </a:cubicBezTo>
                    <a:cubicBezTo>
                      <a:pt x="1357" y="1850"/>
                      <a:pt x="1375" y="1874"/>
                      <a:pt x="1386" y="1892"/>
                    </a:cubicBezTo>
                    <a:cubicBezTo>
                      <a:pt x="1345" y="1975"/>
                      <a:pt x="1189" y="2187"/>
                      <a:pt x="1052" y="2356"/>
                    </a:cubicBezTo>
                    <a:cubicBezTo>
                      <a:pt x="1009" y="2410"/>
                      <a:pt x="1017" y="2489"/>
                      <a:pt x="1071" y="2532"/>
                    </a:cubicBezTo>
                    <a:cubicBezTo>
                      <a:pt x="1091" y="2549"/>
                      <a:pt x="1116" y="2558"/>
                      <a:pt x="1141" y="2560"/>
                    </a:cubicBezTo>
                    <a:cubicBezTo>
                      <a:pt x="1180" y="2562"/>
                      <a:pt x="1220" y="2546"/>
                      <a:pt x="1247" y="2514"/>
                    </a:cubicBezTo>
                    <a:cubicBezTo>
                      <a:pt x="1657" y="2008"/>
                      <a:pt x="1648" y="1915"/>
                      <a:pt x="1643" y="1870"/>
                    </a:cubicBezTo>
                    <a:cubicBezTo>
                      <a:pt x="1635" y="1795"/>
                      <a:pt x="1577" y="1722"/>
                      <a:pt x="1457" y="1576"/>
                    </a:cubicBezTo>
                    <a:cubicBezTo>
                      <a:pt x="1448" y="1566"/>
                      <a:pt x="1439" y="1555"/>
                      <a:pt x="1430" y="1544"/>
                    </a:cubicBezTo>
                    <a:cubicBezTo>
                      <a:pt x="1464" y="1475"/>
                      <a:pt x="1489" y="1374"/>
                      <a:pt x="1504" y="1335"/>
                    </a:cubicBezTo>
                    <a:cubicBezTo>
                      <a:pt x="1624" y="963"/>
                      <a:pt x="1624" y="963"/>
                      <a:pt x="1624" y="963"/>
                    </a:cubicBezTo>
                    <a:cubicBezTo>
                      <a:pt x="1632" y="1026"/>
                      <a:pt x="1641" y="1077"/>
                      <a:pt x="1668" y="1117"/>
                    </a:cubicBezTo>
                    <a:cubicBezTo>
                      <a:pt x="1682" y="1138"/>
                      <a:pt x="1711" y="1180"/>
                      <a:pt x="1828" y="1188"/>
                    </a:cubicBezTo>
                    <a:cubicBezTo>
                      <a:pt x="1894" y="1193"/>
                      <a:pt x="1990" y="1186"/>
                      <a:pt x="2128" y="1157"/>
                    </a:cubicBezTo>
                    <a:cubicBezTo>
                      <a:pt x="2182" y="1145"/>
                      <a:pt x="2217" y="1092"/>
                      <a:pt x="2206" y="1038"/>
                    </a:cubicBezTo>
                    <a:cubicBezTo>
                      <a:pt x="2194" y="984"/>
                      <a:pt x="2142" y="950"/>
                      <a:pt x="2087" y="961"/>
                    </a:cubicBezTo>
                    <a:cubicBezTo>
                      <a:pt x="1991" y="981"/>
                      <a:pt x="1881" y="990"/>
                      <a:pt x="1830" y="988"/>
                    </a:cubicBezTo>
                    <a:cubicBezTo>
                      <a:pt x="1826" y="968"/>
                      <a:pt x="1822" y="938"/>
                      <a:pt x="1819" y="914"/>
                    </a:cubicBezTo>
                    <a:cubicBezTo>
                      <a:pt x="1806" y="821"/>
                      <a:pt x="1789" y="693"/>
                      <a:pt x="1719" y="592"/>
                    </a:cubicBezTo>
                    <a:cubicBezTo>
                      <a:pt x="1711" y="580"/>
                      <a:pt x="1701" y="571"/>
                      <a:pt x="1690" y="564"/>
                    </a:cubicBezTo>
                    <a:cubicBezTo>
                      <a:pt x="1684" y="556"/>
                      <a:pt x="1676" y="549"/>
                      <a:pt x="1667" y="542"/>
                    </a:cubicBezTo>
                    <a:cubicBezTo>
                      <a:pt x="1684" y="545"/>
                      <a:pt x="1702" y="547"/>
                      <a:pt x="1720" y="547"/>
                    </a:cubicBezTo>
                    <a:cubicBezTo>
                      <a:pt x="1871" y="547"/>
                      <a:pt x="1994" y="425"/>
                      <a:pt x="1994" y="273"/>
                    </a:cubicBezTo>
                    <a:cubicBezTo>
                      <a:pt x="1994" y="122"/>
                      <a:pt x="1871" y="0"/>
                      <a:pt x="1720" y="0"/>
                    </a:cubicBezTo>
                    <a:cubicBezTo>
                      <a:pt x="1569" y="0"/>
                      <a:pt x="1446" y="122"/>
                      <a:pt x="1446" y="273"/>
                    </a:cubicBezTo>
                    <a:cubicBezTo>
                      <a:pt x="1446" y="354"/>
                      <a:pt x="1481" y="427"/>
                      <a:pt x="1537" y="477"/>
                    </a:cubicBezTo>
                    <a:cubicBezTo>
                      <a:pt x="1534" y="476"/>
                      <a:pt x="1531" y="476"/>
                      <a:pt x="1529" y="475"/>
                    </a:cubicBezTo>
                    <a:cubicBezTo>
                      <a:pt x="1433" y="444"/>
                      <a:pt x="1122" y="373"/>
                      <a:pt x="672" y="587"/>
                    </a:cubicBezTo>
                    <a:cubicBezTo>
                      <a:pt x="660" y="592"/>
                      <a:pt x="650" y="600"/>
                      <a:pt x="642" y="609"/>
                    </a:cubicBezTo>
                    <a:cubicBezTo>
                      <a:pt x="602" y="536"/>
                      <a:pt x="602" y="536"/>
                      <a:pt x="602" y="536"/>
                    </a:cubicBezTo>
                    <a:cubicBezTo>
                      <a:pt x="465" y="611"/>
                      <a:pt x="465" y="611"/>
                      <a:pt x="465" y="611"/>
                    </a:cubicBezTo>
                    <a:cubicBezTo>
                      <a:pt x="403" y="499"/>
                      <a:pt x="403" y="499"/>
                      <a:pt x="403" y="499"/>
                    </a:cubicBezTo>
                    <a:cubicBezTo>
                      <a:pt x="0" y="720"/>
                      <a:pt x="0" y="720"/>
                      <a:pt x="0" y="720"/>
                    </a:cubicBezTo>
                    <a:cubicBezTo>
                      <a:pt x="306" y="1276"/>
                      <a:pt x="306" y="1276"/>
                      <a:pt x="306" y="1276"/>
                    </a:cubicBezTo>
                    <a:lnTo>
                      <a:pt x="709" y="1055"/>
                    </a:lnTo>
                    <a:close/>
                    <a:moveTo>
                      <a:pt x="562" y="672"/>
                    </a:moveTo>
                    <a:cubicBezTo>
                      <a:pt x="645" y="823"/>
                      <a:pt x="645" y="823"/>
                      <a:pt x="645" y="823"/>
                    </a:cubicBezTo>
                    <a:cubicBezTo>
                      <a:pt x="601" y="847"/>
                      <a:pt x="601" y="847"/>
                      <a:pt x="601" y="847"/>
                    </a:cubicBezTo>
                    <a:cubicBezTo>
                      <a:pt x="518" y="696"/>
                      <a:pt x="518" y="696"/>
                      <a:pt x="518" y="696"/>
                    </a:cubicBezTo>
                    <a:lnTo>
                      <a:pt x="562" y="67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24" name="Group 223"/>
            <p:cNvGrpSpPr/>
            <p:nvPr/>
          </p:nvGrpSpPr>
          <p:grpSpPr>
            <a:xfrm flipH="1">
              <a:off x="9118745" y="3885679"/>
              <a:ext cx="1000804" cy="3280151"/>
              <a:chOff x="1827212" y="2721589"/>
              <a:chExt cx="1500735" cy="4918682"/>
            </a:xfrm>
          </p:grpSpPr>
          <p:sp>
            <p:nvSpPr>
              <p:cNvPr id="249" name="Rectangle 248"/>
              <p:cNvSpPr/>
              <p:nvPr/>
            </p:nvSpPr>
            <p:spPr>
              <a:xfrm>
                <a:off x="2511695" y="3911894"/>
                <a:ext cx="131767" cy="3728377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25000">
                    <a:schemeClr val="bg1">
                      <a:lumMod val="75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75000">
                    <a:schemeClr val="bg1">
                      <a:lumMod val="7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50" name="Group 249"/>
              <p:cNvGrpSpPr/>
              <p:nvPr/>
            </p:nvGrpSpPr>
            <p:grpSpPr>
              <a:xfrm>
                <a:off x="1827212" y="2817746"/>
                <a:ext cx="1500735" cy="1500735"/>
                <a:chOff x="4441277" y="2884842"/>
                <a:chExt cx="867870" cy="867870"/>
              </a:xfrm>
              <a:effectLst>
                <a:outerShdw blurRad="114300" sx="102000" sy="102000" algn="ctr" rotWithShape="0">
                  <a:prstClr val="black">
                    <a:alpha val="23000"/>
                  </a:prstClr>
                </a:outerShdw>
              </a:effectLst>
            </p:grpSpPr>
            <p:sp>
              <p:nvSpPr>
                <p:cNvPr id="254" name="Rectangle 253"/>
                <p:cNvSpPr/>
                <p:nvPr/>
              </p:nvSpPr>
              <p:spPr>
                <a:xfrm rot="2700000">
                  <a:off x="4441277" y="2884842"/>
                  <a:ext cx="867870" cy="86787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55" name="Rectangle 254"/>
                <p:cNvSpPr/>
                <p:nvPr/>
              </p:nvSpPr>
              <p:spPr>
                <a:xfrm rot="2700000">
                  <a:off x="4483130" y="2926695"/>
                  <a:ext cx="784165" cy="784165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251" name="Oval 250"/>
              <p:cNvSpPr/>
              <p:nvPr/>
            </p:nvSpPr>
            <p:spPr>
              <a:xfrm>
                <a:off x="2539479" y="4343400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Oval 251"/>
              <p:cNvSpPr/>
              <p:nvPr/>
            </p:nvSpPr>
            <p:spPr>
              <a:xfrm>
                <a:off x="2539479" y="2721589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5"/>
              <p:cNvSpPr>
                <a:spLocks noEditPoints="1"/>
              </p:cNvSpPr>
              <p:nvPr/>
            </p:nvSpPr>
            <p:spPr bwMode="auto">
              <a:xfrm>
                <a:off x="2158480" y="3107820"/>
                <a:ext cx="838199" cy="967575"/>
              </a:xfrm>
              <a:custGeom>
                <a:avLst/>
                <a:gdLst>
                  <a:gd name="T0" fmla="*/ 709 w 2217"/>
                  <a:gd name="T1" fmla="*/ 1055 h 2562"/>
                  <a:gd name="T2" fmla="*/ 644 w 2217"/>
                  <a:gd name="T3" fmla="*/ 937 h 2562"/>
                  <a:gd name="T4" fmla="*/ 781 w 2217"/>
                  <a:gd name="T5" fmla="*/ 862 h 2562"/>
                  <a:gd name="T6" fmla="*/ 733 w 2217"/>
                  <a:gd name="T7" fmla="*/ 775 h 2562"/>
                  <a:gd name="T8" fmla="*/ 758 w 2217"/>
                  <a:gd name="T9" fmla="*/ 767 h 2562"/>
                  <a:gd name="T10" fmla="*/ 1304 w 2217"/>
                  <a:gd name="T11" fmla="*/ 639 h 2562"/>
                  <a:gd name="T12" fmla="*/ 1043 w 2217"/>
                  <a:gd name="T13" fmla="*/ 1207 h 2562"/>
                  <a:gd name="T14" fmla="*/ 1028 w 2217"/>
                  <a:gd name="T15" fmla="*/ 1392 h 2562"/>
                  <a:gd name="T16" fmla="*/ 1158 w 2217"/>
                  <a:gd name="T17" fmla="*/ 1605 h 2562"/>
                  <a:gd name="T18" fmla="*/ 1137 w 2217"/>
                  <a:gd name="T19" fmla="*/ 1672 h 2562"/>
                  <a:gd name="T20" fmla="*/ 727 w 2217"/>
                  <a:gd name="T21" fmla="*/ 2278 h 2562"/>
                  <a:gd name="T22" fmla="*/ 756 w 2217"/>
                  <a:gd name="T23" fmla="*/ 2453 h 2562"/>
                  <a:gd name="T24" fmla="*/ 820 w 2217"/>
                  <a:gd name="T25" fmla="*/ 2476 h 2562"/>
                  <a:gd name="T26" fmla="*/ 931 w 2217"/>
                  <a:gd name="T27" fmla="*/ 2424 h 2562"/>
                  <a:gd name="T28" fmla="*/ 1337 w 2217"/>
                  <a:gd name="T29" fmla="*/ 1825 h 2562"/>
                  <a:gd name="T30" fmla="*/ 1386 w 2217"/>
                  <a:gd name="T31" fmla="*/ 1892 h 2562"/>
                  <a:gd name="T32" fmla="*/ 1052 w 2217"/>
                  <a:gd name="T33" fmla="*/ 2356 h 2562"/>
                  <a:gd name="T34" fmla="*/ 1071 w 2217"/>
                  <a:gd name="T35" fmla="*/ 2532 h 2562"/>
                  <a:gd name="T36" fmla="*/ 1141 w 2217"/>
                  <a:gd name="T37" fmla="*/ 2560 h 2562"/>
                  <a:gd name="T38" fmla="*/ 1247 w 2217"/>
                  <a:gd name="T39" fmla="*/ 2514 h 2562"/>
                  <a:gd name="T40" fmla="*/ 1643 w 2217"/>
                  <a:gd name="T41" fmla="*/ 1870 h 2562"/>
                  <a:gd name="T42" fmla="*/ 1457 w 2217"/>
                  <a:gd name="T43" fmla="*/ 1576 h 2562"/>
                  <a:gd name="T44" fmla="*/ 1430 w 2217"/>
                  <a:gd name="T45" fmla="*/ 1544 h 2562"/>
                  <a:gd name="T46" fmla="*/ 1504 w 2217"/>
                  <a:gd name="T47" fmla="*/ 1335 h 2562"/>
                  <a:gd name="T48" fmla="*/ 1624 w 2217"/>
                  <a:gd name="T49" fmla="*/ 963 h 2562"/>
                  <a:gd name="T50" fmla="*/ 1668 w 2217"/>
                  <a:gd name="T51" fmla="*/ 1117 h 2562"/>
                  <a:gd name="T52" fmla="*/ 1828 w 2217"/>
                  <a:gd name="T53" fmla="*/ 1188 h 2562"/>
                  <a:gd name="T54" fmla="*/ 2128 w 2217"/>
                  <a:gd name="T55" fmla="*/ 1157 h 2562"/>
                  <a:gd name="T56" fmla="*/ 2206 w 2217"/>
                  <a:gd name="T57" fmla="*/ 1038 h 2562"/>
                  <a:gd name="T58" fmla="*/ 2087 w 2217"/>
                  <a:gd name="T59" fmla="*/ 961 h 2562"/>
                  <a:gd name="T60" fmla="*/ 1830 w 2217"/>
                  <a:gd name="T61" fmla="*/ 988 h 2562"/>
                  <a:gd name="T62" fmla="*/ 1819 w 2217"/>
                  <a:gd name="T63" fmla="*/ 914 h 2562"/>
                  <a:gd name="T64" fmla="*/ 1719 w 2217"/>
                  <a:gd name="T65" fmla="*/ 592 h 2562"/>
                  <a:gd name="T66" fmla="*/ 1690 w 2217"/>
                  <a:gd name="T67" fmla="*/ 564 h 2562"/>
                  <a:gd name="T68" fmla="*/ 1667 w 2217"/>
                  <a:gd name="T69" fmla="*/ 542 h 2562"/>
                  <a:gd name="T70" fmla="*/ 1720 w 2217"/>
                  <a:gd name="T71" fmla="*/ 547 h 2562"/>
                  <a:gd name="T72" fmla="*/ 1994 w 2217"/>
                  <a:gd name="T73" fmla="*/ 273 h 2562"/>
                  <a:gd name="T74" fmla="*/ 1720 w 2217"/>
                  <a:gd name="T75" fmla="*/ 0 h 2562"/>
                  <a:gd name="T76" fmla="*/ 1446 w 2217"/>
                  <a:gd name="T77" fmla="*/ 273 h 2562"/>
                  <a:gd name="T78" fmla="*/ 1537 w 2217"/>
                  <a:gd name="T79" fmla="*/ 477 h 2562"/>
                  <a:gd name="T80" fmla="*/ 1529 w 2217"/>
                  <a:gd name="T81" fmla="*/ 475 h 2562"/>
                  <a:gd name="T82" fmla="*/ 672 w 2217"/>
                  <a:gd name="T83" fmla="*/ 587 h 2562"/>
                  <a:gd name="T84" fmla="*/ 642 w 2217"/>
                  <a:gd name="T85" fmla="*/ 609 h 2562"/>
                  <a:gd name="T86" fmla="*/ 602 w 2217"/>
                  <a:gd name="T87" fmla="*/ 536 h 2562"/>
                  <a:gd name="T88" fmla="*/ 465 w 2217"/>
                  <a:gd name="T89" fmla="*/ 611 h 2562"/>
                  <a:gd name="T90" fmla="*/ 403 w 2217"/>
                  <a:gd name="T91" fmla="*/ 499 h 2562"/>
                  <a:gd name="T92" fmla="*/ 0 w 2217"/>
                  <a:gd name="T93" fmla="*/ 720 h 2562"/>
                  <a:gd name="T94" fmla="*/ 306 w 2217"/>
                  <a:gd name="T95" fmla="*/ 1276 h 2562"/>
                  <a:gd name="T96" fmla="*/ 709 w 2217"/>
                  <a:gd name="T97" fmla="*/ 1055 h 2562"/>
                  <a:gd name="T98" fmla="*/ 562 w 2217"/>
                  <a:gd name="T99" fmla="*/ 672 h 2562"/>
                  <a:gd name="T100" fmla="*/ 645 w 2217"/>
                  <a:gd name="T101" fmla="*/ 823 h 2562"/>
                  <a:gd name="T102" fmla="*/ 601 w 2217"/>
                  <a:gd name="T103" fmla="*/ 847 h 2562"/>
                  <a:gd name="T104" fmla="*/ 518 w 2217"/>
                  <a:gd name="T105" fmla="*/ 696 h 2562"/>
                  <a:gd name="T106" fmla="*/ 562 w 2217"/>
                  <a:gd name="T107" fmla="*/ 672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17" h="2562">
                    <a:moveTo>
                      <a:pt x="709" y="1055"/>
                    </a:moveTo>
                    <a:cubicBezTo>
                      <a:pt x="644" y="937"/>
                      <a:pt x="644" y="937"/>
                      <a:pt x="644" y="937"/>
                    </a:cubicBezTo>
                    <a:cubicBezTo>
                      <a:pt x="781" y="862"/>
                      <a:pt x="781" y="862"/>
                      <a:pt x="781" y="862"/>
                    </a:cubicBezTo>
                    <a:cubicBezTo>
                      <a:pt x="733" y="775"/>
                      <a:pt x="733" y="775"/>
                      <a:pt x="733" y="775"/>
                    </a:cubicBezTo>
                    <a:cubicBezTo>
                      <a:pt x="742" y="774"/>
                      <a:pt x="750" y="771"/>
                      <a:pt x="758" y="767"/>
                    </a:cubicBezTo>
                    <a:cubicBezTo>
                      <a:pt x="995" y="655"/>
                      <a:pt x="1180" y="634"/>
                      <a:pt x="1304" y="639"/>
                    </a:cubicBezTo>
                    <a:cubicBezTo>
                      <a:pt x="1226" y="831"/>
                      <a:pt x="1105" y="1008"/>
                      <a:pt x="1043" y="1207"/>
                    </a:cubicBezTo>
                    <a:cubicBezTo>
                      <a:pt x="1024" y="1265"/>
                      <a:pt x="1007" y="1332"/>
                      <a:pt x="1028" y="1392"/>
                    </a:cubicBezTo>
                    <a:cubicBezTo>
                      <a:pt x="1051" y="1457"/>
                      <a:pt x="1100" y="1530"/>
                      <a:pt x="1158" y="1605"/>
                    </a:cubicBezTo>
                    <a:cubicBezTo>
                      <a:pt x="1151" y="1630"/>
                      <a:pt x="1143" y="1653"/>
                      <a:pt x="1137" y="1672"/>
                    </a:cubicBezTo>
                    <a:cubicBezTo>
                      <a:pt x="1113" y="1726"/>
                      <a:pt x="906" y="2028"/>
                      <a:pt x="727" y="2278"/>
                    </a:cubicBezTo>
                    <a:cubicBezTo>
                      <a:pt x="687" y="2334"/>
                      <a:pt x="700" y="2412"/>
                      <a:pt x="756" y="2453"/>
                    </a:cubicBezTo>
                    <a:cubicBezTo>
                      <a:pt x="776" y="2467"/>
                      <a:pt x="798" y="2474"/>
                      <a:pt x="820" y="2476"/>
                    </a:cubicBezTo>
                    <a:cubicBezTo>
                      <a:pt x="862" y="2478"/>
                      <a:pt x="904" y="2460"/>
                      <a:pt x="931" y="2424"/>
                    </a:cubicBezTo>
                    <a:cubicBezTo>
                      <a:pt x="1056" y="2249"/>
                      <a:pt x="1253" y="1970"/>
                      <a:pt x="1337" y="1825"/>
                    </a:cubicBezTo>
                    <a:cubicBezTo>
                      <a:pt x="1357" y="1850"/>
                      <a:pt x="1375" y="1874"/>
                      <a:pt x="1386" y="1892"/>
                    </a:cubicBezTo>
                    <a:cubicBezTo>
                      <a:pt x="1345" y="1975"/>
                      <a:pt x="1189" y="2187"/>
                      <a:pt x="1052" y="2356"/>
                    </a:cubicBezTo>
                    <a:cubicBezTo>
                      <a:pt x="1009" y="2410"/>
                      <a:pt x="1017" y="2489"/>
                      <a:pt x="1071" y="2532"/>
                    </a:cubicBezTo>
                    <a:cubicBezTo>
                      <a:pt x="1091" y="2549"/>
                      <a:pt x="1116" y="2558"/>
                      <a:pt x="1141" y="2560"/>
                    </a:cubicBezTo>
                    <a:cubicBezTo>
                      <a:pt x="1180" y="2562"/>
                      <a:pt x="1220" y="2546"/>
                      <a:pt x="1247" y="2514"/>
                    </a:cubicBezTo>
                    <a:cubicBezTo>
                      <a:pt x="1657" y="2008"/>
                      <a:pt x="1648" y="1915"/>
                      <a:pt x="1643" y="1870"/>
                    </a:cubicBezTo>
                    <a:cubicBezTo>
                      <a:pt x="1635" y="1795"/>
                      <a:pt x="1577" y="1722"/>
                      <a:pt x="1457" y="1576"/>
                    </a:cubicBezTo>
                    <a:cubicBezTo>
                      <a:pt x="1448" y="1566"/>
                      <a:pt x="1439" y="1555"/>
                      <a:pt x="1430" y="1544"/>
                    </a:cubicBezTo>
                    <a:cubicBezTo>
                      <a:pt x="1464" y="1475"/>
                      <a:pt x="1489" y="1374"/>
                      <a:pt x="1504" y="1335"/>
                    </a:cubicBezTo>
                    <a:cubicBezTo>
                      <a:pt x="1624" y="963"/>
                      <a:pt x="1624" y="963"/>
                      <a:pt x="1624" y="963"/>
                    </a:cubicBezTo>
                    <a:cubicBezTo>
                      <a:pt x="1632" y="1026"/>
                      <a:pt x="1641" y="1077"/>
                      <a:pt x="1668" y="1117"/>
                    </a:cubicBezTo>
                    <a:cubicBezTo>
                      <a:pt x="1682" y="1138"/>
                      <a:pt x="1711" y="1180"/>
                      <a:pt x="1828" y="1188"/>
                    </a:cubicBezTo>
                    <a:cubicBezTo>
                      <a:pt x="1894" y="1193"/>
                      <a:pt x="1990" y="1186"/>
                      <a:pt x="2128" y="1157"/>
                    </a:cubicBezTo>
                    <a:cubicBezTo>
                      <a:pt x="2182" y="1145"/>
                      <a:pt x="2217" y="1092"/>
                      <a:pt x="2206" y="1038"/>
                    </a:cubicBezTo>
                    <a:cubicBezTo>
                      <a:pt x="2194" y="984"/>
                      <a:pt x="2142" y="950"/>
                      <a:pt x="2087" y="961"/>
                    </a:cubicBezTo>
                    <a:cubicBezTo>
                      <a:pt x="1991" y="981"/>
                      <a:pt x="1881" y="990"/>
                      <a:pt x="1830" y="988"/>
                    </a:cubicBezTo>
                    <a:cubicBezTo>
                      <a:pt x="1826" y="968"/>
                      <a:pt x="1822" y="938"/>
                      <a:pt x="1819" y="914"/>
                    </a:cubicBezTo>
                    <a:cubicBezTo>
                      <a:pt x="1806" y="821"/>
                      <a:pt x="1789" y="693"/>
                      <a:pt x="1719" y="592"/>
                    </a:cubicBezTo>
                    <a:cubicBezTo>
                      <a:pt x="1711" y="580"/>
                      <a:pt x="1701" y="571"/>
                      <a:pt x="1690" y="564"/>
                    </a:cubicBezTo>
                    <a:cubicBezTo>
                      <a:pt x="1684" y="556"/>
                      <a:pt x="1676" y="549"/>
                      <a:pt x="1667" y="542"/>
                    </a:cubicBezTo>
                    <a:cubicBezTo>
                      <a:pt x="1684" y="545"/>
                      <a:pt x="1702" y="547"/>
                      <a:pt x="1720" y="547"/>
                    </a:cubicBezTo>
                    <a:cubicBezTo>
                      <a:pt x="1871" y="547"/>
                      <a:pt x="1994" y="425"/>
                      <a:pt x="1994" y="273"/>
                    </a:cubicBezTo>
                    <a:cubicBezTo>
                      <a:pt x="1994" y="122"/>
                      <a:pt x="1871" y="0"/>
                      <a:pt x="1720" y="0"/>
                    </a:cubicBezTo>
                    <a:cubicBezTo>
                      <a:pt x="1569" y="0"/>
                      <a:pt x="1446" y="122"/>
                      <a:pt x="1446" y="273"/>
                    </a:cubicBezTo>
                    <a:cubicBezTo>
                      <a:pt x="1446" y="354"/>
                      <a:pt x="1481" y="427"/>
                      <a:pt x="1537" y="477"/>
                    </a:cubicBezTo>
                    <a:cubicBezTo>
                      <a:pt x="1534" y="476"/>
                      <a:pt x="1531" y="476"/>
                      <a:pt x="1529" y="475"/>
                    </a:cubicBezTo>
                    <a:cubicBezTo>
                      <a:pt x="1433" y="444"/>
                      <a:pt x="1122" y="373"/>
                      <a:pt x="672" y="587"/>
                    </a:cubicBezTo>
                    <a:cubicBezTo>
                      <a:pt x="660" y="592"/>
                      <a:pt x="650" y="600"/>
                      <a:pt x="642" y="609"/>
                    </a:cubicBezTo>
                    <a:cubicBezTo>
                      <a:pt x="602" y="536"/>
                      <a:pt x="602" y="536"/>
                      <a:pt x="602" y="536"/>
                    </a:cubicBezTo>
                    <a:cubicBezTo>
                      <a:pt x="465" y="611"/>
                      <a:pt x="465" y="611"/>
                      <a:pt x="465" y="611"/>
                    </a:cubicBezTo>
                    <a:cubicBezTo>
                      <a:pt x="403" y="499"/>
                      <a:pt x="403" y="499"/>
                      <a:pt x="403" y="499"/>
                    </a:cubicBezTo>
                    <a:cubicBezTo>
                      <a:pt x="0" y="720"/>
                      <a:pt x="0" y="720"/>
                      <a:pt x="0" y="720"/>
                    </a:cubicBezTo>
                    <a:cubicBezTo>
                      <a:pt x="306" y="1276"/>
                      <a:pt x="306" y="1276"/>
                      <a:pt x="306" y="1276"/>
                    </a:cubicBezTo>
                    <a:lnTo>
                      <a:pt x="709" y="1055"/>
                    </a:lnTo>
                    <a:close/>
                    <a:moveTo>
                      <a:pt x="562" y="672"/>
                    </a:moveTo>
                    <a:cubicBezTo>
                      <a:pt x="645" y="823"/>
                      <a:pt x="645" y="823"/>
                      <a:pt x="645" y="823"/>
                    </a:cubicBezTo>
                    <a:cubicBezTo>
                      <a:pt x="601" y="847"/>
                      <a:pt x="601" y="847"/>
                      <a:pt x="601" y="847"/>
                    </a:cubicBezTo>
                    <a:cubicBezTo>
                      <a:pt x="518" y="696"/>
                      <a:pt x="518" y="696"/>
                      <a:pt x="518" y="696"/>
                    </a:cubicBezTo>
                    <a:lnTo>
                      <a:pt x="562" y="67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25" name="Group 224"/>
            <p:cNvGrpSpPr/>
            <p:nvPr/>
          </p:nvGrpSpPr>
          <p:grpSpPr>
            <a:xfrm flipH="1">
              <a:off x="7849123" y="3777663"/>
              <a:ext cx="1379185" cy="3837933"/>
              <a:chOff x="1827212" y="2721589"/>
              <a:chExt cx="1500735" cy="4176177"/>
            </a:xfrm>
          </p:grpSpPr>
          <p:sp>
            <p:nvSpPr>
              <p:cNvPr id="242" name="Rectangle 241"/>
              <p:cNvSpPr/>
              <p:nvPr/>
            </p:nvSpPr>
            <p:spPr>
              <a:xfrm>
                <a:off x="2511696" y="3816463"/>
                <a:ext cx="131766" cy="3081303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25000">
                    <a:schemeClr val="bg1">
                      <a:lumMod val="75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75000">
                    <a:schemeClr val="bg1">
                      <a:lumMod val="7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43" name="Group 242"/>
              <p:cNvGrpSpPr/>
              <p:nvPr/>
            </p:nvGrpSpPr>
            <p:grpSpPr>
              <a:xfrm>
                <a:off x="1827212" y="2817746"/>
                <a:ext cx="1500735" cy="1500735"/>
                <a:chOff x="4441277" y="2884842"/>
                <a:chExt cx="867870" cy="867870"/>
              </a:xfrm>
              <a:effectLst>
                <a:outerShdw blurRad="114300" sx="102000" sy="102000" algn="ctr" rotWithShape="0">
                  <a:prstClr val="black">
                    <a:alpha val="23000"/>
                  </a:prstClr>
                </a:outerShdw>
              </a:effectLst>
            </p:grpSpPr>
            <p:sp>
              <p:nvSpPr>
                <p:cNvPr id="247" name="Rectangle 246"/>
                <p:cNvSpPr/>
                <p:nvPr/>
              </p:nvSpPr>
              <p:spPr>
                <a:xfrm rot="2700000">
                  <a:off x="4441277" y="2884842"/>
                  <a:ext cx="867870" cy="86787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48" name="Rectangle 247"/>
                <p:cNvSpPr/>
                <p:nvPr/>
              </p:nvSpPr>
              <p:spPr>
                <a:xfrm rot="2700000">
                  <a:off x="4483130" y="2926695"/>
                  <a:ext cx="784165" cy="784165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244" name="Oval 243"/>
              <p:cNvSpPr/>
              <p:nvPr/>
            </p:nvSpPr>
            <p:spPr>
              <a:xfrm>
                <a:off x="2539479" y="4343400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Oval 244"/>
              <p:cNvSpPr/>
              <p:nvPr/>
            </p:nvSpPr>
            <p:spPr>
              <a:xfrm>
                <a:off x="2539479" y="2721589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5"/>
              <p:cNvSpPr>
                <a:spLocks noEditPoints="1"/>
              </p:cNvSpPr>
              <p:nvPr/>
            </p:nvSpPr>
            <p:spPr bwMode="auto">
              <a:xfrm>
                <a:off x="2158480" y="3107820"/>
                <a:ext cx="838199" cy="967575"/>
              </a:xfrm>
              <a:custGeom>
                <a:avLst/>
                <a:gdLst>
                  <a:gd name="T0" fmla="*/ 709 w 2217"/>
                  <a:gd name="T1" fmla="*/ 1055 h 2562"/>
                  <a:gd name="T2" fmla="*/ 644 w 2217"/>
                  <a:gd name="T3" fmla="*/ 937 h 2562"/>
                  <a:gd name="T4" fmla="*/ 781 w 2217"/>
                  <a:gd name="T5" fmla="*/ 862 h 2562"/>
                  <a:gd name="T6" fmla="*/ 733 w 2217"/>
                  <a:gd name="T7" fmla="*/ 775 h 2562"/>
                  <a:gd name="T8" fmla="*/ 758 w 2217"/>
                  <a:gd name="T9" fmla="*/ 767 h 2562"/>
                  <a:gd name="T10" fmla="*/ 1304 w 2217"/>
                  <a:gd name="T11" fmla="*/ 639 h 2562"/>
                  <a:gd name="T12" fmla="*/ 1043 w 2217"/>
                  <a:gd name="T13" fmla="*/ 1207 h 2562"/>
                  <a:gd name="T14" fmla="*/ 1028 w 2217"/>
                  <a:gd name="T15" fmla="*/ 1392 h 2562"/>
                  <a:gd name="T16" fmla="*/ 1158 w 2217"/>
                  <a:gd name="T17" fmla="*/ 1605 h 2562"/>
                  <a:gd name="T18" fmla="*/ 1137 w 2217"/>
                  <a:gd name="T19" fmla="*/ 1672 h 2562"/>
                  <a:gd name="T20" fmla="*/ 727 w 2217"/>
                  <a:gd name="T21" fmla="*/ 2278 h 2562"/>
                  <a:gd name="T22" fmla="*/ 756 w 2217"/>
                  <a:gd name="T23" fmla="*/ 2453 h 2562"/>
                  <a:gd name="T24" fmla="*/ 820 w 2217"/>
                  <a:gd name="T25" fmla="*/ 2476 h 2562"/>
                  <a:gd name="T26" fmla="*/ 931 w 2217"/>
                  <a:gd name="T27" fmla="*/ 2424 h 2562"/>
                  <a:gd name="T28" fmla="*/ 1337 w 2217"/>
                  <a:gd name="T29" fmla="*/ 1825 h 2562"/>
                  <a:gd name="T30" fmla="*/ 1386 w 2217"/>
                  <a:gd name="T31" fmla="*/ 1892 h 2562"/>
                  <a:gd name="T32" fmla="*/ 1052 w 2217"/>
                  <a:gd name="T33" fmla="*/ 2356 h 2562"/>
                  <a:gd name="T34" fmla="*/ 1071 w 2217"/>
                  <a:gd name="T35" fmla="*/ 2532 h 2562"/>
                  <a:gd name="T36" fmla="*/ 1141 w 2217"/>
                  <a:gd name="T37" fmla="*/ 2560 h 2562"/>
                  <a:gd name="T38" fmla="*/ 1247 w 2217"/>
                  <a:gd name="T39" fmla="*/ 2514 h 2562"/>
                  <a:gd name="T40" fmla="*/ 1643 w 2217"/>
                  <a:gd name="T41" fmla="*/ 1870 h 2562"/>
                  <a:gd name="T42" fmla="*/ 1457 w 2217"/>
                  <a:gd name="T43" fmla="*/ 1576 h 2562"/>
                  <a:gd name="T44" fmla="*/ 1430 w 2217"/>
                  <a:gd name="T45" fmla="*/ 1544 h 2562"/>
                  <a:gd name="T46" fmla="*/ 1504 w 2217"/>
                  <a:gd name="T47" fmla="*/ 1335 h 2562"/>
                  <a:gd name="T48" fmla="*/ 1624 w 2217"/>
                  <a:gd name="T49" fmla="*/ 963 h 2562"/>
                  <a:gd name="T50" fmla="*/ 1668 w 2217"/>
                  <a:gd name="T51" fmla="*/ 1117 h 2562"/>
                  <a:gd name="T52" fmla="*/ 1828 w 2217"/>
                  <a:gd name="T53" fmla="*/ 1188 h 2562"/>
                  <a:gd name="T54" fmla="*/ 2128 w 2217"/>
                  <a:gd name="T55" fmla="*/ 1157 h 2562"/>
                  <a:gd name="T56" fmla="*/ 2206 w 2217"/>
                  <a:gd name="T57" fmla="*/ 1038 h 2562"/>
                  <a:gd name="T58" fmla="*/ 2087 w 2217"/>
                  <a:gd name="T59" fmla="*/ 961 h 2562"/>
                  <a:gd name="T60" fmla="*/ 1830 w 2217"/>
                  <a:gd name="T61" fmla="*/ 988 h 2562"/>
                  <a:gd name="T62" fmla="*/ 1819 w 2217"/>
                  <a:gd name="T63" fmla="*/ 914 h 2562"/>
                  <a:gd name="T64" fmla="*/ 1719 w 2217"/>
                  <a:gd name="T65" fmla="*/ 592 h 2562"/>
                  <a:gd name="T66" fmla="*/ 1690 w 2217"/>
                  <a:gd name="T67" fmla="*/ 564 h 2562"/>
                  <a:gd name="T68" fmla="*/ 1667 w 2217"/>
                  <a:gd name="T69" fmla="*/ 542 h 2562"/>
                  <a:gd name="T70" fmla="*/ 1720 w 2217"/>
                  <a:gd name="T71" fmla="*/ 547 h 2562"/>
                  <a:gd name="T72" fmla="*/ 1994 w 2217"/>
                  <a:gd name="T73" fmla="*/ 273 h 2562"/>
                  <a:gd name="T74" fmla="*/ 1720 w 2217"/>
                  <a:gd name="T75" fmla="*/ 0 h 2562"/>
                  <a:gd name="T76" fmla="*/ 1446 w 2217"/>
                  <a:gd name="T77" fmla="*/ 273 h 2562"/>
                  <a:gd name="T78" fmla="*/ 1537 w 2217"/>
                  <a:gd name="T79" fmla="*/ 477 h 2562"/>
                  <a:gd name="T80" fmla="*/ 1529 w 2217"/>
                  <a:gd name="T81" fmla="*/ 475 h 2562"/>
                  <a:gd name="T82" fmla="*/ 672 w 2217"/>
                  <a:gd name="T83" fmla="*/ 587 h 2562"/>
                  <a:gd name="T84" fmla="*/ 642 w 2217"/>
                  <a:gd name="T85" fmla="*/ 609 h 2562"/>
                  <a:gd name="T86" fmla="*/ 602 w 2217"/>
                  <a:gd name="T87" fmla="*/ 536 h 2562"/>
                  <a:gd name="T88" fmla="*/ 465 w 2217"/>
                  <a:gd name="T89" fmla="*/ 611 h 2562"/>
                  <a:gd name="T90" fmla="*/ 403 w 2217"/>
                  <a:gd name="T91" fmla="*/ 499 h 2562"/>
                  <a:gd name="T92" fmla="*/ 0 w 2217"/>
                  <a:gd name="T93" fmla="*/ 720 h 2562"/>
                  <a:gd name="T94" fmla="*/ 306 w 2217"/>
                  <a:gd name="T95" fmla="*/ 1276 h 2562"/>
                  <a:gd name="T96" fmla="*/ 709 w 2217"/>
                  <a:gd name="T97" fmla="*/ 1055 h 2562"/>
                  <a:gd name="T98" fmla="*/ 562 w 2217"/>
                  <a:gd name="T99" fmla="*/ 672 h 2562"/>
                  <a:gd name="T100" fmla="*/ 645 w 2217"/>
                  <a:gd name="T101" fmla="*/ 823 h 2562"/>
                  <a:gd name="T102" fmla="*/ 601 w 2217"/>
                  <a:gd name="T103" fmla="*/ 847 h 2562"/>
                  <a:gd name="T104" fmla="*/ 518 w 2217"/>
                  <a:gd name="T105" fmla="*/ 696 h 2562"/>
                  <a:gd name="T106" fmla="*/ 562 w 2217"/>
                  <a:gd name="T107" fmla="*/ 672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17" h="2562">
                    <a:moveTo>
                      <a:pt x="709" y="1055"/>
                    </a:moveTo>
                    <a:cubicBezTo>
                      <a:pt x="644" y="937"/>
                      <a:pt x="644" y="937"/>
                      <a:pt x="644" y="937"/>
                    </a:cubicBezTo>
                    <a:cubicBezTo>
                      <a:pt x="781" y="862"/>
                      <a:pt x="781" y="862"/>
                      <a:pt x="781" y="862"/>
                    </a:cubicBezTo>
                    <a:cubicBezTo>
                      <a:pt x="733" y="775"/>
                      <a:pt x="733" y="775"/>
                      <a:pt x="733" y="775"/>
                    </a:cubicBezTo>
                    <a:cubicBezTo>
                      <a:pt x="742" y="774"/>
                      <a:pt x="750" y="771"/>
                      <a:pt x="758" y="767"/>
                    </a:cubicBezTo>
                    <a:cubicBezTo>
                      <a:pt x="995" y="655"/>
                      <a:pt x="1180" y="634"/>
                      <a:pt x="1304" y="639"/>
                    </a:cubicBezTo>
                    <a:cubicBezTo>
                      <a:pt x="1226" y="831"/>
                      <a:pt x="1105" y="1008"/>
                      <a:pt x="1043" y="1207"/>
                    </a:cubicBezTo>
                    <a:cubicBezTo>
                      <a:pt x="1024" y="1265"/>
                      <a:pt x="1007" y="1332"/>
                      <a:pt x="1028" y="1392"/>
                    </a:cubicBezTo>
                    <a:cubicBezTo>
                      <a:pt x="1051" y="1457"/>
                      <a:pt x="1100" y="1530"/>
                      <a:pt x="1158" y="1605"/>
                    </a:cubicBezTo>
                    <a:cubicBezTo>
                      <a:pt x="1151" y="1630"/>
                      <a:pt x="1143" y="1653"/>
                      <a:pt x="1137" y="1672"/>
                    </a:cubicBezTo>
                    <a:cubicBezTo>
                      <a:pt x="1113" y="1726"/>
                      <a:pt x="906" y="2028"/>
                      <a:pt x="727" y="2278"/>
                    </a:cubicBezTo>
                    <a:cubicBezTo>
                      <a:pt x="687" y="2334"/>
                      <a:pt x="700" y="2412"/>
                      <a:pt x="756" y="2453"/>
                    </a:cubicBezTo>
                    <a:cubicBezTo>
                      <a:pt x="776" y="2467"/>
                      <a:pt x="798" y="2474"/>
                      <a:pt x="820" y="2476"/>
                    </a:cubicBezTo>
                    <a:cubicBezTo>
                      <a:pt x="862" y="2478"/>
                      <a:pt x="904" y="2460"/>
                      <a:pt x="931" y="2424"/>
                    </a:cubicBezTo>
                    <a:cubicBezTo>
                      <a:pt x="1056" y="2249"/>
                      <a:pt x="1253" y="1970"/>
                      <a:pt x="1337" y="1825"/>
                    </a:cubicBezTo>
                    <a:cubicBezTo>
                      <a:pt x="1357" y="1850"/>
                      <a:pt x="1375" y="1874"/>
                      <a:pt x="1386" y="1892"/>
                    </a:cubicBezTo>
                    <a:cubicBezTo>
                      <a:pt x="1345" y="1975"/>
                      <a:pt x="1189" y="2187"/>
                      <a:pt x="1052" y="2356"/>
                    </a:cubicBezTo>
                    <a:cubicBezTo>
                      <a:pt x="1009" y="2410"/>
                      <a:pt x="1017" y="2489"/>
                      <a:pt x="1071" y="2532"/>
                    </a:cubicBezTo>
                    <a:cubicBezTo>
                      <a:pt x="1091" y="2549"/>
                      <a:pt x="1116" y="2558"/>
                      <a:pt x="1141" y="2560"/>
                    </a:cubicBezTo>
                    <a:cubicBezTo>
                      <a:pt x="1180" y="2562"/>
                      <a:pt x="1220" y="2546"/>
                      <a:pt x="1247" y="2514"/>
                    </a:cubicBezTo>
                    <a:cubicBezTo>
                      <a:pt x="1657" y="2008"/>
                      <a:pt x="1648" y="1915"/>
                      <a:pt x="1643" y="1870"/>
                    </a:cubicBezTo>
                    <a:cubicBezTo>
                      <a:pt x="1635" y="1795"/>
                      <a:pt x="1577" y="1722"/>
                      <a:pt x="1457" y="1576"/>
                    </a:cubicBezTo>
                    <a:cubicBezTo>
                      <a:pt x="1448" y="1566"/>
                      <a:pt x="1439" y="1555"/>
                      <a:pt x="1430" y="1544"/>
                    </a:cubicBezTo>
                    <a:cubicBezTo>
                      <a:pt x="1464" y="1475"/>
                      <a:pt x="1489" y="1374"/>
                      <a:pt x="1504" y="1335"/>
                    </a:cubicBezTo>
                    <a:cubicBezTo>
                      <a:pt x="1624" y="963"/>
                      <a:pt x="1624" y="963"/>
                      <a:pt x="1624" y="963"/>
                    </a:cubicBezTo>
                    <a:cubicBezTo>
                      <a:pt x="1632" y="1026"/>
                      <a:pt x="1641" y="1077"/>
                      <a:pt x="1668" y="1117"/>
                    </a:cubicBezTo>
                    <a:cubicBezTo>
                      <a:pt x="1682" y="1138"/>
                      <a:pt x="1711" y="1180"/>
                      <a:pt x="1828" y="1188"/>
                    </a:cubicBezTo>
                    <a:cubicBezTo>
                      <a:pt x="1894" y="1193"/>
                      <a:pt x="1990" y="1186"/>
                      <a:pt x="2128" y="1157"/>
                    </a:cubicBezTo>
                    <a:cubicBezTo>
                      <a:pt x="2182" y="1145"/>
                      <a:pt x="2217" y="1092"/>
                      <a:pt x="2206" y="1038"/>
                    </a:cubicBezTo>
                    <a:cubicBezTo>
                      <a:pt x="2194" y="984"/>
                      <a:pt x="2142" y="950"/>
                      <a:pt x="2087" y="961"/>
                    </a:cubicBezTo>
                    <a:cubicBezTo>
                      <a:pt x="1991" y="981"/>
                      <a:pt x="1881" y="990"/>
                      <a:pt x="1830" y="988"/>
                    </a:cubicBezTo>
                    <a:cubicBezTo>
                      <a:pt x="1826" y="968"/>
                      <a:pt x="1822" y="938"/>
                      <a:pt x="1819" y="914"/>
                    </a:cubicBezTo>
                    <a:cubicBezTo>
                      <a:pt x="1806" y="821"/>
                      <a:pt x="1789" y="693"/>
                      <a:pt x="1719" y="592"/>
                    </a:cubicBezTo>
                    <a:cubicBezTo>
                      <a:pt x="1711" y="580"/>
                      <a:pt x="1701" y="571"/>
                      <a:pt x="1690" y="564"/>
                    </a:cubicBezTo>
                    <a:cubicBezTo>
                      <a:pt x="1684" y="556"/>
                      <a:pt x="1676" y="549"/>
                      <a:pt x="1667" y="542"/>
                    </a:cubicBezTo>
                    <a:cubicBezTo>
                      <a:pt x="1684" y="545"/>
                      <a:pt x="1702" y="547"/>
                      <a:pt x="1720" y="547"/>
                    </a:cubicBezTo>
                    <a:cubicBezTo>
                      <a:pt x="1871" y="547"/>
                      <a:pt x="1994" y="425"/>
                      <a:pt x="1994" y="273"/>
                    </a:cubicBezTo>
                    <a:cubicBezTo>
                      <a:pt x="1994" y="122"/>
                      <a:pt x="1871" y="0"/>
                      <a:pt x="1720" y="0"/>
                    </a:cubicBezTo>
                    <a:cubicBezTo>
                      <a:pt x="1569" y="0"/>
                      <a:pt x="1446" y="122"/>
                      <a:pt x="1446" y="273"/>
                    </a:cubicBezTo>
                    <a:cubicBezTo>
                      <a:pt x="1446" y="354"/>
                      <a:pt x="1481" y="427"/>
                      <a:pt x="1537" y="477"/>
                    </a:cubicBezTo>
                    <a:cubicBezTo>
                      <a:pt x="1534" y="476"/>
                      <a:pt x="1531" y="476"/>
                      <a:pt x="1529" y="475"/>
                    </a:cubicBezTo>
                    <a:cubicBezTo>
                      <a:pt x="1433" y="444"/>
                      <a:pt x="1122" y="373"/>
                      <a:pt x="672" y="587"/>
                    </a:cubicBezTo>
                    <a:cubicBezTo>
                      <a:pt x="660" y="592"/>
                      <a:pt x="650" y="600"/>
                      <a:pt x="642" y="609"/>
                    </a:cubicBezTo>
                    <a:cubicBezTo>
                      <a:pt x="602" y="536"/>
                      <a:pt x="602" y="536"/>
                      <a:pt x="602" y="536"/>
                    </a:cubicBezTo>
                    <a:cubicBezTo>
                      <a:pt x="465" y="611"/>
                      <a:pt x="465" y="611"/>
                      <a:pt x="465" y="611"/>
                    </a:cubicBezTo>
                    <a:cubicBezTo>
                      <a:pt x="403" y="499"/>
                      <a:pt x="403" y="499"/>
                      <a:pt x="403" y="499"/>
                    </a:cubicBezTo>
                    <a:cubicBezTo>
                      <a:pt x="0" y="720"/>
                      <a:pt x="0" y="720"/>
                      <a:pt x="0" y="720"/>
                    </a:cubicBezTo>
                    <a:cubicBezTo>
                      <a:pt x="306" y="1276"/>
                      <a:pt x="306" y="1276"/>
                      <a:pt x="306" y="1276"/>
                    </a:cubicBezTo>
                    <a:lnTo>
                      <a:pt x="709" y="1055"/>
                    </a:lnTo>
                    <a:close/>
                    <a:moveTo>
                      <a:pt x="562" y="672"/>
                    </a:moveTo>
                    <a:cubicBezTo>
                      <a:pt x="645" y="823"/>
                      <a:pt x="645" y="823"/>
                      <a:pt x="645" y="823"/>
                    </a:cubicBezTo>
                    <a:cubicBezTo>
                      <a:pt x="601" y="847"/>
                      <a:pt x="601" y="847"/>
                      <a:pt x="601" y="847"/>
                    </a:cubicBezTo>
                    <a:cubicBezTo>
                      <a:pt x="518" y="696"/>
                      <a:pt x="518" y="696"/>
                      <a:pt x="518" y="696"/>
                    </a:cubicBezTo>
                    <a:lnTo>
                      <a:pt x="562" y="67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26" name="Group 225"/>
            <p:cNvGrpSpPr/>
            <p:nvPr/>
          </p:nvGrpSpPr>
          <p:grpSpPr>
            <a:xfrm flipH="1">
              <a:off x="8516063" y="4816242"/>
              <a:ext cx="1318746" cy="3669747"/>
              <a:chOff x="1827212" y="2721589"/>
              <a:chExt cx="1500735" cy="4176177"/>
            </a:xfrm>
          </p:grpSpPr>
          <p:sp>
            <p:nvSpPr>
              <p:cNvPr id="235" name="Rectangle 234"/>
              <p:cNvSpPr/>
              <p:nvPr/>
            </p:nvSpPr>
            <p:spPr>
              <a:xfrm>
                <a:off x="2511696" y="3816463"/>
                <a:ext cx="131766" cy="3081303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25000">
                    <a:schemeClr val="bg1">
                      <a:lumMod val="75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75000">
                    <a:schemeClr val="bg1">
                      <a:lumMod val="7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36" name="Group 235"/>
              <p:cNvGrpSpPr/>
              <p:nvPr/>
            </p:nvGrpSpPr>
            <p:grpSpPr>
              <a:xfrm>
                <a:off x="1827212" y="2817746"/>
                <a:ext cx="1500735" cy="1500735"/>
                <a:chOff x="4441277" y="2884842"/>
                <a:chExt cx="867870" cy="867870"/>
              </a:xfrm>
              <a:effectLst>
                <a:outerShdw blurRad="114300" sx="102000" sy="102000" algn="ctr" rotWithShape="0">
                  <a:prstClr val="black">
                    <a:alpha val="23000"/>
                  </a:prstClr>
                </a:outerShdw>
              </a:effectLst>
            </p:grpSpPr>
            <p:sp>
              <p:nvSpPr>
                <p:cNvPr id="240" name="Rectangle 239"/>
                <p:cNvSpPr/>
                <p:nvPr/>
              </p:nvSpPr>
              <p:spPr>
                <a:xfrm rot="2700000">
                  <a:off x="4441277" y="2884842"/>
                  <a:ext cx="867870" cy="86787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41" name="Rectangle 240"/>
                <p:cNvSpPr/>
                <p:nvPr/>
              </p:nvSpPr>
              <p:spPr>
                <a:xfrm rot="2700000">
                  <a:off x="4483130" y="2926695"/>
                  <a:ext cx="784165" cy="784165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237" name="Oval 236"/>
              <p:cNvSpPr/>
              <p:nvPr/>
            </p:nvSpPr>
            <p:spPr>
              <a:xfrm>
                <a:off x="2539479" y="4343400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Oval 237"/>
              <p:cNvSpPr/>
              <p:nvPr/>
            </p:nvSpPr>
            <p:spPr>
              <a:xfrm>
                <a:off x="2539479" y="2721589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5"/>
              <p:cNvSpPr>
                <a:spLocks noEditPoints="1"/>
              </p:cNvSpPr>
              <p:nvPr/>
            </p:nvSpPr>
            <p:spPr bwMode="auto">
              <a:xfrm>
                <a:off x="2158480" y="3107820"/>
                <a:ext cx="838199" cy="967575"/>
              </a:xfrm>
              <a:custGeom>
                <a:avLst/>
                <a:gdLst>
                  <a:gd name="T0" fmla="*/ 709 w 2217"/>
                  <a:gd name="T1" fmla="*/ 1055 h 2562"/>
                  <a:gd name="T2" fmla="*/ 644 w 2217"/>
                  <a:gd name="T3" fmla="*/ 937 h 2562"/>
                  <a:gd name="T4" fmla="*/ 781 w 2217"/>
                  <a:gd name="T5" fmla="*/ 862 h 2562"/>
                  <a:gd name="T6" fmla="*/ 733 w 2217"/>
                  <a:gd name="T7" fmla="*/ 775 h 2562"/>
                  <a:gd name="T8" fmla="*/ 758 w 2217"/>
                  <a:gd name="T9" fmla="*/ 767 h 2562"/>
                  <a:gd name="T10" fmla="*/ 1304 w 2217"/>
                  <a:gd name="T11" fmla="*/ 639 h 2562"/>
                  <a:gd name="T12" fmla="*/ 1043 w 2217"/>
                  <a:gd name="T13" fmla="*/ 1207 h 2562"/>
                  <a:gd name="T14" fmla="*/ 1028 w 2217"/>
                  <a:gd name="T15" fmla="*/ 1392 h 2562"/>
                  <a:gd name="T16" fmla="*/ 1158 w 2217"/>
                  <a:gd name="T17" fmla="*/ 1605 h 2562"/>
                  <a:gd name="T18" fmla="*/ 1137 w 2217"/>
                  <a:gd name="T19" fmla="*/ 1672 h 2562"/>
                  <a:gd name="T20" fmla="*/ 727 w 2217"/>
                  <a:gd name="T21" fmla="*/ 2278 h 2562"/>
                  <a:gd name="T22" fmla="*/ 756 w 2217"/>
                  <a:gd name="T23" fmla="*/ 2453 h 2562"/>
                  <a:gd name="T24" fmla="*/ 820 w 2217"/>
                  <a:gd name="T25" fmla="*/ 2476 h 2562"/>
                  <a:gd name="T26" fmla="*/ 931 w 2217"/>
                  <a:gd name="T27" fmla="*/ 2424 h 2562"/>
                  <a:gd name="T28" fmla="*/ 1337 w 2217"/>
                  <a:gd name="T29" fmla="*/ 1825 h 2562"/>
                  <a:gd name="T30" fmla="*/ 1386 w 2217"/>
                  <a:gd name="T31" fmla="*/ 1892 h 2562"/>
                  <a:gd name="T32" fmla="*/ 1052 w 2217"/>
                  <a:gd name="T33" fmla="*/ 2356 h 2562"/>
                  <a:gd name="T34" fmla="*/ 1071 w 2217"/>
                  <a:gd name="T35" fmla="*/ 2532 h 2562"/>
                  <a:gd name="T36" fmla="*/ 1141 w 2217"/>
                  <a:gd name="T37" fmla="*/ 2560 h 2562"/>
                  <a:gd name="T38" fmla="*/ 1247 w 2217"/>
                  <a:gd name="T39" fmla="*/ 2514 h 2562"/>
                  <a:gd name="T40" fmla="*/ 1643 w 2217"/>
                  <a:gd name="T41" fmla="*/ 1870 h 2562"/>
                  <a:gd name="T42" fmla="*/ 1457 w 2217"/>
                  <a:gd name="T43" fmla="*/ 1576 h 2562"/>
                  <a:gd name="T44" fmla="*/ 1430 w 2217"/>
                  <a:gd name="T45" fmla="*/ 1544 h 2562"/>
                  <a:gd name="T46" fmla="*/ 1504 w 2217"/>
                  <a:gd name="T47" fmla="*/ 1335 h 2562"/>
                  <a:gd name="T48" fmla="*/ 1624 w 2217"/>
                  <a:gd name="T49" fmla="*/ 963 h 2562"/>
                  <a:gd name="T50" fmla="*/ 1668 w 2217"/>
                  <a:gd name="T51" fmla="*/ 1117 h 2562"/>
                  <a:gd name="T52" fmla="*/ 1828 w 2217"/>
                  <a:gd name="T53" fmla="*/ 1188 h 2562"/>
                  <a:gd name="T54" fmla="*/ 2128 w 2217"/>
                  <a:gd name="T55" fmla="*/ 1157 h 2562"/>
                  <a:gd name="T56" fmla="*/ 2206 w 2217"/>
                  <a:gd name="T57" fmla="*/ 1038 h 2562"/>
                  <a:gd name="T58" fmla="*/ 2087 w 2217"/>
                  <a:gd name="T59" fmla="*/ 961 h 2562"/>
                  <a:gd name="T60" fmla="*/ 1830 w 2217"/>
                  <a:gd name="T61" fmla="*/ 988 h 2562"/>
                  <a:gd name="T62" fmla="*/ 1819 w 2217"/>
                  <a:gd name="T63" fmla="*/ 914 h 2562"/>
                  <a:gd name="T64" fmla="*/ 1719 w 2217"/>
                  <a:gd name="T65" fmla="*/ 592 h 2562"/>
                  <a:gd name="T66" fmla="*/ 1690 w 2217"/>
                  <a:gd name="T67" fmla="*/ 564 h 2562"/>
                  <a:gd name="T68" fmla="*/ 1667 w 2217"/>
                  <a:gd name="T69" fmla="*/ 542 h 2562"/>
                  <a:gd name="T70" fmla="*/ 1720 w 2217"/>
                  <a:gd name="T71" fmla="*/ 547 h 2562"/>
                  <a:gd name="T72" fmla="*/ 1994 w 2217"/>
                  <a:gd name="T73" fmla="*/ 273 h 2562"/>
                  <a:gd name="T74" fmla="*/ 1720 w 2217"/>
                  <a:gd name="T75" fmla="*/ 0 h 2562"/>
                  <a:gd name="T76" fmla="*/ 1446 w 2217"/>
                  <a:gd name="T77" fmla="*/ 273 h 2562"/>
                  <a:gd name="T78" fmla="*/ 1537 w 2217"/>
                  <a:gd name="T79" fmla="*/ 477 h 2562"/>
                  <a:gd name="T80" fmla="*/ 1529 w 2217"/>
                  <a:gd name="T81" fmla="*/ 475 h 2562"/>
                  <a:gd name="T82" fmla="*/ 672 w 2217"/>
                  <a:gd name="T83" fmla="*/ 587 h 2562"/>
                  <a:gd name="T84" fmla="*/ 642 w 2217"/>
                  <a:gd name="T85" fmla="*/ 609 h 2562"/>
                  <a:gd name="T86" fmla="*/ 602 w 2217"/>
                  <a:gd name="T87" fmla="*/ 536 h 2562"/>
                  <a:gd name="T88" fmla="*/ 465 w 2217"/>
                  <a:gd name="T89" fmla="*/ 611 h 2562"/>
                  <a:gd name="T90" fmla="*/ 403 w 2217"/>
                  <a:gd name="T91" fmla="*/ 499 h 2562"/>
                  <a:gd name="T92" fmla="*/ 0 w 2217"/>
                  <a:gd name="T93" fmla="*/ 720 h 2562"/>
                  <a:gd name="T94" fmla="*/ 306 w 2217"/>
                  <a:gd name="T95" fmla="*/ 1276 h 2562"/>
                  <a:gd name="T96" fmla="*/ 709 w 2217"/>
                  <a:gd name="T97" fmla="*/ 1055 h 2562"/>
                  <a:gd name="T98" fmla="*/ 562 w 2217"/>
                  <a:gd name="T99" fmla="*/ 672 h 2562"/>
                  <a:gd name="T100" fmla="*/ 645 w 2217"/>
                  <a:gd name="T101" fmla="*/ 823 h 2562"/>
                  <a:gd name="T102" fmla="*/ 601 w 2217"/>
                  <a:gd name="T103" fmla="*/ 847 h 2562"/>
                  <a:gd name="T104" fmla="*/ 518 w 2217"/>
                  <a:gd name="T105" fmla="*/ 696 h 2562"/>
                  <a:gd name="T106" fmla="*/ 562 w 2217"/>
                  <a:gd name="T107" fmla="*/ 672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17" h="2562">
                    <a:moveTo>
                      <a:pt x="709" y="1055"/>
                    </a:moveTo>
                    <a:cubicBezTo>
                      <a:pt x="644" y="937"/>
                      <a:pt x="644" y="937"/>
                      <a:pt x="644" y="937"/>
                    </a:cubicBezTo>
                    <a:cubicBezTo>
                      <a:pt x="781" y="862"/>
                      <a:pt x="781" y="862"/>
                      <a:pt x="781" y="862"/>
                    </a:cubicBezTo>
                    <a:cubicBezTo>
                      <a:pt x="733" y="775"/>
                      <a:pt x="733" y="775"/>
                      <a:pt x="733" y="775"/>
                    </a:cubicBezTo>
                    <a:cubicBezTo>
                      <a:pt x="742" y="774"/>
                      <a:pt x="750" y="771"/>
                      <a:pt x="758" y="767"/>
                    </a:cubicBezTo>
                    <a:cubicBezTo>
                      <a:pt x="995" y="655"/>
                      <a:pt x="1180" y="634"/>
                      <a:pt x="1304" y="639"/>
                    </a:cubicBezTo>
                    <a:cubicBezTo>
                      <a:pt x="1226" y="831"/>
                      <a:pt x="1105" y="1008"/>
                      <a:pt x="1043" y="1207"/>
                    </a:cubicBezTo>
                    <a:cubicBezTo>
                      <a:pt x="1024" y="1265"/>
                      <a:pt x="1007" y="1332"/>
                      <a:pt x="1028" y="1392"/>
                    </a:cubicBezTo>
                    <a:cubicBezTo>
                      <a:pt x="1051" y="1457"/>
                      <a:pt x="1100" y="1530"/>
                      <a:pt x="1158" y="1605"/>
                    </a:cubicBezTo>
                    <a:cubicBezTo>
                      <a:pt x="1151" y="1630"/>
                      <a:pt x="1143" y="1653"/>
                      <a:pt x="1137" y="1672"/>
                    </a:cubicBezTo>
                    <a:cubicBezTo>
                      <a:pt x="1113" y="1726"/>
                      <a:pt x="906" y="2028"/>
                      <a:pt x="727" y="2278"/>
                    </a:cubicBezTo>
                    <a:cubicBezTo>
                      <a:pt x="687" y="2334"/>
                      <a:pt x="700" y="2412"/>
                      <a:pt x="756" y="2453"/>
                    </a:cubicBezTo>
                    <a:cubicBezTo>
                      <a:pt x="776" y="2467"/>
                      <a:pt x="798" y="2474"/>
                      <a:pt x="820" y="2476"/>
                    </a:cubicBezTo>
                    <a:cubicBezTo>
                      <a:pt x="862" y="2478"/>
                      <a:pt x="904" y="2460"/>
                      <a:pt x="931" y="2424"/>
                    </a:cubicBezTo>
                    <a:cubicBezTo>
                      <a:pt x="1056" y="2249"/>
                      <a:pt x="1253" y="1970"/>
                      <a:pt x="1337" y="1825"/>
                    </a:cubicBezTo>
                    <a:cubicBezTo>
                      <a:pt x="1357" y="1850"/>
                      <a:pt x="1375" y="1874"/>
                      <a:pt x="1386" y="1892"/>
                    </a:cubicBezTo>
                    <a:cubicBezTo>
                      <a:pt x="1345" y="1975"/>
                      <a:pt x="1189" y="2187"/>
                      <a:pt x="1052" y="2356"/>
                    </a:cubicBezTo>
                    <a:cubicBezTo>
                      <a:pt x="1009" y="2410"/>
                      <a:pt x="1017" y="2489"/>
                      <a:pt x="1071" y="2532"/>
                    </a:cubicBezTo>
                    <a:cubicBezTo>
                      <a:pt x="1091" y="2549"/>
                      <a:pt x="1116" y="2558"/>
                      <a:pt x="1141" y="2560"/>
                    </a:cubicBezTo>
                    <a:cubicBezTo>
                      <a:pt x="1180" y="2562"/>
                      <a:pt x="1220" y="2546"/>
                      <a:pt x="1247" y="2514"/>
                    </a:cubicBezTo>
                    <a:cubicBezTo>
                      <a:pt x="1657" y="2008"/>
                      <a:pt x="1648" y="1915"/>
                      <a:pt x="1643" y="1870"/>
                    </a:cubicBezTo>
                    <a:cubicBezTo>
                      <a:pt x="1635" y="1795"/>
                      <a:pt x="1577" y="1722"/>
                      <a:pt x="1457" y="1576"/>
                    </a:cubicBezTo>
                    <a:cubicBezTo>
                      <a:pt x="1448" y="1566"/>
                      <a:pt x="1439" y="1555"/>
                      <a:pt x="1430" y="1544"/>
                    </a:cubicBezTo>
                    <a:cubicBezTo>
                      <a:pt x="1464" y="1475"/>
                      <a:pt x="1489" y="1374"/>
                      <a:pt x="1504" y="1335"/>
                    </a:cubicBezTo>
                    <a:cubicBezTo>
                      <a:pt x="1624" y="963"/>
                      <a:pt x="1624" y="963"/>
                      <a:pt x="1624" y="963"/>
                    </a:cubicBezTo>
                    <a:cubicBezTo>
                      <a:pt x="1632" y="1026"/>
                      <a:pt x="1641" y="1077"/>
                      <a:pt x="1668" y="1117"/>
                    </a:cubicBezTo>
                    <a:cubicBezTo>
                      <a:pt x="1682" y="1138"/>
                      <a:pt x="1711" y="1180"/>
                      <a:pt x="1828" y="1188"/>
                    </a:cubicBezTo>
                    <a:cubicBezTo>
                      <a:pt x="1894" y="1193"/>
                      <a:pt x="1990" y="1186"/>
                      <a:pt x="2128" y="1157"/>
                    </a:cubicBezTo>
                    <a:cubicBezTo>
                      <a:pt x="2182" y="1145"/>
                      <a:pt x="2217" y="1092"/>
                      <a:pt x="2206" y="1038"/>
                    </a:cubicBezTo>
                    <a:cubicBezTo>
                      <a:pt x="2194" y="984"/>
                      <a:pt x="2142" y="950"/>
                      <a:pt x="2087" y="961"/>
                    </a:cubicBezTo>
                    <a:cubicBezTo>
                      <a:pt x="1991" y="981"/>
                      <a:pt x="1881" y="990"/>
                      <a:pt x="1830" y="988"/>
                    </a:cubicBezTo>
                    <a:cubicBezTo>
                      <a:pt x="1826" y="968"/>
                      <a:pt x="1822" y="938"/>
                      <a:pt x="1819" y="914"/>
                    </a:cubicBezTo>
                    <a:cubicBezTo>
                      <a:pt x="1806" y="821"/>
                      <a:pt x="1789" y="693"/>
                      <a:pt x="1719" y="592"/>
                    </a:cubicBezTo>
                    <a:cubicBezTo>
                      <a:pt x="1711" y="580"/>
                      <a:pt x="1701" y="571"/>
                      <a:pt x="1690" y="564"/>
                    </a:cubicBezTo>
                    <a:cubicBezTo>
                      <a:pt x="1684" y="556"/>
                      <a:pt x="1676" y="549"/>
                      <a:pt x="1667" y="542"/>
                    </a:cubicBezTo>
                    <a:cubicBezTo>
                      <a:pt x="1684" y="545"/>
                      <a:pt x="1702" y="547"/>
                      <a:pt x="1720" y="547"/>
                    </a:cubicBezTo>
                    <a:cubicBezTo>
                      <a:pt x="1871" y="547"/>
                      <a:pt x="1994" y="425"/>
                      <a:pt x="1994" y="273"/>
                    </a:cubicBezTo>
                    <a:cubicBezTo>
                      <a:pt x="1994" y="122"/>
                      <a:pt x="1871" y="0"/>
                      <a:pt x="1720" y="0"/>
                    </a:cubicBezTo>
                    <a:cubicBezTo>
                      <a:pt x="1569" y="0"/>
                      <a:pt x="1446" y="122"/>
                      <a:pt x="1446" y="273"/>
                    </a:cubicBezTo>
                    <a:cubicBezTo>
                      <a:pt x="1446" y="354"/>
                      <a:pt x="1481" y="427"/>
                      <a:pt x="1537" y="477"/>
                    </a:cubicBezTo>
                    <a:cubicBezTo>
                      <a:pt x="1534" y="476"/>
                      <a:pt x="1531" y="476"/>
                      <a:pt x="1529" y="475"/>
                    </a:cubicBezTo>
                    <a:cubicBezTo>
                      <a:pt x="1433" y="444"/>
                      <a:pt x="1122" y="373"/>
                      <a:pt x="672" y="587"/>
                    </a:cubicBezTo>
                    <a:cubicBezTo>
                      <a:pt x="660" y="592"/>
                      <a:pt x="650" y="600"/>
                      <a:pt x="642" y="609"/>
                    </a:cubicBezTo>
                    <a:cubicBezTo>
                      <a:pt x="602" y="536"/>
                      <a:pt x="602" y="536"/>
                      <a:pt x="602" y="536"/>
                    </a:cubicBezTo>
                    <a:cubicBezTo>
                      <a:pt x="465" y="611"/>
                      <a:pt x="465" y="611"/>
                      <a:pt x="465" y="611"/>
                    </a:cubicBezTo>
                    <a:cubicBezTo>
                      <a:pt x="403" y="499"/>
                      <a:pt x="403" y="499"/>
                      <a:pt x="403" y="499"/>
                    </a:cubicBezTo>
                    <a:cubicBezTo>
                      <a:pt x="0" y="720"/>
                      <a:pt x="0" y="720"/>
                      <a:pt x="0" y="720"/>
                    </a:cubicBezTo>
                    <a:cubicBezTo>
                      <a:pt x="306" y="1276"/>
                      <a:pt x="306" y="1276"/>
                      <a:pt x="306" y="1276"/>
                    </a:cubicBezTo>
                    <a:lnTo>
                      <a:pt x="709" y="1055"/>
                    </a:lnTo>
                    <a:close/>
                    <a:moveTo>
                      <a:pt x="562" y="672"/>
                    </a:moveTo>
                    <a:cubicBezTo>
                      <a:pt x="645" y="823"/>
                      <a:pt x="645" y="823"/>
                      <a:pt x="645" y="823"/>
                    </a:cubicBezTo>
                    <a:cubicBezTo>
                      <a:pt x="601" y="847"/>
                      <a:pt x="601" y="847"/>
                      <a:pt x="601" y="847"/>
                    </a:cubicBezTo>
                    <a:cubicBezTo>
                      <a:pt x="518" y="696"/>
                      <a:pt x="518" y="696"/>
                      <a:pt x="518" y="696"/>
                    </a:cubicBezTo>
                    <a:lnTo>
                      <a:pt x="562" y="67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27" name="Group 226"/>
            <p:cNvGrpSpPr/>
            <p:nvPr/>
          </p:nvGrpSpPr>
          <p:grpSpPr>
            <a:xfrm flipH="1">
              <a:off x="9946934" y="3964369"/>
              <a:ext cx="1166821" cy="3824274"/>
              <a:chOff x="1827212" y="2721589"/>
              <a:chExt cx="1500735" cy="4918682"/>
            </a:xfrm>
          </p:grpSpPr>
          <p:sp>
            <p:nvSpPr>
              <p:cNvPr id="228" name="Rectangle 227"/>
              <p:cNvSpPr/>
              <p:nvPr/>
            </p:nvSpPr>
            <p:spPr>
              <a:xfrm>
                <a:off x="2511695" y="3911894"/>
                <a:ext cx="131767" cy="3728377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25000">
                    <a:schemeClr val="bg1">
                      <a:lumMod val="75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75000">
                    <a:schemeClr val="bg1">
                      <a:lumMod val="7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29" name="Group 228"/>
              <p:cNvGrpSpPr/>
              <p:nvPr/>
            </p:nvGrpSpPr>
            <p:grpSpPr>
              <a:xfrm>
                <a:off x="1827212" y="2817746"/>
                <a:ext cx="1500735" cy="1500735"/>
                <a:chOff x="4441277" y="2884842"/>
                <a:chExt cx="867870" cy="867870"/>
              </a:xfrm>
              <a:effectLst>
                <a:outerShdw blurRad="114300" sx="102000" sy="102000" algn="ctr" rotWithShape="0">
                  <a:prstClr val="black">
                    <a:alpha val="23000"/>
                  </a:prstClr>
                </a:outerShdw>
              </a:effectLst>
            </p:grpSpPr>
            <p:sp>
              <p:nvSpPr>
                <p:cNvPr id="233" name="Rectangle 232"/>
                <p:cNvSpPr/>
                <p:nvPr/>
              </p:nvSpPr>
              <p:spPr>
                <a:xfrm rot="2700000">
                  <a:off x="4441277" y="2884842"/>
                  <a:ext cx="867870" cy="86787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34" name="Rectangle 233"/>
                <p:cNvSpPr/>
                <p:nvPr/>
              </p:nvSpPr>
              <p:spPr>
                <a:xfrm rot="2700000">
                  <a:off x="4483130" y="2926695"/>
                  <a:ext cx="784165" cy="784165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230" name="Oval 229"/>
              <p:cNvSpPr/>
              <p:nvPr/>
            </p:nvSpPr>
            <p:spPr>
              <a:xfrm>
                <a:off x="2539479" y="4343400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Oval 230"/>
              <p:cNvSpPr/>
              <p:nvPr/>
            </p:nvSpPr>
            <p:spPr>
              <a:xfrm>
                <a:off x="2539479" y="2721589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5"/>
              <p:cNvSpPr>
                <a:spLocks noEditPoints="1"/>
              </p:cNvSpPr>
              <p:nvPr/>
            </p:nvSpPr>
            <p:spPr bwMode="auto">
              <a:xfrm>
                <a:off x="2158480" y="3107820"/>
                <a:ext cx="838199" cy="967575"/>
              </a:xfrm>
              <a:custGeom>
                <a:avLst/>
                <a:gdLst>
                  <a:gd name="T0" fmla="*/ 709 w 2217"/>
                  <a:gd name="T1" fmla="*/ 1055 h 2562"/>
                  <a:gd name="T2" fmla="*/ 644 w 2217"/>
                  <a:gd name="T3" fmla="*/ 937 h 2562"/>
                  <a:gd name="T4" fmla="*/ 781 w 2217"/>
                  <a:gd name="T5" fmla="*/ 862 h 2562"/>
                  <a:gd name="T6" fmla="*/ 733 w 2217"/>
                  <a:gd name="T7" fmla="*/ 775 h 2562"/>
                  <a:gd name="T8" fmla="*/ 758 w 2217"/>
                  <a:gd name="T9" fmla="*/ 767 h 2562"/>
                  <a:gd name="T10" fmla="*/ 1304 w 2217"/>
                  <a:gd name="T11" fmla="*/ 639 h 2562"/>
                  <a:gd name="T12" fmla="*/ 1043 w 2217"/>
                  <a:gd name="T13" fmla="*/ 1207 h 2562"/>
                  <a:gd name="T14" fmla="*/ 1028 w 2217"/>
                  <a:gd name="T15" fmla="*/ 1392 h 2562"/>
                  <a:gd name="T16" fmla="*/ 1158 w 2217"/>
                  <a:gd name="T17" fmla="*/ 1605 h 2562"/>
                  <a:gd name="T18" fmla="*/ 1137 w 2217"/>
                  <a:gd name="T19" fmla="*/ 1672 h 2562"/>
                  <a:gd name="T20" fmla="*/ 727 w 2217"/>
                  <a:gd name="T21" fmla="*/ 2278 h 2562"/>
                  <a:gd name="T22" fmla="*/ 756 w 2217"/>
                  <a:gd name="T23" fmla="*/ 2453 h 2562"/>
                  <a:gd name="T24" fmla="*/ 820 w 2217"/>
                  <a:gd name="T25" fmla="*/ 2476 h 2562"/>
                  <a:gd name="T26" fmla="*/ 931 w 2217"/>
                  <a:gd name="T27" fmla="*/ 2424 h 2562"/>
                  <a:gd name="T28" fmla="*/ 1337 w 2217"/>
                  <a:gd name="T29" fmla="*/ 1825 h 2562"/>
                  <a:gd name="T30" fmla="*/ 1386 w 2217"/>
                  <a:gd name="T31" fmla="*/ 1892 h 2562"/>
                  <a:gd name="T32" fmla="*/ 1052 w 2217"/>
                  <a:gd name="T33" fmla="*/ 2356 h 2562"/>
                  <a:gd name="T34" fmla="*/ 1071 w 2217"/>
                  <a:gd name="T35" fmla="*/ 2532 h 2562"/>
                  <a:gd name="T36" fmla="*/ 1141 w 2217"/>
                  <a:gd name="T37" fmla="*/ 2560 h 2562"/>
                  <a:gd name="T38" fmla="*/ 1247 w 2217"/>
                  <a:gd name="T39" fmla="*/ 2514 h 2562"/>
                  <a:gd name="T40" fmla="*/ 1643 w 2217"/>
                  <a:gd name="T41" fmla="*/ 1870 h 2562"/>
                  <a:gd name="T42" fmla="*/ 1457 w 2217"/>
                  <a:gd name="T43" fmla="*/ 1576 h 2562"/>
                  <a:gd name="T44" fmla="*/ 1430 w 2217"/>
                  <a:gd name="T45" fmla="*/ 1544 h 2562"/>
                  <a:gd name="T46" fmla="*/ 1504 w 2217"/>
                  <a:gd name="T47" fmla="*/ 1335 h 2562"/>
                  <a:gd name="T48" fmla="*/ 1624 w 2217"/>
                  <a:gd name="T49" fmla="*/ 963 h 2562"/>
                  <a:gd name="T50" fmla="*/ 1668 w 2217"/>
                  <a:gd name="T51" fmla="*/ 1117 h 2562"/>
                  <a:gd name="T52" fmla="*/ 1828 w 2217"/>
                  <a:gd name="T53" fmla="*/ 1188 h 2562"/>
                  <a:gd name="T54" fmla="*/ 2128 w 2217"/>
                  <a:gd name="T55" fmla="*/ 1157 h 2562"/>
                  <a:gd name="T56" fmla="*/ 2206 w 2217"/>
                  <a:gd name="T57" fmla="*/ 1038 h 2562"/>
                  <a:gd name="T58" fmla="*/ 2087 w 2217"/>
                  <a:gd name="T59" fmla="*/ 961 h 2562"/>
                  <a:gd name="T60" fmla="*/ 1830 w 2217"/>
                  <a:gd name="T61" fmla="*/ 988 h 2562"/>
                  <a:gd name="T62" fmla="*/ 1819 w 2217"/>
                  <a:gd name="T63" fmla="*/ 914 h 2562"/>
                  <a:gd name="T64" fmla="*/ 1719 w 2217"/>
                  <a:gd name="T65" fmla="*/ 592 h 2562"/>
                  <a:gd name="T66" fmla="*/ 1690 w 2217"/>
                  <a:gd name="T67" fmla="*/ 564 h 2562"/>
                  <a:gd name="T68" fmla="*/ 1667 w 2217"/>
                  <a:gd name="T69" fmla="*/ 542 h 2562"/>
                  <a:gd name="T70" fmla="*/ 1720 w 2217"/>
                  <a:gd name="T71" fmla="*/ 547 h 2562"/>
                  <a:gd name="T72" fmla="*/ 1994 w 2217"/>
                  <a:gd name="T73" fmla="*/ 273 h 2562"/>
                  <a:gd name="T74" fmla="*/ 1720 w 2217"/>
                  <a:gd name="T75" fmla="*/ 0 h 2562"/>
                  <a:gd name="T76" fmla="*/ 1446 w 2217"/>
                  <a:gd name="T77" fmla="*/ 273 h 2562"/>
                  <a:gd name="T78" fmla="*/ 1537 w 2217"/>
                  <a:gd name="T79" fmla="*/ 477 h 2562"/>
                  <a:gd name="T80" fmla="*/ 1529 w 2217"/>
                  <a:gd name="T81" fmla="*/ 475 h 2562"/>
                  <a:gd name="T82" fmla="*/ 672 w 2217"/>
                  <a:gd name="T83" fmla="*/ 587 h 2562"/>
                  <a:gd name="T84" fmla="*/ 642 w 2217"/>
                  <a:gd name="T85" fmla="*/ 609 h 2562"/>
                  <a:gd name="T86" fmla="*/ 602 w 2217"/>
                  <a:gd name="T87" fmla="*/ 536 h 2562"/>
                  <a:gd name="T88" fmla="*/ 465 w 2217"/>
                  <a:gd name="T89" fmla="*/ 611 h 2562"/>
                  <a:gd name="T90" fmla="*/ 403 w 2217"/>
                  <a:gd name="T91" fmla="*/ 499 h 2562"/>
                  <a:gd name="T92" fmla="*/ 0 w 2217"/>
                  <a:gd name="T93" fmla="*/ 720 h 2562"/>
                  <a:gd name="T94" fmla="*/ 306 w 2217"/>
                  <a:gd name="T95" fmla="*/ 1276 h 2562"/>
                  <a:gd name="T96" fmla="*/ 709 w 2217"/>
                  <a:gd name="T97" fmla="*/ 1055 h 2562"/>
                  <a:gd name="T98" fmla="*/ 562 w 2217"/>
                  <a:gd name="T99" fmla="*/ 672 h 2562"/>
                  <a:gd name="T100" fmla="*/ 645 w 2217"/>
                  <a:gd name="T101" fmla="*/ 823 h 2562"/>
                  <a:gd name="T102" fmla="*/ 601 w 2217"/>
                  <a:gd name="T103" fmla="*/ 847 h 2562"/>
                  <a:gd name="T104" fmla="*/ 518 w 2217"/>
                  <a:gd name="T105" fmla="*/ 696 h 2562"/>
                  <a:gd name="T106" fmla="*/ 562 w 2217"/>
                  <a:gd name="T107" fmla="*/ 672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17" h="2562">
                    <a:moveTo>
                      <a:pt x="709" y="1055"/>
                    </a:moveTo>
                    <a:cubicBezTo>
                      <a:pt x="644" y="937"/>
                      <a:pt x="644" y="937"/>
                      <a:pt x="644" y="937"/>
                    </a:cubicBezTo>
                    <a:cubicBezTo>
                      <a:pt x="781" y="862"/>
                      <a:pt x="781" y="862"/>
                      <a:pt x="781" y="862"/>
                    </a:cubicBezTo>
                    <a:cubicBezTo>
                      <a:pt x="733" y="775"/>
                      <a:pt x="733" y="775"/>
                      <a:pt x="733" y="775"/>
                    </a:cubicBezTo>
                    <a:cubicBezTo>
                      <a:pt x="742" y="774"/>
                      <a:pt x="750" y="771"/>
                      <a:pt x="758" y="767"/>
                    </a:cubicBezTo>
                    <a:cubicBezTo>
                      <a:pt x="995" y="655"/>
                      <a:pt x="1180" y="634"/>
                      <a:pt x="1304" y="639"/>
                    </a:cubicBezTo>
                    <a:cubicBezTo>
                      <a:pt x="1226" y="831"/>
                      <a:pt x="1105" y="1008"/>
                      <a:pt x="1043" y="1207"/>
                    </a:cubicBezTo>
                    <a:cubicBezTo>
                      <a:pt x="1024" y="1265"/>
                      <a:pt x="1007" y="1332"/>
                      <a:pt x="1028" y="1392"/>
                    </a:cubicBezTo>
                    <a:cubicBezTo>
                      <a:pt x="1051" y="1457"/>
                      <a:pt x="1100" y="1530"/>
                      <a:pt x="1158" y="1605"/>
                    </a:cubicBezTo>
                    <a:cubicBezTo>
                      <a:pt x="1151" y="1630"/>
                      <a:pt x="1143" y="1653"/>
                      <a:pt x="1137" y="1672"/>
                    </a:cubicBezTo>
                    <a:cubicBezTo>
                      <a:pt x="1113" y="1726"/>
                      <a:pt x="906" y="2028"/>
                      <a:pt x="727" y="2278"/>
                    </a:cubicBezTo>
                    <a:cubicBezTo>
                      <a:pt x="687" y="2334"/>
                      <a:pt x="700" y="2412"/>
                      <a:pt x="756" y="2453"/>
                    </a:cubicBezTo>
                    <a:cubicBezTo>
                      <a:pt x="776" y="2467"/>
                      <a:pt x="798" y="2474"/>
                      <a:pt x="820" y="2476"/>
                    </a:cubicBezTo>
                    <a:cubicBezTo>
                      <a:pt x="862" y="2478"/>
                      <a:pt x="904" y="2460"/>
                      <a:pt x="931" y="2424"/>
                    </a:cubicBezTo>
                    <a:cubicBezTo>
                      <a:pt x="1056" y="2249"/>
                      <a:pt x="1253" y="1970"/>
                      <a:pt x="1337" y="1825"/>
                    </a:cubicBezTo>
                    <a:cubicBezTo>
                      <a:pt x="1357" y="1850"/>
                      <a:pt x="1375" y="1874"/>
                      <a:pt x="1386" y="1892"/>
                    </a:cubicBezTo>
                    <a:cubicBezTo>
                      <a:pt x="1345" y="1975"/>
                      <a:pt x="1189" y="2187"/>
                      <a:pt x="1052" y="2356"/>
                    </a:cubicBezTo>
                    <a:cubicBezTo>
                      <a:pt x="1009" y="2410"/>
                      <a:pt x="1017" y="2489"/>
                      <a:pt x="1071" y="2532"/>
                    </a:cubicBezTo>
                    <a:cubicBezTo>
                      <a:pt x="1091" y="2549"/>
                      <a:pt x="1116" y="2558"/>
                      <a:pt x="1141" y="2560"/>
                    </a:cubicBezTo>
                    <a:cubicBezTo>
                      <a:pt x="1180" y="2562"/>
                      <a:pt x="1220" y="2546"/>
                      <a:pt x="1247" y="2514"/>
                    </a:cubicBezTo>
                    <a:cubicBezTo>
                      <a:pt x="1657" y="2008"/>
                      <a:pt x="1648" y="1915"/>
                      <a:pt x="1643" y="1870"/>
                    </a:cubicBezTo>
                    <a:cubicBezTo>
                      <a:pt x="1635" y="1795"/>
                      <a:pt x="1577" y="1722"/>
                      <a:pt x="1457" y="1576"/>
                    </a:cubicBezTo>
                    <a:cubicBezTo>
                      <a:pt x="1448" y="1566"/>
                      <a:pt x="1439" y="1555"/>
                      <a:pt x="1430" y="1544"/>
                    </a:cubicBezTo>
                    <a:cubicBezTo>
                      <a:pt x="1464" y="1475"/>
                      <a:pt x="1489" y="1374"/>
                      <a:pt x="1504" y="1335"/>
                    </a:cubicBezTo>
                    <a:cubicBezTo>
                      <a:pt x="1624" y="963"/>
                      <a:pt x="1624" y="963"/>
                      <a:pt x="1624" y="963"/>
                    </a:cubicBezTo>
                    <a:cubicBezTo>
                      <a:pt x="1632" y="1026"/>
                      <a:pt x="1641" y="1077"/>
                      <a:pt x="1668" y="1117"/>
                    </a:cubicBezTo>
                    <a:cubicBezTo>
                      <a:pt x="1682" y="1138"/>
                      <a:pt x="1711" y="1180"/>
                      <a:pt x="1828" y="1188"/>
                    </a:cubicBezTo>
                    <a:cubicBezTo>
                      <a:pt x="1894" y="1193"/>
                      <a:pt x="1990" y="1186"/>
                      <a:pt x="2128" y="1157"/>
                    </a:cubicBezTo>
                    <a:cubicBezTo>
                      <a:pt x="2182" y="1145"/>
                      <a:pt x="2217" y="1092"/>
                      <a:pt x="2206" y="1038"/>
                    </a:cubicBezTo>
                    <a:cubicBezTo>
                      <a:pt x="2194" y="984"/>
                      <a:pt x="2142" y="950"/>
                      <a:pt x="2087" y="961"/>
                    </a:cubicBezTo>
                    <a:cubicBezTo>
                      <a:pt x="1991" y="981"/>
                      <a:pt x="1881" y="990"/>
                      <a:pt x="1830" y="988"/>
                    </a:cubicBezTo>
                    <a:cubicBezTo>
                      <a:pt x="1826" y="968"/>
                      <a:pt x="1822" y="938"/>
                      <a:pt x="1819" y="914"/>
                    </a:cubicBezTo>
                    <a:cubicBezTo>
                      <a:pt x="1806" y="821"/>
                      <a:pt x="1789" y="693"/>
                      <a:pt x="1719" y="592"/>
                    </a:cubicBezTo>
                    <a:cubicBezTo>
                      <a:pt x="1711" y="580"/>
                      <a:pt x="1701" y="571"/>
                      <a:pt x="1690" y="564"/>
                    </a:cubicBezTo>
                    <a:cubicBezTo>
                      <a:pt x="1684" y="556"/>
                      <a:pt x="1676" y="549"/>
                      <a:pt x="1667" y="542"/>
                    </a:cubicBezTo>
                    <a:cubicBezTo>
                      <a:pt x="1684" y="545"/>
                      <a:pt x="1702" y="547"/>
                      <a:pt x="1720" y="547"/>
                    </a:cubicBezTo>
                    <a:cubicBezTo>
                      <a:pt x="1871" y="547"/>
                      <a:pt x="1994" y="425"/>
                      <a:pt x="1994" y="273"/>
                    </a:cubicBezTo>
                    <a:cubicBezTo>
                      <a:pt x="1994" y="122"/>
                      <a:pt x="1871" y="0"/>
                      <a:pt x="1720" y="0"/>
                    </a:cubicBezTo>
                    <a:cubicBezTo>
                      <a:pt x="1569" y="0"/>
                      <a:pt x="1446" y="122"/>
                      <a:pt x="1446" y="273"/>
                    </a:cubicBezTo>
                    <a:cubicBezTo>
                      <a:pt x="1446" y="354"/>
                      <a:pt x="1481" y="427"/>
                      <a:pt x="1537" y="477"/>
                    </a:cubicBezTo>
                    <a:cubicBezTo>
                      <a:pt x="1534" y="476"/>
                      <a:pt x="1531" y="476"/>
                      <a:pt x="1529" y="475"/>
                    </a:cubicBezTo>
                    <a:cubicBezTo>
                      <a:pt x="1433" y="444"/>
                      <a:pt x="1122" y="373"/>
                      <a:pt x="672" y="587"/>
                    </a:cubicBezTo>
                    <a:cubicBezTo>
                      <a:pt x="660" y="592"/>
                      <a:pt x="650" y="600"/>
                      <a:pt x="642" y="609"/>
                    </a:cubicBezTo>
                    <a:cubicBezTo>
                      <a:pt x="602" y="536"/>
                      <a:pt x="602" y="536"/>
                      <a:pt x="602" y="536"/>
                    </a:cubicBezTo>
                    <a:cubicBezTo>
                      <a:pt x="465" y="611"/>
                      <a:pt x="465" y="611"/>
                      <a:pt x="465" y="611"/>
                    </a:cubicBezTo>
                    <a:cubicBezTo>
                      <a:pt x="403" y="499"/>
                      <a:pt x="403" y="499"/>
                      <a:pt x="403" y="499"/>
                    </a:cubicBezTo>
                    <a:cubicBezTo>
                      <a:pt x="0" y="720"/>
                      <a:pt x="0" y="720"/>
                      <a:pt x="0" y="720"/>
                    </a:cubicBezTo>
                    <a:cubicBezTo>
                      <a:pt x="306" y="1276"/>
                      <a:pt x="306" y="1276"/>
                      <a:pt x="306" y="1276"/>
                    </a:cubicBezTo>
                    <a:lnTo>
                      <a:pt x="709" y="1055"/>
                    </a:lnTo>
                    <a:close/>
                    <a:moveTo>
                      <a:pt x="562" y="672"/>
                    </a:moveTo>
                    <a:cubicBezTo>
                      <a:pt x="645" y="823"/>
                      <a:pt x="645" y="823"/>
                      <a:pt x="645" y="823"/>
                    </a:cubicBezTo>
                    <a:cubicBezTo>
                      <a:pt x="601" y="847"/>
                      <a:pt x="601" y="847"/>
                      <a:pt x="601" y="847"/>
                    </a:cubicBezTo>
                    <a:cubicBezTo>
                      <a:pt x="518" y="696"/>
                      <a:pt x="518" y="696"/>
                      <a:pt x="518" y="696"/>
                    </a:cubicBezTo>
                    <a:lnTo>
                      <a:pt x="562" y="67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9" name="Group 168"/>
          <p:cNvGrpSpPr/>
          <p:nvPr/>
        </p:nvGrpSpPr>
        <p:grpSpPr>
          <a:xfrm>
            <a:off x="3431114" y="3752014"/>
            <a:ext cx="6633044" cy="3118526"/>
            <a:chOff x="4094164" y="3545827"/>
            <a:chExt cx="4000458" cy="3308998"/>
          </a:xfrm>
        </p:grpSpPr>
        <p:sp>
          <p:nvSpPr>
            <p:cNvPr id="175" name="Freeform 5"/>
            <p:cNvSpPr>
              <a:spLocks/>
            </p:cNvSpPr>
            <p:nvPr/>
          </p:nvSpPr>
          <p:spPr bwMode="auto">
            <a:xfrm>
              <a:off x="4094164" y="3545827"/>
              <a:ext cx="4000458" cy="3304233"/>
            </a:xfrm>
            <a:custGeom>
              <a:avLst/>
              <a:gdLst>
                <a:gd name="T0" fmla="*/ 38 w 1084"/>
                <a:gd name="T1" fmla="*/ 832 h 852"/>
                <a:gd name="T2" fmla="*/ 0 w 1084"/>
                <a:gd name="T3" fmla="*/ 852 h 852"/>
                <a:gd name="T4" fmla="*/ 1029 w 1084"/>
                <a:gd name="T5" fmla="*/ 852 h 852"/>
                <a:gd name="T6" fmla="*/ 1061 w 1084"/>
                <a:gd name="T7" fmla="*/ 776 h 852"/>
                <a:gd name="T8" fmla="*/ 858 w 1084"/>
                <a:gd name="T9" fmla="*/ 489 h 852"/>
                <a:gd name="T10" fmla="*/ 529 w 1084"/>
                <a:gd name="T11" fmla="*/ 368 h 852"/>
                <a:gd name="T12" fmla="*/ 405 w 1084"/>
                <a:gd name="T13" fmla="*/ 327 h 852"/>
                <a:gd name="T14" fmla="*/ 557 w 1084"/>
                <a:gd name="T15" fmla="*/ 56 h 852"/>
                <a:gd name="T16" fmla="*/ 325 w 1084"/>
                <a:gd name="T17" fmla="*/ 4 h 852"/>
                <a:gd name="T18" fmla="*/ 426 w 1084"/>
                <a:gd name="T19" fmla="*/ 27 h 852"/>
                <a:gd name="T20" fmla="*/ 502 w 1084"/>
                <a:gd name="T21" fmla="*/ 76 h 852"/>
                <a:gd name="T22" fmla="*/ 455 w 1084"/>
                <a:gd name="T23" fmla="*/ 139 h 852"/>
                <a:gd name="T24" fmla="*/ 152 w 1084"/>
                <a:gd name="T25" fmla="*/ 238 h 852"/>
                <a:gd name="T26" fmla="*/ 168 w 1084"/>
                <a:gd name="T27" fmla="*/ 405 h 852"/>
                <a:gd name="T28" fmla="*/ 219 w 1084"/>
                <a:gd name="T29" fmla="*/ 699 h 852"/>
                <a:gd name="T30" fmla="*/ 38 w 1084"/>
                <a:gd name="T31" fmla="*/ 832 h 852"/>
                <a:gd name="connsiteX0" fmla="*/ 351 w 9812"/>
                <a:gd name="connsiteY0" fmla="*/ 10069 h 10304"/>
                <a:gd name="connsiteX1" fmla="*/ 0 w 9812"/>
                <a:gd name="connsiteY1" fmla="*/ 10304 h 10304"/>
                <a:gd name="connsiteX2" fmla="*/ 9493 w 9812"/>
                <a:gd name="connsiteY2" fmla="*/ 10304 h 10304"/>
                <a:gd name="connsiteX3" fmla="*/ 9788 w 9812"/>
                <a:gd name="connsiteY3" fmla="*/ 9412 h 10304"/>
                <a:gd name="connsiteX4" fmla="*/ 7915 w 9812"/>
                <a:gd name="connsiteY4" fmla="*/ 6043 h 10304"/>
                <a:gd name="connsiteX5" fmla="*/ 4880 w 9812"/>
                <a:gd name="connsiteY5" fmla="*/ 4623 h 10304"/>
                <a:gd name="connsiteX6" fmla="*/ 3736 w 9812"/>
                <a:gd name="connsiteY6" fmla="*/ 4142 h 10304"/>
                <a:gd name="connsiteX7" fmla="*/ 5138 w 9812"/>
                <a:gd name="connsiteY7" fmla="*/ 961 h 10304"/>
                <a:gd name="connsiteX8" fmla="*/ 1941 w 9812"/>
                <a:gd name="connsiteY8" fmla="*/ 4 h 10304"/>
                <a:gd name="connsiteX9" fmla="*/ 3930 w 9812"/>
                <a:gd name="connsiteY9" fmla="*/ 621 h 10304"/>
                <a:gd name="connsiteX10" fmla="*/ 4631 w 9812"/>
                <a:gd name="connsiteY10" fmla="*/ 1196 h 10304"/>
                <a:gd name="connsiteX11" fmla="*/ 4197 w 9812"/>
                <a:gd name="connsiteY11" fmla="*/ 1935 h 10304"/>
                <a:gd name="connsiteX12" fmla="*/ 1402 w 9812"/>
                <a:gd name="connsiteY12" fmla="*/ 3097 h 10304"/>
                <a:gd name="connsiteX13" fmla="*/ 1550 w 9812"/>
                <a:gd name="connsiteY13" fmla="*/ 5058 h 10304"/>
                <a:gd name="connsiteX14" fmla="*/ 2020 w 9812"/>
                <a:gd name="connsiteY14" fmla="*/ 8508 h 10304"/>
                <a:gd name="connsiteX15" fmla="*/ 351 w 9812"/>
                <a:gd name="connsiteY15" fmla="*/ 10069 h 10304"/>
                <a:gd name="connsiteX0" fmla="*/ 358 w 10001"/>
                <a:gd name="connsiteY0" fmla="*/ 9772 h 10000"/>
                <a:gd name="connsiteX1" fmla="*/ 0 w 10001"/>
                <a:gd name="connsiteY1" fmla="*/ 10000 h 10000"/>
                <a:gd name="connsiteX2" fmla="*/ 9675 w 10001"/>
                <a:gd name="connsiteY2" fmla="*/ 10000 h 10000"/>
                <a:gd name="connsiteX3" fmla="*/ 9976 w 10001"/>
                <a:gd name="connsiteY3" fmla="*/ 9134 h 10000"/>
                <a:gd name="connsiteX4" fmla="*/ 8067 w 10001"/>
                <a:gd name="connsiteY4" fmla="*/ 5865 h 10000"/>
                <a:gd name="connsiteX5" fmla="*/ 4974 w 10001"/>
                <a:gd name="connsiteY5" fmla="*/ 4487 h 10000"/>
                <a:gd name="connsiteX6" fmla="*/ 3808 w 10001"/>
                <a:gd name="connsiteY6" fmla="*/ 4020 h 10000"/>
                <a:gd name="connsiteX7" fmla="*/ 5236 w 10001"/>
                <a:gd name="connsiteY7" fmla="*/ 933 h 10000"/>
                <a:gd name="connsiteX8" fmla="*/ 1978 w 10001"/>
                <a:gd name="connsiteY8" fmla="*/ 4 h 10000"/>
                <a:gd name="connsiteX9" fmla="*/ 4005 w 10001"/>
                <a:gd name="connsiteY9" fmla="*/ 603 h 10000"/>
                <a:gd name="connsiteX10" fmla="*/ 4720 w 10001"/>
                <a:gd name="connsiteY10" fmla="*/ 1161 h 10000"/>
                <a:gd name="connsiteX11" fmla="*/ 4277 w 10001"/>
                <a:gd name="connsiteY11" fmla="*/ 1878 h 10000"/>
                <a:gd name="connsiteX12" fmla="*/ 1429 w 10001"/>
                <a:gd name="connsiteY12" fmla="*/ 3006 h 10000"/>
                <a:gd name="connsiteX13" fmla="*/ 1580 w 10001"/>
                <a:gd name="connsiteY13" fmla="*/ 4909 h 10000"/>
                <a:gd name="connsiteX14" fmla="*/ 2059 w 10001"/>
                <a:gd name="connsiteY14" fmla="*/ 8257 h 10000"/>
                <a:gd name="connsiteX15" fmla="*/ 358 w 10001"/>
                <a:gd name="connsiteY15" fmla="*/ 9772 h 10000"/>
                <a:gd name="connsiteX0" fmla="*/ 358 w 10001"/>
                <a:gd name="connsiteY0" fmla="*/ 9772 h 10000"/>
                <a:gd name="connsiteX1" fmla="*/ 0 w 10001"/>
                <a:gd name="connsiteY1" fmla="*/ 10000 h 10000"/>
                <a:gd name="connsiteX2" fmla="*/ 9675 w 10001"/>
                <a:gd name="connsiteY2" fmla="*/ 10000 h 10000"/>
                <a:gd name="connsiteX3" fmla="*/ 9976 w 10001"/>
                <a:gd name="connsiteY3" fmla="*/ 9134 h 10000"/>
                <a:gd name="connsiteX4" fmla="*/ 8067 w 10001"/>
                <a:gd name="connsiteY4" fmla="*/ 5865 h 10000"/>
                <a:gd name="connsiteX5" fmla="*/ 4974 w 10001"/>
                <a:gd name="connsiteY5" fmla="*/ 4487 h 10000"/>
                <a:gd name="connsiteX6" fmla="*/ 3808 w 10001"/>
                <a:gd name="connsiteY6" fmla="*/ 4020 h 10000"/>
                <a:gd name="connsiteX7" fmla="*/ 5236 w 10001"/>
                <a:gd name="connsiteY7" fmla="*/ 933 h 10000"/>
                <a:gd name="connsiteX8" fmla="*/ 1978 w 10001"/>
                <a:gd name="connsiteY8" fmla="*/ 4 h 10000"/>
                <a:gd name="connsiteX9" fmla="*/ 4005 w 10001"/>
                <a:gd name="connsiteY9" fmla="*/ 603 h 10000"/>
                <a:gd name="connsiteX10" fmla="*/ 4720 w 10001"/>
                <a:gd name="connsiteY10" fmla="*/ 1161 h 10000"/>
                <a:gd name="connsiteX11" fmla="*/ 4277 w 10001"/>
                <a:gd name="connsiteY11" fmla="*/ 1878 h 10000"/>
                <a:gd name="connsiteX12" fmla="*/ 1429 w 10001"/>
                <a:gd name="connsiteY12" fmla="*/ 3006 h 10000"/>
                <a:gd name="connsiteX13" fmla="*/ 1580 w 10001"/>
                <a:gd name="connsiteY13" fmla="*/ 4909 h 10000"/>
                <a:gd name="connsiteX14" fmla="*/ 2059 w 10001"/>
                <a:gd name="connsiteY14" fmla="*/ 8257 h 10000"/>
                <a:gd name="connsiteX15" fmla="*/ 358 w 10001"/>
                <a:gd name="connsiteY15" fmla="*/ 9772 h 10000"/>
                <a:gd name="connsiteX0" fmla="*/ 358 w 10001"/>
                <a:gd name="connsiteY0" fmla="*/ 9772 h 10000"/>
                <a:gd name="connsiteX1" fmla="*/ 0 w 10001"/>
                <a:gd name="connsiteY1" fmla="*/ 10000 h 10000"/>
                <a:gd name="connsiteX2" fmla="*/ 9675 w 10001"/>
                <a:gd name="connsiteY2" fmla="*/ 10000 h 10000"/>
                <a:gd name="connsiteX3" fmla="*/ 9976 w 10001"/>
                <a:gd name="connsiteY3" fmla="*/ 9134 h 10000"/>
                <a:gd name="connsiteX4" fmla="*/ 8067 w 10001"/>
                <a:gd name="connsiteY4" fmla="*/ 5865 h 10000"/>
                <a:gd name="connsiteX5" fmla="*/ 4974 w 10001"/>
                <a:gd name="connsiteY5" fmla="*/ 4487 h 10000"/>
                <a:gd name="connsiteX6" fmla="*/ 3808 w 10001"/>
                <a:gd name="connsiteY6" fmla="*/ 4020 h 10000"/>
                <a:gd name="connsiteX7" fmla="*/ 5236 w 10001"/>
                <a:gd name="connsiteY7" fmla="*/ 933 h 10000"/>
                <a:gd name="connsiteX8" fmla="*/ 1978 w 10001"/>
                <a:gd name="connsiteY8" fmla="*/ 4 h 10000"/>
                <a:gd name="connsiteX9" fmla="*/ 4005 w 10001"/>
                <a:gd name="connsiteY9" fmla="*/ 603 h 10000"/>
                <a:gd name="connsiteX10" fmla="*/ 4720 w 10001"/>
                <a:gd name="connsiteY10" fmla="*/ 1161 h 10000"/>
                <a:gd name="connsiteX11" fmla="*/ 4277 w 10001"/>
                <a:gd name="connsiteY11" fmla="*/ 1878 h 10000"/>
                <a:gd name="connsiteX12" fmla="*/ 1429 w 10001"/>
                <a:gd name="connsiteY12" fmla="*/ 3006 h 10000"/>
                <a:gd name="connsiteX13" fmla="*/ 1580 w 10001"/>
                <a:gd name="connsiteY13" fmla="*/ 4909 h 10000"/>
                <a:gd name="connsiteX14" fmla="*/ 2059 w 10001"/>
                <a:gd name="connsiteY14" fmla="*/ 8257 h 10000"/>
                <a:gd name="connsiteX15" fmla="*/ 358 w 10001"/>
                <a:gd name="connsiteY15" fmla="*/ 9772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001" h="10000">
                  <a:moveTo>
                    <a:pt x="358" y="9772"/>
                  </a:moveTo>
                  <a:cubicBezTo>
                    <a:pt x="254" y="9829"/>
                    <a:pt x="131" y="9909"/>
                    <a:pt x="0" y="10000"/>
                  </a:cubicBezTo>
                  <a:lnTo>
                    <a:pt x="9675" y="10000"/>
                  </a:lnTo>
                  <a:cubicBezTo>
                    <a:pt x="9834" y="9750"/>
                    <a:pt x="9929" y="9442"/>
                    <a:pt x="9976" y="9134"/>
                  </a:cubicBezTo>
                  <a:cubicBezTo>
                    <a:pt x="10192" y="7677"/>
                    <a:pt x="8988" y="6469"/>
                    <a:pt x="8067" y="5865"/>
                  </a:cubicBezTo>
                  <a:cubicBezTo>
                    <a:pt x="7089" y="5227"/>
                    <a:pt x="6026" y="4852"/>
                    <a:pt x="4974" y="4487"/>
                  </a:cubicBezTo>
                  <a:cubicBezTo>
                    <a:pt x="4588" y="4350"/>
                    <a:pt x="4168" y="4258"/>
                    <a:pt x="3808" y="4020"/>
                  </a:cubicBezTo>
                  <a:cubicBezTo>
                    <a:pt x="2644" y="3251"/>
                    <a:pt x="5714" y="2550"/>
                    <a:pt x="5236" y="933"/>
                  </a:cubicBezTo>
                  <a:cubicBezTo>
                    <a:pt x="5028" y="228"/>
                    <a:pt x="2147" y="-42"/>
                    <a:pt x="1978" y="4"/>
                  </a:cubicBezTo>
                  <a:cubicBezTo>
                    <a:pt x="2232" y="38"/>
                    <a:pt x="3549" y="410"/>
                    <a:pt x="4005" y="603"/>
                  </a:cubicBezTo>
                  <a:cubicBezTo>
                    <a:pt x="4462" y="796"/>
                    <a:pt x="4588" y="910"/>
                    <a:pt x="4720" y="1161"/>
                  </a:cubicBezTo>
                  <a:cubicBezTo>
                    <a:pt x="4917" y="1548"/>
                    <a:pt x="4551" y="1742"/>
                    <a:pt x="4277" y="1878"/>
                  </a:cubicBezTo>
                  <a:cubicBezTo>
                    <a:pt x="3347" y="2334"/>
                    <a:pt x="2350" y="2539"/>
                    <a:pt x="1429" y="3006"/>
                  </a:cubicBezTo>
                  <a:cubicBezTo>
                    <a:pt x="574" y="3438"/>
                    <a:pt x="1025" y="4373"/>
                    <a:pt x="1580" y="4909"/>
                  </a:cubicBezTo>
                  <a:cubicBezTo>
                    <a:pt x="2501" y="5797"/>
                    <a:pt x="2858" y="7084"/>
                    <a:pt x="2059" y="8257"/>
                  </a:cubicBezTo>
                  <a:cubicBezTo>
                    <a:pt x="1598" y="8930"/>
                    <a:pt x="997" y="9396"/>
                    <a:pt x="358" y="977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" name="Freeform 6"/>
            <p:cNvSpPr>
              <a:spLocks/>
            </p:cNvSpPr>
            <p:nvPr/>
          </p:nvSpPr>
          <p:spPr bwMode="auto">
            <a:xfrm>
              <a:off x="4729163" y="3914775"/>
              <a:ext cx="2301875" cy="2940050"/>
            </a:xfrm>
            <a:custGeom>
              <a:avLst/>
              <a:gdLst>
                <a:gd name="T0" fmla="*/ 144 w 612"/>
                <a:gd name="T1" fmla="*/ 333 h 781"/>
                <a:gd name="T2" fmla="*/ 206 w 612"/>
                <a:gd name="T3" fmla="*/ 366 h 781"/>
                <a:gd name="T4" fmla="*/ 350 w 612"/>
                <a:gd name="T5" fmla="*/ 434 h 781"/>
                <a:gd name="T6" fmla="*/ 462 w 612"/>
                <a:gd name="T7" fmla="*/ 628 h 781"/>
                <a:gd name="T8" fmla="*/ 325 w 612"/>
                <a:gd name="T9" fmla="*/ 781 h 781"/>
                <a:gd name="T10" fmla="*/ 418 w 612"/>
                <a:gd name="T11" fmla="*/ 781 h 781"/>
                <a:gd name="T12" fmla="*/ 499 w 612"/>
                <a:gd name="T13" fmla="*/ 688 h 781"/>
                <a:gd name="T14" fmla="*/ 166 w 612"/>
                <a:gd name="T15" fmla="*/ 329 h 781"/>
                <a:gd name="T16" fmla="*/ 92 w 612"/>
                <a:gd name="T17" fmla="*/ 190 h 781"/>
                <a:gd name="T18" fmla="*/ 213 w 612"/>
                <a:gd name="T19" fmla="*/ 142 h 781"/>
                <a:gd name="T20" fmla="*/ 364 w 612"/>
                <a:gd name="T21" fmla="*/ 56 h 781"/>
                <a:gd name="T22" fmla="*/ 363 w 612"/>
                <a:gd name="T23" fmla="*/ 0 h 781"/>
                <a:gd name="T24" fmla="*/ 370 w 612"/>
                <a:gd name="T25" fmla="*/ 7 h 781"/>
                <a:gd name="T26" fmla="*/ 296 w 612"/>
                <a:gd name="T27" fmla="*/ 100 h 781"/>
                <a:gd name="T28" fmla="*/ 236 w 612"/>
                <a:gd name="T29" fmla="*/ 127 h 781"/>
                <a:gd name="T30" fmla="*/ 123 w 612"/>
                <a:gd name="T31" fmla="*/ 169 h 781"/>
                <a:gd name="T32" fmla="*/ 63 w 612"/>
                <a:gd name="T33" fmla="*/ 198 h 781"/>
                <a:gd name="T34" fmla="*/ 67 w 612"/>
                <a:gd name="T35" fmla="*/ 278 h 781"/>
                <a:gd name="T36" fmla="*/ 144 w 612"/>
                <a:gd name="T37" fmla="*/ 333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2" h="781">
                  <a:moveTo>
                    <a:pt x="144" y="333"/>
                  </a:moveTo>
                  <a:cubicBezTo>
                    <a:pt x="164" y="345"/>
                    <a:pt x="184" y="356"/>
                    <a:pt x="206" y="366"/>
                  </a:cubicBezTo>
                  <a:cubicBezTo>
                    <a:pt x="255" y="386"/>
                    <a:pt x="305" y="406"/>
                    <a:pt x="350" y="434"/>
                  </a:cubicBezTo>
                  <a:cubicBezTo>
                    <a:pt x="417" y="473"/>
                    <a:pt x="489" y="541"/>
                    <a:pt x="462" y="628"/>
                  </a:cubicBezTo>
                  <a:cubicBezTo>
                    <a:pt x="442" y="693"/>
                    <a:pt x="380" y="745"/>
                    <a:pt x="325" y="781"/>
                  </a:cubicBezTo>
                  <a:cubicBezTo>
                    <a:pt x="418" y="781"/>
                    <a:pt x="418" y="781"/>
                    <a:pt x="418" y="781"/>
                  </a:cubicBezTo>
                  <a:cubicBezTo>
                    <a:pt x="450" y="755"/>
                    <a:pt x="479" y="726"/>
                    <a:pt x="499" y="688"/>
                  </a:cubicBezTo>
                  <a:cubicBezTo>
                    <a:pt x="612" y="474"/>
                    <a:pt x="294" y="395"/>
                    <a:pt x="166" y="329"/>
                  </a:cubicBezTo>
                  <a:cubicBezTo>
                    <a:pt x="123" y="307"/>
                    <a:pt x="0" y="235"/>
                    <a:pt x="92" y="190"/>
                  </a:cubicBezTo>
                  <a:cubicBezTo>
                    <a:pt x="131" y="171"/>
                    <a:pt x="173" y="158"/>
                    <a:pt x="213" y="142"/>
                  </a:cubicBezTo>
                  <a:cubicBezTo>
                    <a:pt x="262" y="121"/>
                    <a:pt x="330" y="100"/>
                    <a:pt x="364" y="56"/>
                  </a:cubicBezTo>
                  <a:cubicBezTo>
                    <a:pt x="378" y="37"/>
                    <a:pt x="383" y="15"/>
                    <a:pt x="363" y="0"/>
                  </a:cubicBezTo>
                  <a:cubicBezTo>
                    <a:pt x="366" y="2"/>
                    <a:pt x="368" y="4"/>
                    <a:pt x="370" y="7"/>
                  </a:cubicBezTo>
                  <a:cubicBezTo>
                    <a:pt x="397" y="43"/>
                    <a:pt x="320" y="88"/>
                    <a:pt x="296" y="100"/>
                  </a:cubicBezTo>
                  <a:cubicBezTo>
                    <a:pt x="277" y="111"/>
                    <a:pt x="256" y="119"/>
                    <a:pt x="236" y="127"/>
                  </a:cubicBezTo>
                  <a:cubicBezTo>
                    <a:pt x="198" y="141"/>
                    <a:pt x="160" y="154"/>
                    <a:pt x="123" y="169"/>
                  </a:cubicBezTo>
                  <a:cubicBezTo>
                    <a:pt x="102" y="177"/>
                    <a:pt x="80" y="184"/>
                    <a:pt x="63" y="198"/>
                  </a:cubicBezTo>
                  <a:cubicBezTo>
                    <a:pt x="38" y="220"/>
                    <a:pt x="47" y="257"/>
                    <a:pt x="67" y="278"/>
                  </a:cubicBezTo>
                  <a:cubicBezTo>
                    <a:pt x="89" y="300"/>
                    <a:pt x="117" y="317"/>
                    <a:pt x="144" y="333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" name="Freeform 7"/>
            <p:cNvSpPr>
              <a:spLocks/>
            </p:cNvSpPr>
            <p:nvPr/>
          </p:nvSpPr>
          <p:spPr bwMode="auto">
            <a:xfrm>
              <a:off x="4278313" y="4343400"/>
              <a:ext cx="1154113" cy="2503487"/>
            </a:xfrm>
            <a:custGeom>
              <a:avLst/>
              <a:gdLst>
                <a:gd name="T0" fmla="*/ 220 w 307"/>
                <a:gd name="T1" fmla="*/ 451 h 665"/>
                <a:gd name="T2" fmla="*/ 142 w 307"/>
                <a:gd name="T3" fmla="*/ 565 h 665"/>
                <a:gd name="T4" fmla="*/ 40 w 307"/>
                <a:gd name="T5" fmla="*/ 638 h 665"/>
                <a:gd name="T6" fmla="*/ 32 w 307"/>
                <a:gd name="T7" fmla="*/ 665 h 665"/>
                <a:gd name="T8" fmla="*/ 143 w 307"/>
                <a:gd name="T9" fmla="*/ 582 h 665"/>
                <a:gd name="T10" fmla="*/ 239 w 307"/>
                <a:gd name="T11" fmla="*/ 420 h 665"/>
                <a:gd name="T12" fmla="*/ 241 w 307"/>
                <a:gd name="T13" fmla="*/ 352 h 665"/>
                <a:gd name="T14" fmla="*/ 227 w 307"/>
                <a:gd name="T15" fmla="*/ 304 h 665"/>
                <a:gd name="T16" fmla="*/ 210 w 307"/>
                <a:gd name="T17" fmla="*/ 276 h 665"/>
                <a:gd name="T18" fmla="*/ 158 w 307"/>
                <a:gd name="T19" fmla="*/ 221 h 665"/>
                <a:gd name="T20" fmla="*/ 127 w 307"/>
                <a:gd name="T21" fmla="*/ 190 h 665"/>
                <a:gd name="T22" fmla="*/ 108 w 307"/>
                <a:gd name="T23" fmla="*/ 170 h 665"/>
                <a:gd name="T24" fmla="*/ 92 w 307"/>
                <a:gd name="T25" fmla="*/ 148 h 665"/>
                <a:gd name="T26" fmla="*/ 82 w 307"/>
                <a:gd name="T27" fmla="*/ 113 h 665"/>
                <a:gd name="T28" fmla="*/ 93 w 307"/>
                <a:gd name="T29" fmla="*/ 88 h 665"/>
                <a:gd name="T30" fmla="*/ 106 w 307"/>
                <a:gd name="T31" fmla="*/ 76 h 665"/>
                <a:gd name="T32" fmla="*/ 111 w 307"/>
                <a:gd name="T33" fmla="*/ 73 h 665"/>
                <a:gd name="T34" fmla="*/ 125 w 307"/>
                <a:gd name="T35" fmla="*/ 64 h 665"/>
                <a:gd name="T36" fmla="*/ 258 w 307"/>
                <a:gd name="T37" fmla="*/ 16 h 665"/>
                <a:gd name="T38" fmla="*/ 257 w 307"/>
                <a:gd name="T39" fmla="*/ 14 h 665"/>
                <a:gd name="T40" fmla="*/ 123 w 307"/>
                <a:gd name="T41" fmla="*/ 60 h 665"/>
                <a:gd name="T42" fmla="*/ 108 w 307"/>
                <a:gd name="T43" fmla="*/ 68 h 665"/>
                <a:gd name="T44" fmla="*/ 103 w 307"/>
                <a:gd name="T45" fmla="*/ 71 h 665"/>
                <a:gd name="T46" fmla="*/ 89 w 307"/>
                <a:gd name="T47" fmla="*/ 83 h 665"/>
                <a:gd name="T48" fmla="*/ 75 w 307"/>
                <a:gd name="T49" fmla="*/ 113 h 665"/>
                <a:gd name="T50" fmla="*/ 85 w 307"/>
                <a:gd name="T51" fmla="*/ 152 h 665"/>
                <a:gd name="T52" fmla="*/ 102 w 307"/>
                <a:gd name="T53" fmla="*/ 175 h 665"/>
                <a:gd name="T54" fmla="*/ 120 w 307"/>
                <a:gd name="T55" fmla="*/ 196 h 665"/>
                <a:gd name="T56" fmla="*/ 151 w 307"/>
                <a:gd name="T57" fmla="*/ 227 h 665"/>
                <a:gd name="T58" fmla="*/ 202 w 307"/>
                <a:gd name="T59" fmla="*/ 282 h 665"/>
                <a:gd name="T60" fmla="*/ 218 w 307"/>
                <a:gd name="T61" fmla="*/ 309 h 665"/>
                <a:gd name="T62" fmla="*/ 230 w 307"/>
                <a:gd name="T63" fmla="*/ 354 h 665"/>
                <a:gd name="T64" fmla="*/ 228 w 307"/>
                <a:gd name="T65" fmla="*/ 418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07" h="665">
                  <a:moveTo>
                    <a:pt x="228" y="418"/>
                  </a:moveTo>
                  <a:cubicBezTo>
                    <a:pt x="227" y="429"/>
                    <a:pt x="224" y="440"/>
                    <a:pt x="220" y="451"/>
                  </a:cubicBezTo>
                  <a:cubicBezTo>
                    <a:pt x="217" y="461"/>
                    <a:pt x="213" y="471"/>
                    <a:pt x="208" y="481"/>
                  </a:cubicBezTo>
                  <a:cubicBezTo>
                    <a:pt x="193" y="512"/>
                    <a:pt x="168" y="543"/>
                    <a:pt x="142" y="565"/>
                  </a:cubicBezTo>
                  <a:cubicBezTo>
                    <a:pt x="127" y="577"/>
                    <a:pt x="112" y="588"/>
                    <a:pt x="97" y="599"/>
                  </a:cubicBezTo>
                  <a:cubicBezTo>
                    <a:pt x="78" y="612"/>
                    <a:pt x="59" y="625"/>
                    <a:pt x="40" y="638"/>
                  </a:cubicBezTo>
                  <a:cubicBezTo>
                    <a:pt x="27" y="647"/>
                    <a:pt x="13" y="656"/>
                    <a:pt x="0" y="665"/>
                  </a:cubicBezTo>
                  <a:cubicBezTo>
                    <a:pt x="32" y="665"/>
                    <a:pt x="32" y="665"/>
                    <a:pt x="32" y="665"/>
                  </a:cubicBezTo>
                  <a:cubicBezTo>
                    <a:pt x="42" y="659"/>
                    <a:pt x="52" y="652"/>
                    <a:pt x="62" y="645"/>
                  </a:cubicBezTo>
                  <a:cubicBezTo>
                    <a:pt x="90" y="626"/>
                    <a:pt x="117" y="605"/>
                    <a:pt x="143" y="582"/>
                  </a:cubicBezTo>
                  <a:cubicBezTo>
                    <a:pt x="184" y="546"/>
                    <a:pt x="214" y="506"/>
                    <a:pt x="231" y="454"/>
                  </a:cubicBezTo>
                  <a:cubicBezTo>
                    <a:pt x="235" y="443"/>
                    <a:pt x="237" y="432"/>
                    <a:pt x="239" y="420"/>
                  </a:cubicBezTo>
                  <a:cubicBezTo>
                    <a:pt x="241" y="409"/>
                    <a:pt x="242" y="398"/>
                    <a:pt x="242" y="386"/>
                  </a:cubicBezTo>
                  <a:cubicBezTo>
                    <a:pt x="243" y="375"/>
                    <a:pt x="242" y="364"/>
                    <a:pt x="241" y="352"/>
                  </a:cubicBezTo>
                  <a:cubicBezTo>
                    <a:pt x="239" y="341"/>
                    <a:pt x="237" y="330"/>
                    <a:pt x="233" y="320"/>
                  </a:cubicBezTo>
                  <a:cubicBezTo>
                    <a:pt x="232" y="315"/>
                    <a:pt x="229" y="310"/>
                    <a:pt x="227" y="304"/>
                  </a:cubicBezTo>
                  <a:cubicBezTo>
                    <a:pt x="225" y="300"/>
                    <a:pt x="223" y="294"/>
                    <a:pt x="220" y="290"/>
                  </a:cubicBezTo>
                  <a:cubicBezTo>
                    <a:pt x="217" y="285"/>
                    <a:pt x="214" y="281"/>
                    <a:pt x="210" y="276"/>
                  </a:cubicBezTo>
                  <a:cubicBezTo>
                    <a:pt x="207" y="272"/>
                    <a:pt x="204" y="268"/>
                    <a:pt x="200" y="264"/>
                  </a:cubicBezTo>
                  <a:cubicBezTo>
                    <a:pt x="187" y="248"/>
                    <a:pt x="172" y="234"/>
                    <a:pt x="158" y="221"/>
                  </a:cubicBezTo>
                  <a:cubicBezTo>
                    <a:pt x="151" y="214"/>
                    <a:pt x="144" y="207"/>
                    <a:pt x="137" y="200"/>
                  </a:cubicBezTo>
                  <a:cubicBezTo>
                    <a:pt x="133" y="197"/>
                    <a:pt x="130" y="194"/>
                    <a:pt x="127" y="190"/>
                  </a:cubicBezTo>
                  <a:cubicBezTo>
                    <a:pt x="123" y="187"/>
                    <a:pt x="120" y="184"/>
                    <a:pt x="117" y="180"/>
                  </a:cubicBezTo>
                  <a:cubicBezTo>
                    <a:pt x="114" y="177"/>
                    <a:pt x="111" y="173"/>
                    <a:pt x="108" y="170"/>
                  </a:cubicBezTo>
                  <a:cubicBezTo>
                    <a:pt x="105" y="166"/>
                    <a:pt x="102" y="163"/>
                    <a:pt x="100" y="159"/>
                  </a:cubicBezTo>
                  <a:cubicBezTo>
                    <a:pt x="97" y="156"/>
                    <a:pt x="94" y="152"/>
                    <a:pt x="92" y="148"/>
                  </a:cubicBezTo>
                  <a:cubicBezTo>
                    <a:pt x="90" y="145"/>
                    <a:pt x="88" y="141"/>
                    <a:pt x="86" y="137"/>
                  </a:cubicBezTo>
                  <a:cubicBezTo>
                    <a:pt x="83" y="129"/>
                    <a:pt x="82" y="121"/>
                    <a:pt x="82" y="113"/>
                  </a:cubicBezTo>
                  <a:cubicBezTo>
                    <a:pt x="83" y="106"/>
                    <a:pt x="86" y="98"/>
                    <a:pt x="90" y="92"/>
                  </a:cubicBezTo>
                  <a:cubicBezTo>
                    <a:pt x="91" y="90"/>
                    <a:pt x="92" y="89"/>
                    <a:pt x="93" y="88"/>
                  </a:cubicBezTo>
                  <a:cubicBezTo>
                    <a:pt x="95" y="86"/>
                    <a:pt x="96" y="85"/>
                    <a:pt x="97" y="84"/>
                  </a:cubicBezTo>
                  <a:cubicBezTo>
                    <a:pt x="100" y="81"/>
                    <a:pt x="103" y="79"/>
                    <a:pt x="106" y="76"/>
                  </a:cubicBezTo>
                  <a:cubicBezTo>
                    <a:pt x="109" y="75"/>
                    <a:pt x="109" y="75"/>
                    <a:pt x="109" y="75"/>
                  </a:cubicBezTo>
                  <a:cubicBezTo>
                    <a:pt x="111" y="73"/>
                    <a:pt x="111" y="73"/>
                    <a:pt x="111" y="73"/>
                  </a:cubicBezTo>
                  <a:cubicBezTo>
                    <a:pt x="113" y="72"/>
                    <a:pt x="114" y="71"/>
                    <a:pt x="116" y="70"/>
                  </a:cubicBezTo>
                  <a:cubicBezTo>
                    <a:pt x="119" y="68"/>
                    <a:pt x="122" y="66"/>
                    <a:pt x="125" y="64"/>
                  </a:cubicBezTo>
                  <a:cubicBezTo>
                    <a:pt x="151" y="51"/>
                    <a:pt x="178" y="43"/>
                    <a:pt x="200" y="35"/>
                  </a:cubicBezTo>
                  <a:cubicBezTo>
                    <a:pt x="222" y="28"/>
                    <a:pt x="242" y="21"/>
                    <a:pt x="258" y="16"/>
                  </a:cubicBezTo>
                  <a:cubicBezTo>
                    <a:pt x="289" y="6"/>
                    <a:pt x="307" y="0"/>
                    <a:pt x="307" y="0"/>
                  </a:cubicBezTo>
                  <a:cubicBezTo>
                    <a:pt x="307" y="0"/>
                    <a:pt x="289" y="5"/>
                    <a:pt x="257" y="14"/>
                  </a:cubicBezTo>
                  <a:cubicBezTo>
                    <a:pt x="241" y="19"/>
                    <a:pt x="221" y="25"/>
                    <a:pt x="199" y="32"/>
                  </a:cubicBezTo>
                  <a:cubicBezTo>
                    <a:pt x="176" y="39"/>
                    <a:pt x="150" y="46"/>
                    <a:pt x="123" y="60"/>
                  </a:cubicBezTo>
                  <a:cubicBezTo>
                    <a:pt x="119" y="61"/>
                    <a:pt x="116" y="63"/>
                    <a:pt x="113" y="65"/>
                  </a:cubicBezTo>
                  <a:cubicBezTo>
                    <a:pt x="111" y="66"/>
                    <a:pt x="109" y="67"/>
                    <a:pt x="108" y="68"/>
                  </a:cubicBezTo>
                  <a:cubicBezTo>
                    <a:pt x="105" y="70"/>
                    <a:pt x="105" y="70"/>
                    <a:pt x="105" y="70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100" y="74"/>
                    <a:pt x="96" y="76"/>
                    <a:pt x="93" y="79"/>
                  </a:cubicBezTo>
                  <a:cubicBezTo>
                    <a:pt x="92" y="80"/>
                    <a:pt x="90" y="82"/>
                    <a:pt x="89" y="83"/>
                  </a:cubicBezTo>
                  <a:cubicBezTo>
                    <a:pt x="87" y="85"/>
                    <a:pt x="86" y="86"/>
                    <a:pt x="84" y="88"/>
                  </a:cubicBezTo>
                  <a:cubicBezTo>
                    <a:pt x="79" y="95"/>
                    <a:pt x="76" y="104"/>
                    <a:pt x="75" y="113"/>
                  </a:cubicBezTo>
                  <a:cubicBezTo>
                    <a:pt x="74" y="122"/>
                    <a:pt x="76" y="131"/>
                    <a:pt x="79" y="140"/>
                  </a:cubicBezTo>
                  <a:cubicBezTo>
                    <a:pt x="81" y="144"/>
                    <a:pt x="83" y="148"/>
                    <a:pt x="85" y="152"/>
                  </a:cubicBezTo>
                  <a:cubicBezTo>
                    <a:pt x="88" y="157"/>
                    <a:pt x="91" y="160"/>
                    <a:pt x="93" y="164"/>
                  </a:cubicBezTo>
                  <a:cubicBezTo>
                    <a:pt x="96" y="167"/>
                    <a:pt x="99" y="171"/>
                    <a:pt x="102" y="175"/>
                  </a:cubicBezTo>
                  <a:cubicBezTo>
                    <a:pt x="105" y="179"/>
                    <a:pt x="108" y="182"/>
                    <a:pt x="111" y="186"/>
                  </a:cubicBezTo>
                  <a:cubicBezTo>
                    <a:pt x="114" y="189"/>
                    <a:pt x="117" y="193"/>
                    <a:pt x="120" y="196"/>
                  </a:cubicBezTo>
                  <a:cubicBezTo>
                    <a:pt x="124" y="200"/>
                    <a:pt x="127" y="203"/>
                    <a:pt x="130" y="207"/>
                  </a:cubicBezTo>
                  <a:cubicBezTo>
                    <a:pt x="137" y="213"/>
                    <a:pt x="144" y="220"/>
                    <a:pt x="151" y="227"/>
                  </a:cubicBezTo>
                  <a:cubicBezTo>
                    <a:pt x="165" y="241"/>
                    <a:pt x="180" y="255"/>
                    <a:pt x="193" y="271"/>
                  </a:cubicBezTo>
                  <a:cubicBezTo>
                    <a:pt x="196" y="275"/>
                    <a:pt x="199" y="278"/>
                    <a:pt x="202" y="282"/>
                  </a:cubicBezTo>
                  <a:cubicBezTo>
                    <a:pt x="205" y="287"/>
                    <a:pt x="208" y="291"/>
                    <a:pt x="211" y="295"/>
                  </a:cubicBezTo>
                  <a:cubicBezTo>
                    <a:pt x="213" y="299"/>
                    <a:pt x="215" y="304"/>
                    <a:pt x="218" y="309"/>
                  </a:cubicBezTo>
                  <a:cubicBezTo>
                    <a:pt x="220" y="313"/>
                    <a:pt x="222" y="318"/>
                    <a:pt x="223" y="323"/>
                  </a:cubicBezTo>
                  <a:cubicBezTo>
                    <a:pt x="226" y="333"/>
                    <a:pt x="229" y="343"/>
                    <a:pt x="230" y="354"/>
                  </a:cubicBezTo>
                  <a:cubicBezTo>
                    <a:pt x="231" y="364"/>
                    <a:pt x="232" y="375"/>
                    <a:pt x="232" y="386"/>
                  </a:cubicBezTo>
                  <a:cubicBezTo>
                    <a:pt x="231" y="397"/>
                    <a:pt x="230" y="408"/>
                    <a:pt x="228" y="41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" name="Freeform 8"/>
            <p:cNvSpPr>
              <a:spLocks/>
            </p:cNvSpPr>
            <p:nvPr/>
          </p:nvSpPr>
          <p:spPr bwMode="auto">
            <a:xfrm>
              <a:off x="5376863" y="4264025"/>
              <a:ext cx="2670175" cy="2586037"/>
            </a:xfrm>
            <a:custGeom>
              <a:avLst/>
              <a:gdLst>
                <a:gd name="T0" fmla="*/ 332 w 710"/>
                <a:gd name="T1" fmla="*/ 275 h 687"/>
                <a:gd name="T2" fmla="*/ 370 w 710"/>
                <a:gd name="T3" fmla="*/ 288 h 687"/>
                <a:gd name="T4" fmla="*/ 407 w 710"/>
                <a:gd name="T5" fmla="*/ 303 h 687"/>
                <a:gd name="T6" fmla="*/ 555 w 710"/>
                <a:gd name="T7" fmla="*/ 382 h 687"/>
                <a:gd name="T8" fmla="*/ 620 w 710"/>
                <a:gd name="T9" fmla="*/ 437 h 687"/>
                <a:gd name="T10" fmla="*/ 664 w 710"/>
                <a:gd name="T11" fmla="*/ 652 h 687"/>
                <a:gd name="T12" fmla="*/ 647 w 710"/>
                <a:gd name="T13" fmla="*/ 687 h 687"/>
                <a:gd name="T14" fmla="*/ 673 w 710"/>
                <a:gd name="T15" fmla="*/ 687 h 687"/>
                <a:gd name="T16" fmla="*/ 689 w 710"/>
                <a:gd name="T17" fmla="*/ 655 h 687"/>
                <a:gd name="T18" fmla="*/ 677 w 710"/>
                <a:gd name="T19" fmla="*/ 498 h 687"/>
                <a:gd name="T20" fmla="*/ 628 w 710"/>
                <a:gd name="T21" fmla="*/ 429 h 687"/>
                <a:gd name="T22" fmla="*/ 562 w 710"/>
                <a:gd name="T23" fmla="*/ 373 h 687"/>
                <a:gd name="T24" fmla="*/ 411 w 710"/>
                <a:gd name="T25" fmla="*/ 293 h 687"/>
                <a:gd name="T26" fmla="*/ 373 w 710"/>
                <a:gd name="T27" fmla="*/ 278 h 687"/>
                <a:gd name="T28" fmla="*/ 336 w 710"/>
                <a:gd name="T29" fmla="*/ 265 h 687"/>
                <a:gd name="T30" fmla="*/ 261 w 710"/>
                <a:gd name="T31" fmla="*/ 242 h 687"/>
                <a:gd name="T32" fmla="*/ 191 w 710"/>
                <a:gd name="T33" fmla="*/ 223 h 687"/>
                <a:gd name="T34" fmla="*/ 125 w 710"/>
                <a:gd name="T35" fmla="*/ 201 h 687"/>
                <a:gd name="T36" fmla="*/ 95 w 710"/>
                <a:gd name="T37" fmla="*/ 189 h 687"/>
                <a:gd name="T38" fmla="*/ 80 w 710"/>
                <a:gd name="T39" fmla="*/ 183 h 687"/>
                <a:gd name="T40" fmla="*/ 66 w 710"/>
                <a:gd name="T41" fmla="*/ 176 h 687"/>
                <a:gd name="T42" fmla="*/ 52 w 710"/>
                <a:gd name="T43" fmla="*/ 169 h 687"/>
                <a:gd name="T44" fmla="*/ 39 w 710"/>
                <a:gd name="T45" fmla="*/ 162 h 687"/>
                <a:gd name="T46" fmla="*/ 17 w 710"/>
                <a:gd name="T47" fmla="*/ 145 h 687"/>
                <a:gd name="T48" fmla="*/ 9 w 710"/>
                <a:gd name="T49" fmla="*/ 134 h 687"/>
                <a:gd name="T50" fmla="*/ 6 w 710"/>
                <a:gd name="T51" fmla="*/ 122 h 687"/>
                <a:gd name="T52" fmla="*/ 15 w 710"/>
                <a:gd name="T53" fmla="*/ 100 h 687"/>
                <a:gd name="T54" fmla="*/ 53 w 710"/>
                <a:gd name="T55" fmla="*/ 71 h 687"/>
                <a:gd name="T56" fmla="*/ 120 w 710"/>
                <a:gd name="T57" fmla="*/ 33 h 687"/>
                <a:gd name="T58" fmla="*/ 145 w 710"/>
                <a:gd name="T59" fmla="*/ 19 h 687"/>
                <a:gd name="T60" fmla="*/ 163 w 710"/>
                <a:gd name="T61" fmla="*/ 9 h 687"/>
                <a:gd name="T62" fmla="*/ 177 w 710"/>
                <a:gd name="T63" fmla="*/ 0 h 687"/>
                <a:gd name="T64" fmla="*/ 163 w 710"/>
                <a:gd name="T65" fmla="*/ 8 h 687"/>
                <a:gd name="T66" fmla="*/ 145 w 710"/>
                <a:gd name="T67" fmla="*/ 18 h 687"/>
                <a:gd name="T68" fmla="*/ 120 w 710"/>
                <a:gd name="T69" fmla="*/ 32 h 687"/>
                <a:gd name="T70" fmla="*/ 51 w 710"/>
                <a:gd name="T71" fmla="*/ 68 h 687"/>
                <a:gd name="T72" fmla="*/ 12 w 710"/>
                <a:gd name="T73" fmla="*/ 97 h 687"/>
                <a:gd name="T74" fmla="*/ 1 w 710"/>
                <a:gd name="T75" fmla="*/ 122 h 687"/>
                <a:gd name="T76" fmla="*/ 4 w 710"/>
                <a:gd name="T77" fmla="*/ 137 h 687"/>
                <a:gd name="T78" fmla="*/ 13 w 710"/>
                <a:gd name="T79" fmla="*/ 149 h 687"/>
                <a:gd name="T80" fmla="*/ 36 w 710"/>
                <a:gd name="T81" fmla="*/ 167 h 687"/>
                <a:gd name="T82" fmla="*/ 49 w 710"/>
                <a:gd name="T83" fmla="*/ 175 h 687"/>
                <a:gd name="T84" fmla="*/ 63 w 710"/>
                <a:gd name="T85" fmla="*/ 182 h 687"/>
                <a:gd name="T86" fmla="*/ 77 w 710"/>
                <a:gd name="T87" fmla="*/ 189 h 687"/>
                <a:gd name="T88" fmla="*/ 92 w 710"/>
                <a:gd name="T89" fmla="*/ 195 h 687"/>
                <a:gd name="T90" fmla="*/ 123 w 710"/>
                <a:gd name="T91" fmla="*/ 208 h 687"/>
                <a:gd name="T92" fmla="*/ 188 w 710"/>
                <a:gd name="T93" fmla="*/ 231 h 687"/>
                <a:gd name="T94" fmla="*/ 259 w 710"/>
                <a:gd name="T95" fmla="*/ 251 h 687"/>
                <a:gd name="T96" fmla="*/ 332 w 710"/>
                <a:gd name="T97" fmla="*/ 275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10" h="687">
                  <a:moveTo>
                    <a:pt x="332" y="275"/>
                  </a:moveTo>
                  <a:cubicBezTo>
                    <a:pt x="345" y="279"/>
                    <a:pt x="357" y="284"/>
                    <a:pt x="370" y="288"/>
                  </a:cubicBezTo>
                  <a:cubicBezTo>
                    <a:pt x="382" y="293"/>
                    <a:pt x="395" y="298"/>
                    <a:pt x="407" y="303"/>
                  </a:cubicBezTo>
                  <a:cubicBezTo>
                    <a:pt x="458" y="323"/>
                    <a:pt x="509" y="349"/>
                    <a:pt x="555" y="382"/>
                  </a:cubicBezTo>
                  <a:cubicBezTo>
                    <a:pt x="579" y="398"/>
                    <a:pt x="601" y="417"/>
                    <a:pt x="620" y="437"/>
                  </a:cubicBezTo>
                  <a:cubicBezTo>
                    <a:pt x="672" y="493"/>
                    <a:pt x="699" y="576"/>
                    <a:pt x="664" y="652"/>
                  </a:cubicBezTo>
                  <a:cubicBezTo>
                    <a:pt x="659" y="664"/>
                    <a:pt x="653" y="675"/>
                    <a:pt x="647" y="687"/>
                  </a:cubicBezTo>
                  <a:cubicBezTo>
                    <a:pt x="673" y="687"/>
                    <a:pt x="673" y="687"/>
                    <a:pt x="673" y="687"/>
                  </a:cubicBezTo>
                  <a:cubicBezTo>
                    <a:pt x="679" y="677"/>
                    <a:pt x="684" y="666"/>
                    <a:pt x="689" y="655"/>
                  </a:cubicBezTo>
                  <a:cubicBezTo>
                    <a:pt x="710" y="602"/>
                    <a:pt x="703" y="549"/>
                    <a:pt x="677" y="498"/>
                  </a:cubicBezTo>
                  <a:cubicBezTo>
                    <a:pt x="664" y="474"/>
                    <a:pt x="647" y="451"/>
                    <a:pt x="628" y="429"/>
                  </a:cubicBezTo>
                  <a:cubicBezTo>
                    <a:pt x="608" y="409"/>
                    <a:pt x="586" y="389"/>
                    <a:pt x="562" y="373"/>
                  </a:cubicBezTo>
                  <a:cubicBezTo>
                    <a:pt x="514" y="339"/>
                    <a:pt x="462" y="314"/>
                    <a:pt x="411" y="293"/>
                  </a:cubicBezTo>
                  <a:cubicBezTo>
                    <a:pt x="399" y="288"/>
                    <a:pt x="386" y="283"/>
                    <a:pt x="373" y="278"/>
                  </a:cubicBezTo>
                  <a:cubicBezTo>
                    <a:pt x="361" y="274"/>
                    <a:pt x="348" y="269"/>
                    <a:pt x="336" y="265"/>
                  </a:cubicBezTo>
                  <a:cubicBezTo>
                    <a:pt x="311" y="257"/>
                    <a:pt x="286" y="249"/>
                    <a:pt x="261" y="242"/>
                  </a:cubicBezTo>
                  <a:cubicBezTo>
                    <a:pt x="237" y="236"/>
                    <a:pt x="214" y="229"/>
                    <a:pt x="191" y="223"/>
                  </a:cubicBezTo>
                  <a:cubicBezTo>
                    <a:pt x="168" y="216"/>
                    <a:pt x="146" y="209"/>
                    <a:pt x="125" y="201"/>
                  </a:cubicBezTo>
                  <a:cubicBezTo>
                    <a:pt x="115" y="197"/>
                    <a:pt x="105" y="193"/>
                    <a:pt x="95" y="189"/>
                  </a:cubicBezTo>
                  <a:cubicBezTo>
                    <a:pt x="90" y="187"/>
                    <a:pt x="85" y="185"/>
                    <a:pt x="80" y="183"/>
                  </a:cubicBezTo>
                  <a:cubicBezTo>
                    <a:pt x="75" y="180"/>
                    <a:pt x="70" y="178"/>
                    <a:pt x="66" y="176"/>
                  </a:cubicBezTo>
                  <a:cubicBezTo>
                    <a:pt x="61" y="174"/>
                    <a:pt x="57" y="172"/>
                    <a:pt x="52" y="169"/>
                  </a:cubicBezTo>
                  <a:cubicBezTo>
                    <a:pt x="48" y="167"/>
                    <a:pt x="43" y="165"/>
                    <a:pt x="39" y="162"/>
                  </a:cubicBezTo>
                  <a:cubicBezTo>
                    <a:pt x="31" y="157"/>
                    <a:pt x="23" y="151"/>
                    <a:pt x="17" y="145"/>
                  </a:cubicBezTo>
                  <a:cubicBezTo>
                    <a:pt x="14" y="141"/>
                    <a:pt x="11" y="138"/>
                    <a:pt x="9" y="134"/>
                  </a:cubicBezTo>
                  <a:cubicBezTo>
                    <a:pt x="7" y="130"/>
                    <a:pt x="6" y="126"/>
                    <a:pt x="6" y="122"/>
                  </a:cubicBezTo>
                  <a:cubicBezTo>
                    <a:pt x="5" y="114"/>
                    <a:pt x="10" y="106"/>
                    <a:pt x="15" y="100"/>
                  </a:cubicBezTo>
                  <a:cubicBezTo>
                    <a:pt x="26" y="87"/>
                    <a:pt x="40" y="78"/>
                    <a:pt x="53" y="71"/>
                  </a:cubicBezTo>
                  <a:cubicBezTo>
                    <a:pt x="78" y="55"/>
                    <a:pt x="102" y="43"/>
                    <a:pt x="120" y="33"/>
                  </a:cubicBezTo>
                  <a:cubicBezTo>
                    <a:pt x="130" y="28"/>
                    <a:pt x="138" y="23"/>
                    <a:pt x="145" y="19"/>
                  </a:cubicBezTo>
                  <a:cubicBezTo>
                    <a:pt x="152" y="15"/>
                    <a:pt x="158" y="11"/>
                    <a:pt x="163" y="9"/>
                  </a:cubicBezTo>
                  <a:cubicBezTo>
                    <a:pt x="172" y="3"/>
                    <a:pt x="177" y="0"/>
                    <a:pt x="177" y="0"/>
                  </a:cubicBezTo>
                  <a:cubicBezTo>
                    <a:pt x="177" y="0"/>
                    <a:pt x="172" y="3"/>
                    <a:pt x="163" y="8"/>
                  </a:cubicBezTo>
                  <a:cubicBezTo>
                    <a:pt x="158" y="11"/>
                    <a:pt x="152" y="14"/>
                    <a:pt x="145" y="18"/>
                  </a:cubicBezTo>
                  <a:cubicBezTo>
                    <a:pt x="137" y="22"/>
                    <a:pt x="129" y="27"/>
                    <a:pt x="120" y="32"/>
                  </a:cubicBezTo>
                  <a:cubicBezTo>
                    <a:pt x="101" y="41"/>
                    <a:pt x="77" y="52"/>
                    <a:pt x="51" y="68"/>
                  </a:cubicBezTo>
                  <a:cubicBezTo>
                    <a:pt x="38" y="75"/>
                    <a:pt x="24" y="84"/>
                    <a:pt x="12" y="97"/>
                  </a:cubicBezTo>
                  <a:cubicBezTo>
                    <a:pt x="6" y="104"/>
                    <a:pt x="1" y="112"/>
                    <a:pt x="1" y="122"/>
                  </a:cubicBezTo>
                  <a:cubicBezTo>
                    <a:pt x="0" y="127"/>
                    <a:pt x="2" y="132"/>
                    <a:pt x="4" y="137"/>
                  </a:cubicBezTo>
                  <a:cubicBezTo>
                    <a:pt x="6" y="141"/>
                    <a:pt x="9" y="145"/>
                    <a:pt x="13" y="149"/>
                  </a:cubicBezTo>
                  <a:cubicBezTo>
                    <a:pt x="19" y="156"/>
                    <a:pt x="27" y="162"/>
                    <a:pt x="36" y="167"/>
                  </a:cubicBezTo>
                  <a:cubicBezTo>
                    <a:pt x="40" y="170"/>
                    <a:pt x="45" y="172"/>
                    <a:pt x="49" y="175"/>
                  </a:cubicBezTo>
                  <a:cubicBezTo>
                    <a:pt x="54" y="177"/>
                    <a:pt x="58" y="180"/>
                    <a:pt x="63" y="182"/>
                  </a:cubicBezTo>
                  <a:cubicBezTo>
                    <a:pt x="68" y="184"/>
                    <a:pt x="72" y="187"/>
                    <a:pt x="77" y="189"/>
                  </a:cubicBezTo>
                  <a:cubicBezTo>
                    <a:pt x="82" y="191"/>
                    <a:pt x="87" y="193"/>
                    <a:pt x="92" y="195"/>
                  </a:cubicBezTo>
                  <a:cubicBezTo>
                    <a:pt x="102" y="199"/>
                    <a:pt x="112" y="203"/>
                    <a:pt x="123" y="208"/>
                  </a:cubicBezTo>
                  <a:cubicBezTo>
                    <a:pt x="143" y="216"/>
                    <a:pt x="165" y="224"/>
                    <a:pt x="188" y="231"/>
                  </a:cubicBezTo>
                  <a:cubicBezTo>
                    <a:pt x="211" y="238"/>
                    <a:pt x="235" y="244"/>
                    <a:pt x="259" y="251"/>
                  </a:cubicBezTo>
                  <a:cubicBezTo>
                    <a:pt x="283" y="258"/>
                    <a:pt x="307" y="266"/>
                    <a:pt x="332" y="27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Success Metaphor Slide</a:t>
            </a:r>
          </a:p>
        </p:txBody>
      </p:sp>
      <p:grpSp>
        <p:nvGrpSpPr>
          <p:cNvPr id="105" name="Group 104"/>
          <p:cNvGrpSpPr/>
          <p:nvPr/>
        </p:nvGrpSpPr>
        <p:grpSpPr>
          <a:xfrm>
            <a:off x="1065212" y="1600200"/>
            <a:ext cx="4409281" cy="6615676"/>
            <a:chOff x="1081178" y="2322519"/>
            <a:chExt cx="4112333" cy="6170137"/>
          </a:xfrm>
        </p:grpSpPr>
        <p:grpSp>
          <p:nvGrpSpPr>
            <p:cNvPr id="23" name="Group 22"/>
            <p:cNvGrpSpPr/>
            <p:nvPr/>
          </p:nvGrpSpPr>
          <p:grpSpPr>
            <a:xfrm>
              <a:off x="1827212" y="3052077"/>
              <a:ext cx="1500735" cy="4176177"/>
              <a:chOff x="1827212" y="2721589"/>
              <a:chExt cx="1500735" cy="4176177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2511696" y="3816463"/>
                <a:ext cx="131766" cy="3081303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25000">
                    <a:schemeClr val="bg1">
                      <a:lumMod val="75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75000">
                    <a:schemeClr val="bg1">
                      <a:lumMod val="7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0" name="Group 9"/>
              <p:cNvGrpSpPr/>
              <p:nvPr/>
            </p:nvGrpSpPr>
            <p:grpSpPr>
              <a:xfrm>
                <a:off x="1827212" y="2817746"/>
                <a:ext cx="1500735" cy="1500735"/>
                <a:chOff x="4441277" y="2884842"/>
                <a:chExt cx="867870" cy="867870"/>
              </a:xfrm>
              <a:effectLst>
                <a:outerShdw blurRad="114300" sx="102000" sy="102000" algn="ctr" rotWithShape="0">
                  <a:prstClr val="black">
                    <a:alpha val="23000"/>
                  </a:prstClr>
                </a:outerShdw>
              </a:effectLst>
            </p:grpSpPr>
            <p:sp>
              <p:nvSpPr>
                <p:cNvPr id="7" name="Rectangle 6"/>
                <p:cNvSpPr/>
                <p:nvPr/>
              </p:nvSpPr>
              <p:spPr>
                <a:xfrm rot="2700000">
                  <a:off x="4441277" y="2884842"/>
                  <a:ext cx="867870" cy="86787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" name="Rectangle 7"/>
                <p:cNvSpPr/>
                <p:nvPr/>
              </p:nvSpPr>
              <p:spPr>
                <a:xfrm rot="2700000">
                  <a:off x="4483130" y="2926695"/>
                  <a:ext cx="784165" cy="784165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7" name="Oval 16"/>
              <p:cNvSpPr/>
              <p:nvPr/>
            </p:nvSpPr>
            <p:spPr>
              <a:xfrm>
                <a:off x="2539479" y="4343400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2539479" y="2721589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5"/>
              <p:cNvSpPr>
                <a:spLocks noEditPoints="1"/>
              </p:cNvSpPr>
              <p:nvPr/>
            </p:nvSpPr>
            <p:spPr bwMode="auto">
              <a:xfrm>
                <a:off x="2158480" y="3107820"/>
                <a:ext cx="838199" cy="967575"/>
              </a:xfrm>
              <a:custGeom>
                <a:avLst/>
                <a:gdLst>
                  <a:gd name="T0" fmla="*/ 709 w 2217"/>
                  <a:gd name="T1" fmla="*/ 1055 h 2562"/>
                  <a:gd name="T2" fmla="*/ 644 w 2217"/>
                  <a:gd name="T3" fmla="*/ 937 h 2562"/>
                  <a:gd name="T4" fmla="*/ 781 w 2217"/>
                  <a:gd name="T5" fmla="*/ 862 h 2562"/>
                  <a:gd name="T6" fmla="*/ 733 w 2217"/>
                  <a:gd name="T7" fmla="*/ 775 h 2562"/>
                  <a:gd name="T8" fmla="*/ 758 w 2217"/>
                  <a:gd name="T9" fmla="*/ 767 h 2562"/>
                  <a:gd name="T10" fmla="*/ 1304 w 2217"/>
                  <a:gd name="T11" fmla="*/ 639 h 2562"/>
                  <a:gd name="T12" fmla="*/ 1043 w 2217"/>
                  <a:gd name="T13" fmla="*/ 1207 h 2562"/>
                  <a:gd name="T14" fmla="*/ 1028 w 2217"/>
                  <a:gd name="T15" fmla="*/ 1392 h 2562"/>
                  <a:gd name="T16" fmla="*/ 1158 w 2217"/>
                  <a:gd name="T17" fmla="*/ 1605 h 2562"/>
                  <a:gd name="T18" fmla="*/ 1137 w 2217"/>
                  <a:gd name="T19" fmla="*/ 1672 h 2562"/>
                  <a:gd name="T20" fmla="*/ 727 w 2217"/>
                  <a:gd name="T21" fmla="*/ 2278 h 2562"/>
                  <a:gd name="T22" fmla="*/ 756 w 2217"/>
                  <a:gd name="T23" fmla="*/ 2453 h 2562"/>
                  <a:gd name="T24" fmla="*/ 820 w 2217"/>
                  <a:gd name="T25" fmla="*/ 2476 h 2562"/>
                  <a:gd name="T26" fmla="*/ 931 w 2217"/>
                  <a:gd name="T27" fmla="*/ 2424 h 2562"/>
                  <a:gd name="T28" fmla="*/ 1337 w 2217"/>
                  <a:gd name="T29" fmla="*/ 1825 h 2562"/>
                  <a:gd name="T30" fmla="*/ 1386 w 2217"/>
                  <a:gd name="T31" fmla="*/ 1892 h 2562"/>
                  <a:gd name="T32" fmla="*/ 1052 w 2217"/>
                  <a:gd name="T33" fmla="*/ 2356 h 2562"/>
                  <a:gd name="T34" fmla="*/ 1071 w 2217"/>
                  <a:gd name="T35" fmla="*/ 2532 h 2562"/>
                  <a:gd name="T36" fmla="*/ 1141 w 2217"/>
                  <a:gd name="T37" fmla="*/ 2560 h 2562"/>
                  <a:gd name="T38" fmla="*/ 1247 w 2217"/>
                  <a:gd name="T39" fmla="*/ 2514 h 2562"/>
                  <a:gd name="T40" fmla="*/ 1643 w 2217"/>
                  <a:gd name="T41" fmla="*/ 1870 h 2562"/>
                  <a:gd name="T42" fmla="*/ 1457 w 2217"/>
                  <a:gd name="T43" fmla="*/ 1576 h 2562"/>
                  <a:gd name="T44" fmla="*/ 1430 w 2217"/>
                  <a:gd name="T45" fmla="*/ 1544 h 2562"/>
                  <a:gd name="T46" fmla="*/ 1504 w 2217"/>
                  <a:gd name="T47" fmla="*/ 1335 h 2562"/>
                  <a:gd name="T48" fmla="*/ 1624 w 2217"/>
                  <a:gd name="T49" fmla="*/ 963 h 2562"/>
                  <a:gd name="T50" fmla="*/ 1668 w 2217"/>
                  <a:gd name="T51" fmla="*/ 1117 h 2562"/>
                  <a:gd name="T52" fmla="*/ 1828 w 2217"/>
                  <a:gd name="T53" fmla="*/ 1188 h 2562"/>
                  <a:gd name="T54" fmla="*/ 2128 w 2217"/>
                  <a:gd name="T55" fmla="*/ 1157 h 2562"/>
                  <a:gd name="T56" fmla="*/ 2206 w 2217"/>
                  <a:gd name="T57" fmla="*/ 1038 h 2562"/>
                  <a:gd name="T58" fmla="*/ 2087 w 2217"/>
                  <a:gd name="T59" fmla="*/ 961 h 2562"/>
                  <a:gd name="T60" fmla="*/ 1830 w 2217"/>
                  <a:gd name="T61" fmla="*/ 988 h 2562"/>
                  <a:gd name="T62" fmla="*/ 1819 w 2217"/>
                  <a:gd name="T63" fmla="*/ 914 h 2562"/>
                  <a:gd name="T64" fmla="*/ 1719 w 2217"/>
                  <a:gd name="T65" fmla="*/ 592 h 2562"/>
                  <a:gd name="T66" fmla="*/ 1690 w 2217"/>
                  <a:gd name="T67" fmla="*/ 564 h 2562"/>
                  <a:gd name="T68" fmla="*/ 1667 w 2217"/>
                  <a:gd name="T69" fmla="*/ 542 h 2562"/>
                  <a:gd name="T70" fmla="*/ 1720 w 2217"/>
                  <a:gd name="T71" fmla="*/ 547 h 2562"/>
                  <a:gd name="T72" fmla="*/ 1994 w 2217"/>
                  <a:gd name="T73" fmla="*/ 273 h 2562"/>
                  <a:gd name="T74" fmla="*/ 1720 w 2217"/>
                  <a:gd name="T75" fmla="*/ 0 h 2562"/>
                  <a:gd name="T76" fmla="*/ 1446 w 2217"/>
                  <a:gd name="T77" fmla="*/ 273 h 2562"/>
                  <a:gd name="T78" fmla="*/ 1537 w 2217"/>
                  <a:gd name="T79" fmla="*/ 477 h 2562"/>
                  <a:gd name="T80" fmla="*/ 1529 w 2217"/>
                  <a:gd name="T81" fmla="*/ 475 h 2562"/>
                  <a:gd name="T82" fmla="*/ 672 w 2217"/>
                  <a:gd name="T83" fmla="*/ 587 h 2562"/>
                  <a:gd name="T84" fmla="*/ 642 w 2217"/>
                  <a:gd name="T85" fmla="*/ 609 h 2562"/>
                  <a:gd name="T86" fmla="*/ 602 w 2217"/>
                  <a:gd name="T87" fmla="*/ 536 h 2562"/>
                  <a:gd name="T88" fmla="*/ 465 w 2217"/>
                  <a:gd name="T89" fmla="*/ 611 h 2562"/>
                  <a:gd name="T90" fmla="*/ 403 w 2217"/>
                  <a:gd name="T91" fmla="*/ 499 h 2562"/>
                  <a:gd name="T92" fmla="*/ 0 w 2217"/>
                  <a:gd name="T93" fmla="*/ 720 h 2562"/>
                  <a:gd name="T94" fmla="*/ 306 w 2217"/>
                  <a:gd name="T95" fmla="*/ 1276 h 2562"/>
                  <a:gd name="T96" fmla="*/ 709 w 2217"/>
                  <a:gd name="T97" fmla="*/ 1055 h 2562"/>
                  <a:gd name="T98" fmla="*/ 562 w 2217"/>
                  <a:gd name="T99" fmla="*/ 672 h 2562"/>
                  <a:gd name="T100" fmla="*/ 645 w 2217"/>
                  <a:gd name="T101" fmla="*/ 823 h 2562"/>
                  <a:gd name="T102" fmla="*/ 601 w 2217"/>
                  <a:gd name="T103" fmla="*/ 847 h 2562"/>
                  <a:gd name="T104" fmla="*/ 518 w 2217"/>
                  <a:gd name="T105" fmla="*/ 696 h 2562"/>
                  <a:gd name="T106" fmla="*/ 562 w 2217"/>
                  <a:gd name="T107" fmla="*/ 672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17" h="2562">
                    <a:moveTo>
                      <a:pt x="709" y="1055"/>
                    </a:moveTo>
                    <a:cubicBezTo>
                      <a:pt x="644" y="937"/>
                      <a:pt x="644" y="937"/>
                      <a:pt x="644" y="937"/>
                    </a:cubicBezTo>
                    <a:cubicBezTo>
                      <a:pt x="781" y="862"/>
                      <a:pt x="781" y="862"/>
                      <a:pt x="781" y="862"/>
                    </a:cubicBezTo>
                    <a:cubicBezTo>
                      <a:pt x="733" y="775"/>
                      <a:pt x="733" y="775"/>
                      <a:pt x="733" y="775"/>
                    </a:cubicBezTo>
                    <a:cubicBezTo>
                      <a:pt x="742" y="774"/>
                      <a:pt x="750" y="771"/>
                      <a:pt x="758" y="767"/>
                    </a:cubicBezTo>
                    <a:cubicBezTo>
                      <a:pt x="995" y="655"/>
                      <a:pt x="1180" y="634"/>
                      <a:pt x="1304" y="639"/>
                    </a:cubicBezTo>
                    <a:cubicBezTo>
                      <a:pt x="1226" y="831"/>
                      <a:pt x="1105" y="1008"/>
                      <a:pt x="1043" y="1207"/>
                    </a:cubicBezTo>
                    <a:cubicBezTo>
                      <a:pt x="1024" y="1265"/>
                      <a:pt x="1007" y="1332"/>
                      <a:pt x="1028" y="1392"/>
                    </a:cubicBezTo>
                    <a:cubicBezTo>
                      <a:pt x="1051" y="1457"/>
                      <a:pt x="1100" y="1530"/>
                      <a:pt x="1158" y="1605"/>
                    </a:cubicBezTo>
                    <a:cubicBezTo>
                      <a:pt x="1151" y="1630"/>
                      <a:pt x="1143" y="1653"/>
                      <a:pt x="1137" y="1672"/>
                    </a:cubicBezTo>
                    <a:cubicBezTo>
                      <a:pt x="1113" y="1726"/>
                      <a:pt x="906" y="2028"/>
                      <a:pt x="727" y="2278"/>
                    </a:cubicBezTo>
                    <a:cubicBezTo>
                      <a:pt x="687" y="2334"/>
                      <a:pt x="700" y="2412"/>
                      <a:pt x="756" y="2453"/>
                    </a:cubicBezTo>
                    <a:cubicBezTo>
                      <a:pt x="776" y="2467"/>
                      <a:pt x="798" y="2474"/>
                      <a:pt x="820" y="2476"/>
                    </a:cubicBezTo>
                    <a:cubicBezTo>
                      <a:pt x="862" y="2478"/>
                      <a:pt x="904" y="2460"/>
                      <a:pt x="931" y="2424"/>
                    </a:cubicBezTo>
                    <a:cubicBezTo>
                      <a:pt x="1056" y="2249"/>
                      <a:pt x="1253" y="1970"/>
                      <a:pt x="1337" y="1825"/>
                    </a:cubicBezTo>
                    <a:cubicBezTo>
                      <a:pt x="1357" y="1850"/>
                      <a:pt x="1375" y="1874"/>
                      <a:pt x="1386" y="1892"/>
                    </a:cubicBezTo>
                    <a:cubicBezTo>
                      <a:pt x="1345" y="1975"/>
                      <a:pt x="1189" y="2187"/>
                      <a:pt x="1052" y="2356"/>
                    </a:cubicBezTo>
                    <a:cubicBezTo>
                      <a:pt x="1009" y="2410"/>
                      <a:pt x="1017" y="2489"/>
                      <a:pt x="1071" y="2532"/>
                    </a:cubicBezTo>
                    <a:cubicBezTo>
                      <a:pt x="1091" y="2549"/>
                      <a:pt x="1116" y="2558"/>
                      <a:pt x="1141" y="2560"/>
                    </a:cubicBezTo>
                    <a:cubicBezTo>
                      <a:pt x="1180" y="2562"/>
                      <a:pt x="1220" y="2546"/>
                      <a:pt x="1247" y="2514"/>
                    </a:cubicBezTo>
                    <a:cubicBezTo>
                      <a:pt x="1657" y="2008"/>
                      <a:pt x="1648" y="1915"/>
                      <a:pt x="1643" y="1870"/>
                    </a:cubicBezTo>
                    <a:cubicBezTo>
                      <a:pt x="1635" y="1795"/>
                      <a:pt x="1577" y="1722"/>
                      <a:pt x="1457" y="1576"/>
                    </a:cubicBezTo>
                    <a:cubicBezTo>
                      <a:pt x="1448" y="1566"/>
                      <a:pt x="1439" y="1555"/>
                      <a:pt x="1430" y="1544"/>
                    </a:cubicBezTo>
                    <a:cubicBezTo>
                      <a:pt x="1464" y="1475"/>
                      <a:pt x="1489" y="1374"/>
                      <a:pt x="1504" y="1335"/>
                    </a:cubicBezTo>
                    <a:cubicBezTo>
                      <a:pt x="1624" y="963"/>
                      <a:pt x="1624" y="963"/>
                      <a:pt x="1624" y="963"/>
                    </a:cubicBezTo>
                    <a:cubicBezTo>
                      <a:pt x="1632" y="1026"/>
                      <a:pt x="1641" y="1077"/>
                      <a:pt x="1668" y="1117"/>
                    </a:cubicBezTo>
                    <a:cubicBezTo>
                      <a:pt x="1682" y="1138"/>
                      <a:pt x="1711" y="1180"/>
                      <a:pt x="1828" y="1188"/>
                    </a:cubicBezTo>
                    <a:cubicBezTo>
                      <a:pt x="1894" y="1193"/>
                      <a:pt x="1990" y="1186"/>
                      <a:pt x="2128" y="1157"/>
                    </a:cubicBezTo>
                    <a:cubicBezTo>
                      <a:pt x="2182" y="1145"/>
                      <a:pt x="2217" y="1092"/>
                      <a:pt x="2206" y="1038"/>
                    </a:cubicBezTo>
                    <a:cubicBezTo>
                      <a:pt x="2194" y="984"/>
                      <a:pt x="2142" y="950"/>
                      <a:pt x="2087" y="961"/>
                    </a:cubicBezTo>
                    <a:cubicBezTo>
                      <a:pt x="1991" y="981"/>
                      <a:pt x="1881" y="990"/>
                      <a:pt x="1830" y="988"/>
                    </a:cubicBezTo>
                    <a:cubicBezTo>
                      <a:pt x="1826" y="968"/>
                      <a:pt x="1822" y="938"/>
                      <a:pt x="1819" y="914"/>
                    </a:cubicBezTo>
                    <a:cubicBezTo>
                      <a:pt x="1806" y="821"/>
                      <a:pt x="1789" y="693"/>
                      <a:pt x="1719" y="592"/>
                    </a:cubicBezTo>
                    <a:cubicBezTo>
                      <a:pt x="1711" y="580"/>
                      <a:pt x="1701" y="571"/>
                      <a:pt x="1690" y="564"/>
                    </a:cubicBezTo>
                    <a:cubicBezTo>
                      <a:pt x="1684" y="556"/>
                      <a:pt x="1676" y="549"/>
                      <a:pt x="1667" y="542"/>
                    </a:cubicBezTo>
                    <a:cubicBezTo>
                      <a:pt x="1684" y="545"/>
                      <a:pt x="1702" y="547"/>
                      <a:pt x="1720" y="547"/>
                    </a:cubicBezTo>
                    <a:cubicBezTo>
                      <a:pt x="1871" y="547"/>
                      <a:pt x="1994" y="425"/>
                      <a:pt x="1994" y="273"/>
                    </a:cubicBezTo>
                    <a:cubicBezTo>
                      <a:pt x="1994" y="122"/>
                      <a:pt x="1871" y="0"/>
                      <a:pt x="1720" y="0"/>
                    </a:cubicBezTo>
                    <a:cubicBezTo>
                      <a:pt x="1569" y="0"/>
                      <a:pt x="1446" y="122"/>
                      <a:pt x="1446" y="273"/>
                    </a:cubicBezTo>
                    <a:cubicBezTo>
                      <a:pt x="1446" y="354"/>
                      <a:pt x="1481" y="427"/>
                      <a:pt x="1537" y="477"/>
                    </a:cubicBezTo>
                    <a:cubicBezTo>
                      <a:pt x="1534" y="476"/>
                      <a:pt x="1531" y="476"/>
                      <a:pt x="1529" y="475"/>
                    </a:cubicBezTo>
                    <a:cubicBezTo>
                      <a:pt x="1433" y="444"/>
                      <a:pt x="1122" y="373"/>
                      <a:pt x="672" y="587"/>
                    </a:cubicBezTo>
                    <a:cubicBezTo>
                      <a:pt x="660" y="592"/>
                      <a:pt x="650" y="600"/>
                      <a:pt x="642" y="609"/>
                    </a:cubicBezTo>
                    <a:cubicBezTo>
                      <a:pt x="602" y="536"/>
                      <a:pt x="602" y="536"/>
                      <a:pt x="602" y="536"/>
                    </a:cubicBezTo>
                    <a:cubicBezTo>
                      <a:pt x="465" y="611"/>
                      <a:pt x="465" y="611"/>
                      <a:pt x="465" y="611"/>
                    </a:cubicBezTo>
                    <a:cubicBezTo>
                      <a:pt x="403" y="499"/>
                      <a:pt x="403" y="499"/>
                      <a:pt x="403" y="499"/>
                    </a:cubicBezTo>
                    <a:cubicBezTo>
                      <a:pt x="0" y="720"/>
                      <a:pt x="0" y="720"/>
                      <a:pt x="0" y="720"/>
                    </a:cubicBezTo>
                    <a:cubicBezTo>
                      <a:pt x="306" y="1276"/>
                      <a:pt x="306" y="1276"/>
                      <a:pt x="306" y="1276"/>
                    </a:cubicBezTo>
                    <a:lnTo>
                      <a:pt x="709" y="1055"/>
                    </a:lnTo>
                    <a:close/>
                    <a:moveTo>
                      <a:pt x="562" y="672"/>
                    </a:moveTo>
                    <a:cubicBezTo>
                      <a:pt x="645" y="823"/>
                      <a:pt x="645" y="823"/>
                      <a:pt x="645" y="823"/>
                    </a:cubicBezTo>
                    <a:cubicBezTo>
                      <a:pt x="601" y="847"/>
                      <a:pt x="601" y="847"/>
                      <a:pt x="601" y="847"/>
                    </a:cubicBezTo>
                    <a:cubicBezTo>
                      <a:pt x="518" y="696"/>
                      <a:pt x="518" y="696"/>
                      <a:pt x="518" y="696"/>
                    </a:cubicBezTo>
                    <a:lnTo>
                      <a:pt x="562" y="67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2951653" y="3835688"/>
              <a:ext cx="1219140" cy="3392566"/>
              <a:chOff x="1827212" y="2721589"/>
              <a:chExt cx="1500735" cy="4176177"/>
            </a:xfrm>
          </p:grpSpPr>
          <p:sp>
            <p:nvSpPr>
              <p:cNvPr id="25" name="Rectangle 24"/>
              <p:cNvSpPr/>
              <p:nvPr/>
            </p:nvSpPr>
            <p:spPr>
              <a:xfrm>
                <a:off x="2511696" y="3816463"/>
                <a:ext cx="131766" cy="3081303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25000">
                    <a:schemeClr val="bg1">
                      <a:lumMod val="75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75000">
                    <a:schemeClr val="bg1">
                      <a:lumMod val="7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6" name="Group 25"/>
              <p:cNvGrpSpPr/>
              <p:nvPr/>
            </p:nvGrpSpPr>
            <p:grpSpPr>
              <a:xfrm>
                <a:off x="1827212" y="2817746"/>
                <a:ext cx="1500735" cy="1500735"/>
                <a:chOff x="4441277" y="2884842"/>
                <a:chExt cx="867870" cy="867870"/>
              </a:xfrm>
              <a:effectLst>
                <a:outerShdw blurRad="114300" sx="102000" sy="102000" algn="ctr" rotWithShape="0">
                  <a:prstClr val="black">
                    <a:alpha val="23000"/>
                  </a:prstClr>
                </a:outerShdw>
              </a:effectLst>
            </p:grpSpPr>
            <p:sp>
              <p:nvSpPr>
                <p:cNvPr id="30" name="Rectangle 29"/>
                <p:cNvSpPr/>
                <p:nvPr/>
              </p:nvSpPr>
              <p:spPr>
                <a:xfrm rot="2700000">
                  <a:off x="4441277" y="2884842"/>
                  <a:ext cx="867870" cy="86787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" name="Rectangle 30"/>
                <p:cNvSpPr/>
                <p:nvPr/>
              </p:nvSpPr>
              <p:spPr>
                <a:xfrm rot="2700000">
                  <a:off x="4483130" y="2926695"/>
                  <a:ext cx="784165" cy="784165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27" name="Oval 26"/>
              <p:cNvSpPr/>
              <p:nvPr/>
            </p:nvSpPr>
            <p:spPr>
              <a:xfrm>
                <a:off x="2539479" y="4343400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2539479" y="2721589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Freeform 5"/>
              <p:cNvSpPr>
                <a:spLocks noEditPoints="1"/>
              </p:cNvSpPr>
              <p:nvPr/>
            </p:nvSpPr>
            <p:spPr bwMode="auto">
              <a:xfrm>
                <a:off x="2158480" y="3107820"/>
                <a:ext cx="838199" cy="967575"/>
              </a:xfrm>
              <a:custGeom>
                <a:avLst/>
                <a:gdLst>
                  <a:gd name="T0" fmla="*/ 709 w 2217"/>
                  <a:gd name="T1" fmla="*/ 1055 h 2562"/>
                  <a:gd name="T2" fmla="*/ 644 w 2217"/>
                  <a:gd name="T3" fmla="*/ 937 h 2562"/>
                  <a:gd name="T4" fmla="*/ 781 w 2217"/>
                  <a:gd name="T5" fmla="*/ 862 h 2562"/>
                  <a:gd name="T6" fmla="*/ 733 w 2217"/>
                  <a:gd name="T7" fmla="*/ 775 h 2562"/>
                  <a:gd name="T8" fmla="*/ 758 w 2217"/>
                  <a:gd name="T9" fmla="*/ 767 h 2562"/>
                  <a:gd name="T10" fmla="*/ 1304 w 2217"/>
                  <a:gd name="T11" fmla="*/ 639 h 2562"/>
                  <a:gd name="T12" fmla="*/ 1043 w 2217"/>
                  <a:gd name="T13" fmla="*/ 1207 h 2562"/>
                  <a:gd name="T14" fmla="*/ 1028 w 2217"/>
                  <a:gd name="T15" fmla="*/ 1392 h 2562"/>
                  <a:gd name="T16" fmla="*/ 1158 w 2217"/>
                  <a:gd name="T17" fmla="*/ 1605 h 2562"/>
                  <a:gd name="T18" fmla="*/ 1137 w 2217"/>
                  <a:gd name="T19" fmla="*/ 1672 h 2562"/>
                  <a:gd name="T20" fmla="*/ 727 w 2217"/>
                  <a:gd name="T21" fmla="*/ 2278 h 2562"/>
                  <a:gd name="T22" fmla="*/ 756 w 2217"/>
                  <a:gd name="T23" fmla="*/ 2453 h 2562"/>
                  <a:gd name="T24" fmla="*/ 820 w 2217"/>
                  <a:gd name="T25" fmla="*/ 2476 h 2562"/>
                  <a:gd name="T26" fmla="*/ 931 w 2217"/>
                  <a:gd name="T27" fmla="*/ 2424 h 2562"/>
                  <a:gd name="T28" fmla="*/ 1337 w 2217"/>
                  <a:gd name="T29" fmla="*/ 1825 h 2562"/>
                  <a:gd name="T30" fmla="*/ 1386 w 2217"/>
                  <a:gd name="T31" fmla="*/ 1892 h 2562"/>
                  <a:gd name="T32" fmla="*/ 1052 w 2217"/>
                  <a:gd name="T33" fmla="*/ 2356 h 2562"/>
                  <a:gd name="T34" fmla="*/ 1071 w 2217"/>
                  <a:gd name="T35" fmla="*/ 2532 h 2562"/>
                  <a:gd name="T36" fmla="*/ 1141 w 2217"/>
                  <a:gd name="T37" fmla="*/ 2560 h 2562"/>
                  <a:gd name="T38" fmla="*/ 1247 w 2217"/>
                  <a:gd name="T39" fmla="*/ 2514 h 2562"/>
                  <a:gd name="T40" fmla="*/ 1643 w 2217"/>
                  <a:gd name="T41" fmla="*/ 1870 h 2562"/>
                  <a:gd name="T42" fmla="*/ 1457 w 2217"/>
                  <a:gd name="T43" fmla="*/ 1576 h 2562"/>
                  <a:gd name="T44" fmla="*/ 1430 w 2217"/>
                  <a:gd name="T45" fmla="*/ 1544 h 2562"/>
                  <a:gd name="T46" fmla="*/ 1504 w 2217"/>
                  <a:gd name="T47" fmla="*/ 1335 h 2562"/>
                  <a:gd name="T48" fmla="*/ 1624 w 2217"/>
                  <a:gd name="T49" fmla="*/ 963 h 2562"/>
                  <a:gd name="T50" fmla="*/ 1668 w 2217"/>
                  <a:gd name="T51" fmla="*/ 1117 h 2562"/>
                  <a:gd name="T52" fmla="*/ 1828 w 2217"/>
                  <a:gd name="T53" fmla="*/ 1188 h 2562"/>
                  <a:gd name="T54" fmla="*/ 2128 w 2217"/>
                  <a:gd name="T55" fmla="*/ 1157 h 2562"/>
                  <a:gd name="T56" fmla="*/ 2206 w 2217"/>
                  <a:gd name="T57" fmla="*/ 1038 h 2562"/>
                  <a:gd name="T58" fmla="*/ 2087 w 2217"/>
                  <a:gd name="T59" fmla="*/ 961 h 2562"/>
                  <a:gd name="T60" fmla="*/ 1830 w 2217"/>
                  <a:gd name="T61" fmla="*/ 988 h 2562"/>
                  <a:gd name="T62" fmla="*/ 1819 w 2217"/>
                  <a:gd name="T63" fmla="*/ 914 h 2562"/>
                  <a:gd name="T64" fmla="*/ 1719 w 2217"/>
                  <a:gd name="T65" fmla="*/ 592 h 2562"/>
                  <a:gd name="T66" fmla="*/ 1690 w 2217"/>
                  <a:gd name="T67" fmla="*/ 564 h 2562"/>
                  <a:gd name="T68" fmla="*/ 1667 w 2217"/>
                  <a:gd name="T69" fmla="*/ 542 h 2562"/>
                  <a:gd name="T70" fmla="*/ 1720 w 2217"/>
                  <a:gd name="T71" fmla="*/ 547 h 2562"/>
                  <a:gd name="T72" fmla="*/ 1994 w 2217"/>
                  <a:gd name="T73" fmla="*/ 273 h 2562"/>
                  <a:gd name="T74" fmla="*/ 1720 w 2217"/>
                  <a:gd name="T75" fmla="*/ 0 h 2562"/>
                  <a:gd name="T76" fmla="*/ 1446 w 2217"/>
                  <a:gd name="T77" fmla="*/ 273 h 2562"/>
                  <a:gd name="T78" fmla="*/ 1537 w 2217"/>
                  <a:gd name="T79" fmla="*/ 477 h 2562"/>
                  <a:gd name="T80" fmla="*/ 1529 w 2217"/>
                  <a:gd name="T81" fmla="*/ 475 h 2562"/>
                  <a:gd name="T82" fmla="*/ 672 w 2217"/>
                  <a:gd name="T83" fmla="*/ 587 h 2562"/>
                  <a:gd name="T84" fmla="*/ 642 w 2217"/>
                  <a:gd name="T85" fmla="*/ 609 h 2562"/>
                  <a:gd name="T86" fmla="*/ 602 w 2217"/>
                  <a:gd name="T87" fmla="*/ 536 h 2562"/>
                  <a:gd name="T88" fmla="*/ 465 w 2217"/>
                  <a:gd name="T89" fmla="*/ 611 h 2562"/>
                  <a:gd name="T90" fmla="*/ 403 w 2217"/>
                  <a:gd name="T91" fmla="*/ 499 h 2562"/>
                  <a:gd name="T92" fmla="*/ 0 w 2217"/>
                  <a:gd name="T93" fmla="*/ 720 h 2562"/>
                  <a:gd name="T94" fmla="*/ 306 w 2217"/>
                  <a:gd name="T95" fmla="*/ 1276 h 2562"/>
                  <a:gd name="T96" fmla="*/ 709 w 2217"/>
                  <a:gd name="T97" fmla="*/ 1055 h 2562"/>
                  <a:gd name="T98" fmla="*/ 562 w 2217"/>
                  <a:gd name="T99" fmla="*/ 672 h 2562"/>
                  <a:gd name="T100" fmla="*/ 645 w 2217"/>
                  <a:gd name="T101" fmla="*/ 823 h 2562"/>
                  <a:gd name="T102" fmla="*/ 601 w 2217"/>
                  <a:gd name="T103" fmla="*/ 847 h 2562"/>
                  <a:gd name="T104" fmla="*/ 518 w 2217"/>
                  <a:gd name="T105" fmla="*/ 696 h 2562"/>
                  <a:gd name="T106" fmla="*/ 562 w 2217"/>
                  <a:gd name="T107" fmla="*/ 672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17" h="2562">
                    <a:moveTo>
                      <a:pt x="709" y="1055"/>
                    </a:moveTo>
                    <a:cubicBezTo>
                      <a:pt x="644" y="937"/>
                      <a:pt x="644" y="937"/>
                      <a:pt x="644" y="937"/>
                    </a:cubicBezTo>
                    <a:cubicBezTo>
                      <a:pt x="781" y="862"/>
                      <a:pt x="781" y="862"/>
                      <a:pt x="781" y="862"/>
                    </a:cubicBezTo>
                    <a:cubicBezTo>
                      <a:pt x="733" y="775"/>
                      <a:pt x="733" y="775"/>
                      <a:pt x="733" y="775"/>
                    </a:cubicBezTo>
                    <a:cubicBezTo>
                      <a:pt x="742" y="774"/>
                      <a:pt x="750" y="771"/>
                      <a:pt x="758" y="767"/>
                    </a:cubicBezTo>
                    <a:cubicBezTo>
                      <a:pt x="995" y="655"/>
                      <a:pt x="1180" y="634"/>
                      <a:pt x="1304" y="639"/>
                    </a:cubicBezTo>
                    <a:cubicBezTo>
                      <a:pt x="1226" y="831"/>
                      <a:pt x="1105" y="1008"/>
                      <a:pt x="1043" y="1207"/>
                    </a:cubicBezTo>
                    <a:cubicBezTo>
                      <a:pt x="1024" y="1265"/>
                      <a:pt x="1007" y="1332"/>
                      <a:pt x="1028" y="1392"/>
                    </a:cubicBezTo>
                    <a:cubicBezTo>
                      <a:pt x="1051" y="1457"/>
                      <a:pt x="1100" y="1530"/>
                      <a:pt x="1158" y="1605"/>
                    </a:cubicBezTo>
                    <a:cubicBezTo>
                      <a:pt x="1151" y="1630"/>
                      <a:pt x="1143" y="1653"/>
                      <a:pt x="1137" y="1672"/>
                    </a:cubicBezTo>
                    <a:cubicBezTo>
                      <a:pt x="1113" y="1726"/>
                      <a:pt x="906" y="2028"/>
                      <a:pt x="727" y="2278"/>
                    </a:cubicBezTo>
                    <a:cubicBezTo>
                      <a:pt x="687" y="2334"/>
                      <a:pt x="700" y="2412"/>
                      <a:pt x="756" y="2453"/>
                    </a:cubicBezTo>
                    <a:cubicBezTo>
                      <a:pt x="776" y="2467"/>
                      <a:pt x="798" y="2474"/>
                      <a:pt x="820" y="2476"/>
                    </a:cubicBezTo>
                    <a:cubicBezTo>
                      <a:pt x="862" y="2478"/>
                      <a:pt x="904" y="2460"/>
                      <a:pt x="931" y="2424"/>
                    </a:cubicBezTo>
                    <a:cubicBezTo>
                      <a:pt x="1056" y="2249"/>
                      <a:pt x="1253" y="1970"/>
                      <a:pt x="1337" y="1825"/>
                    </a:cubicBezTo>
                    <a:cubicBezTo>
                      <a:pt x="1357" y="1850"/>
                      <a:pt x="1375" y="1874"/>
                      <a:pt x="1386" y="1892"/>
                    </a:cubicBezTo>
                    <a:cubicBezTo>
                      <a:pt x="1345" y="1975"/>
                      <a:pt x="1189" y="2187"/>
                      <a:pt x="1052" y="2356"/>
                    </a:cubicBezTo>
                    <a:cubicBezTo>
                      <a:pt x="1009" y="2410"/>
                      <a:pt x="1017" y="2489"/>
                      <a:pt x="1071" y="2532"/>
                    </a:cubicBezTo>
                    <a:cubicBezTo>
                      <a:pt x="1091" y="2549"/>
                      <a:pt x="1116" y="2558"/>
                      <a:pt x="1141" y="2560"/>
                    </a:cubicBezTo>
                    <a:cubicBezTo>
                      <a:pt x="1180" y="2562"/>
                      <a:pt x="1220" y="2546"/>
                      <a:pt x="1247" y="2514"/>
                    </a:cubicBezTo>
                    <a:cubicBezTo>
                      <a:pt x="1657" y="2008"/>
                      <a:pt x="1648" y="1915"/>
                      <a:pt x="1643" y="1870"/>
                    </a:cubicBezTo>
                    <a:cubicBezTo>
                      <a:pt x="1635" y="1795"/>
                      <a:pt x="1577" y="1722"/>
                      <a:pt x="1457" y="1576"/>
                    </a:cubicBezTo>
                    <a:cubicBezTo>
                      <a:pt x="1448" y="1566"/>
                      <a:pt x="1439" y="1555"/>
                      <a:pt x="1430" y="1544"/>
                    </a:cubicBezTo>
                    <a:cubicBezTo>
                      <a:pt x="1464" y="1475"/>
                      <a:pt x="1489" y="1374"/>
                      <a:pt x="1504" y="1335"/>
                    </a:cubicBezTo>
                    <a:cubicBezTo>
                      <a:pt x="1624" y="963"/>
                      <a:pt x="1624" y="963"/>
                      <a:pt x="1624" y="963"/>
                    </a:cubicBezTo>
                    <a:cubicBezTo>
                      <a:pt x="1632" y="1026"/>
                      <a:pt x="1641" y="1077"/>
                      <a:pt x="1668" y="1117"/>
                    </a:cubicBezTo>
                    <a:cubicBezTo>
                      <a:pt x="1682" y="1138"/>
                      <a:pt x="1711" y="1180"/>
                      <a:pt x="1828" y="1188"/>
                    </a:cubicBezTo>
                    <a:cubicBezTo>
                      <a:pt x="1894" y="1193"/>
                      <a:pt x="1990" y="1186"/>
                      <a:pt x="2128" y="1157"/>
                    </a:cubicBezTo>
                    <a:cubicBezTo>
                      <a:pt x="2182" y="1145"/>
                      <a:pt x="2217" y="1092"/>
                      <a:pt x="2206" y="1038"/>
                    </a:cubicBezTo>
                    <a:cubicBezTo>
                      <a:pt x="2194" y="984"/>
                      <a:pt x="2142" y="950"/>
                      <a:pt x="2087" y="961"/>
                    </a:cubicBezTo>
                    <a:cubicBezTo>
                      <a:pt x="1991" y="981"/>
                      <a:pt x="1881" y="990"/>
                      <a:pt x="1830" y="988"/>
                    </a:cubicBezTo>
                    <a:cubicBezTo>
                      <a:pt x="1826" y="968"/>
                      <a:pt x="1822" y="938"/>
                      <a:pt x="1819" y="914"/>
                    </a:cubicBezTo>
                    <a:cubicBezTo>
                      <a:pt x="1806" y="821"/>
                      <a:pt x="1789" y="693"/>
                      <a:pt x="1719" y="592"/>
                    </a:cubicBezTo>
                    <a:cubicBezTo>
                      <a:pt x="1711" y="580"/>
                      <a:pt x="1701" y="571"/>
                      <a:pt x="1690" y="564"/>
                    </a:cubicBezTo>
                    <a:cubicBezTo>
                      <a:pt x="1684" y="556"/>
                      <a:pt x="1676" y="549"/>
                      <a:pt x="1667" y="542"/>
                    </a:cubicBezTo>
                    <a:cubicBezTo>
                      <a:pt x="1684" y="545"/>
                      <a:pt x="1702" y="547"/>
                      <a:pt x="1720" y="547"/>
                    </a:cubicBezTo>
                    <a:cubicBezTo>
                      <a:pt x="1871" y="547"/>
                      <a:pt x="1994" y="425"/>
                      <a:pt x="1994" y="273"/>
                    </a:cubicBezTo>
                    <a:cubicBezTo>
                      <a:pt x="1994" y="122"/>
                      <a:pt x="1871" y="0"/>
                      <a:pt x="1720" y="0"/>
                    </a:cubicBezTo>
                    <a:cubicBezTo>
                      <a:pt x="1569" y="0"/>
                      <a:pt x="1446" y="122"/>
                      <a:pt x="1446" y="273"/>
                    </a:cubicBezTo>
                    <a:cubicBezTo>
                      <a:pt x="1446" y="354"/>
                      <a:pt x="1481" y="427"/>
                      <a:pt x="1537" y="477"/>
                    </a:cubicBezTo>
                    <a:cubicBezTo>
                      <a:pt x="1534" y="476"/>
                      <a:pt x="1531" y="476"/>
                      <a:pt x="1529" y="475"/>
                    </a:cubicBezTo>
                    <a:cubicBezTo>
                      <a:pt x="1433" y="444"/>
                      <a:pt x="1122" y="373"/>
                      <a:pt x="672" y="587"/>
                    </a:cubicBezTo>
                    <a:cubicBezTo>
                      <a:pt x="660" y="592"/>
                      <a:pt x="650" y="600"/>
                      <a:pt x="642" y="609"/>
                    </a:cubicBezTo>
                    <a:cubicBezTo>
                      <a:pt x="602" y="536"/>
                      <a:pt x="602" y="536"/>
                      <a:pt x="602" y="536"/>
                    </a:cubicBezTo>
                    <a:cubicBezTo>
                      <a:pt x="465" y="611"/>
                      <a:pt x="465" y="611"/>
                      <a:pt x="465" y="611"/>
                    </a:cubicBezTo>
                    <a:cubicBezTo>
                      <a:pt x="403" y="499"/>
                      <a:pt x="403" y="499"/>
                      <a:pt x="403" y="499"/>
                    </a:cubicBezTo>
                    <a:cubicBezTo>
                      <a:pt x="0" y="720"/>
                      <a:pt x="0" y="720"/>
                      <a:pt x="0" y="720"/>
                    </a:cubicBezTo>
                    <a:cubicBezTo>
                      <a:pt x="306" y="1276"/>
                      <a:pt x="306" y="1276"/>
                      <a:pt x="306" y="1276"/>
                    </a:cubicBezTo>
                    <a:lnTo>
                      <a:pt x="709" y="1055"/>
                    </a:lnTo>
                    <a:close/>
                    <a:moveTo>
                      <a:pt x="562" y="672"/>
                    </a:moveTo>
                    <a:cubicBezTo>
                      <a:pt x="645" y="823"/>
                      <a:pt x="645" y="823"/>
                      <a:pt x="645" y="823"/>
                    </a:cubicBezTo>
                    <a:cubicBezTo>
                      <a:pt x="601" y="847"/>
                      <a:pt x="601" y="847"/>
                      <a:pt x="601" y="847"/>
                    </a:cubicBezTo>
                    <a:cubicBezTo>
                      <a:pt x="518" y="696"/>
                      <a:pt x="518" y="696"/>
                      <a:pt x="518" y="696"/>
                    </a:cubicBezTo>
                    <a:lnTo>
                      <a:pt x="562" y="67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3430605" y="2322519"/>
              <a:ext cx="1762906" cy="4905735"/>
              <a:chOff x="1827212" y="2721589"/>
              <a:chExt cx="1500735" cy="4176177"/>
            </a:xfrm>
          </p:grpSpPr>
          <p:sp>
            <p:nvSpPr>
              <p:cNvPr id="33" name="Rectangle 32"/>
              <p:cNvSpPr/>
              <p:nvPr/>
            </p:nvSpPr>
            <p:spPr>
              <a:xfrm>
                <a:off x="2511696" y="3816463"/>
                <a:ext cx="131766" cy="3081303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25000">
                    <a:schemeClr val="bg1">
                      <a:lumMod val="75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75000">
                    <a:schemeClr val="bg1">
                      <a:lumMod val="7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34" name="Group 33"/>
              <p:cNvGrpSpPr/>
              <p:nvPr/>
            </p:nvGrpSpPr>
            <p:grpSpPr>
              <a:xfrm>
                <a:off x="1827212" y="2817746"/>
                <a:ext cx="1500735" cy="1500735"/>
                <a:chOff x="4441277" y="2884842"/>
                <a:chExt cx="867870" cy="867870"/>
              </a:xfrm>
              <a:effectLst>
                <a:outerShdw blurRad="114300" sx="102000" sy="102000" algn="ctr" rotWithShape="0">
                  <a:prstClr val="black">
                    <a:alpha val="23000"/>
                  </a:prstClr>
                </a:outerShdw>
              </a:effectLst>
            </p:grpSpPr>
            <p:sp>
              <p:nvSpPr>
                <p:cNvPr id="38" name="Rectangle 37"/>
                <p:cNvSpPr/>
                <p:nvPr/>
              </p:nvSpPr>
              <p:spPr>
                <a:xfrm rot="2700000">
                  <a:off x="4441277" y="2884842"/>
                  <a:ext cx="867870" cy="86787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 rot="2700000">
                  <a:off x="4483130" y="2926695"/>
                  <a:ext cx="784165" cy="784165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35" name="Oval 34"/>
              <p:cNvSpPr/>
              <p:nvPr/>
            </p:nvSpPr>
            <p:spPr>
              <a:xfrm>
                <a:off x="2539479" y="4343400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2539479" y="2721589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Freeform 5"/>
              <p:cNvSpPr>
                <a:spLocks noEditPoints="1"/>
              </p:cNvSpPr>
              <p:nvPr/>
            </p:nvSpPr>
            <p:spPr bwMode="auto">
              <a:xfrm>
                <a:off x="2158480" y="3107820"/>
                <a:ext cx="838199" cy="967575"/>
              </a:xfrm>
              <a:custGeom>
                <a:avLst/>
                <a:gdLst>
                  <a:gd name="T0" fmla="*/ 709 w 2217"/>
                  <a:gd name="T1" fmla="*/ 1055 h 2562"/>
                  <a:gd name="T2" fmla="*/ 644 w 2217"/>
                  <a:gd name="T3" fmla="*/ 937 h 2562"/>
                  <a:gd name="T4" fmla="*/ 781 w 2217"/>
                  <a:gd name="T5" fmla="*/ 862 h 2562"/>
                  <a:gd name="T6" fmla="*/ 733 w 2217"/>
                  <a:gd name="T7" fmla="*/ 775 h 2562"/>
                  <a:gd name="T8" fmla="*/ 758 w 2217"/>
                  <a:gd name="T9" fmla="*/ 767 h 2562"/>
                  <a:gd name="T10" fmla="*/ 1304 w 2217"/>
                  <a:gd name="T11" fmla="*/ 639 h 2562"/>
                  <a:gd name="T12" fmla="*/ 1043 w 2217"/>
                  <a:gd name="T13" fmla="*/ 1207 h 2562"/>
                  <a:gd name="T14" fmla="*/ 1028 w 2217"/>
                  <a:gd name="T15" fmla="*/ 1392 h 2562"/>
                  <a:gd name="T16" fmla="*/ 1158 w 2217"/>
                  <a:gd name="T17" fmla="*/ 1605 h 2562"/>
                  <a:gd name="T18" fmla="*/ 1137 w 2217"/>
                  <a:gd name="T19" fmla="*/ 1672 h 2562"/>
                  <a:gd name="T20" fmla="*/ 727 w 2217"/>
                  <a:gd name="T21" fmla="*/ 2278 h 2562"/>
                  <a:gd name="T22" fmla="*/ 756 w 2217"/>
                  <a:gd name="T23" fmla="*/ 2453 h 2562"/>
                  <a:gd name="T24" fmla="*/ 820 w 2217"/>
                  <a:gd name="T25" fmla="*/ 2476 h 2562"/>
                  <a:gd name="T26" fmla="*/ 931 w 2217"/>
                  <a:gd name="T27" fmla="*/ 2424 h 2562"/>
                  <a:gd name="T28" fmla="*/ 1337 w 2217"/>
                  <a:gd name="T29" fmla="*/ 1825 h 2562"/>
                  <a:gd name="T30" fmla="*/ 1386 w 2217"/>
                  <a:gd name="T31" fmla="*/ 1892 h 2562"/>
                  <a:gd name="T32" fmla="*/ 1052 w 2217"/>
                  <a:gd name="T33" fmla="*/ 2356 h 2562"/>
                  <a:gd name="T34" fmla="*/ 1071 w 2217"/>
                  <a:gd name="T35" fmla="*/ 2532 h 2562"/>
                  <a:gd name="T36" fmla="*/ 1141 w 2217"/>
                  <a:gd name="T37" fmla="*/ 2560 h 2562"/>
                  <a:gd name="T38" fmla="*/ 1247 w 2217"/>
                  <a:gd name="T39" fmla="*/ 2514 h 2562"/>
                  <a:gd name="T40" fmla="*/ 1643 w 2217"/>
                  <a:gd name="T41" fmla="*/ 1870 h 2562"/>
                  <a:gd name="T42" fmla="*/ 1457 w 2217"/>
                  <a:gd name="T43" fmla="*/ 1576 h 2562"/>
                  <a:gd name="T44" fmla="*/ 1430 w 2217"/>
                  <a:gd name="T45" fmla="*/ 1544 h 2562"/>
                  <a:gd name="T46" fmla="*/ 1504 w 2217"/>
                  <a:gd name="T47" fmla="*/ 1335 h 2562"/>
                  <a:gd name="T48" fmla="*/ 1624 w 2217"/>
                  <a:gd name="T49" fmla="*/ 963 h 2562"/>
                  <a:gd name="T50" fmla="*/ 1668 w 2217"/>
                  <a:gd name="T51" fmla="*/ 1117 h 2562"/>
                  <a:gd name="T52" fmla="*/ 1828 w 2217"/>
                  <a:gd name="T53" fmla="*/ 1188 h 2562"/>
                  <a:gd name="T54" fmla="*/ 2128 w 2217"/>
                  <a:gd name="T55" fmla="*/ 1157 h 2562"/>
                  <a:gd name="T56" fmla="*/ 2206 w 2217"/>
                  <a:gd name="T57" fmla="*/ 1038 h 2562"/>
                  <a:gd name="T58" fmla="*/ 2087 w 2217"/>
                  <a:gd name="T59" fmla="*/ 961 h 2562"/>
                  <a:gd name="T60" fmla="*/ 1830 w 2217"/>
                  <a:gd name="T61" fmla="*/ 988 h 2562"/>
                  <a:gd name="T62" fmla="*/ 1819 w 2217"/>
                  <a:gd name="T63" fmla="*/ 914 h 2562"/>
                  <a:gd name="T64" fmla="*/ 1719 w 2217"/>
                  <a:gd name="T65" fmla="*/ 592 h 2562"/>
                  <a:gd name="T66" fmla="*/ 1690 w 2217"/>
                  <a:gd name="T67" fmla="*/ 564 h 2562"/>
                  <a:gd name="T68" fmla="*/ 1667 w 2217"/>
                  <a:gd name="T69" fmla="*/ 542 h 2562"/>
                  <a:gd name="T70" fmla="*/ 1720 w 2217"/>
                  <a:gd name="T71" fmla="*/ 547 h 2562"/>
                  <a:gd name="T72" fmla="*/ 1994 w 2217"/>
                  <a:gd name="T73" fmla="*/ 273 h 2562"/>
                  <a:gd name="T74" fmla="*/ 1720 w 2217"/>
                  <a:gd name="T75" fmla="*/ 0 h 2562"/>
                  <a:gd name="T76" fmla="*/ 1446 w 2217"/>
                  <a:gd name="T77" fmla="*/ 273 h 2562"/>
                  <a:gd name="T78" fmla="*/ 1537 w 2217"/>
                  <a:gd name="T79" fmla="*/ 477 h 2562"/>
                  <a:gd name="T80" fmla="*/ 1529 w 2217"/>
                  <a:gd name="T81" fmla="*/ 475 h 2562"/>
                  <a:gd name="T82" fmla="*/ 672 w 2217"/>
                  <a:gd name="T83" fmla="*/ 587 h 2562"/>
                  <a:gd name="T84" fmla="*/ 642 w 2217"/>
                  <a:gd name="T85" fmla="*/ 609 h 2562"/>
                  <a:gd name="T86" fmla="*/ 602 w 2217"/>
                  <a:gd name="T87" fmla="*/ 536 h 2562"/>
                  <a:gd name="T88" fmla="*/ 465 w 2217"/>
                  <a:gd name="T89" fmla="*/ 611 h 2562"/>
                  <a:gd name="T90" fmla="*/ 403 w 2217"/>
                  <a:gd name="T91" fmla="*/ 499 h 2562"/>
                  <a:gd name="T92" fmla="*/ 0 w 2217"/>
                  <a:gd name="T93" fmla="*/ 720 h 2562"/>
                  <a:gd name="T94" fmla="*/ 306 w 2217"/>
                  <a:gd name="T95" fmla="*/ 1276 h 2562"/>
                  <a:gd name="T96" fmla="*/ 709 w 2217"/>
                  <a:gd name="T97" fmla="*/ 1055 h 2562"/>
                  <a:gd name="T98" fmla="*/ 562 w 2217"/>
                  <a:gd name="T99" fmla="*/ 672 h 2562"/>
                  <a:gd name="T100" fmla="*/ 645 w 2217"/>
                  <a:gd name="T101" fmla="*/ 823 h 2562"/>
                  <a:gd name="T102" fmla="*/ 601 w 2217"/>
                  <a:gd name="T103" fmla="*/ 847 h 2562"/>
                  <a:gd name="T104" fmla="*/ 518 w 2217"/>
                  <a:gd name="T105" fmla="*/ 696 h 2562"/>
                  <a:gd name="T106" fmla="*/ 562 w 2217"/>
                  <a:gd name="T107" fmla="*/ 672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17" h="2562">
                    <a:moveTo>
                      <a:pt x="709" y="1055"/>
                    </a:moveTo>
                    <a:cubicBezTo>
                      <a:pt x="644" y="937"/>
                      <a:pt x="644" y="937"/>
                      <a:pt x="644" y="937"/>
                    </a:cubicBezTo>
                    <a:cubicBezTo>
                      <a:pt x="781" y="862"/>
                      <a:pt x="781" y="862"/>
                      <a:pt x="781" y="862"/>
                    </a:cubicBezTo>
                    <a:cubicBezTo>
                      <a:pt x="733" y="775"/>
                      <a:pt x="733" y="775"/>
                      <a:pt x="733" y="775"/>
                    </a:cubicBezTo>
                    <a:cubicBezTo>
                      <a:pt x="742" y="774"/>
                      <a:pt x="750" y="771"/>
                      <a:pt x="758" y="767"/>
                    </a:cubicBezTo>
                    <a:cubicBezTo>
                      <a:pt x="995" y="655"/>
                      <a:pt x="1180" y="634"/>
                      <a:pt x="1304" y="639"/>
                    </a:cubicBezTo>
                    <a:cubicBezTo>
                      <a:pt x="1226" y="831"/>
                      <a:pt x="1105" y="1008"/>
                      <a:pt x="1043" y="1207"/>
                    </a:cubicBezTo>
                    <a:cubicBezTo>
                      <a:pt x="1024" y="1265"/>
                      <a:pt x="1007" y="1332"/>
                      <a:pt x="1028" y="1392"/>
                    </a:cubicBezTo>
                    <a:cubicBezTo>
                      <a:pt x="1051" y="1457"/>
                      <a:pt x="1100" y="1530"/>
                      <a:pt x="1158" y="1605"/>
                    </a:cubicBezTo>
                    <a:cubicBezTo>
                      <a:pt x="1151" y="1630"/>
                      <a:pt x="1143" y="1653"/>
                      <a:pt x="1137" y="1672"/>
                    </a:cubicBezTo>
                    <a:cubicBezTo>
                      <a:pt x="1113" y="1726"/>
                      <a:pt x="906" y="2028"/>
                      <a:pt x="727" y="2278"/>
                    </a:cubicBezTo>
                    <a:cubicBezTo>
                      <a:pt x="687" y="2334"/>
                      <a:pt x="700" y="2412"/>
                      <a:pt x="756" y="2453"/>
                    </a:cubicBezTo>
                    <a:cubicBezTo>
                      <a:pt x="776" y="2467"/>
                      <a:pt x="798" y="2474"/>
                      <a:pt x="820" y="2476"/>
                    </a:cubicBezTo>
                    <a:cubicBezTo>
                      <a:pt x="862" y="2478"/>
                      <a:pt x="904" y="2460"/>
                      <a:pt x="931" y="2424"/>
                    </a:cubicBezTo>
                    <a:cubicBezTo>
                      <a:pt x="1056" y="2249"/>
                      <a:pt x="1253" y="1970"/>
                      <a:pt x="1337" y="1825"/>
                    </a:cubicBezTo>
                    <a:cubicBezTo>
                      <a:pt x="1357" y="1850"/>
                      <a:pt x="1375" y="1874"/>
                      <a:pt x="1386" y="1892"/>
                    </a:cubicBezTo>
                    <a:cubicBezTo>
                      <a:pt x="1345" y="1975"/>
                      <a:pt x="1189" y="2187"/>
                      <a:pt x="1052" y="2356"/>
                    </a:cubicBezTo>
                    <a:cubicBezTo>
                      <a:pt x="1009" y="2410"/>
                      <a:pt x="1017" y="2489"/>
                      <a:pt x="1071" y="2532"/>
                    </a:cubicBezTo>
                    <a:cubicBezTo>
                      <a:pt x="1091" y="2549"/>
                      <a:pt x="1116" y="2558"/>
                      <a:pt x="1141" y="2560"/>
                    </a:cubicBezTo>
                    <a:cubicBezTo>
                      <a:pt x="1180" y="2562"/>
                      <a:pt x="1220" y="2546"/>
                      <a:pt x="1247" y="2514"/>
                    </a:cubicBezTo>
                    <a:cubicBezTo>
                      <a:pt x="1657" y="2008"/>
                      <a:pt x="1648" y="1915"/>
                      <a:pt x="1643" y="1870"/>
                    </a:cubicBezTo>
                    <a:cubicBezTo>
                      <a:pt x="1635" y="1795"/>
                      <a:pt x="1577" y="1722"/>
                      <a:pt x="1457" y="1576"/>
                    </a:cubicBezTo>
                    <a:cubicBezTo>
                      <a:pt x="1448" y="1566"/>
                      <a:pt x="1439" y="1555"/>
                      <a:pt x="1430" y="1544"/>
                    </a:cubicBezTo>
                    <a:cubicBezTo>
                      <a:pt x="1464" y="1475"/>
                      <a:pt x="1489" y="1374"/>
                      <a:pt x="1504" y="1335"/>
                    </a:cubicBezTo>
                    <a:cubicBezTo>
                      <a:pt x="1624" y="963"/>
                      <a:pt x="1624" y="963"/>
                      <a:pt x="1624" y="963"/>
                    </a:cubicBezTo>
                    <a:cubicBezTo>
                      <a:pt x="1632" y="1026"/>
                      <a:pt x="1641" y="1077"/>
                      <a:pt x="1668" y="1117"/>
                    </a:cubicBezTo>
                    <a:cubicBezTo>
                      <a:pt x="1682" y="1138"/>
                      <a:pt x="1711" y="1180"/>
                      <a:pt x="1828" y="1188"/>
                    </a:cubicBezTo>
                    <a:cubicBezTo>
                      <a:pt x="1894" y="1193"/>
                      <a:pt x="1990" y="1186"/>
                      <a:pt x="2128" y="1157"/>
                    </a:cubicBezTo>
                    <a:cubicBezTo>
                      <a:pt x="2182" y="1145"/>
                      <a:pt x="2217" y="1092"/>
                      <a:pt x="2206" y="1038"/>
                    </a:cubicBezTo>
                    <a:cubicBezTo>
                      <a:pt x="2194" y="984"/>
                      <a:pt x="2142" y="950"/>
                      <a:pt x="2087" y="961"/>
                    </a:cubicBezTo>
                    <a:cubicBezTo>
                      <a:pt x="1991" y="981"/>
                      <a:pt x="1881" y="990"/>
                      <a:pt x="1830" y="988"/>
                    </a:cubicBezTo>
                    <a:cubicBezTo>
                      <a:pt x="1826" y="968"/>
                      <a:pt x="1822" y="938"/>
                      <a:pt x="1819" y="914"/>
                    </a:cubicBezTo>
                    <a:cubicBezTo>
                      <a:pt x="1806" y="821"/>
                      <a:pt x="1789" y="693"/>
                      <a:pt x="1719" y="592"/>
                    </a:cubicBezTo>
                    <a:cubicBezTo>
                      <a:pt x="1711" y="580"/>
                      <a:pt x="1701" y="571"/>
                      <a:pt x="1690" y="564"/>
                    </a:cubicBezTo>
                    <a:cubicBezTo>
                      <a:pt x="1684" y="556"/>
                      <a:pt x="1676" y="549"/>
                      <a:pt x="1667" y="542"/>
                    </a:cubicBezTo>
                    <a:cubicBezTo>
                      <a:pt x="1684" y="545"/>
                      <a:pt x="1702" y="547"/>
                      <a:pt x="1720" y="547"/>
                    </a:cubicBezTo>
                    <a:cubicBezTo>
                      <a:pt x="1871" y="547"/>
                      <a:pt x="1994" y="425"/>
                      <a:pt x="1994" y="273"/>
                    </a:cubicBezTo>
                    <a:cubicBezTo>
                      <a:pt x="1994" y="122"/>
                      <a:pt x="1871" y="0"/>
                      <a:pt x="1720" y="0"/>
                    </a:cubicBezTo>
                    <a:cubicBezTo>
                      <a:pt x="1569" y="0"/>
                      <a:pt x="1446" y="122"/>
                      <a:pt x="1446" y="273"/>
                    </a:cubicBezTo>
                    <a:cubicBezTo>
                      <a:pt x="1446" y="354"/>
                      <a:pt x="1481" y="427"/>
                      <a:pt x="1537" y="477"/>
                    </a:cubicBezTo>
                    <a:cubicBezTo>
                      <a:pt x="1534" y="476"/>
                      <a:pt x="1531" y="476"/>
                      <a:pt x="1529" y="475"/>
                    </a:cubicBezTo>
                    <a:cubicBezTo>
                      <a:pt x="1433" y="444"/>
                      <a:pt x="1122" y="373"/>
                      <a:pt x="672" y="587"/>
                    </a:cubicBezTo>
                    <a:cubicBezTo>
                      <a:pt x="660" y="592"/>
                      <a:pt x="650" y="600"/>
                      <a:pt x="642" y="609"/>
                    </a:cubicBezTo>
                    <a:cubicBezTo>
                      <a:pt x="602" y="536"/>
                      <a:pt x="602" y="536"/>
                      <a:pt x="602" y="536"/>
                    </a:cubicBezTo>
                    <a:cubicBezTo>
                      <a:pt x="465" y="611"/>
                      <a:pt x="465" y="611"/>
                      <a:pt x="465" y="611"/>
                    </a:cubicBezTo>
                    <a:cubicBezTo>
                      <a:pt x="403" y="499"/>
                      <a:pt x="403" y="499"/>
                      <a:pt x="403" y="499"/>
                    </a:cubicBezTo>
                    <a:cubicBezTo>
                      <a:pt x="0" y="720"/>
                      <a:pt x="0" y="720"/>
                      <a:pt x="0" y="720"/>
                    </a:cubicBezTo>
                    <a:cubicBezTo>
                      <a:pt x="306" y="1276"/>
                      <a:pt x="306" y="1276"/>
                      <a:pt x="306" y="1276"/>
                    </a:cubicBezTo>
                    <a:lnTo>
                      <a:pt x="709" y="1055"/>
                    </a:lnTo>
                    <a:close/>
                    <a:moveTo>
                      <a:pt x="562" y="672"/>
                    </a:moveTo>
                    <a:cubicBezTo>
                      <a:pt x="645" y="823"/>
                      <a:pt x="645" y="823"/>
                      <a:pt x="645" y="823"/>
                    </a:cubicBezTo>
                    <a:cubicBezTo>
                      <a:pt x="601" y="847"/>
                      <a:pt x="601" y="847"/>
                      <a:pt x="601" y="847"/>
                    </a:cubicBezTo>
                    <a:cubicBezTo>
                      <a:pt x="518" y="696"/>
                      <a:pt x="518" y="696"/>
                      <a:pt x="518" y="696"/>
                    </a:cubicBezTo>
                    <a:lnTo>
                      <a:pt x="562" y="67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2115408" y="4443262"/>
              <a:ext cx="1000804" cy="2784992"/>
              <a:chOff x="1827212" y="2721589"/>
              <a:chExt cx="1500735" cy="4176177"/>
            </a:xfrm>
          </p:grpSpPr>
          <p:sp>
            <p:nvSpPr>
              <p:cNvPr id="41" name="Rectangle 40"/>
              <p:cNvSpPr/>
              <p:nvPr/>
            </p:nvSpPr>
            <p:spPr>
              <a:xfrm>
                <a:off x="2511696" y="3816463"/>
                <a:ext cx="131766" cy="3081303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25000">
                    <a:schemeClr val="bg1">
                      <a:lumMod val="75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75000">
                    <a:schemeClr val="bg1">
                      <a:lumMod val="7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42" name="Group 41"/>
              <p:cNvGrpSpPr/>
              <p:nvPr/>
            </p:nvGrpSpPr>
            <p:grpSpPr>
              <a:xfrm>
                <a:off x="1827212" y="2817746"/>
                <a:ext cx="1500735" cy="1500735"/>
                <a:chOff x="4441277" y="2884842"/>
                <a:chExt cx="867870" cy="867870"/>
              </a:xfrm>
              <a:effectLst>
                <a:outerShdw blurRad="114300" sx="102000" sy="102000" algn="ctr" rotWithShape="0">
                  <a:prstClr val="black">
                    <a:alpha val="23000"/>
                  </a:prstClr>
                </a:outerShdw>
              </a:effectLst>
            </p:grpSpPr>
            <p:sp>
              <p:nvSpPr>
                <p:cNvPr id="46" name="Rectangle 45"/>
                <p:cNvSpPr/>
                <p:nvPr/>
              </p:nvSpPr>
              <p:spPr>
                <a:xfrm rot="2700000">
                  <a:off x="4441277" y="2884842"/>
                  <a:ext cx="867870" cy="86787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7" name="Rectangle 46"/>
                <p:cNvSpPr/>
                <p:nvPr/>
              </p:nvSpPr>
              <p:spPr>
                <a:xfrm rot="2700000">
                  <a:off x="4483130" y="2926695"/>
                  <a:ext cx="784165" cy="784165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43" name="Oval 42"/>
              <p:cNvSpPr/>
              <p:nvPr/>
            </p:nvSpPr>
            <p:spPr>
              <a:xfrm>
                <a:off x="2539479" y="4343400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2539479" y="2721589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Freeform 5"/>
              <p:cNvSpPr>
                <a:spLocks noEditPoints="1"/>
              </p:cNvSpPr>
              <p:nvPr/>
            </p:nvSpPr>
            <p:spPr bwMode="auto">
              <a:xfrm>
                <a:off x="2158480" y="3107820"/>
                <a:ext cx="838199" cy="967575"/>
              </a:xfrm>
              <a:custGeom>
                <a:avLst/>
                <a:gdLst>
                  <a:gd name="T0" fmla="*/ 709 w 2217"/>
                  <a:gd name="T1" fmla="*/ 1055 h 2562"/>
                  <a:gd name="T2" fmla="*/ 644 w 2217"/>
                  <a:gd name="T3" fmla="*/ 937 h 2562"/>
                  <a:gd name="T4" fmla="*/ 781 w 2217"/>
                  <a:gd name="T5" fmla="*/ 862 h 2562"/>
                  <a:gd name="T6" fmla="*/ 733 w 2217"/>
                  <a:gd name="T7" fmla="*/ 775 h 2562"/>
                  <a:gd name="T8" fmla="*/ 758 w 2217"/>
                  <a:gd name="T9" fmla="*/ 767 h 2562"/>
                  <a:gd name="T10" fmla="*/ 1304 w 2217"/>
                  <a:gd name="T11" fmla="*/ 639 h 2562"/>
                  <a:gd name="T12" fmla="*/ 1043 w 2217"/>
                  <a:gd name="T13" fmla="*/ 1207 h 2562"/>
                  <a:gd name="T14" fmla="*/ 1028 w 2217"/>
                  <a:gd name="T15" fmla="*/ 1392 h 2562"/>
                  <a:gd name="T16" fmla="*/ 1158 w 2217"/>
                  <a:gd name="T17" fmla="*/ 1605 h 2562"/>
                  <a:gd name="T18" fmla="*/ 1137 w 2217"/>
                  <a:gd name="T19" fmla="*/ 1672 h 2562"/>
                  <a:gd name="T20" fmla="*/ 727 w 2217"/>
                  <a:gd name="T21" fmla="*/ 2278 h 2562"/>
                  <a:gd name="T22" fmla="*/ 756 w 2217"/>
                  <a:gd name="T23" fmla="*/ 2453 h 2562"/>
                  <a:gd name="T24" fmla="*/ 820 w 2217"/>
                  <a:gd name="T25" fmla="*/ 2476 h 2562"/>
                  <a:gd name="T26" fmla="*/ 931 w 2217"/>
                  <a:gd name="T27" fmla="*/ 2424 h 2562"/>
                  <a:gd name="T28" fmla="*/ 1337 w 2217"/>
                  <a:gd name="T29" fmla="*/ 1825 h 2562"/>
                  <a:gd name="T30" fmla="*/ 1386 w 2217"/>
                  <a:gd name="T31" fmla="*/ 1892 h 2562"/>
                  <a:gd name="T32" fmla="*/ 1052 w 2217"/>
                  <a:gd name="T33" fmla="*/ 2356 h 2562"/>
                  <a:gd name="T34" fmla="*/ 1071 w 2217"/>
                  <a:gd name="T35" fmla="*/ 2532 h 2562"/>
                  <a:gd name="T36" fmla="*/ 1141 w 2217"/>
                  <a:gd name="T37" fmla="*/ 2560 h 2562"/>
                  <a:gd name="T38" fmla="*/ 1247 w 2217"/>
                  <a:gd name="T39" fmla="*/ 2514 h 2562"/>
                  <a:gd name="T40" fmla="*/ 1643 w 2217"/>
                  <a:gd name="T41" fmla="*/ 1870 h 2562"/>
                  <a:gd name="T42" fmla="*/ 1457 w 2217"/>
                  <a:gd name="T43" fmla="*/ 1576 h 2562"/>
                  <a:gd name="T44" fmla="*/ 1430 w 2217"/>
                  <a:gd name="T45" fmla="*/ 1544 h 2562"/>
                  <a:gd name="T46" fmla="*/ 1504 w 2217"/>
                  <a:gd name="T47" fmla="*/ 1335 h 2562"/>
                  <a:gd name="T48" fmla="*/ 1624 w 2217"/>
                  <a:gd name="T49" fmla="*/ 963 h 2562"/>
                  <a:gd name="T50" fmla="*/ 1668 w 2217"/>
                  <a:gd name="T51" fmla="*/ 1117 h 2562"/>
                  <a:gd name="T52" fmla="*/ 1828 w 2217"/>
                  <a:gd name="T53" fmla="*/ 1188 h 2562"/>
                  <a:gd name="T54" fmla="*/ 2128 w 2217"/>
                  <a:gd name="T55" fmla="*/ 1157 h 2562"/>
                  <a:gd name="T56" fmla="*/ 2206 w 2217"/>
                  <a:gd name="T57" fmla="*/ 1038 h 2562"/>
                  <a:gd name="T58" fmla="*/ 2087 w 2217"/>
                  <a:gd name="T59" fmla="*/ 961 h 2562"/>
                  <a:gd name="T60" fmla="*/ 1830 w 2217"/>
                  <a:gd name="T61" fmla="*/ 988 h 2562"/>
                  <a:gd name="T62" fmla="*/ 1819 w 2217"/>
                  <a:gd name="T63" fmla="*/ 914 h 2562"/>
                  <a:gd name="T64" fmla="*/ 1719 w 2217"/>
                  <a:gd name="T65" fmla="*/ 592 h 2562"/>
                  <a:gd name="T66" fmla="*/ 1690 w 2217"/>
                  <a:gd name="T67" fmla="*/ 564 h 2562"/>
                  <a:gd name="T68" fmla="*/ 1667 w 2217"/>
                  <a:gd name="T69" fmla="*/ 542 h 2562"/>
                  <a:gd name="T70" fmla="*/ 1720 w 2217"/>
                  <a:gd name="T71" fmla="*/ 547 h 2562"/>
                  <a:gd name="T72" fmla="*/ 1994 w 2217"/>
                  <a:gd name="T73" fmla="*/ 273 h 2562"/>
                  <a:gd name="T74" fmla="*/ 1720 w 2217"/>
                  <a:gd name="T75" fmla="*/ 0 h 2562"/>
                  <a:gd name="T76" fmla="*/ 1446 w 2217"/>
                  <a:gd name="T77" fmla="*/ 273 h 2562"/>
                  <a:gd name="T78" fmla="*/ 1537 w 2217"/>
                  <a:gd name="T79" fmla="*/ 477 h 2562"/>
                  <a:gd name="T80" fmla="*/ 1529 w 2217"/>
                  <a:gd name="T81" fmla="*/ 475 h 2562"/>
                  <a:gd name="T82" fmla="*/ 672 w 2217"/>
                  <a:gd name="T83" fmla="*/ 587 h 2562"/>
                  <a:gd name="T84" fmla="*/ 642 w 2217"/>
                  <a:gd name="T85" fmla="*/ 609 h 2562"/>
                  <a:gd name="T86" fmla="*/ 602 w 2217"/>
                  <a:gd name="T87" fmla="*/ 536 h 2562"/>
                  <a:gd name="T88" fmla="*/ 465 w 2217"/>
                  <a:gd name="T89" fmla="*/ 611 h 2562"/>
                  <a:gd name="T90" fmla="*/ 403 w 2217"/>
                  <a:gd name="T91" fmla="*/ 499 h 2562"/>
                  <a:gd name="T92" fmla="*/ 0 w 2217"/>
                  <a:gd name="T93" fmla="*/ 720 h 2562"/>
                  <a:gd name="T94" fmla="*/ 306 w 2217"/>
                  <a:gd name="T95" fmla="*/ 1276 h 2562"/>
                  <a:gd name="T96" fmla="*/ 709 w 2217"/>
                  <a:gd name="T97" fmla="*/ 1055 h 2562"/>
                  <a:gd name="T98" fmla="*/ 562 w 2217"/>
                  <a:gd name="T99" fmla="*/ 672 h 2562"/>
                  <a:gd name="T100" fmla="*/ 645 w 2217"/>
                  <a:gd name="T101" fmla="*/ 823 h 2562"/>
                  <a:gd name="T102" fmla="*/ 601 w 2217"/>
                  <a:gd name="T103" fmla="*/ 847 h 2562"/>
                  <a:gd name="T104" fmla="*/ 518 w 2217"/>
                  <a:gd name="T105" fmla="*/ 696 h 2562"/>
                  <a:gd name="T106" fmla="*/ 562 w 2217"/>
                  <a:gd name="T107" fmla="*/ 672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17" h="2562">
                    <a:moveTo>
                      <a:pt x="709" y="1055"/>
                    </a:moveTo>
                    <a:cubicBezTo>
                      <a:pt x="644" y="937"/>
                      <a:pt x="644" y="937"/>
                      <a:pt x="644" y="937"/>
                    </a:cubicBezTo>
                    <a:cubicBezTo>
                      <a:pt x="781" y="862"/>
                      <a:pt x="781" y="862"/>
                      <a:pt x="781" y="862"/>
                    </a:cubicBezTo>
                    <a:cubicBezTo>
                      <a:pt x="733" y="775"/>
                      <a:pt x="733" y="775"/>
                      <a:pt x="733" y="775"/>
                    </a:cubicBezTo>
                    <a:cubicBezTo>
                      <a:pt x="742" y="774"/>
                      <a:pt x="750" y="771"/>
                      <a:pt x="758" y="767"/>
                    </a:cubicBezTo>
                    <a:cubicBezTo>
                      <a:pt x="995" y="655"/>
                      <a:pt x="1180" y="634"/>
                      <a:pt x="1304" y="639"/>
                    </a:cubicBezTo>
                    <a:cubicBezTo>
                      <a:pt x="1226" y="831"/>
                      <a:pt x="1105" y="1008"/>
                      <a:pt x="1043" y="1207"/>
                    </a:cubicBezTo>
                    <a:cubicBezTo>
                      <a:pt x="1024" y="1265"/>
                      <a:pt x="1007" y="1332"/>
                      <a:pt x="1028" y="1392"/>
                    </a:cubicBezTo>
                    <a:cubicBezTo>
                      <a:pt x="1051" y="1457"/>
                      <a:pt x="1100" y="1530"/>
                      <a:pt x="1158" y="1605"/>
                    </a:cubicBezTo>
                    <a:cubicBezTo>
                      <a:pt x="1151" y="1630"/>
                      <a:pt x="1143" y="1653"/>
                      <a:pt x="1137" y="1672"/>
                    </a:cubicBezTo>
                    <a:cubicBezTo>
                      <a:pt x="1113" y="1726"/>
                      <a:pt x="906" y="2028"/>
                      <a:pt x="727" y="2278"/>
                    </a:cubicBezTo>
                    <a:cubicBezTo>
                      <a:pt x="687" y="2334"/>
                      <a:pt x="700" y="2412"/>
                      <a:pt x="756" y="2453"/>
                    </a:cubicBezTo>
                    <a:cubicBezTo>
                      <a:pt x="776" y="2467"/>
                      <a:pt x="798" y="2474"/>
                      <a:pt x="820" y="2476"/>
                    </a:cubicBezTo>
                    <a:cubicBezTo>
                      <a:pt x="862" y="2478"/>
                      <a:pt x="904" y="2460"/>
                      <a:pt x="931" y="2424"/>
                    </a:cubicBezTo>
                    <a:cubicBezTo>
                      <a:pt x="1056" y="2249"/>
                      <a:pt x="1253" y="1970"/>
                      <a:pt x="1337" y="1825"/>
                    </a:cubicBezTo>
                    <a:cubicBezTo>
                      <a:pt x="1357" y="1850"/>
                      <a:pt x="1375" y="1874"/>
                      <a:pt x="1386" y="1892"/>
                    </a:cubicBezTo>
                    <a:cubicBezTo>
                      <a:pt x="1345" y="1975"/>
                      <a:pt x="1189" y="2187"/>
                      <a:pt x="1052" y="2356"/>
                    </a:cubicBezTo>
                    <a:cubicBezTo>
                      <a:pt x="1009" y="2410"/>
                      <a:pt x="1017" y="2489"/>
                      <a:pt x="1071" y="2532"/>
                    </a:cubicBezTo>
                    <a:cubicBezTo>
                      <a:pt x="1091" y="2549"/>
                      <a:pt x="1116" y="2558"/>
                      <a:pt x="1141" y="2560"/>
                    </a:cubicBezTo>
                    <a:cubicBezTo>
                      <a:pt x="1180" y="2562"/>
                      <a:pt x="1220" y="2546"/>
                      <a:pt x="1247" y="2514"/>
                    </a:cubicBezTo>
                    <a:cubicBezTo>
                      <a:pt x="1657" y="2008"/>
                      <a:pt x="1648" y="1915"/>
                      <a:pt x="1643" y="1870"/>
                    </a:cubicBezTo>
                    <a:cubicBezTo>
                      <a:pt x="1635" y="1795"/>
                      <a:pt x="1577" y="1722"/>
                      <a:pt x="1457" y="1576"/>
                    </a:cubicBezTo>
                    <a:cubicBezTo>
                      <a:pt x="1448" y="1566"/>
                      <a:pt x="1439" y="1555"/>
                      <a:pt x="1430" y="1544"/>
                    </a:cubicBezTo>
                    <a:cubicBezTo>
                      <a:pt x="1464" y="1475"/>
                      <a:pt x="1489" y="1374"/>
                      <a:pt x="1504" y="1335"/>
                    </a:cubicBezTo>
                    <a:cubicBezTo>
                      <a:pt x="1624" y="963"/>
                      <a:pt x="1624" y="963"/>
                      <a:pt x="1624" y="963"/>
                    </a:cubicBezTo>
                    <a:cubicBezTo>
                      <a:pt x="1632" y="1026"/>
                      <a:pt x="1641" y="1077"/>
                      <a:pt x="1668" y="1117"/>
                    </a:cubicBezTo>
                    <a:cubicBezTo>
                      <a:pt x="1682" y="1138"/>
                      <a:pt x="1711" y="1180"/>
                      <a:pt x="1828" y="1188"/>
                    </a:cubicBezTo>
                    <a:cubicBezTo>
                      <a:pt x="1894" y="1193"/>
                      <a:pt x="1990" y="1186"/>
                      <a:pt x="2128" y="1157"/>
                    </a:cubicBezTo>
                    <a:cubicBezTo>
                      <a:pt x="2182" y="1145"/>
                      <a:pt x="2217" y="1092"/>
                      <a:pt x="2206" y="1038"/>
                    </a:cubicBezTo>
                    <a:cubicBezTo>
                      <a:pt x="2194" y="984"/>
                      <a:pt x="2142" y="950"/>
                      <a:pt x="2087" y="961"/>
                    </a:cubicBezTo>
                    <a:cubicBezTo>
                      <a:pt x="1991" y="981"/>
                      <a:pt x="1881" y="990"/>
                      <a:pt x="1830" y="988"/>
                    </a:cubicBezTo>
                    <a:cubicBezTo>
                      <a:pt x="1826" y="968"/>
                      <a:pt x="1822" y="938"/>
                      <a:pt x="1819" y="914"/>
                    </a:cubicBezTo>
                    <a:cubicBezTo>
                      <a:pt x="1806" y="821"/>
                      <a:pt x="1789" y="693"/>
                      <a:pt x="1719" y="592"/>
                    </a:cubicBezTo>
                    <a:cubicBezTo>
                      <a:pt x="1711" y="580"/>
                      <a:pt x="1701" y="571"/>
                      <a:pt x="1690" y="564"/>
                    </a:cubicBezTo>
                    <a:cubicBezTo>
                      <a:pt x="1684" y="556"/>
                      <a:pt x="1676" y="549"/>
                      <a:pt x="1667" y="542"/>
                    </a:cubicBezTo>
                    <a:cubicBezTo>
                      <a:pt x="1684" y="545"/>
                      <a:pt x="1702" y="547"/>
                      <a:pt x="1720" y="547"/>
                    </a:cubicBezTo>
                    <a:cubicBezTo>
                      <a:pt x="1871" y="547"/>
                      <a:pt x="1994" y="425"/>
                      <a:pt x="1994" y="273"/>
                    </a:cubicBezTo>
                    <a:cubicBezTo>
                      <a:pt x="1994" y="122"/>
                      <a:pt x="1871" y="0"/>
                      <a:pt x="1720" y="0"/>
                    </a:cubicBezTo>
                    <a:cubicBezTo>
                      <a:pt x="1569" y="0"/>
                      <a:pt x="1446" y="122"/>
                      <a:pt x="1446" y="273"/>
                    </a:cubicBezTo>
                    <a:cubicBezTo>
                      <a:pt x="1446" y="354"/>
                      <a:pt x="1481" y="427"/>
                      <a:pt x="1537" y="477"/>
                    </a:cubicBezTo>
                    <a:cubicBezTo>
                      <a:pt x="1534" y="476"/>
                      <a:pt x="1531" y="476"/>
                      <a:pt x="1529" y="475"/>
                    </a:cubicBezTo>
                    <a:cubicBezTo>
                      <a:pt x="1433" y="444"/>
                      <a:pt x="1122" y="373"/>
                      <a:pt x="672" y="587"/>
                    </a:cubicBezTo>
                    <a:cubicBezTo>
                      <a:pt x="660" y="592"/>
                      <a:pt x="650" y="600"/>
                      <a:pt x="642" y="609"/>
                    </a:cubicBezTo>
                    <a:cubicBezTo>
                      <a:pt x="602" y="536"/>
                      <a:pt x="602" y="536"/>
                      <a:pt x="602" y="536"/>
                    </a:cubicBezTo>
                    <a:cubicBezTo>
                      <a:pt x="465" y="611"/>
                      <a:pt x="465" y="611"/>
                      <a:pt x="465" y="611"/>
                    </a:cubicBezTo>
                    <a:cubicBezTo>
                      <a:pt x="403" y="499"/>
                      <a:pt x="403" y="499"/>
                      <a:pt x="403" y="499"/>
                    </a:cubicBezTo>
                    <a:cubicBezTo>
                      <a:pt x="0" y="720"/>
                      <a:pt x="0" y="720"/>
                      <a:pt x="0" y="720"/>
                    </a:cubicBezTo>
                    <a:cubicBezTo>
                      <a:pt x="306" y="1276"/>
                      <a:pt x="306" y="1276"/>
                      <a:pt x="306" y="1276"/>
                    </a:cubicBezTo>
                    <a:lnTo>
                      <a:pt x="709" y="1055"/>
                    </a:lnTo>
                    <a:close/>
                    <a:moveTo>
                      <a:pt x="562" y="672"/>
                    </a:moveTo>
                    <a:cubicBezTo>
                      <a:pt x="645" y="823"/>
                      <a:pt x="645" y="823"/>
                      <a:pt x="645" y="823"/>
                    </a:cubicBezTo>
                    <a:cubicBezTo>
                      <a:pt x="601" y="847"/>
                      <a:pt x="601" y="847"/>
                      <a:pt x="601" y="847"/>
                    </a:cubicBezTo>
                    <a:cubicBezTo>
                      <a:pt x="518" y="696"/>
                      <a:pt x="518" y="696"/>
                      <a:pt x="518" y="696"/>
                    </a:cubicBezTo>
                    <a:lnTo>
                      <a:pt x="562" y="67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8" name="Group 47"/>
            <p:cNvGrpSpPr/>
            <p:nvPr/>
          </p:nvGrpSpPr>
          <p:grpSpPr>
            <a:xfrm>
              <a:off x="3334431" y="4654723"/>
              <a:ext cx="1379185" cy="3837933"/>
              <a:chOff x="1827212" y="2721589"/>
              <a:chExt cx="1500735" cy="4176177"/>
            </a:xfrm>
          </p:grpSpPr>
          <p:sp>
            <p:nvSpPr>
              <p:cNvPr id="49" name="Rectangle 48"/>
              <p:cNvSpPr/>
              <p:nvPr/>
            </p:nvSpPr>
            <p:spPr>
              <a:xfrm>
                <a:off x="2511696" y="3816463"/>
                <a:ext cx="131766" cy="3081303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25000">
                    <a:schemeClr val="bg1">
                      <a:lumMod val="75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75000">
                    <a:schemeClr val="bg1">
                      <a:lumMod val="7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50" name="Group 49"/>
              <p:cNvGrpSpPr/>
              <p:nvPr/>
            </p:nvGrpSpPr>
            <p:grpSpPr>
              <a:xfrm>
                <a:off x="1827212" y="2817746"/>
                <a:ext cx="1500735" cy="1500735"/>
                <a:chOff x="4441277" y="2884842"/>
                <a:chExt cx="867870" cy="867870"/>
              </a:xfrm>
              <a:effectLst>
                <a:outerShdw blurRad="114300" sx="102000" sy="102000" algn="ctr" rotWithShape="0">
                  <a:prstClr val="black">
                    <a:alpha val="23000"/>
                  </a:prstClr>
                </a:outerShdw>
              </a:effectLst>
            </p:grpSpPr>
            <p:sp>
              <p:nvSpPr>
                <p:cNvPr id="54" name="Rectangle 53"/>
                <p:cNvSpPr/>
                <p:nvPr/>
              </p:nvSpPr>
              <p:spPr>
                <a:xfrm rot="2700000">
                  <a:off x="4441277" y="2884842"/>
                  <a:ext cx="867870" cy="86787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5" name="Rectangle 54"/>
                <p:cNvSpPr/>
                <p:nvPr/>
              </p:nvSpPr>
              <p:spPr>
                <a:xfrm rot="2700000">
                  <a:off x="4483130" y="2926695"/>
                  <a:ext cx="784165" cy="784165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51" name="Oval 50"/>
              <p:cNvSpPr/>
              <p:nvPr/>
            </p:nvSpPr>
            <p:spPr>
              <a:xfrm>
                <a:off x="2539479" y="4343400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2539479" y="2721589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5"/>
              <p:cNvSpPr>
                <a:spLocks noEditPoints="1"/>
              </p:cNvSpPr>
              <p:nvPr/>
            </p:nvSpPr>
            <p:spPr bwMode="auto">
              <a:xfrm>
                <a:off x="2158480" y="3107820"/>
                <a:ext cx="838199" cy="967575"/>
              </a:xfrm>
              <a:custGeom>
                <a:avLst/>
                <a:gdLst>
                  <a:gd name="T0" fmla="*/ 709 w 2217"/>
                  <a:gd name="T1" fmla="*/ 1055 h 2562"/>
                  <a:gd name="T2" fmla="*/ 644 w 2217"/>
                  <a:gd name="T3" fmla="*/ 937 h 2562"/>
                  <a:gd name="T4" fmla="*/ 781 w 2217"/>
                  <a:gd name="T5" fmla="*/ 862 h 2562"/>
                  <a:gd name="T6" fmla="*/ 733 w 2217"/>
                  <a:gd name="T7" fmla="*/ 775 h 2562"/>
                  <a:gd name="T8" fmla="*/ 758 w 2217"/>
                  <a:gd name="T9" fmla="*/ 767 h 2562"/>
                  <a:gd name="T10" fmla="*/ 1304 w 2217"/>
                  <a:gd name="T11" fmla="*/ 639 h 2562"/>
                  <a:gd name="T12" fmla="*/ 1043 w 2217"/>
                  <a:gd name="T13" fmla="*/ 1207 h 2562"/>
                  <a:gd name="T14" fmla="*/ 1028 w 2217"/>
                  <a:gd name="T15" fmla="*/ 1392 h 2562"/>
                  <a:gd name="T16" fmla="*/ 1158 w 2217"/>
                  <a:gd name="T17" fmla="*/ 1605 h 2562"/>
                  <a:gd name="T18" fmla="*/ 1137 w 2217"/>
                  <a:gd name="T19" fmla="*/ 1672 h 2562"/>
                  <a:gd name="T20" fmla="*/ 727 w 2217"/>
                  <a:gd name="T21" fmla="*/ 2278 h 2562"/>
                  <a:gd name="T22" fmla="*/ 756 w 2217"/>
                  <a:gd name="T23" fmla="*/ 2453 h 2562"/>
                  <a:gd name="T24" fmla="*/ 820 w 2217"/>
                  <a:gd name="T25" fmla="*/ 2476 h 2562"/>
                  <a:gd name="T26" fmla="*/ 931 w 2217"/>
                  <a:gd name="T27" fmla="*/ 2424 h 2562"/>
                  <a:gd name="T28" fmla="*/ 1337 w 2217"/>
                  <a:gd name="T29" fmla="*/ 1825 h 2562"/>
                  <a:gd name="T30" fmla="*/ 1386 w 2217"/>
                  <a:gd name="T31" fmla="*/ 1892 h 2562"/>
                  <a:gd name="T32" fmla="*/ 1052 w 2217"/>
                  <a:gd name="T33" fmla="*/ 2356 h 2562"/>
                  <a:gd name="T34" fmla="*/ 1071 w 2217"/>
                  <a:gd name="T35" fmla="*/ 2532 h 2562"/>
                  <a:gd name="T36" fmla="*/ 1141 w 2217"/>
                  <a:gd name="T37" fmla="*/ 2560 h 2562"/>
                  <a:gd name="T38" fmla="*/ 1247 w 2217"/>
                  <a:gd name="T39" fmla="*/ 2514 h 2562"/>
                  <a:gd name="T40" fmla="*/ 1643 w 2217"/>
                  <a:gd name="T41" fmla="*/ 1870 h 2562"/>
                  <a:gd name="T42" fmla="*/ 1457 w 2217"/>
                  <a:gd name="T43" fmla="*/ 1576 h 2562"/>
                  <a:gd name="T44" fmla="*/ 1430 w 2217"/>
                  <a:gd name="T45" fmla="*/ 1544 h 2562"/>
                  <a:gd name="T46" fmla="*/ 1504 w 2217"/>
                  <a:gd name="T47" fmla="*/ 1335 h 2562"/>
                  <a:gd name="T48" fmla="*/ 1624 w 2217"/>
                  <a:gd name="T49" fmla="*/ 963 h 2562"/>
                  <a:gd name="T50" fmla="*/ 1668 w 2217"/>
                  <a:gd name="T51" fmla="*/ 1117 h 2562"/>
                  <a:gd name="T52" fmla="*/ 1828 w 2217"/>
                  <a:gd name="T53" fmla="*/ 1188 h 2562"/>
                  <a:gd name="T54" fmla="*/ 2128 w 2217"/>
                  <a:gd name="T55" fmla="*/ 1157 h 2562"/>
                  <a:gd name="T56" fmla="*/ 2206 w 2217"/>
                  <a:gd name="T57" fmla="*/ 1038 h 2562"/>
                  <a:gd name="T58" fmla="*/ 2087 w 2217"/>
                  <a:gd name="T59" fmla="*/ 961 h 2562"/>
                  <a:gd name="T60" fmla="*/ 1830 w 2217"/>
                  <a:gd name="T61" fmla="*/ 988 h 2562"/>
                  <a:gd name="T62" fmla="*/ 1819 w 2217"/>
                  <a:gd name="T63" fmla="*/ 914 h 2562"/>
                  <a:gd name="T64" fmla="*/ 1719 w 2217"/>
                  <a:gd name="T65" fmla="*/ 592 h 2562"/>
                  <a:gd name="T66" fmla="*/ 1690 w 2217"/>
                  <a:gd name="T67" fmla="*/ 564 h 2562"/>
                  <a:gd name="T68" fmla="*/ 1667 w 2217"/>
                  <a:gd name="T69" fmla="*/ 542 h 2562"/>
                  <a:gd name="T70" fmla="*/ 1720 w 2217"/>
                  <a:gd name="T71" fmla="*/ 547 h 2562"/>
                  <a:gd name="T72" fmla="*/ 1994 w 2217"/>
                  <a:gd name="T73" fmla="*/ 273 h 2562"/>
                  <a:gd name="T74" fmla="*/ 1720 w 2217"/>
                  <a:gd name="T75" fmla="*/ 0 h 2562"/>
                  <a:gd name="T76" fmla="*/ 1446 w 2217"/>
                  <a:gd name="T77" fmla="*/ 273 h 2562"/>
                  <a:gd name="T78" fmla="*/ 1537 w 2217"/>
                  <a:gd name="T79" fmla="*/ 477 h 2562"/>
                  <a:gd name="T80" fmla="*/ 1529 w 2217"/>
                  <a:gd name="T81" fmla="*/ 475 h 2562"/>
                  <a:gd name="T82" fmla="*/ 672 w 2217"/>
                  <a:gd name="T83" fmla="*/ 587 h 2562"/>
                  <a:gd name="T84" fmla="*/ 642 w 2217"/>
                  <a:gd name="T85" fmla="*/ 609 h 2562"/>
                  <a:gd name="T86" fmla="*/ 602 w 2217"/>
                  <a:gd name="T87" fmla="*/ 536 h 2562"/>
                  <a:gd name="T88" fmla="*/ 465 w 2217"/>
                  <a:gd name="T89" fmla="*/ 611 h 2562"/>
                  <a:gd name="T90" fmla="*/ 403 w 2217"/>
                  <a:gd name="T91" fmla="*/ 499 h 2562"/>
                  <a:gd name="T92" fmla="*/ 0 w 2217"/>
                  <a:gd name="T93" fmla="*/ 720 h 2562"/>
                  <a:gd name="T94" fmla="*/ 306 w 2217"/>
                  <a:gd name="T95" fmla="*/ 1276 h 2562"/>
                  <a:gd name="T96" fmla="*/ 709 w 2217"/>
                  <a:gd name="T97" fmla="*/ 1055 h 2562"/>
                  <a:gd name="T98" fmla="*/ 562 w 2217"/>
                  <a:gd name="T99" fmla="*/ 672 h 2562"/>
                  <a:gd name="T100" fmla="*/ 645 w 2217"/>
                  <a:gd name="T101" fmla="*/ 823 h 2562"/>
                  <a:gd name="T102" fmla="*/ 601 w 2217"/>
                  <a:gd name="T103" fmla="*/ 847 h 2562"/>
                  <a:gd name="T104" fmla="*/ 518 w 2217"/>
                  <a:gd name="T105" fmla="*/ 696 h 2562"/>
                  <a:gd name="T106" fmla="*/ 562 w 2217"/>
                  <a:gd name="T107" fmla="*/ 672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17" h="2562">
                    <a:moveTo>
                      <a:pt x="709" y="1055"/>
                    </a:moveTo>
                    <a:cubicBezTo>
                      <a:pt x="644" y="937"/>
                      <a:pt x="644" y="937"/>
                      <a:pt x="644" y="937"/>
                    </a:cubicBezTo>
                    <a:cubicBezTo>
                      <a:pt x="781" y="862"/>
                      <a:pt x="781" y="862"/>
                      <a:pt x="781" y="862"/>
                    </a:cubicBezTo>
                    <a:cubicBezTo>
                      <a:pt x="733" y="775"/>
                      <a:pt x="733" y="775"/>
                      <a:pt x="733" y="775"/>
                    </a:cubicBezTo>
                    <a:cubicBezTo>
                      <a:pt x="742" y="774"/>
                      <a:pt x="750" y="771"/>
                      <a:pt x="758" y="767"/>
                    </a:cubicBezTo>
                    <a:cubicBezTo>
                      <a:pt x="995" y="655"/>
                      <a:pt x="1180" y="634"/>
                      <a:pt x="1304" y="639"/>
                    </a:cubicBezTo>
                    <a:cubicBezTo>
                      <a:pt x="1226" y="831"/>
                      <a:pt x="1105" y="1008"/>
                      <a:pt x="1043" y="1207"/>
                    </a:cubicBezTo>
                    <a:cubicBezTo>
                      <a:pt x="1024" y="1265"/>
                      <a:pt x="1007" y="1332"/>
                      <a:pt x="1028" y="1392"/>
                    </a:cubicBezTo>
                    <a:cubicBezTo>
                      <a:pt x="1051" y="1457"/>
                      <a:pt x="1100" y="1530"/>
                      <a:pt x="1158" y="1605"/>
                    </a:cubicBezTo>
                    <a:cubicBezTo>
                      <a:pt x="1151" y="1630"/>
                      <a:pt x="1143" y="1653"/>
                      <a:pt x="1137" y="1672"/>
                    </a:cubicBezTo>
                    <a:cubicBezTo>
                      <a:pt x="1113" y="1726"/>
                      <a:pt x="906" y="2028"/>
                      <a:pt x="727" y="2278"/>
                    </a:cubicBezTo>
                    <a:cubicBezTo>
                      <a:pt x="687" y="2334"/>
                      <a:pt x="700" y="2412"/>
                      <a:pt x="756" y="2453"/>
                    </a:cubicBezTo>
                    <a:cubicBezTo>
                      <a:pt x="776" y="2467"/>
                      <a:pt x="798" y="2474"/>
                      <a:pt x="820" y="2476"/>
                    </a:cubicBezTo>
                    <a:cubicBezTo>
                      <a:pt x="862" y="2478"/>
                      <a:pt x="904" y="2460"/>
                      <a:pt x="931" y="2424"/>
                    </a:cubicBezTo>
                    <a:cubicBezTo>
                      <a:pt x="1056" y="2249"/>
                      <a:pt x="1253" y="1970"/>
                      <a:pt x="1337" y="1825"/>
                    </a:cubicBezTo>
                    <a:cubicBezTo>
                      <a:pt x="1357" y="1850"/>
                      <a:pt x="1375" y="1874"/>
                      <a:pt x="1386" y="1892"/>
                    </a:cubicBezTo>
                    <a:cubicBezTo>
                      <a:pt x="1345" y="1975"/>
                      <a:pt x="1189" y="2187"/>
                      <a:pt x="1052" y="2356"/>
                    </a:cubicBezTo>
                    <a:cubicBezTo>
                      <a:pt x="1009" y="2410"/>
                      <a:pt x="1017" y="2489"/>
                      <a:pt x="1071" y="2532"/>
                    </a:cubicBezTo>
                    <a:cubicBezTo>
                      <a:pt x="1091" y="2549"/>
                      <a:pt x="1116" y="2558"/>
                      <a:pt x="1141" y="2560"/>
                    </a:cubicBezTo>
                    <a:cubicBezTo>
                      <a:pt x="1180" y="2562"/>
                      <a:pt x="1220" y="2546"/>
                      <a:pt x="1247" y="2514"/>
                    </a:cubicBezTo>
                    <a:cubicBezTo>
                      <a:pt x="1657" y="2008"/>
                      <a:pt x="1648" y="1915"/>
                      <a:pt x="1643" y="1870"/>
                    </a:cubicBezTo>
                    <a:cubicBezTo>
                      <a:pt x="1635" y="1795"/>
                      <a:pt x="1577" y="1722"/>
                      <a:pt x="1457" y="1576"/>
                    </a:cubicBezTo>
                    <a:cubicBezTo>
                      <a:pt x="1448" y="1566"/>
                      <a:pt x="1439" y="1555"/>
                      <a:pt x="1430" y="1544"/>
                    </a:cubicBezTo>
                    <a:cubicBezTo>
                      <a:pt x="1464" y="1475"/>
                      <a:pt x="1489" y="1374"/>
                      <a:pt x="1504" y="1335"/>
                    </a:cubicBezTo>
                    <a:cubicBezTo>
                      <a:pt x="1624" y="963"/>
                      <a:pt x="1624" y="963"/>
                      <a:pt x="1624" y="963"/>
                    </a:cubicBezTo>
                    <a:cubicBezTo>
                      <a:pt x="1632" y="1026"/>
                      <a:pt x="1641" y="1077"/>
                      <a:pt x="1668" y="1117"/>
                    </a:cubicBezTo>
                    <a:cubicBezTo>
                      <a:pt x="1682" y="1138"/>
                      <a:pt x="1711" y="1180"/>
                      <a:pt x="1828" y="1188"/>
                    </a:cubicBezTo>
                    <a:cubicBezTo>
                      <a:pt x="1894" y="1193"/>
                      <a:pt x="1990" y="1186"/>
                      <a:pt x="2128" y="1157"/>
                    </a:cubicBezTo>
                    <a:cubicBezTo>
                      <a:pt x="2182" y="1145"/>
                      <a:pt x="2217" y="1092"/>
                      <a:pt x="2206" y="1038"/>
                    </a:cubicBezTo>
                    <a:cubicBezTo>
                      <a:pt x="2194" y="984"/>
                      <a:pt x="2142" y="950"/>
                      <a:pt x="2087" y="961"/>
                    </a:cubicBezTo>
                    <a:cubicBezTo>
                      <a:pt x="1991" y="981"/>
                      <a:pt x="1881" y="990"/>
                      <a:pt x="1830" y="988"/>
                    </a:cubicBezTo>
                    <a:cubicBezTo>
                      <a:pt x="1826" y="968"/>
                      <a:pt x="1822" y="938"/>
                      <a:pt x="1819" y="914"/>
                    </a:cubicBezTo>
                    <a:cubicBezTo>
                      <a:pt x="1806" y="821"/>
                      <a:pt x="1789" y="693"/>
                      <a:pt x="1719" y="592"/>
                    </a:cubicBezTo>
                    <a:cubicBezTo>
                      <a:pt x="1711" y="580"/>
                      <a:pt x="1701" y="571"/>
                      <a:pt x="1690" y="564"/>
                    </a:cubicBezTo>
                    <a:cubicBezTo>
                      <a:pt x="1684" y="556"/>
                      <a:pt x="1676" y="549"/>
                      <a:pt x="1667" y="542"/>
                    </a:cubicBezTo>
                    <a:cubicBezTo>
                      <a:pt x="1684" y="545"/>
                      <a:pt x="1702" y="547"/>
                      <a:pt x="1720" y="547"/>
                    </a:cubicBezTo>
                    <a:cubicBezTo>
                      <a:pt x="1871" y="547"/>
                      <a:pt x="1994" y="425"/>
                      <a:pt x="1994" y="273"/>
                    </a:cubicBezTo>
                    <a:cubicBezTo>
                      <a:pt x="1994" y="122"/>
                      <a:pt x="1871" y="0"/>
                      <a:pt x="1720" y="0"/>
                    </a:cubicBezTo>
                    <a:cubicBezTo>
                      <a:pt x="1569" y="0"/>
                      <a:pt x="1446" y="122"/>
                      <a:pt x="1446" y="273"/>
                    </a:cubicBezTo>
                    <a:cubicBezTo>
                      <a:pt x="1446" y="354"/>
                      <a:pt x="1481" y="427"/>
                      <a:pt x="1537" y="477"/>
                    </a:cubicBezTo>
                    <a:cubicBezTo>
                      <a:pt x="1534" y="476"/>
                      <a:pt x="1531" y="476"/>
                      <a:pt x="1529" y="475"/>
                    </a:cubicBezTo>
                    <a:cubicBezTo>
                      <a:pt x="1433" y="444"/>
                      <a:pt x="1122" y="373"/>
                      <a:pt x="672" y="587"/>
                    </a:cubicBezTo>
                    <a:cubicBezTo>
                      <a:pt x="660" y="592"/>
                      <a:pt x="650" y="600"/>
                      <a:pt x="642" y="609"/>
                    </a:cubicBezTo>
                    <a:cubicBezTo>
                      <a:pt x="602" y="536"/>
                      <a:pt x="602" y="536"/>
                      <a:pt x="602" y="536"/>
                    </a:cubicBezTo>
                    <a:cubicBezTo>
                      <a:pt x="465" y="611"/>
                      <a:pt x="465" y="611"/>
                      <a:pt x="465" y="611"/>
                    </a:cubicBezTo>
                    <a:cubicBezTo>
                      <a:pt x="403" y="499"/>
                      <a:pt x="403" y="499"/>
                      <a:pt x="403" y="499"/>
                    </a:cubicBezTo>
                    <a:cubicBezTo>
                      <a:pt x="0" y="720"/>
                      <a:pt x="0" y="720"/>
                      <a:pt x="0" y="720"/>
                    </a:cubicBezTo>
                    <a:cubicBezTo>
                      <a:pt x="306" y="1276"/>
                      <a:pt x="306" y="1276"/>
                      <a:pt x="306" y="1276"/>
                    </a:cubicBezTo>
                    <a:lnTo>
                      <a:pt x="709" y="1055"/>
                    </a:lnTo>
                    <a:close/>
                    <a:moveTo>
                      <a:pt x="562" y="672"/>
                    </a:moveTo>
                    <a:cubicBezTo>
                      <a:pt x="645" y="823"/>
                      <a:pt x="645" y="823"/>
                      <a:pt x="645" y="823"/>
                    </a:cubicBezTo>
                    <a:cubicBezTo>
                      <a:pt x="601" y="847"/>
                      <a:pt x="601" y="847"/>
                      <a:pt x="601" y="847"/>
                    </a:cubicBezTo>
                    <a:cubicBezTo>
                      <a:pt x="518" y="696"/>
                      <a:pt x="518" y="696"/>
                      <a:pt x="518" y="696"/>
                    </a:cubicBezTo>
                    <a:lnTo>
                      <a:pt x="562" y="67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7" name="Group 96"/>
            <p:cNvGrpSpPr/>
            <p:nvPr/>
          </p:nvGrpSpPr>
          <p:grpSpPr>
            <a:xfrm>
              <a:off x="1081178" y="3558507"/>
              <a:ext cx="1318746" cy="3669747"/>
              <a:chOff x="1827212" y="2721589"/>
              <a:chExt cx="1500735" cy="4176177"/>
            </a:xfrm>
          </p:grpSpPr>
          <p:sp>
            <p:nvSpPr>
              <p:cNvPr id="98" name="Rectangle 97"/>
              <p:cNvSpPr/>
              <p:nvPr/>
            </p:nvSpPr>
            <p:spPr>
              <a:xfrm>
                <a:off x="2511696" y="3816463"/>
                <a:ext cx="131766" cy="3081303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25000">
                    <a:schemeClr val="bg1">
                      <a:lumMod val="75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75000">
                    <a:schemeClr val="bg1">
                      <a:lumMod val="7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99" name="Group 98"/>
              <p:cNvGrpSpPr/>
              <p:nvPr/>
            </p:nvGrpSpPr>
            <p:grpSpPr>
              <a:xfrm>
                <a:off x="1827212" y="2817746"/>
                <a:ext cx="1500735" cy="1500735"/>
                <a:chOff x="4441277" y="2884842"/>
                <a:chExt cx="867870" cy="867870"/>
              </a:xfrm>
              <a:effectLst>
                <a:outerShdw blurRad="114300" sx="102000" sy="102000" algn="ctr" rotWithShape="0">
                  <a:prstClr val="black">
                    <a:alpha val="23000"/>
                  </a:prstClr>
                </a:outerShdw>
              </a:effectLst>
            </p:grpSpPr>
            <p:sp>
              <p:nvSpPr>
                <p:cNvPr id="103" name="Rectangle 102"/>
                <p:cNvSpPr/>
                <p:nvPr/>
              </p:nvSpPr>
              <p:spPr>
                <a:xfrm rot="2700000">
                  <a:off x="4441277" y="2884842"/>
                  <a:ext cx="867870" cy="86787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4" name="Rectangle 103"/>
                <p:cNvSpPr/>
                <p:nvPr/>
              </p:nvSpPr>
              <p:spPr>
                <a:xfrm rot="2700000">
                  <a:off x="4483130" y="2926695"/>
                  <a:ext cx="784165" cy="784165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00" name="Oval 99"/>
              <p:cNvSpPr/>
              <p:nvPr/>
            </p:nvSpPr>
            <p:spPr>
              <a:xfrm>
                <a:off x="2539479" y="4343400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Oval 100"/>
              <p:cNvSpPr/>
              <p:nvPr/>
            </p:nvSpPr>
            <p:spPr>
              <a:xfrm>
                <a:off x="2539479" y="2721589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5"/>
              <p:cNvSpPr>
                <a:spLocks noEditPoints="1"/>
              </p:cNvSpPr>
              <p:nvPr/>
            </p:nvSpPr>
            <p:spPr bwMode="auto">
              <a:xfrm>
                <a:off x="2158480" y="3107820"/>
                <a:ext cx="838199" cy="967575"/>
              </a:xfrm>
              <a:custGeom>
                <a:avLst/>
                <a:gdLst>
                  <a:gd name="T0" fmla="*/ 709 w 2217"/>
                  <a:gd name="T1" fmla="*/ 1055 h 2562"/>
                  <a:gd name="T2" fmla="*/ 644 w 2217"/>
                  <a:gd name="T3" fmla="*/ 937 h 2562"/>
                  <a:gd name="T4" fmla="*/ 781 w 2217"/>
                  <a:gd name="T5" fmla="*/ 862 h 2562"/>
                  <a:gd name="T6" fmla="*/ 733 w 2217"/>
                  <a:gd name="T7" fmla="*/ 775 h 2562"/>
                  <a:gd name="T8" fmla="*/ 758 w 2217"/>
                  <a:gd name="T9" fmla="*/ 767 h 2562"/>
                  <a:gd name="T10" fmla="*/ 1304 w 2217"/>
                  <a:gd name="T11" fmla="*/ 639 h 2562"/>
                  <a:gd name="T12" fmla="*/ 1043 w 2217"/>
                  <a:gd name="T13" fmla="*/ 1207 h 2562"/>
                  <a:gd name="T14" fmla="*/ 1028 w 2217"/>
                  <a:gd name="T15" fmla="*/ 1392 h 2562"/>
                  <a:gd name="T16" fmla="*/ 1158 w 2217"/>
                  <a:gd name="T17" fmla="*/ 1605 h 2562"/>
                  <a:gd name="T18" fmla="*/ 1137 w 2217"/>
                  <a:gd name="T19" fmla="*/ 1672 h 2562"/>
                  <a:gd name="T20" fmla="*/ 727 w 2217"/>
                  <a:gd name="T21" fmla="*/ 2278 h 2562"/>
                  <a:gd name="T22" fmla="*/ 756 w 2217"/>
                  <a:gd name="T23" fmla="*/ 2453 h 2562"/>
                  <a:gd name="T24" fmla="*/ 820 w 2217"/>
                  <a:gd name="T25" fmla="*/ 2476 h 2562"/>
                  <a:gd name="T26" fmla="*/ 931 w 2217"/>
                  <a:gd name="T27" fmla="*/ 2424 h 2562"/>
                  <a:gd name="T28" fmla="*/ 1337 w 2217"/>
                  <a:gd name="T29" fmla="*/ 1825 h 2562"/>
                  <a:gd name="T30" fmla="*/ 1386 w 2217"/>
                  <a:gd name="T31" fmla="*/ 1892 h 2562"/>
                  <a:gd name="T32" fmla="*/ 1052 w 2217"/>
                  <a:gd name="T33" fmla="*/ 2356 h 2562"/>
                  <a:gd name="T34" fmla="*/ 1071 w 2217"/>
                  <a:gd name="T35" fmla="*/ 2532 h 2562"/>
                  <a:gd name="T36" fmla="*/ 1141 w 2217"/>
                  <a:gd name="T37" fmla="*/ 2560 h 2562"/>
                  <a:gd name="T38" fmla="*/ 1247 w 2217"/>
                  <a:gd name="T39" fmla="*/ 2514 h 2562"/>
                  <a:gd name="T40" fmla="*/ 1643 w 2217"/>
                  <a:gd name="T41" fmla="*/ 1870 h 2562"/>
                  <a:gd name="T42" fmla="*/ 1457 w 2217"/>
                  <a:gd name="T43" fmla="*/ 1576 h 2562"/>
                  <a:gd name="T44" fmla="*/ 1430 w 2217"/>
                  <a:gd name="T45" fmla="*/ 1544 h 2562"/>
                  <a:gd name="T46" fmla="*/ 1504 w 2217"/>
                  <a:gd name="T47" fmla="*/ 1335 h 2562"/>
                  <a:gd name="T48" fmla="*/ 1624 w 2217"/>
                  <a:gd name="T49" fmla="*/ 963 h 2562"/>
                  <a:gd name="T50" fmla="*/ 1668 w 2217"/>
                  <a:gd name="T51" fmla="*/ 1117 h 2562"/>
                  <a:gd name="T52" fmla="*/ 1828 w 2217"/>
                  <a:gd name="T53" fmla="*/ 1188 h 2562"/>
                  <a:gd name="T54" fmla="*/ 2128 w 2217"/>
                  <a:gd name="T55" fmla="*/ 1157 h 2562"/>
                  <a:gd name="T56" fmla="*/ 2206 w 2217"/>
                  <a:gd name="T57" fmla="*/ 1038 h 2562"/>
                  <a:gd name="T58" fmla="*/ 2087 w 2217"/>
                  <a:gd name="T59" fmla="*/ 961 h 2562"/>
                  <a:gd name="T60" fmla="*/ 1830 w 2217"/>
                  <a:gd name="T61" fmla="*/ 988 h 2562"/>
                  <a:gd name="T62" fmla="*/ 1819 w 2217"/>
                  <a:gd name="T63" fmla="*/ 914 h 2562"/>
                  <a:gd name="T64" fmla="*/ 1719 w 2217"/>
                  <a:gd name="T65" fmla="*/ 592 h 2562"/>
                  <a:gd name="T66" fmla="*/ 1690 w 2217"/>
                  <a:gd name="T67" fmla="*/ 564 h 2562"/>
                  <a:gd name="T68" fmla="*/ 1667 w 2217"/>
                  <a:gd name="T69" fmla="*/ 542 h 2562"/>
                  <a:gd name="T70" fmla="*/ 1720 w 2217"/>
                  <a:gd name="T71" fmla="*/ 547 h 2562"/>
                  <a:gd name="T72" fmla="*/ 1994 w 2217"/>
                  <a:gd name="T73" fmla="*/ 273 h 2562"/>
                  <a:gd name="T74" fmla="*/ 1720 w 2217"/>
                  <a:gd name="T75" fmla="*/ 0 h 2562"/>
                  <a:gd name="T76" fmla="*/ 1446 w 2217"/>
                  <a:gd name="T77" fmla="*/ 273 h 2562"/>
                  <a:gd name="T78" fmla="*/ 1537 w 2217"/>
                  <a:gd name="T79" fmla="*/ 477 h 2562"/>
                  <a:gd name="T80" fmla="*/ 1529 w 2217"/>
                  <a:gd name="T81" fmla="*/ 475 h 2562"/>
                  <a:gd name="T82" fmla="*/ 672 w 2217"/>
                  <a:gd name="T83" fmla="*/ 587 h 2562"/>
                  <a:gd name="T84" fmla="*/ 642 w 2217"/>
                  <a:gd name="T85" fmla="*/ 609 h 2562"/>
                  <a:gd name="T86" fmla="*/ 602 w 2217"/>
                  <a:gd name="T87" fmla="*/ 536 h 2562"/>
                  <a:gd name="T88" fmla="*/ 465 w 2217"/>
                  <a:gd name="T89" fmla="*/ 611 h 2562"/>
                  <a:gd name="T90" fmla="*/ 403 w 2217"/>
                  <a:gd name="T91" fmla="*/ 499 h 2562"/>
                  <a:gd name="T92" fmla="*/ 0 w 2217"/>
                  <a:gd name="T93" fmla="*/ 720 h 2562"/>
                  <a:gd name="T94" fmla="*/ 306 w 2217"/>
                  <a:gd name="T95" fmla="*/ 1276 h 2562"/>
                  <a:gd name="T96" fmla="*/ 709 w 2217"/>
                  <a:gd name="T97" fmla="*/ 1055 h 2562"/>
                  <a:gd name="T98" fmla="*/ 562 w 2217"/>
                  <a:gd name="T99" fmla="*/ 672 h 2562"/>
                  <a:gd name="T100" fmla="*/ 645 w 2217"/>
                  <a:gd name="T101" fmla="*/ 823 h 2562"/>
                  <a:gd name="T102" fmla="*/ 601 w 2217"/>
                  <a:gd name="T103" fmla="*/ 847 h 2562"/>
                  <a:gd name="T104" fmla="*/ 518 w 2217"/>
                  <a:gd name="T105" fmla="*/ 696 h 2562"/>
                  <a:gd name="T106" fmla="*/ 562 w 2217"/>
                  <a:gd name="T107" fmla="*/ 672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17" h="2562">
                    <a:moveTo>
                      <a:pt x="709" y="1055"/>
                    </a:moveTo>
                    <a:cubicBezTo>
                      <a:pt x="644" y="937"/>
                      <a:pt x="644" y="937"/>
                      <a:pt x="644" y="937"/>
                    </a:cubicBezTo>
                    <a:cubicBezTo>
                      <a:pt x="781" y="862"/>
                      <a:pt x="781" y="862"/>
                      <a:pt x="781" y="862"/>
                    </a:cubicBezTo>
                    <a:cubicBezTo>
                      <a:pt x="733" y="775"/>
                      <a:pt x="733" y="775"/>
                      <a:pt x="733" y="775"/>
                    </a:cubicBezTo>
                    <a:cubicBezTo>
                      <a:pt x="742" y="774"/>
                      <a:pt x="750" y="771"/>
                      <a:pt x="758" y="767"/>
                    </a:cubicBezTo>
                    <a:cubicBezTo>
                      <a:pt x="995" y="655"/>
                      <a:pt x="1180" y="634"/>
                      <a:pt x="1304" y="639"/>
                    </a:cubicBezTo>
                    <a:cubicBezTo>
                      <a:pt x="1226" y="831"/>
                      <a:pt x="1105" y="1008"/>
                      <a:pt x="1043" y="1207"/>
                    </a:cubicBezTo>
                    <a:cubicBezTo>
                      <a:pt x="1024" y="1265"/>
                      <a:pt x="1007" y="1332"/>
                      <a:pt x="1028" y="1392"/>
                    </a:cubicBezTo>
                    <a:cubicBezTo>
                      <a:pt x="1051" y="1457"/>
                      <a:pt x="1100" y="1530"/>
                      <a:pt x="1158" y="1605"/>
                    </a:cubicBezTo>
                    <a:cubicBezTo>
                      <a:pt x="1151" y="1630"/>
                      <a:pt x="1143" y="1653"/>
                      <a:pt x="1137" y="1672"/>
                    </a:cubicBezTo>
                    <a:cubicBezTo>
                      <a:pt x="1113" y="1726"/>
                      <a:pt x="906" y="2028"/>
                      <a:pt x="727" y="2278"/>
                    </a:cubicBezTo>
                    <a:cubicBezTo>
                      <a:pt x="687" y="2334"/>
                      <a:pt x="700" y="2412"/>
                      <a:pt x="756" y="2453"/>
                    </a:cubicBezTo>
                    <a:cubicBezTo>
                      <a:pt x="776" y="2467"/>
                      <a:pt x="798" y="2474"/>
                      <a:pt x="820" y="2476"/>
                    </a:cubicBezTo>
                    <a:cubicBezTo>
                      <a:pt x="862" y="2478"/>
                      <a:pt x="904" y="2460"/>
                      <a:pt x="931" y="2424"/>
                    </a:cubicBezTo>
                    <a:cubicBezTo>
                      <a:pt x="1056" y="2249"/>
                      <a:pt x="1253" y="1970"/>
                      <a:pt x="1337" y="1825"/>
                    </a:cubicBezTo>
                    <a:cubicBezTo>
                      <a:pt x="1357" y="1850"/>
                      <a:pt x="1375" y="1874"/>
                      <a:pt x="1386" y="1892"/>
                    </a:cubicBezTo>
                    <a:cubicBezTo>
                      <a:pt x="1345" y="1975"/>
                      <a:pt x="1189" y="2187"/>
                      <a:pt x="1052" y="2356"/>
                    </a:cubicBezTo>
                    <a:cubicBezTo>
                      <a:pt x="1009" y="2410"/>
                      <a:pt x="1017" y="2489"/>
                      <a:pt x="1071" y="2532"/>
                    </a:cubicBezTo>
                    <a:cubicBezTo>
                      <a:pt x="1091" y="2549"/>
                      <a:pt x="1116" y="2558"/>
                      <a:pt x="1141" y="2560"/>
                    </a:cubicBezTo>
                    <a:cubicBezTo>
                      <a:pt x="1180" y="2562"/>
                      <a:pt x="1220" y="2546"/>
                      <a:pt x="1247" y="2514"/>
                    </a:cubicBezTo>
                    <a:cubicBezTo>
                      <a:pt x="1657" y="2008"/>
                      <a:pt x="1648" y="1915"/>
                      <a:pt x="1643" y="1870"/>
                    </a:cubicBezTo>
                    <a:cubicBezTo>
                      <a:pt x="1635" y="1795"/>
                      <a:pt x="1577" y="1722"/>
                      <a:pt x="1457" y="1576"/>
                    </a:cubicBezTo>
                    <a:cubicBezTo>
                      <a:pt x="1448" y="1566"/>
                      <a:pt x="1439" y="1555"/>
                      <a:pt x="1430" y="1544"/>
                    </a:cubicBezTo>
                    <a:cubicBezTo>
                      <a:pt x="1464" y="1475"/>
                      <a:pt x="1489" y="1374"/>
                      <a:pt x="1504" y="1335"/>
                    </a:cubicBezTo>
                    <a:cubicBezTo>
                      <a:pt x="1624" y="963"/>
                      <a:pt x="1624" y="963"/>
                      <a:pt x="1624" y="963"/>
                    </a:cubicBezTo>
                    <a:cubicBezTo>
                      <a:pt x="1632" y="1026"/>
                      <a:pt x="1641" y="1077"/>
                      <a:pt x="1668" y="1117"/>
                    </a:cubicBezTo>
                    <a:cubicBezTo>
                      <a:pt x="1682" y="1138"/>
                      <a:pt x="1711" y="1180"/>
                      <a:pt x="1828" y="1188"/>
                    </a:cubicBezTo>
                    <a:cubicBezTo>
                      <a:pt x="1894" y="1193"/>
                      <a:pt x="1990" y="1186"/>
                      <a:pt x="2128" y="1157"/>
                    </a:cubicBezTo>
                    <a:cubicBezTo>
                      <a:pt x="2182" y="1145"/>
                      <a:pt x="2217" y="1092"/>
                      <a:pt x="2206" y="1038"/>
                    </a:cubicBezTo>
                    <a:cubicBezTo>
                      <a:pt x="2194" y="984"/>
                      <a:pt x="2142" y="950"/>
                      <a:pt x="2087" y="961"/>
                    </a:cubicBezTo>
                    <a:cubicBezTo>
                      <a:pt x="1991" y="981"/>
                      <a:pt x="1881" y="990"/>
                      <a:pt x="1830" y="988"/>
                    </a:cubicBezTo>
                    <a:cubicBezTo>
                      <a:pt x="1826" y="968"/>
                      <a:pt x="1822" y="938"/>
                      <a:pt x="1819" y="914"/>
                    </a:cubicBezTo>
                    <a:cubicBezTo>
                      <a:pt x="1806" y="821"/>
                      <a:pt x="1789" y="693"/>
                      <a:pt x="1719" y="592"/>
                    </a:cubicBezTo>
                    <a:cubicBezTo>
                      <a:pt x="1711" y="580"/>
                      <a:pt x="1701" y="571"/>
                      <a:pt x="1690" y="564"/>
                    </a:cubicBezTo>
                    <a:cubicBezTo>
                      <a:pt x="1684" y="556"/>
                      <a:pt x="1676" y="549"/>
                      <a:pt x="1667" y="542"/>
                    </a:cubicBezTo>
                    <a:cubicBezTo>
                      <a:pt x="1684" y="545"/>
                      <a:pt x="1702" y="547"/>
                      <a:pt x="1720" y="547"/>
                    </a:cubicBezTo>
                    <a:cubicBezTo>
                      <a:pt x="1871" y="547"/>
                      <a:pt x="1994" y="425"/>
                      <a:pt x="1994" y="273"/>
                    </a:cubicBezTo>
                    <a:cubicBezTo>
                      <a:pt x="1994" y="122"/>
                      <a:pt x="1871" y="0"/>
                      <a:pt x="1720" y="0"/>
                    </a:cubicBezTo>
                    <a:cubicBezTo>
                      <a:pt x="1569" y="0"/>
                      <a:pt x="1446" y="122"/>
                      <a:pt x="1446" y="273"/>
                    </a:cubicBezTo>
                    <a:cubicBezTo>
                      <a:pt x="1446" y="354"/>
                      <a:pt x="1481" y="427"/>
                      <a:pt x="1537" y="477"/>
                    </a:cubicBezTo>
                    <a:cubicBezTo>
                      <a:pt x="1534" y="476"/>
                      <a:pt x="1531" y="476"/>
                      <a:pt x="1529" y="475"/>
                    </a:cubicBezTo>
                    <a:cubicBezTo>
                      <a:pt x="1433" y="444"/>
                      <a:pt x="1122" y="373"/>
                      <a:pt x="672" y="587"/>
                    </a:cubicBezTo>
                    <a:cubicBezTo>
                      <a:pt x="660" y="592"/>
                      <a:pt x="650" y="600"/>
                      <a:pt x="642" y="609"/>
                    </a:cubicBezTo>
                    <a:cubicBezTo>
                      <a:pt x="602" y="536"/>
                      <a:pt x="602" y="536"/>
                      <a:pt x="602" y="536"/>
                    </a:cubicBezTo>
                    <a:cubicBezTo>
                      <a:pt x="465" y="611"/>
                      <a:pt x="465" y="611"/>
                      <a:pt x="465" y="611"/>
                    </a:cubicBezTo>
                    <a:cubicBezTo>
                      <a:pt x="403" y="499"/>
                      <a:pt x="403" y="499"/>
                      <a:pt x="403" y="499"/>
                    </a:cubicBezTo>
                    <a:cubicBezTo>
                      <a:pt x="0" y="720"/>
                      <a:pt x="0" y="720"/>
                      <a:pt x="0" y="720"/>
                    </a:cubicBezTo>
                    <a:cubicBezTo>
                      <a:pt x="306" y="1276"/>
                      <a:pt x="306" y="1276"/>
                      <a:pt x="306" y="1276"/>
                    </a:cubicBezTo>
                    <a:lnTo>
                      <a:pt x="709" y="1055"/>
                    </a:lnTo>
                    <a:close/>
                    <a:moveTo>
                      <a:pt x="562" y="672"/>
                    </a:moveTo>
                    <a:cubicBezTo>
                      <a:pt x="645" y="823"/>
                      <a:pt x="645" y="823"/>
                      <a:pt x="645" y="823"/>
                    </a:cubicBezTo>
                    <a:cubicBezTo>
                      <a:pt x="601" y="847"/>
                      <a:pt x="601" y="847"/>
                      <a:pt x="601" y="847"/>
                    </a:cubicBezTo>
                    <a:cubicBezTo>
                      <a:pt x="518" y="696"/>
                      <a:pt x="518" y="696"/>
                      <a:pt x="518" y="696"/>
                    </a:cubicBezTo>
                    <a:lnTo>
                      <a:pt x="562" y="67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80" name="TextBox 179"/>
          <p:cNvSpPr txBox="1"/>
          <p:nvPr/>
        </p:nvSpPr>
        <p:spPr>
          <a:xfrm>
            <a:off x="7771590" y="2971598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7771590" y="2637896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211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9" name="Group 168"/>
          <p:cNvGrpSpPr/>
          <p:nvPr/>
        </p:nvGrpSpPr>
        <p:grpSpPr>
          <a:xfrm>
            <a:off x="3431114" y="3752014"/>
            <a:ext cx="6633044" cy="3118526"/>
            <a:chOff x="4094164" y="3545827"/>
            <a:chExt cx="4000458" cy="3308998"/>
          </a:xfrm>
        </p:grpSpPr>
        <p:sp>
          <p:nvSpPr>
            <p:cNvPr id="175" name="Freeform 5"/>
            <p:cNvSpPr>
              <a:spLocks/>
            </p:cNvSpPr>
            <p:nvPr/>
          </p:nvSpPr>
          <p:spPr bwMode="auto">
            <a:xfrm>
              <a:off x="4094164" y="3545827"/>
              <a:ext cx="4000458" cy="3304233"/>
            </a:xfrm>
            <a:custGeom>
              <a:avLst/>
              <a:gdLst>
                <a:gd name="T0" fmla="*/ 38 w 1084"/>
                <a:gd name="T1" fmla="*/ 832 h 852"/>
                <a:gd name="T2" fmla="*/ 0 w 1084"/>
                <a:gd name="T3" fmla="*/ 852 h 852"/>
                <a:gd name="T4" fmla="*/ 1029 w 1084"/>
                <a:gd name="T5" fmla="*/ 852 h 852"/>
                <a:gd name="T6" fmla="*/ 1061 w 1084"/>
                <a:gd name="T7" fmla="*/ 776 h 852"/>
                <a:gd name="T8" fmla="*/ 858 w 1084"/>
                <a:gd name="T9" fmla="*/ 489 h 852"/>
                <a:gd name="T10" fmla="*/ 529 w 1084"/>
                <a:gd name="T11" fmla="*/ 368 h 852"/>
                <a:gd name="T12" fmla="*/ 405 w 1084"/>
                <a:gd name="T13" fmla="*/ 327 h 852"/>
                <a:gd name="T14" fmla="*/ 557 w 1084"/>
                <a:gd name="T15" fmla="*/ 56 h 852"/>
                <a:gd name="T16" fmla="*/ 325 w 1084"/>
                <a:gd name="T17" fmla="*/ 4 h 852"/>
                <a:gd name="T18" fmla="*/ 426 w 1084"/>
                <a:gd name="T19" fmla="*/ 27 h 852"/>
                <a:gd name="T20" fmla="*/ 502 w 1084"/>
                <a:gd name="T21" fmla="*/ 76 h 852"/>
                <a:gd name="T22" fmla="*/ 455 w 1084"/>
                <a:gd name="T23" fmla="*/ 139 h 852"/>
                <a:gd name="T24" fmla="*/ 152 w 1084"/>
                <a:gd name="T25" fmla="*/ 238 h 852"/>
                <a:gd name="T26" fmla="*/ 168 w 1084"/>
                <a:gd name="T27" fmla="*/ 405 h 852"/>
                <a:gd name="T28" fmla="*/ 219 w 1084"/>
                <a:gd name="T29" fmla="*/ 699 h 852"/>
                <a:gd name="T30" fmla="*/ 38 w 1084"/>
                <a:gd name="T31" fmla="*/ 832 h 852"/>
                <a:gd name="connsiteX0" fmla="*/ 351 w 9812"/>
                <a:gd name="connsiteY0" fmla="*/ 10069 h 10304"/>
                <a:gd name="connsiteX1" fmla="*/ 0 w 9812"/>
                <a:gd name="connsiteY1" fmla="*/ 10304 h 10304"/>
                <a:gd name="connsiteX2" fmla="*/ 9493 w 9812"/>
                <a:gd name="connsiteY2" fmla="*/ 10304 h 10304"/>
                <a:gd name="connsiteX3" fmla="*/ 9788 w 9812"/>
                <a:gd name="connsiteY3" fmla="*/ 9412 h 10304"/>
                <a:gd name="connsiteX4" fmla="*/ 7915 w 9812"/>
                <a:gd name="connsiteY4" fmla="*/ 6043 h 10304"/>
                <a:gd name="connsiteX5" fmla="*/ 4880 w 9812"/>
                <a:gd name="connsiteY5" fmla="*/ 4623 h 10304"/>
                <a:gd name="connsiteX6" fmla="*/ 3736 w 9812"/>
                <a:gd name="connsiteY6" fmla="*/ 4142 h 10304"/>
                <a:gd name="connsiteX7" fmla="*/ 5138 w 9812"/>
                <a:gd name="connsiteY7" fmla="*/ 961 h 10304"/>
                <a:gd name="connsiteX8" fmla="*/ 1941 w 9812"/>
                <a:gd name="connsiteY8" fmla="*/ 4 h 10304"/>
                <a:gd name="connsiteX9" fmla="*/ 3930 w 9812"/>
                <a:gd name="connsiteY9" fmla="*/ 621 h 10304"/>
                <a:gd name="connsiteX10" fmla="*/ 4631 w 9812"/>
                <a:gd name="connsiteY10" fmla="*/ 1196 h 10304"/>
                <a:gd name="connsiteX11" fmla="*/ 4197 w 9812"/>
                <a:gd name="connsiteY11" fmla="*/ 1935 h 10304"/>
                <a:gd name="connsiteX12" fmla="*/ 1402 w 9812"/>
                <a:gd name="connsiteY12" fmla="*/ 3097 h 10304"/>
                <a:gd name="connsiteX13" fmla="*/ 1550 w 9812"/>
                <a:gd name="connsiteY13" fmla="*/ 5058 h 10304"/>
                <a:gd name="connsiteX14" fmla="*/ 2020 w 9812"/>
                <a:gd name="connsiteY14" fmla="*/ 8508 h 10304"/>
                <a:gd name="connsiteX15" fmla="*/ 351 w 9812"/>
                <a:gd name="connsiteY15" fmla="*/ 10069 h 10304"/>
                <a:gd name="connsiteX0" fmla="*/ 358 w 10001"/>
                <a:gd name="connsiteY0" fmla="*/ 9772 h 10000"/>
                <a:gd name="connsiteX1" fmla="*/ 0 w 10001"/>
                <a:gd name="connsiteY1" fmla="*/ 10000 h 10000"/>
                <a:gd name="connsiteX2" fmla="*/ 9675 w 10001"/>
                <a:gd name="connsiteY2" fmla="*/ 10000 h 10000"/>
                <a:gd name="connsiteX3" fmla="*/ 9976 w 10001"/>
                <a:gd name="connsiteY3" fmla="*/ 9134 h 10000"/>
                <a:gd name="connsiteX4" fmla="*/ 8067 w 10001"/>
                <a:gd name="connsiteY4" fmla="*/ 5865 h 10000"/>
                <a:gd name="connsiteX5" fmla="*/ 4974 w 10001"/>
                <a:gd name="connsiteY5" fmla="*/ 4487 h 10000"/>
                <a:gd name="connsiteX6" fmla="*/ 3808 w 10001"/>
                <a:gd name="connsiteY6" fmla="*/ 4020 h 10000"/>
                <a:gd name="connsiteX7" fmla="*/ 5236 w 10001"/>
                <a:gd name="connsiteY7" fmla="*/ 933 h 10000"/>
                <a:gd name="connsiteX8" fmla="*/ 1978 w 10001"/>
                <a:gd name="connsiteY8" fmla="*/ 4 h 10000"/>
                <a:gd name="connsiteX9" fmla="*/ 4005 w 10001"/>
                <a:gd name="connsiteY9" fmla="*/ 603 h 10000"/>
                <a:gd name="connsiteX10" fmla="*/ 4720 w 10001"/>
                <a:gd name="connsiteY10" fmla="*/ 1161 h 10000"/>
                <a:gd name="connsiteX11" fmla="*/ 4277 w 10001"/>
                <a:gd name="connsiteY11" fmla="*/ 1878 h 10000"/>
                <a:gd name="connsiteX12" fmla="*/ 1429 w 10001"/>
                <a:gd name="connsiteY12" fmla="*/ 3006 h 10000"/>
                <a:gd name="connsiteX13" fmla="*/ 1580 w 10001"/>
                <a:gd name="connsiteY13" fmla="*/ 4909 h 10000"/>
                <a:gd name="connsiteX14" fmla="*/ 2059 w 10001"/>
                <a:gd name="connsiteY14" fmla="*/ 8257 h 10000"/>
                <a:gd name="connsiteX15" fmla="*/ 358 w 10001"/>
                <a:gd name="connsiteY15" fmla="*/ 9772 h 10000"/>
                <a:gd name="connsiteX0" fmla="*/ 358 w 10001"/>
                <a:gd name="connsiteY0" fmla="*/ 9772 h 10000"/>
                <a:gd name="connsiteX1" fmla="*/ 0 w 10001"/>
                <a:gd name="connsiteY1" fmla="*/ 10000 h 10000"/>
                <a:gd name="connsiteX2" fmla="*/ 9675 w 10001"/>
                <a:gd name="connsiteY2" fmla="*/ 10000 h 10000"/>
                <a:gd name="connsiteX3" fmla="*/ 9976 w 10001"/>
                <a:gd name="connsiteY3" fmla="*/ 9134 h 10000"/>
                <a:gd name="connsiteX4" fmla="*/ 8067 w 10001"/>
                <a:gd name="connsiteY4" fmla="*/ 5865 h 10000"/>
                <a:gd name="connsiteX5" fmla="*/ 4974 w 10001"/>
                <a:gd name="connsiteY5" fmla="*/ 4487 h 10000"/>
                <a:gd name="connsiteX6" fmla="*/ 3808 w 10001"/>
                <a:gd name="connsiteY6" fmla="*/ 4020 h 10000"/>
                <a:gd name="connsiteX7" fmla="*/ 5236 w 10001"/>
                <a:gd name="connsiteY7" fmla="*/ 933 h 10000"/>
                <a:gd name="connsiteX8" fmla="*/ 1978 w 10001"/>
                <a:gd name="connsiteY8" fmla="*/ 4 h 10000"/>
                <a:gd name="connsiteX9" fmla="*/ 4005 w 10001"/>
                <a:gd name="connsiteY9" fmla="*/ 603 h 10000"/>
                <a:gd name="connsiteX10" fmla="*/ 4720 w 10001"/>
                <a:gd name="connsiteY10" fmla="*/ 1161 h 10000"/>
                <a:gd name="connsiteX11" fmla="*/ 4277 w 10001"/>
                <a:gd name="connsiteY11" fmla="*/ 1878 h 10000"/>
                <a:gd name="connsiteX12" fmla="*/ 1429 w 10001"/>
                <a:gd name="connsiteY12" fmla="*/ 3006 h 10000"/>
                <a:gd name="connsiteX13" fmla="*/ 1580 w 10001"/>
                <a:gd name="connsiteY13" fmla="*/ 4909 h 10000"/>
                <a:gd name="connsiteX14" fmla="*/ 2059 w 10001"/>
                <a:gd name="connsiteY14" fmla="*/ 8257 h 10000"/>
                <a:gd name="connsiteX15" fmla="*/ 358 w 10001"/>
                <a:gd name="connsiteY15" fmla="*/ 9772 h 10000"/>
                <a:gd name="connsiteX0" fmla="*/ 358 w 10001"/>
                <a:gd name="connsiteY0" fmla="*/ 9772 h 10000"/>
                <a:gd name="connsiteX1" fmla="*/ 0 w 10001"/>
                <a:gd name="connsiteY1" fmla="*/ 10000 h 10000"/>
                <a:gd name="connsiteX2" fmla="*/ 9675 w 10001"/>
                <a:gd name="connsiteY2" fmla="*/ 10000 h 10000"/>
                <a:gd name="connsiteX3" fmla="*/ 9976 w 10001"/>
                <a:gd name="connsiteY3" fmla="*/ 9134 h 10000"/>
                <a:gd name="connsiteX4" fmla="*/ 8067 w 10001"/>
                <a:gd name="connsiteY4" fmla="*/ 5865 h 10000"/>
                <a:gd name="connsiteX5" fmla="*/ 4974 w 10001"/>
                <a:gd name="connsiteY5" fmla="*/ 4487 h 10000"/>
                <a:gd name="connsiteX6" fmla="*/ 3808 w 10001"/>
                <a:gd name="connsiteY6" fmla="*/ 4020 h 10000"/>
                <a:gd name="connsiteX7" fmla="*/ 5236 w 10001"/>
                <a:gd name="connsiteY7" fmla="*/ 933 h 10000"/>
                <a:gd name="connsiteX8" fmla="*/ 1978 w 10001"/>
                <a:gd name="connsiteY8" fmla="*/ 4 h 10000"/>
                <a:gd name="connsiteX9" fmla="*/ 4005 w 10001"/>
                <a:gd name="connsiteY9" fmla="*/ 603 h 10000"/>
                <a:gd name="connsiteX10" fmla="*/ 4720 w 10001"/>
                <a:gd name="connsiteY10" fmla="*/ 1161 h 10000"/>
                <a:gd name="connsiteX11" fmla="*/ 4277 w 10001"/>
                <a:gd name="connsiteY11" fmla="*/ 1878 h 10000"/>
                <a:gd name="connsiteX12" fmla="*/ 1429 w 10001"/>
                <a:gd name="connsiteY12" fmla="*/ 3006 h 10000"/>
                <a:gd name="connsiteX13" fmla="*/ 1580 w 10001"/>
                <a:gd name="connsiteY13" fmla="*/ 4909 h 10000"/>
                <a:gd name="connsiteX14" fmla="*/ 2059 w 10001"/>
                <a:gd name="connsiteY14" fmla="*/ 8257 h 10000"/>
                <a:gd name="connsiteX15" fmla="*/ 358 w 10001"/>
                <a:gd name="connsiteY15" fmla="*/ 9772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001" h="10000">
                  <a:moveTo>
                    <a:pt x="358" y="9772"/>
                  </a:moveTo>
                  <a:cubicBezTo>
                    <a:pt x="254" y="9829"/>
                    <a:pt x="131" y="9909"/>
                    <a:pt x="0" y="10000"/>
                  </a:cubicBezTo>
                  <a:lnTo>
                    <a:pt x="9675" y="10000"/>
                  </a:lnTo>
                  <a:cubicBezTo>
                    <a:pt x="9834" y="9750"/>
                    <a:pt x="9929" y="9442"/>
                    <a:pt x="9976" y="9134"/>
                  </a:cubicBezTo>
                  <a:cubicBezTo>
                    <a:pt x="10192" y="7677"/>
                    <a:pt x="8988" y="6469"/>
                    <a:pt x="8067" y="5865"/>
                  </a:cubicBezTo>
                  <a:cubicBezTo>
                    <a:pt x="7089" y="5227"/>
                    <a:pt x="6026" y="4852"/>
                    <a:pt x="4974" y="4487"/>
                  </a:cubicBezTo>
                  <a:cubicBezTo>
                    <a:pt x="4588" y="4350"/>
                    <a:pt x="4168" y="4258"/>
                    <a:pt x="3808" y="4020"/>
                  </a:cubicBezTo>
                  <a:cubicBezTo>
                    <a:pt x="2644" y="3251"/>
                    <a:pt x="5714" y="2550"/>
                    <a:pt x="5236" y="933"/>
                  </a:cubicBezTo>
                  <a:cubicBezTo>
                    <a:pt x="5028" y="228"/>
                    <a:pt x="2147" y="-42"/>
                    <a:pt x="1978" y="4"/>
                  </a:cubicBezTo>
                  <a:cubicBezTo>
                    <a:pt x="2232" y="38"/>
                    <a:pt x="3549" y="410"/>
                    <a:pt x="4005" y="603"/>
                  </a:cubicBezTo>
                  <a:cubicBezTo>
                    <a:pt x="4462" y="796"/>
                    <a:pt x="4588" y="910"/>
                    <a:pt x="4720" y="1161"/>
                  </a:cubicBezTo>
                  <a:cubicBezTo>
                    <a:pt x="4917" y="1548"/>
                    <a:pt x="4551" y="1742"/>
                    <a:pt x="4277" y="1878"/>
                  </a:cubicBezTo>
                  <a:cubicBezTo>
                    <a:pt x="3347" y="2334"/>
                    <a:pt x="2350" y="2539"/>
                    <a:pt x="1429" y="3006"/>
                  </a:cubicBezTo>
                  <a:cubicBezTo>
                    <a:pt x="574" y="3438"/>
                    <a:pt x="1025" y="4373"/>
                    <a:pt x="1580" y="4909"/>
                  </a:cubicBezTo>
                  <a:cubicBezTo>
                    <a:pt x="2501" y="5797"/>
                    <a:pt x="2858" y="7084"/>
                    <a:pt x="2059" y="8257"/>
                  </a:cubicBezTo>
                  <a:cubicBezTo>
                    <a:pt x="1598" y="8930"/>
                    <a:pt x="997" y="9396"/>
                    <a:pt x="358" y="977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" name="Freeform 6"/>
            <p:cNvSpPr>
              <a:spLocks/>
            </p:cNvSpPr>
            <p:nvPr/>
          </p:nvSpPr>
          <p:spPr bwMode="auto">
            <a:xfrm>
              <a:off x="4729163" y="3914775"/>
              <a:ext cx="2301875" cy="2940050"/>
            </a:xfrm>
            <a:custGeom>
              <a:avLst/>
              <a:gdLst>
                <a:gd name="T0" fmla="*/ 144 w 612"/>
                <a:gd name="T1" fmla="*/ 333 h 781"/>
                <a:gd name="T2" fmla="*/ 206 w 612"/>
                <a:gd name="T3" fmla="*/ 366 h 781"/>
                <a:gd name="T4" fmla="*/ 350 w 612"/>
                <a:gd name="T5" fmla="*/ 434 h 781"/>
                <a:gd name="T6" fmla="*/ 462 w 612"/>
                <a:gd name="T7" fmla="*/ 628 h 781"/>
                <a:gd name="T8" fmla="*/ 325 w 612"/>
                <a:gd name="T9" fmla="*/ 781 h 781"/>
                <a:gd name="T10" fmla="*/ 418 w 612"/>
                <a:gd name="T11" fmla="*/ 781 h 781"/>
                <a:gd name="T12" fmla="*/ 499 w 612"/>
                <a:gd name="T13" fmla="*/ 688 h 781"/>
                <a:gd name="T14" fmla="*/ 166 w 612"/>
                <a:gd name="T15" fmla="*/ 329 h 781"/>
                <a:gd name="T16" fmla="*/ 92 w 612"/>
                <a:gd name="T17" fmla="*/ 190 h 781"/>
                <a:gd name="T18" fmla="*/ 213 w 612"/>
                <a:gd name="T19" fmla="*/ 142 h 781"/>
                <a:gd name="T20" fmla="*/ 364 w 612"/>
                <a:gd name="T21" fmla="*/ 56 h 781"/>
                <a:gd name="T22" fmla="*/ 363 w 612"/>
                <a:gd name="T23" fmla="*/ 0 h 781"/>
                <a:gd name="T24" fmla="*/ 370 w 612"/>
                <a:gd name="T25" fmla="*/ 7 h 781"/>
                <a:gd name="T26" fmla="*/ 296 w 612"/>
                <a:gd name="T27" fmla="*/ 100 h 781"/>
                <a:gd name="T28" fmla="*/ 236 w 612"/>
                <a:gd name="T29" fmla="*/ 127 h 781"/>
                <a:gd name="T30" fmla="*/ 123 w 612"/>
                <a:gd name="T31" fmla="*/ 169 h 781"/>
                <a:gd name="T32" fmla="*/ 63 w 612"/>
                <a:gd name="T33" fmla="*/ 198 h 781"/>
                <a:gd name="T34" fmla="*/ 67 w 612"/>
                <a:gd name="T35" fmla="*/ 278 h 781"/>
                <a:gd name="T36" fmla="*/ 144 w 612"/>
                <a:gd name="T37" fmla="*/ 333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2" h="781">
                  <a:moveTo>
                    <a:pt x="144" y="333"/>
                  </a:moveTo>
                  <a:cubicBezTo>
                    <a:pt x="164" y="345"/>
                    <a:pt x="184" y="356"/>
                    <a:pt x="206" y="366"/>
                  </a:cubicBezTo>
                  <a:cubicBezTo>
                    <a:pt x="255" y="386"/>
                    <a:pt x="305" y="406"/>
                    <a:pt x="350" y="434"/>
                  </a:cubicBezTo>
                  <a:cubicBezTo>
                    <a:pt x="417" y="473"/>
                    <a:pt x="489" y="541"/>
                    <a:pt x="462" y="628"/>
                  </a:cubicBezTo>
                  <a:cubicBezTo>
                    <a:pt x="442" y="693"/>
                    <a:pt x="380" y="745"/>
                    <a:pt x="325" y="781"/>
                  </a:cubicBezTo>
                  <a:cubicBezTo>
                    <a:pt x="418" y="781"/>
                    <a:pt x="418" y="781"/>
                    <a:pt x="418" y="781"/>
                  </a:cubicBezTo>
                  <a:cubicBezTo>
                    <a:pt x="450" y="755"/>
                    <a:pt x="479" y="726"/>
                    <a:pt x="499" y="688"/>
                  </a:cubicBezTo>
                  <a:cubicBezTo>
                    <a:pt x="612" y="474"/>
                    <a:pt x="294" y="395"/>
                    <a:pt x="166" y="329"/>
                  </a:cubicBezTo>
                  <a:cubicBezTo>
                    <a:pt x="123" y="307"/>
                    <a:pt x="0" y="235"/>
                    <a:pt x="92" y="190"/>
                  </a:cubicBezTo>
                  <a:cubicBezTo>
                    <a:pt x="131" y="171"/>
                    <a:pt x="173" y="158"/>
                    <a:pt x="213" y="142"/>
                  </a:cubicBezTo>
                  <a:cubicBezTo>
                    <a:pt x="262" y="121"/>
                    <a:pt x="330" y="100"/>
                    <a:pt x="364" y="56"/>
                  </a:cubicBezTo>
                  <a:cubicBezTo>
                    <a:pt x="378" y="37"/>
                    <a:pt x="383" y="15"/>
                    <a:pt x="363" y="0"/>
                  </a:cubicBezTo>
                  <a:cubicBezTo>
                    <a:pt x="366" y="2"/>
                    <a:pt x="368" y="4"/>
                    <a:pt x="370" y="7"/>
                  </a:cubicBezTo>
                  <a:cubicBezTo>
                    <a:pt x="397" y="43"/>
                    <a:pt x="320" y="88"/>
                    <a:pt x="296" y="100"/>
                  </a:cubicBezTo>
                  <a:cubicBezTo>
                    <a:pt x="277" y="111"/>
                    <a:pt x="256" y="119"/>
                    <a:pt x="236" y="127"/>
                  </a:cubicBezTo>
                  <a:cubicBezTo>
                    <a:pt x="198" y="141"/>
                    <a:pt x="160" y="154"/>
                    <a:pt x="123" y="169"/>
                  </a:cubicBezTo>
                  <a:cubicBezTo>
                    <a:pt x="102" y="177"/>
                    <a:pt x="80" y="184"/>
                    <a:pt x="63" y="198"/>
                  </a:cubicBezTo>
                  <a:cubicBezTo>
                    <a:pt x="38" y="220"/>
                    <a:pt x="47" y="257"/>
                    <a:pt x="67" y="278"/>
                  </a:cubicBezTo>
                  <a:cubicBezTo>
                    <a:pt x="89" y="300"/>
                    <a:pt x="117" y="317"/>
                    <a:pt x="144" y="333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" name="Freeform 7"/>
            <p:cNvSpPr>
              <a:spLocks/>
            </p:cNvSpPr>
            <p:nvPr/>
          </p:nvSpPr>
          <p:spPr bwMode="auto">
            <a:xfrm>
              <a:off x="4278313" y="4343400"/>
              <a:ext cx="1154113" cy="2503487"/>
            </a:xfrm>
            <a:custGeom>
              <a:avLst/>
              <a:gdLst>
                <a:gd name="T0" fmla="*/ 220 w 307"/>
                <a:gd name="T1" fmla="*/ 451 h 665"/>
                <a:gd name="T2" fmla="*/ 142 w 307"/>
                <a:gd name="T3" fmla="*/ 565 h 665"/>
                <a:gd name="T4" fmla="*/ 40 w 307"/>
                <a:gd name="T5" fmla="*/ 638 h 665"/>
                <a:gd name="T6" fmla="*/ 32 w 307"/>
                <a:gd name="T7" fmla="*/ 665 h 665"/>
                <a:gd name="T8" fmla="*/ 143 w 307"/>
                <a:gd name="T9" fmla="*/ 582 h 665"/>
                <a:gd name="T10" fmla="*/ 239 w 307"/>
                <a:gd name="T11" fmla="*/ 420 h 665"/>
                <a:gd name="T12" fmla="*/ 241 w 307"/>
                <a:gd name="T13" fmla="*/ 352 h 665"/>
                <a:gd name="T14" fmla="*/ 227 w 307"/>
                <a:gd name="T15" fmla="*/ 304 h 665"/>
                <a:gd name="T16" fmla="*/ 210 w 307"/>
                <a:gd name="T17" fmla="*/ 276 h 665"/>
                <a:gd name="T18" fmla="*/ 158 w 307"/>
                <a:gd name="T19" fmla="*/ 221 h 665"/>
                <a:gd name="T20" fmla="*/ 127 w 307"/>
                <a:gd name="T21" fmla="*/ 190 h 665"/>
                <a:gd name="T22" fmla="*/ 108 w 307"/>
                <a:gd name="T23" fmla="*/ 170 h 665"/>
                <a:gd name="T24" fmla="*/ 92 w 307"/>
                <a:gd name="T25" fmla="*/ 148 h 665"/>
                <a:gd name="T26" fmla="*/ 82 w 307"/>
                <a:gd name="T27" fmla="*/ 113 h 665"/>
                <a:gd name="T28" fmla="*/ 93 w 307"/>
                <a:gd name="T29" fmla="*/ 88 h 665"/>
                <a:gd name="T30" fmla="*/ 106 w 307"/>
                <a:gd name="T31" fmla="*/ 76 h 665"/>
                <a:gd name="T32" fmla="*/ 111 w 307"/>
                <a:gd name="T33" fmla="*/ 73 h 665"/>
                <a:gd name="T34" fmla="*/ 125 w 307"/>
                <a:gd name="T35" fmla="*/ 64 h 665"/>
                <a:gd name="T36" fmla="*/ 258 w 307"/>
                <a:gd name="T37" fmla="*/ 16 h 665"/>
                <a:gd name="T38" fmla="*/ 257 w 307"/>
                <a:gd name="T39" fmla="*/ 14 h 665"/>
                <a:gd name="T40" fmla="*/ 123 w 307"/>
                <a:gd name="T41" fmla="*/ 60 h 665"/>
                <a:gd name="T42" fmla="*/ 108 w 307"/>
                <a:gd name="T43" fmla="*/ 68 h 665"/>
                <a:gd name="T44" fmla="*/ 103 w 307"/>
                <a:gd name="T45" fmla="*/ 71 h 665"/>
                <a:gd name="T46" fmla="*/ 89 w 307"/>
                <a:gd name="T47" fmla="*/ 83 h 665"/>
                <a:gd name="T48" fmla="*/ 75 w 307"/>
                <a:gd name="T49" fmla="*/ 113 h 665"/>
                <a:gd name="T50" fmla="*/ 85 w 307"/>
                <a:gd name="T51" fmla="*/ 152 h 665"/>
                <a:gd name="T52" fmla="*/ 102 w 307"/>
                <a:gd name="T53" fmla="*/ 175 h 665"/>
                <a:gd name="T54" fmla="*/ 120 w 307"/>
                <a:gd name="T55" fmla="*/ 196 h 665"/>
                <a:gd name="T56" fmla="*/ 151 w 307"/>
                <a:gd name="T57" fmla="*/ 227 h 665"/>
                <a:gd name="T58" fmla="*/ 202 w 307"/>
                <a:gd name="T59" fmla="*/ 282 h 665"/>
                <a:gd name="T60" fmla="*/ 218 w 307"/>
                <a:gd name="T61" fmla="*/ 309 h 665"/>
                <a:gd name="T62" fmla="*/ 230 w 307"/>
                <a:gd name="T63" fmla="*/ 354 h 665"/>
                <a:gd name="T64" fmla="*/ 228 w 307"/>
                <a:gd name="T65" fmla="*/ 418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07" h="665">
                  <a:moveTo>
                    <a:pt x="228" y="418"/>
                  </a:moveTo>
                  <a:cubicBezTo>
                    <a:pt x="227" y="429"/>
                    <a:pt x="224" y="440"/>
                    <a:pt x="220" y="451"/>
                  </a:cubicBezTo>
                  <a:cubicBezTo>
                    <a:pt x="217" y="461"/>
                    <a:pt x="213" y="471"/>
                    <a:pt x="208" y="481"/>
                  </a:cubicBezTo>
                  <a:cubicBezTo>
                    <a:pt x="193" y="512"/>
                    <a:pt x="168" y="543"/>
                    <a:pt x="142" y="565"/>
                  </a:cubicBezTo>
                  <a:cubicBezTo>
                    <a:pt x="127" y="577"/>
                    <a:pt x="112" y="588"/>
                    <a:pt x="97" y="599"/>
                  </a:cubicBezTo>
                  <a:cubicBezTo>
                    <a:pt x="78" y="612"/>
                    <a:pt x="59" y="625"/>
                    <a:pt x="40" y="638"/>
                  </a:cubicBezTo>
                  <a:cubicBezTo>
                    <a:pt x="27" y="647"/>
                    <a:pt x="13" y="656"/>
                    <a:pt x="0" y="665"/>
                  </a:cubicBezTo>
                  <a:cubicBezTo>
                    <a:pt x="32" y="665"/>
                    <a:pt x="32" y="665"/>
                    <a:pt x="32" y="665"/>
                  </a:cubicBezTo>
                  <a:cubicBezTo>
                    <a:pt x="42" y="659"/>
                    <a:pt x="52" y="652"/>
                    <a:pt x="62" y="645"/>
                  </a:cubicBezTo>
                  <a:cubicBezTo>
                    <a:pt x="90" y="626"/>
                    <a:pt x="117" y="605"/>
                    <a:pt x="143" y="582"/>
                  </a:cubicBezTo>
                  <a:cubicBezTo>
                    <a:pt x="184" y="546"/>
                    <a:pt x="214" y="506"/>
                    <a:pt x="231" y="454"/>
                  </a:cubicBezTo>
                  <a:cubicBezTo>
                    <a:pt x="235" y="443"/>
                    <a:pt x="237" y="432"/>
                    <a:pt x="239" y="420"/>
                  </a:cubicBezTo>
                  <a:cubicBezTo>
                    <a:pt x="241" y="409"/>
                    <a:pt x="242" y="398"/>
                    <a:pt x="242" y="386"/>
                  </a:cubicBezTo>
                  <a:cubicBezTo>
                    <a:pt x="243" y="375"/>
                    <a:pt x="242" y="364"/>
                    <a:pt x="241" y="352"/>
                  </a:cubicBezTo>
                  <a:cubicBezTo>
                    <a:pt x="239" y="341"/>
                    <a:pt x="237" y="330"/>
                    <a:pt x="233" y="320"/>
                  </a:cubicBezTo>
                  <a:cubicBezTo>
                    <a:pt x="232" y="315"/>
                    <a:pt x="229" y="310"/>
                    <a:pt x="227" y="304"/>
                  </a:cubicBezTo>
                  <a:cubicBezTo>
                    <a:pt x="225" y="300"/>
                    <a:pt x="223" y="294"/>
                    <a:pt x="220" y="290"/>
                  </a:cubicBezTo>
                  <a:cubicBezTo>
                    <a:pt x="217" y="285"/>
                    <a:pt x="214" y="281"/>
                    <a:pt x="210" y="276"/>
                  </a:cubicBezTo>
                  <a:cubicBezTo>
                    <a:pt x="207" y="272"/>
                    <a:pt x="204" y="268"/>
                    <a:pt x="200" y="264"/>
                  </a:cubicBezTo>
                  <a:cubicBezTo>
                    <a:pt x="187" y="248"/>
                    <a:pt x="172" y="234"/>
                    <a:pt x="158" y="221"/>
                  </a:cubicBezTo>
                  <a:cubicBezTo>
                    <a:pt x="151" y="214"/>
                    <a:pt x="144" y="207"/>
                    <a:pt x="137" y="200"/>
                  </a:cubicBezTo>
                  <a:cubicBezTo>
                    <a:pt x="133" y="197"/>
                    <a:pt x="130" y="194"/>
                    <a:pt x="127" y="190"/>
                  </a:cubicBezTo>
                  <a:cubicBezTo>
                    <a:pt x="123" y="187"/>
                    <a:pt x="120" y="184"/>
                    <a:pt x="117" y="180"/>
                  </a:cubicBezTo>
                  <a:cubicBezTo>
                    <a:pt x="114" y="177"/>
                    <a:pt x="111" y="173"/>
                    <a:pt x="108" y="170"/>
                  </a:cubicBezTo>
                  <a:cubicBezTo>
                    <a:pt x="105" y="166"/>
                    <a:pt x="102" y="163"/>
                    <a:pt x="100" y="159"/>
                  </a:cubicBezTo>
                  <a:cubicBezTo>
                    <a:pt x="97" y="156"/>
                    <a:pt x="94" y="152"/>
                    <a:pt x="92" y="148"/>
                  </a:cubicBezTo>
                  <a:cubicBezTo>
                    <a:pt x="90" y="145"/>
                    <a:pt x="88" y="141"/>
                    <a:pt x="86" y="137"/>
                  </a:cubicBezTo>
                  <a:cubicBezTo>
                    <a:pt x="83" y="129"/>
                    <a:pt x="82" y="121"/>
                    <a:pt x="82" y="113"/>
                  </a:cubicBezTo>
                  <a:cubicBezTo>
                    <a:pt x="83" y="106"/>
                    <a:pt x="86" y="98"/>
                    <a:pt x="90" y="92"/>
                  </a:cubicBezTo>
                  <a:cubicBezTo>
                    <a:pt x="91" y="90"/>
                    <a:pt x="92" y="89"/>
                    <a:pt x="93" y="88"/>
                  </a:cubicBezTo>
                  <a:cubicBezTo>
                    <a:pt x="95" y="86"/>
                    <a:pt x="96" y="85"/>
                    <a:pt x="97" y="84"/>
                  </a:cubicBezTo>
                  <a:cubicBezTo>
                    <a:pt x="100" y="81"/>
                    <a:pt x="103" y="79"/>
                    <a:pt x="106" y="76"/>
                  </a:cubicBezTo>
                  <a:cubicBezTo>
                    <a:pt x="109" y="75"/>
                    <a:pt x="109" y="75"/>
                    <a:pt x="109" y="75"/>
                  </a:cubicBezTo>
                  <a:cubicBezTo>
                    <a:pt x="111" y="73"/>
                    <a:pt x="111" y="73"/>
                    <a:pt x="111" y="73"/>
                  </a:cubicBezTo>
                  <a:cubicBezTo>
                    <a:pt x="113" y="72"/>
                    <a:pt x="114" y="71"/>
                    <a:pt x="116" y="70"/>
                  </a:cubicBezTo>
                  <a:cubicBezTo>
                    <a:pt x="119" y="68"/>
                    <a:pt x="122" y="66"/>
                    <a:pt x="125" y="64"/>
                  </a:cubicBezTo>
                  <a:cubicBezTo>
                    <a:pt x="151" y="51"/>
                    <a:pt x="178" y="43"/>
                    <a:pt x="200" y="35"/>
                  </a:cubicBezTo>
                  <a:cubicBezTo>
                    <a:pt x="222" y="28"/>
                    <a:pt x="242" y="21"/>
                    <a:pt x="258" y="16"/>
                  </a:cubicBezTo>
                  <a:cubicBezTo>
                    <a:pt x="289" y="6"/>
                    <a:pt x="307" y="0"/>
                    <a:pt x="307" y="0"/>
                  </a:cubicBezTo>
                  <a:cubicBezTo>
                    <a:pt x="307" y="0"/>
                    <a:pt x="289" y="5"/>
                    <a:pt x="257" y="14"/>
                  </a:cubicBezTo>
                  <a:cubicBezTo>
                    <a:pt x="241" y="19"/>
                    <a:pt x="221" y="25"/>
                    <a:pt x="199" y="32"/>
                  </a:cubicBezTo>
                  <a:cubicBezTo>
                    <a:pt x="176" y="39"/>
                    <a:pt x="150" y="46"/>
                    <a:pt x="123" y="60"/>
                  </a:cubicBezTo>
                  <a:cubicBezTo>
                    <a:pt x="119" y="61"/>
                    <a:pt x="116" y="63"/>
                    <a:pt x="113" y="65"/>
                  </a:cubicBezTo>
                  <a:cubicBezTo>
                    <a:pt x="111" y="66"/>
                    <a:pt x="109" y="67"/>
                    <a:pt x="108" y="68"/>
                  </a:cubicBezTo>
                  <a:cubicBezTo>
                    <a:pt x="105" y="70"/>
                    <a:pt x="105" y="70"/>
                    <a:pt x="105" y="70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100" y="74"/>
                    <a:pt x="96" y="76"/>
                    <a:pt x="93" y="79"/>
                  </a:cubicBezTo>
                  <a:cubicBezTo>
                    <a:pt x="92" y="80"/>
                    <a:pt x="90" y="82"/>
                    <a:pt x="89" y="83"/>
                  </a:cubicBezTo>
                  <a:cubicBezTo>
                    <a:pt x="87" y="85"/>
                    <a:pt x="86" y="86"/>
                    <a:pt x="84" y="88"/>
                  </a:cubicBezTo>
                  <a:cubicBezTo>
                    <a:pt x="79" y="95"/>
                    <a:pt x="76" y="104"/>
                    <a:pt x="75" y="113"/>
                  </a:cubicBezTo>
                  <a:cubicBezTo>
                    <a:pt x="74" y="122"/>
                    <a:pt x="76" y="131"/>
                    <a:pt x="79" y="140"/>
                  </a:cubicBezTo>
                  <a:cubicBezTo>
                    <a:pt x="81" y="144"/>
                    <a:pt x="83" y="148"/>
                    <a:pt x="85" y="152"/>
                  </a:cubicBezTo>
                  <a:cubicBezTo>
                    <a:pt x="88" y="157"/>
                    <a:pt x="91" y="160"/>
                    <a:pt x="93" y="164"/>
                  </a:cubicBezTo>
                  <a:cubicBezTo>
                    <a:pt x="96" y="167"/>
                    <a:pt x="99" y="171"/>
                    <a:pt x="102" y="175"/>
                  </a:cubicBezTo>
                  <a:cubicBezTo>
                    <a:pt x="105" y="179"/>
                    <a:pt x="108" y="182"/>
                    <a:pt x="111" y="186"/>
                  </a:cubicBezTo>
                  <a:cubicBezTo>
                    <a:pt x="114" y="189"/>
                    <a:pt x="117" y="193"/>
                    <a:pt x="120" y="196"/>
                  </a:cubicBezTo>
                  <a:cubicBezTo>
                    <a:pt x="124" y="200"/>
                    <a:pt x="127" y="203"/>
                    <a:pt x="130" y="207"/>
                  </a:cubicBezTo>
                  <a:cubicBezTo>
                    <a:pt x="137" y="213"/>
                    <a:pt x="144" y="220"/>
                    <a:pt x="151" y="227"/>
                  </a:cubicBezTo>
                  <a:cubicBezTo>
                    <a:pt x="165" y="241"/>
                    <a:pt x="180" y="255"/>
                    <a:pt x="193" y="271"/>
                  </a:cubicBezTo>
                  <a:cubicBezTo>
                    <a:pt x="196" y="275"/>
                    <a:pt x="199" y="278"/>
                    <a:pt x="202" y="282"/>
                  </a:cubicBezTo>
                  <a:cubicBezTo>
                    <a:pt x="205" y="287"/>
                    <a:pt x="208" y="291"/>
                    <a:pt x="211" y="295"/>
                  </a:cubicBezTo>
                  <a:cubicBezTo>
                    <a:pt x="213" y="299"/>
                    <a:pt x="215" y="304"/>
                    <a:pt x="218" y="309"/>
                  </a:cubicBezTo>
                  <a:cubicBezTo>
                    <a:pt x="220" y="313"/>
                    <a:pt x="222" y="318"/>
                    <a:pt x="223" y="323"/>
                  </a:cubicBezTo>
                  <a:cubicBezTo>
                    <a:pt x="226" y="333"/>
                    <a:pt x="229" y="343"/>
                    <a:pt x="230" y="354"/>
                  </a:cubicBezTo>
                  <a:cubicBezTo>
                    <a:pt x="231" y="364"/>
                    <a:pt x="232" y="375"/>
                    <a:pt x="232" y="386"/>
                  </a:cubicBezTo>
                  <a:cubicBezTo>
                    <a:pt x="231" y="397"/>
                    <a:pt x="230" y="408"/>
                    <a:pt x="228" y="41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" name="Freeform 8"/>
            <p:cNvSpPr>
              <a:spLocks/>
            </p:cNvSpPr>
            <p:nvPr/>
          </p:nvSpPr>
          <p:spPr bwMode="auto">
            <a:xfrm>
              <a:off x="5376863" y="4264025"/>
              <a:ext cx="2670175" cy="2586037"/>
            </a:xfrm>
            <a:custGeom>
              <a:avLst/>
              <a:gdLst>
                <a:gd name="T0" fmla="*/ 332 w 710"/>
                <a:gd name="T1" fmla="*/ 275 h 687"/>
                <a:gd name="T2" fmla="*/ 370 w 710"/>
                <a:gd name="T3" fmla="*/ 288 h 687"/>
                <a:gd name="T4" fmla="*/ 407 w 710"/>
                <a:gd name="T5" fmla="*/ 303 h 687"/>
                <a:gd name="T6" fmla="*/ 555 w 710"/>
                <a:gd name="T7" fmla="*/ 382 h 687"/>
                <a:gd name="T8" fmla="*/ 620 w 710"/>
                <a:gd name="T9" fmla="*/ 437 h 687"/>
                <a:gd name="T10" fmla="*/ 664 w 710"/>
                <a:gd name="T11" fmla="*/ 652 h 687"/>
                <a:gd name="T12" fmla="*/ 647 w 710"/>
                <a:gd name="T13" fmla="*/ 687 h 687"/>
                <a:gd name="T14" fmla="*/ 673 w 710"/>
                <a:gd name="T15" fmla="*/ 687 h 687"/>
                <a:gd name="T16" fmla="*/ 689 w 710"/>
                <a:gd name="T17" fmla="*/ 655 h 687"/>
                <a:gd name="T18" fmla="*/ 677 w 710"/>
                <a:gd name="T19" fmla="*/ 498 h 687"/>
                <a:gd name="T20" fmla="*/ 628 w 710"/>
                <a:gd name="T21" fmla="*/ 429 h 687"/>
                <a:gd name="T22" fmla="*/ 562 w 710"/>
                <a:gd name="T23" fmla="*/ 373 h 687"/>
                <a:gd name="T24" fmla="*/ 411 w 710"/>
                <a:gd name="T25" fmla="*/ 293 h 687"/>
                <a:gd name="T26" fmla="*/ 373 w 710"/>
                <a:gd name="T27" fmla="*/ 278 h 687"/>
                <a:gd name="T28" fmla="*/ 336 w 710"/>
                <a:gd name="T29" fmla="*/ 265 h 687"/>
                <a:gd name="T30" fmla="*/ 261 w 710"/>
                <a:gd name="T31" fmla="*/ 242 h 687"/>
                <a:gd name="T32" fmla="*/ 191 w 710"/>
                <a:gd name="T33" fmla="*/ 223 h 687"/>
                <a:gd name="T34" fmla="*/ 125 w 710"/>
                <a:gd name="T35" fmla="*/ 201 h 687"/>
                <a:gd name="T36" fmla="*/ 95 w 710"/>
                <a:gd name="T37" fmla="*/ 189 h 687"/>
                <a:gd name="T38" fmla="*/ 80 w 710"/>
                <a:gd name="T39" fmla="*/ 183 h 687"/>
                <a:gd name="T40" fmla="*/ 66 w 710"/>
                <a:gd name="T41" fmla="*/ 176 h 687"/>
                <a:gd name="T42" fmla="*/ 52 w 710"/>
                <a:gd name="T43" fmla="*/ 169 h 687"/>
                <a:gd name="T44" fmla="*/ 39 w 710"/>
                <a:gd name="T45" fmla="*/ 162 h 687"/>
                <a:gd name="T46" fmla="*/ 17 w 710"/>
                <a:gd name="T47" fmla="*/ 145 h 687"/>
                <a:gd name="T48" fmla="*/ 9 w 710"/>
                <a:gd name="T49" fmla="*/ 134 h 687"/>
                <a:gd name="T50" fmla="*/ 6 w 710"/>
                <a:gd name="T51" fmla="*/ 122 h 687"/>
                <a:gd name="T52" fmla="*/ 15 w 710"/>
                <a:gd name="T53" fmla="*/ 100 h 687"/>
                <a:gd name="T54" fmla="*/ 53 w 710"/>
                <a:gd name="T55" fmla="*/ 71 h 687"/>
                <a:gd name="T56" fmla="*/ 120 w 710"/>
                <a:gd name="T57" fmla="*/ 33 h 687"/>
                <a:gd name="T58" fmla="*/ 145 w 710"/>
                <a:gd name="T59" fmla="*/ 19 h 687"/>
                <a:gd name="T60" fmla="*/ 163 w 710"/>
                <a:gd name="T61" fmla="*/ 9 h 687"/>
                <a:gd name="T62" fmla="*/ 177 w 710"/>
                <a:gd name="T63" fmla="*/ 0 h 687"/>
                <a:gd name="T64" fmla="*/ 163 w 710"/>
                <a:gd name="T65" fmla="*/ 8 h 687"/>
                <a:gd name="T66" fmla="*/ 145 w 710"/>
                <a:gd name="T67" fmla="*/ 18 h 687"/>
                <a:gd name="T68" fmla="*/ 120 w 710"/>
                <a:gd name="T69" fmla="*/ 32 h 687"/>
                <a:gd name="T70" fmla="*/ 51 w 710"/>
                <a:gd name="T71" fmla="*/ 68 h 687"/>
                <a:gd name="T72" fmla="*/ 12 w 710"/>
                <a:gd name="T73" fmla="*/ 97 h 687"/>
                <a:gd name="T74" fmla="*/ 1 w 710"/>
                <a:gd name="T75" fmla="*/ 122 h 687"/>
                <a:gd name="T76" fmla="*/ 4 w 710"/>
                <a:gd name="T77" fmla="*/ 137 h 687"/>
                <a:gd name="T78" fmla="*/ 13 w 710"/>
                <a:gd name="T79" fmla="*/ 149 h 687"/>
                <a:gd name="T80" fmla="*/ 36 w 710"/>
                <a:gd name="T81" fmla="*/ 167 h 687"/>
                <a:gd name="T82" fmla="*/ 49 w 710"/>
                <a:gd name="T83" fmla="*/ 175 h 687"/>
                <a:gd name="T84" fmla="*/ 63 w 710"/>
                <a:gd name="T85" fmla="*/ 182 h 687"/>
                <a:gd name="T86" fmla="*/ 77 w 710"/>
                <a:gd name="T87" fmla="*/ 189 h 687"/>
                <a:gd name="T88" fmla="*/ 92 w 710"/>
                <a:gd name="T89" fmla="*/ 195 h 687"/>
                <a:gd name="T90" fmla="*/ 123 w 710"/>
                <a:gd name="T91" fmla="*/ 208 h 687"/>
                <a:gd name="T92" fmla="*/ 188 w 710"/>
                <a:gd name="T93" fmla="*/ 231 h 687"/>
                <a:gd name="T94" fmla="*/ 259 w 710"/>
                <a:gd name="T95" fmla="*/ 251 h 687"/>
                <a:gd name="T96" fmla="*/ 332 w 710"/>
                <a:gd name="T97" fmla="*/ 275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10" h="687">
                  <a:moveTo>
                    <a:pt x="332" y="275"/>
                  </a:moveTo>
                  <a:cubicBezTo>
                    <a:pt x="345" y="279"/>
                    <a:pt x="357" y="284"/>
                    <a:pt x="370" y="288"/>
                  </a:cubicBezTo>
                  <a:cubicBezTo>
                    <a:pt x="382" y="293"/>
                    <a:pt x="395" y="298"/>
                    <a:pt x="407" y="303"/>
                  </a:cubicBezTo>
                  <a:cubicBezTo>
                    <a:pt x="458" y="323"/>
                    <a:pt x="509" y="349"/>
                    <a:pt x="555" y="382"/>
                  </a:cubicBezTo>
                  <a:cubicBezTo>
                    <a:pt x="579" y="398"/>
                    <a:pt x="601" y="417"/>
                    <a:pt x="620" y="437"/>
                  </a:cubicBezTo>
                  <a:cubicBezTo>
                    <a:pt x="672" y="493"/>
                    <a:pt x="699" y="576"/>
                    <a:pt x="664" y="652"/>
                  </a:cubicBezTo>
                  <a:cubicBezTo>
                    <a:pt x="659" y="664"/>
                    <a:pt x="653" y="675"/>
                    <a:pt x="647" y="687"/>
                  </a:cubicBezTo>
                  <a:cubicBezTo>
                    <a:pt x="673" y="687"/>
                    <a:pt x="673" y="687"/>
                    <a:pt x="673" y="687"/>
                  </a:cubicBezTo>
                  <a:cubicBezTo>
                    <a:pt x="679" y="677"/>
                    <a:pt x="684" y="666"/>
                    <a:pt x="689" y="655"/>
                  </a:cubicBezTo>
                  <a:cubicBezTo>
                    <a:pt x="710" y="602"/>
                    <a:pt x="703" y="549"/>
                    <a:pt x="677" y="498"/>
                  </a:cubicBezTo>
                  <a:cubicBezTo>
                    <a:pt x="664" y="474"/>
                    <a:pt x="647" y="451"/>
                    <a:pt x="628" y="429"/>
                  </a:cubicBezTo>
                  <a:cubicBezTo>
                    <a:pt x="608" y="409"/>
                    <a:pt x="586" y="389"/>
                    <a:pt x="562" y="373"/>
                  </a:cubicBezTo>
                  <a:cubicBezTo>
                    <a:pt x="514" y="339"/>
                    <a:pt x="462" y="314"/>
                    <a:pt x="411" y="293"/>
                  </a:cubicBezTo>
                  <a:cubicBezTo>
                    <a:pt x="399" y="288"/>
                    <a:pt x="386" y="283"/>
                    <a:pt x="373" y="278"/>
                  </a:cubicBezTo>
                  <a:cubicBezTo>
                    <a:pt x="361" y="274"/>
                    <a:pt x="348" y="269"/>
                    <a:pt x="336" y="265"/>
                  </a:cubicBezTo>
                  <a:cubicBezTo>
                    <a:pt x="311" y="257"/>
                    <a:pt x="286" y="249"/>
                    <a:pt x="261" y="242"/>
                  </a:cubicBezTo>
                  <a:cubicBezTo>
                    <a:pt x="237" y="236"/>
                    <a:pt x="214" y="229"/>
                    <a:pt x="191" y="223"/>
                  </a:cubicBezTo>
                  <a:cubicBezTo>
                    <a:pt x="168" y="216"/>
                    <a:pt x="146" y="209"/>
                    <a:pt x="125" y="201"/>
                  </a:cubicBezTo>
                  <a:cubicBezTo>
                    <a:pt x="115" y="197"/>
                    <a:pt x="105" y="193"/>
                    <a:pt x="95" y="189"/>
                  </a:cubicBezTo>
                  <a:cubicBezTo>
                    <a:pt x="90" y="187"/>
                    <a:pt x="85" y="185"/>
                    <a:pt x="80" y="183"/>
                  </a:cubicBezTo>
                  <a:cubicBezTo>
                    <a:pt x="75" y="180"/>
                    <a:pt x="70" y="178"/>
                    <a:pt x="66" y="176"/>
                  </a:cubicBezTo>
                  <a:cubicBezTo>
                    <a:pt x="61" y="174"/>
                    <a:pt x="57" y="172"/>
                    <a:pt x="52" y="169"/>
                  </a:cubicBezTo>
                  <a:cubicBezTo>
                    <a:pt x="48" y="167"/>
                    <a:pt x="43" y="165"/>
                    <a:pt x="39" y="162"/>
                  </a:cubicBezTo>
                  <a:cubicBezTo>
                    <a:pt x="31" y="157"/>
                    <a:pt x="23" y="151"/>
                    <a:pt x="17" y="145"/>
                  </a:cubicBezTo>
                  <a:cubicBezTo>
                    <a:pt x="14" y="141"/>
                    <a:pt x="11" y="138"/>
                    <a:pt x="9" y="134"/>
                  </a:cubicBezTo>
                  <a:cubicBezTo>
                    <a:pt x="7" y="130"/>
                    <a:pt x="6" y="126"/>
                    <a:pt x="6" y="122"/>
                  </a:cubicBezTo>
                  <a:cubicBezTo>
                    <a:pt x="5" y="114"/>
                    <a:pt x="10" y="106"/>
                    <a:pt x="15" y="100"/>
                  </a:cubicBezTo>
                  <a:cubicBezTo>
                    <a:pt x="26" y="87"/>
                    <a:pt x="40" y="78"/>
                    <a:pt x="53" y="71"/>
                  </a:cubicBezTo>
                  <a:cubicBezTo>
                    <a:pt x="78" y="55"/>
                    <a:pt x="102" y="43"/>
                    <a:pt x="120" y="33"/>
                  </a:cubicBezTo>
                  <a:cubicBezTo>
                    <a:pt x="130" y="28"/>
                    <a:pt x="138" y="23"/>
                    <a:pt x="145" y="19"/>
                  </a:cubicBezTo>
                  <a:cubicBezTo>
                    <a:pt x="152" y="15"/>
                    <a:pt x="158" y="11"/>
                    <a:pt x="163" y="9"/>
                  </a:cubicBezTo>
                  <a:cubicBezTo>
                    <a:pt x="172" y="3"/>
                    <a:pt x="177" y="0"/>
                    <a:pt x="177" y="0"/>
                  </a:cubicBezTo>
                  <a:cubicBezTo>
                    <a:pt x="177" y="0"/>
                    <a:pt x="172" y="3"/>
                    <a:pt x="163" y="8"/>
                  </a:cubicBezTo>
                  <a:cubicBezTo>
                    <a:pt x="158" y="11"/>
                    <a:pt x="152" y="14"/>
                    <a:pt x="145" y="18"/>
                  </a:cubicBezTo>
                  <a:cubicBezTo>
                    <a:pt x="137" y="22"/>
                    <a:pt x="129" y="27"/>
                    <a:pt x="120" y="32"/>
                  </a:cubicBezTo>
                  <a:cubicBezTo>
                    <a:pt x="101" y="41"/>
                    <a:pt x="77" y="52"/>
                    <a:pt x="51" y="68"/>
                  </a:cubicBezTo>
                  <a:cubicBezTo>
                    <a:pt x="38" y="75"/>
                    <a:pt x="24" y="84"/>
                    <a:pt x="12" y="97"/>
                  </a:cubicBezTo>
                  <a:cubicBezTo>
                    <a:pt x="6" y="104"/>
                    <a:pt x="1" y="112"/>
                    <a:pt x="1" y="122"/>
                  </a:cubicBezTo>
                  <a:cubicBezTo>
                    <a:pt x="0" y="127"/>
                    <a:pt x="2" y="132"/>
                    <a:pt x="4" y="137"/>
                  </a:cubicBezTo>
                  <a:cubicBezTo>
                    <a:pt x="6" y="141"/>
                    <a:pt x="9" y="145"/>
                    <a:pt x="13" y="149"/>
                  </a:cubicBezTo>
                  <a:cubicBezTo>
                    <a:pt x="19" y="156"/>
                    <a:pt x="27" y="162"/>
                    <a:pt x="36" y="167"/>
                  </a:cubicBezTo>
                  <a:cubicBezTo>
                    <a:pt x="40" y="170"/>
                    <a:pt x="45" y="172"/>
                    <a:pt x="49" y="175"/>
                  </a:cubicBezTo>
                  <a:cubicBezTo>
                    <a:pt x="54" y="177"/>
                    <a:pt x="58" y="180"/>
                    <a:pt x="63" y="182"/>
                  </a:cubicBezTo>
                  <a:cubicBezTo>
                    <a:pt x="68" y="184"/>
                    <a:pt x="72" y="187"/>
                    <a:pt x="77" y="189"/>
                  </a:cubicBezTo>
                  <a:cubicBezTo>
                    <a:pt x="82" y="191"/>
                    <a:pt x="87" y="193"/>
                    <a:pt x="92" y="195"/>
                  </a:cubicBezTo>
                  <a:cubicBezTo>
                    <a:pt x="102" y="199"/>
                    <a:pt x="112" y="203"/>
                    <a:pt x="123" y="208"/>
                  </a:cubicBezTo>
                  <a:cubicBezTo>
                    <a:pt x="143" y="216"/>
                    <a:pt x="165" y="224"/>
                    <a:pt x="188" y="231"/>
                  </a:cubicBezTo>
                  <a:cubicBezTo>
                    <a:pt x="211" y="238"/>
                    <a:pt x="235" y="244"/>
                    <a:pt x="259" y="251"/>
                  </a:cubicBezTo>
                  <a:cubicBezTo>
                    <a:pt x="283" y="258"/>
                    <a:pt x="307" y="266"/>
                    <a:pt x="332" y="27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Success Metaphor Slide</a:t>
            </a:r>
          </a:p>
        </p:txBody>
      </p:sp>
      <p:sp>
        <p:nvSpPr>
          <p:cNvPr id="180" name="TextBox 179"/>
          <p:cNvSpPr txBox="1"/>
          <p:nvPr/>
        </p:nvSpPr>
        <p:spPr>
          <a:xfrm>
            <a:off x="1293812" y="2971598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1293812" y="2637896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6765098" y="1620047"/>
            <a:ext cx="4421829" cy="6990553"/>
            <a:chOff x="7001425" y="1980545"/>
            <a:chExt cx="4114976" cy="6505444"/>
          </a:xfrm>
        </p:grpSpPr>
        <p:grpSp>
          <p:nvGrpSpPr>
            <p:cNvPr id="61" name="Group 60"/>
            <p:cNvGrpSpPr/>
            <p:nvPr/>
          </p:nvGrpSpPr>
          <p:grpSpPr>
            <a:xfrm flipH="1">
              <a:off x="9615666" y="2432521"/>
              <a:ext cx="1500735" cy="4435017"/>
              <a:chOff x="1827212" y="2721589"/>
              <a:chExt cx="1500735" cy="4435017"/>
            </a:xfrm>
          </p:grpSpPr>
          <p:sp>
            <p:nvSpPr>
              <p:cNvPr id="119" name="Rectangle 118"/>
              <p:cNvSpPr/>
              <p:nvPr/>
            </p:nvSpPr>
            <p:spPr>
              <a:xfrm>
                <a:off x="2511696" y="3767172"/>
                <a:ext cx="131766" cy="3389434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25000">
                    <a:schemeClr val="bg1">
                      <a:lumMod val="75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75000">
                    <a:schemeClr val="bg1">
                      <a:lumMod val="7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20" name="Group 119"/>
              <p:cNvGrpSpPr/>
              <p:nvPr/>
            </p:nvGrpSpPr>
            <p:grpSpPr>
              <a:xfrm>
                <a:off x="1827212" y="2817746"/>
                <a:ext cx="1500735" cy="1500735"/>
                <a:chOff x="4441277" y="2884842"/>
                <a:chExt cx="867870" cy="867870"/>
              </a:xfrm>
              <a:effectLst>
                <a:outerShdw blurRad="114300" sx="102000" sy="102000" algn="ctr" rotWithShape="0">
                  <a:prstClr val="black">
                    <a:alpha val="23000"/>
                  </a:prstClr>
                </a:outerShdw>
              </a:effectLst>
            </p:grpSpPr>
            <p:sp>
              <p:nvSpPr>
                <p:cNvPr id="124" name="Rectangle 123"/>
                <p:cNvSpPr/>
                <p:nvPr/>
              </p:nvSpPr>
              <p:spPr>
                <a:xfrm rot="2700000">
                  <a:off x="4441277" y="2884842"/>
                  <a:ext cx="867870" cy="86787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5" name="Rectangle 124"/>
                <p:cNvSpPr/>
                <p:nvPr/>
              </p:nvSpPr>
              <p:spPr>
                <a:xfrm rot="2700000">
                  <a:off x="4483130" y="2926695"/>
                  <a:ext cx="784165" cy="784165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21" name="Oval 120"/>
              <p:cNvSpPr/>
              <p:nvPr/>
            </p:nvSpPr>
            <p:spPr>
              <a:xfrm>
                <a:off x="2539479" y="4343400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Oval 121"/>
              <p:cNvSpPr/>
              <p:nvPr/>
            </p:nvSpPr>
            <p:spPr>
              <a:xfrm>
                <a:off x="2539479" y="2721589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5"/>
              <p:cNvSpPr>
                <a:spLocks noEditPoints="1"/>
              </p:cNvSpPr>
              <p:nvPr/>
            </p:nvSpPr>
            <p:spPr bwMode="auto">
              <a:xfrm>
                <a:off x="2158480" y="3107820"/>
                <a:ext cx="838199" cy="967575"/>
              </a:xfrm>
              <a:custGeom>
                <a:avLst/>
                <a:gdLst>
                  <a:gd name="T0" fmla="*/ 709 w 2217"/>
                  <a:gd name="T1" fmla="*/ 1055 h 2562"/>
                  <a:gd name="T2" fmla="*/ 644 w 2217"/>
                  <a:gd name="T3" fmla="*/ 937 h 2562"/>
                  <a:gd name="T4" fmla="*/ 781 w 2217"/>
                  <a:gd name="T5" fmla="*/ 862 h 2562"/>
                  <a:gd name="T6" fmla="*/ 733 w 2217"/>
                  <a:gd name="T7" fmla="*/ 775 h 2562"/>
                  <a:gd name="T8" fmla="*/ 758 w 2217"/>
                  <a:gd name="T9" fmla="*/ 767 h 2562"/>
                  <a:gd name="T10" fmla="*/ 1304 w 2217"/>
                  <a:gd name="T11" fmla="*/ 639 h 2562"/>
                  <a:gd name="T12" fmla="*/ 1043 w 2217"/>
                  <a:gd name="T13" fmla="*/ 1207 h 2562"/>
                  <a:gd name="T14" fmla="*/ 1028 w 2217"/>
                  <a:gd name="T15" fmla="*/ 1392 h 2562"/>
                  <a:gd name="T16" fmla="*/ 1158 w 2217"/>
                  <a:gd name="T17" fmla="*/ 1605 h 2562"/>
                  <a:gd name="T18" fmla="*/ 1137 w 2217"/>
                  <a:gd name="T19" fmla="*/ 1672 h 2562"/>
                  <a:gd name="T20" fmla="*/ 727 w 2217"/>
                  <a:gd name="T21" fmla="*/ 2278 h 2562"/>
                  <a:gd name="T22" fmla="*/ 756 w 2217"/>
                  <a:gd name="T23" fmla="*/ 2453 h 2562"/>
                  <a:gd name="T24" fmla="*/ 820 w 2217"/>
                  <a:gd name="T25" fmla="*/ 2476 h 2562"/>
                  <a:gd name="T26" fmla="*/ 931 w 2217"/>
                  <a:gd name="T27" fmla="*/ 2424 h 2562"/>
                  <a:gd name="T28" fmla="*/ 1337 w 2217"/>
                  <a:gd name="T29" fmla="*/ 1825 h 2562"/>
                  <a:gd name="T30" fmla="*/ 1386 w 2217"/>
                  <a:gd name="T31" fmla="*/ 1892 h 2562"/>
                  <a:gd name="T32" fmla="*/ 1052 w 2217"/>
                  <a:gd name="T33" fmla="*/ 2356 h 2562"/>
                  <a:gd name="T34" fmla="*/ 1071 w 2217"/>
                  <a:gd name="T35" fmla="*/ 2532 h 2562"/>
                  <a:gd name="T36" fmla="*/ 1141 w 2217"/>
                  <a:gd name="T37" fmla="*/ 2560 h 2562"/>
                  <a:gd name="T38" fmla="*/ 1247 w 2217"/>
                  <a:gd name="T39" fmla="*/ 2514 h 2562"/>
                  <a:gd name="T40" fmla="*/ 1643 w 2217"/>
                  <a:gd name="T41" fmla="*/ 1870 h 2562"/>
                  <a:gd name="T42" fmla="*/ 1457 w 2217"/>
                  <a:gd name="T43" fmla="*/ 1576 h 2562"/>
                  <a:gd name="T44" fmla="*/ 1430 w 2217"/>
                  <a:gd name="T45" fmla="*/ 1544 h 2562"/>
                  <a:gd name="T46" fmla="*/ 1504 w 2217"/>
                  <a:gd name="T47" fmla="*/ 1335 h 2562"/>
                  <a:gd name="T48" fmla="*/ 1624 w 2217"/>
                  <a:gd name="T49" fmla="*/ 963 h 2562"/>
                  <a:gd name="T50" fmla="*/ 1668 w 2217"/>
                  <a:gd name="T51" fmla="*/ 1117 h 2562"/>
                  <a:gd name="T52" fmla="*/ 1828 w 2217"/>
                  <a:gd name="T53" fmla="*/ 1188 h 2562"/>
                  <a:gd name="T54" fmla="*/ 2128 w 2217"/>
                  <a:gd name="T55" fmla="*/ 1157 h 2562"/>
                  <a:gd name="T56" fmla="*/ 2206 w 2217"/>
                  <a:gd name="T57" fmla="*/ 1038 h 2562"/>
                  <a:gd name="T58" fmla="*/ 2087 w 2217"/>
                  <a:gd name="T59" fmla="*/ 961 h 2562"/>
                  <a:gd name="T60" fmla="*/ 1830 w 2217"/>
                  <a:gd name="T61" fmla="*/ 988 h 2562"/>
                  <a:gd name="T62" fmla="*/ 1819 w 2217"/>
                  <a:gd name="T63" fmla="*/ 914 h 2562"/>
                  <a:gd name="T64" fmla="*/ 1719 w 2217"/>
                  <a:gd name="T65" fmla="*/ 592 h 2562"/>
                  <a:gd name="T66" fmla="*/ 1690 w 2217"/>
                  <a:gd name="T67" fmla="*/ 564 h 2562"/>
                  <a:gd name="T68" fmla="*/ 1667 w 2217"/>
                  <a:gd name="T69" fmla="*/ 542 h 2562"/>
                  <a:gd name="T70" fmla="*/ 1720 w 2217"/>
                  <a:gd name="T71" fmla="*/ 547 h 2562"/>
                  <a:gd name="T72" fmla="*/ 1994 w 2217"/>
                  <a:gd name="T73" fmla="*/ 273 h 2562"/>
                  <a:gd name="T74" fmla="*/ 1720 w 2217"/>
                  <a:gd name="T75" fmla="*/ 0 h 2562"/>
                  <a:gd name="T76" fmla="*/ 1446 w 2217"/>
                  <a:gd name="T77" fmla="*/ 273 h 2562"/>
                  <a:gd name="T78" fmla="*/ 1537 w 2217"/>
                  <a:gd name="T79" fmla="*/ 477 h 2562"/>
                  <a:gd name="T80" fmla="*/ 1529 w 2217"/>
                  <a:gd name="T81" fmla="*/ 475 h 2562"/>
                  <a:gd name="T82" fmla="*/ 672 w 2217"/>
                  <a:gd name="T83" fmla="*/ 587 h 2562"/>
                  <a:gd name="T84" fmla="*/ 642 w 2217"/>
                  <a:gd name="T85" fmla="*/ 609 h 2562"/>
                  <a:gd name="T86" fmla="*/ 602 w 2217"/>
                  <a:gd name="T87" fmla="*/ 536 h 2562"/>
                  <a:gd name="T88" fmla="*/ 465 w 2217"/>
                  <a:gd name="T89" fmla="*/ 611 h 2562"/>
                  <a:gd name="T90" fmla="*/ 403 w 2217"/>
                  <a:gd name="T91" fmla="*/ 499 h 2562"/>
                  <a:gd name="T92" fmla="*/ 0 w 2217"/>
                  <a:gd name="T93" fmla="*/ 720 h 2562"/>
                  <a:gd name="T94" fmla="*/ 306 w 2217"/>
                  <a:gd name="T95" fmla="*/ 1276 h 2562"/>
                  <a:gd name="T96" fmla="*/ 709 w 2217"/>
                  <a:gd name="T97" fmla="*/ 1055 h 2562"/>
                  <a:gd name="T98" fmla="*/ 562 w 2217"/>
                  <a:gd name="T99" fmla="*/ 672 h 2562"/>
                  <a:gd name="T100" fmla="*/ 645 w 2217"/>
                  <a:gd name="T101" fmla="*/ 823 h 2562"/>
                  <a:gd name="T102" fmla="*/ 601 w 2217"/>
                  <a:gd name="T103" fmla="*/ 847 h 2562"/>
                  <a:gd name="T104" fmla="*/ 518 w 2217"/>
                  <a:gd name="T105" fmla="*/ 696 h 2562"/>
                  <a:gd name="T106" fmla="*/ 562 w 2217"/>
                  <a:gd name="T107" fmla="*/ 672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17" h="2562">
                    <a:moveTo>
                      <a:pt x="709" y="1055"/>
                    </a:moveTo>
                    <a:cubicBezTo>
                      <a:pt x="644" y="937"/>
                      <a:pt x="644" y="937"/>
                      <a:pt x="644" y="937"/>
                    </a:cubicBezTo>
                    <a:cubicBezTo>
                      <a:pt x="781" y="862"/>
                      <a:pt x="781" y="862"/>
                      <a:pt x="781" y="862"/>
                    </a:cubicBezTo>
                    <a:cubicBezTo>
                      <a:pt x="733" y="775"/>
                      <a:pt x="733" y="775"/>
                      <a:pt x="733" y="775"/>
                    </a:cubicBezTo>
                    <a:cubicBezTo>
                      <a:pt x="742" y="774"/>
                      <a:pt x="750" y="771"/>
                      <a:pt x="758" y="767"/>
                    </a:cubicBezTo>
                    <a:cubicBezTo>
                      <a:pt x="995" y="655"/>
                      <a:pt x="1180" y="634"/>
                      <a:pt x="1304" y="639"/>
                    </a:cubicBezTo>
                    <a:cubicBezTo>
                      <a:pt x="1226" y="831"/>
                      <a:pt x="1105" y="1008"/>
                      <a:pt x="1043" y="1207"/>
                    </a:cubicBezTo>
                    <a:cubicBezTo>
                      <a:pt x="1024" y="1265"/>
                      <a:pt x="1007" y="1332"/>
                      <a:pt x="1028" y="1392"/>
                    </a:cubicBezTo>
                    <a:cubicBezTo>
                      <a:pt x="1051" y="1457"/>
                      <a:pt x="1100" y="1530"/>
                      <a:pt x="1158" y="1605"/>
                    </a:cubicBezTo>
                    <a:cubicBezTo>
                      <a:pt x="1151" y="1630"/>
                      <a:pt x="1143" y="1653"/>
                      <a:pt x="1137" y="1672"/>
                    </a:cubicBezTo>
                    <a:cubicBezTo>
                      <a:pt x="1113" y="1726"/>
                      <a:pt x="906" y="2028"/>
                      <a:pt x="727" y="2278"/>
                    </a:cubicBezTo>
                    <a:cubicBezTo>
                      <a:pt x="687" y="2334"/>
                      <a:pt x="700" y="2412"/>
                      <a:pt x="756" y="2453"/>
                    </a:cubicBezTo>
                    <a:cubicBezTo>
                      <a:pt x="776" y="2467"/>
                      <a:pt x="798" y="2474"/>
                      <a:pt x="820" y="2476"/>
                    </a:cubicBezTo>
                    <a:cubicBezTo>
                      <a:pt x="862" y="2478"/>
                      <a:pt x="904" y="2460"/>
                      <a:pt x="931" y="2424"/>
                    </a:cubicBezTo>
                    <a:cubicBezTo>
                      <a:pt x="1056" y="2249"/>
                      <a:pt x="1253" y="1970"/>
                      <a:pt x="1337" y="1825"/>
                    </a:cubicBezTo>
                    <a:cubicBezTo>
                      <a:pt x="1357" y="1850"/>
                      <a:pt x="1375" y="1874"/>
                      <a:pt x="1386" y="1892"/>
                    </a:cubicBezTo>
                    <a:cubicBezTo>
                      <a:pt x="1345" y="1975"/>
                      <a:pt x="1189" y="2187"/>
                      <a:pt x="1052" y="2356"/>
                    </a:cubicBezTo>
                    <a:cubicBezTo>
                      <a:pt x="1009" y="2410"/>
                      <a:pt x="1017" y="2489"/>
                      <a:pt x="1071" y="2532"/>
                    </a:cubicBezTo>
                    <a:cubicBezTo>
                      <a:pt x="1091" y="2549"/>
                      <a:pt x="1116" y="2558"/>
                      <a:pt x="1141" y="2560"/>
                    </a:cubicBezTo>
                    <a:cubicBezTo>
                      <a:pt x="1180" y="2562"/>
                      <a:pt x="1220" y="2546"/>
                      <a:pt x="1247" y="2514"/>
                    </a:cubicBezTo>
                    <a:cubicBezTo>
                      <a:pt x="1657" y="2008"/>
                      <a:pt x="1648" y="1915"/>
                      <a:pt x="1643" y="1870"/>
                    </a:cubicBezTo>
                    <a:cubicBezTo>
                      <a:pt x="1635" y="1795"/>
                      <a:pt x="1577" y="1722"/>
                      <a:pt x="1457" y="1576"/>
                    </a:cubicBezTo>
                    <a:cubicBezTo>
                      <a:pt x="1448" y="1566"/>
                      <a:pt x="1439" y="1555"/>
                      <a:pt x="1430" y="1544"/>
                    </a:cubicBezTo>
                    <a:cubicBezTo>
                      <a:pt x="1464" y="1475"/>
                      <a:pt x="1489" y="1374"/>
                      <a:pt x="1504" y="1335"/>
                    </a:cubicBezTo>
                    <a:cubicBezTo>
                      <a:pt x="1624" y="963"/>
                      <a:pt x="1624" y="963"/>
                      <a:pt x="1624" y="963"/>
                    </a:cubicBezTo>
                    <a:cubicBezTo>
                      <a:pt x="1632" y="1026"/>
                      <a:pt x="1641" y="1077"/>
                      <a:pt x="1668" y="1117"/>
                    </a:cubicBezTo>
                    <a:cubicBezTo>
                      <a:pt x="1682" y="1138"/>
                      <a:pt x="1711" y="1180"/>
                      <a:pt x="1828" y="1188"/>
                    </a:cubicBezTo>
                    <a:cubicBezTo>
                      <a:pt x="1894" y="1193"/>
                      <a:pt x="1990" y="1186"/>
                      <a:pt x="2128" y="1157"/>
                    </a:cubicBezTo>
                    <a:cubicBezTo>
                      <a:pt x="2182" y="1145"/>
                      <a:pt x="2217" y="1092"/>
                      <a:pt x="2206" y="1038"/>
                    </a:cubicBezTo>
                    <a:cubicBezTo>
                      <a:pt x="2194" y="984"/>
                      <a:pt x="2142" y="950"/>
                      <a:pt x="2087" y="961"/>
                    </a:cubicBezTo>
                    <a:cubicBezTo>
                      <a:pt x="1991" y="981"/>
                      <a:pt x="1881" y="990"/>
                      <a:pt x="1830" y="988"/>
                    </a:cubicBezTo>
                    <a:cubicBezTo>
                      <a:pt x="1826" y="968"/>
                      <a:pt x="1822" y="938"/>
                      <a:pt x="1819" y="914"/>
                    </a:cubicBezTo>
                    <a:cubicBezTo>
                      <a:pt x="1806" y="821"/>
                      <a:pt x="1789" y="693"/>
                      <a:pt x="1719" y="592"/>
                    </a:cubicBezTo>
                    <a:cubicBezTo>
                      <a:pt x="1711" y="580"/>
                      <a:pt x="1701" y="571"/>
                      <a:pt x="1690" y="564"/>
                    </a:cubicBezTo>
                    <a:cubicBezTo>
                      <a:pt x="1684" y="556"/>
                      <a:pt x="1676" y="549"/>
                      <a:pt x="1667" y="542"/>
                    </a:cubicBezTo>
                    <a:cubicBezTo>
                      <a:pt x="1684" y="545"/>
                      <a:pt x="1702" y="547"/>
                      <a:pt x="1720" y="547"/>
                    </a:cubicBezTo>
                    <a:cubicBezTo>
                      <a:pt x="1871" y="547"/>
                      <a:pt x="1994" y="425"/>
                      <a:pt x="1994" y="273"/>
                    </a:cubicBezTo>
                    <a:cubicBezTo>
                      <a:pt x="1994" y="122"/>
                      <a:pt x="1871" y="0"/>
                      <a:pt x="1720" y="0"/>
                    </a:cubicBezTo>
                    <a:cubicBezTo>
                      <a:pt x="1569" y="0"/>
                      <a:pt x="1446" y="122"/>
                      <a:pt x="1446" y="273"/>
                    </a:cubicBezTo>
                    <a:cubicBezTo>
                      <a:pt x="1446" y="354"/>
                      <a:pt x="1481" y="427"/>
                      <a:pt x="1537" y="477"/>
                    </a:cubicBezTo>
                    <a:cubicBezTo>
                      <a:pt x="1534" y="476"/>
                      <a:pt x="1531" y="476"/>
                      <a:pt x="1529" y="475"/>
                    </a:cubicBezTo>
                    <a:cubicBezTo>
                      <a:pt x="1433" y="444"/>
                      <a:pt x="1122" y="373"/>
                      <a:pt x="672" y="587"/>
                    </a:cubicBezTo>
                    <a:cubicBezTo>
                      <a:pt x="660" y="592"/>
                      <a:pt x="650" y="600"/>
                      <a:pt x="642" y="609"/>
                    </a:cubicBezTo>
                    <a:cubicBezTo>
                      <a:pt x="602" y="536"/>
                      <a:pt x="602" y="536"/>
                      <a:pt x="602" y="536"/>
                    </a:cubicBezTo>
                    <a:cubicBezTo>
                      <a:pt x="465" y="611"/>
                      <a:pt x="465" y="611"/>
                      <a:pt x="465" y="611"/>
                    </a:cubicBezTo>
                    <a:cubicBezTo>
                      <a:pt x="403" y="499"/>
                      <a:pt x="403" y="499"/>
                      <a:pt x="403" y="499"/>
                    </a:cubicBezTo>
                    <a:cubicBezTo>
                      <a:pt x="0" y="720"/>
                      <a:pt x="0" y="720"/>
                      <a:pt x="0" y="720"/>
                    </a:cubicBezTo>
                    <a:cubicBezTo>
                      <a:pt x="306" y="1276"/>
                      <a:pt x="306" y="1276"/>
                      <a:pt x="306" y="1276"/>
                    </a:cubicBezTo>
                    <a:lnTo>
                      <a:pt x="709" y="1055"/>
                    </a:lnTo>
                    <a:close/>
                    <a:moveTo>
                      <a:pt x="562" y="672"/>
                    </a:moveTo>
                    <a:cubicBezTo>
                      <a:pt x="645" y="823"/>
                      <a:pt x="645" y="823"/>
                      <a:pt x="645" y="823"/>
                    </a:cubicBezTo>
                    <a:cubicBezTo>
                      <a:pt x="601" y="847"/>
                      <a:pt x="601" y="847"/>
                      <a:pt x="601" y="847"/>
                    </a:cubicBezTo>
                    <a:cubicBezTo>
                      <a:pt x="518" y="696"/>
                      <a:pt x="518" y="696"/>
                      <a:pt x="518" y="696"/>
                    </a:cubicBezTo>
                    <a:lnTo>
                      <a:pt x="562" y="67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2" name="Group 61"/>
            <p:cNvGrpSpPr/>
            <p:nvPr/>
          </p:nvGrpSpPr>
          <p:grpSpPr>
            <a:xfrm flipH="1">
              <a:off x="8583362" y="2310462"/>
              <a:ext cx="1219140" cy="4776138"/>
              <a:chOff x="1827212" y="2721589"/>
              <a:chExt cx="1500735" cy="5879329"/>
            </a:xfrm>
          </p:grpSpPr>
          <p:sp>
            <p:nvSpPr>
              <p:cNvPr id="112" name="Rectangle 111"/>
              <p:cNvSpPr/>
              <p:nvPr/>
            </p:nvSpPr>
            <p:spPr>
              <a:xfrm>
                <a:off x="2511695" y="3638446"/>
                <a:ext cx="131766" cy="4962472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25000">
                    <a:schemeClr val="bg1">
                      <a:lumMod val="75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75000">
                    <a:schemeClr val="bg1">
                      <a:lumMod val="7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13" name="Group 112"/>
              <p:cNvGrpSpPr/>
              <p:nvPr/>
            </p:nvGrpSpPr>
            <p:grpSpPr>
              <a:xfrm>
                <a:off x="1827212" y="2817746"/>
                <a:ext cx="1500735" cy="1500735"/>
                <a:chOff x="4441277" y="2884842"/>
                <a:chExt cx="867870" cy="867870"/>
              </a:xfrm>
              <a:effectLst>
                <a:outerShdw blurRad="114300" sx="102000" sy="102000" algn="ctr" rotWithShape="0">
                  <a:prstClr val="black">
                    <a:alpha val="23000"/>
                  </a:prstClr>
                </a:outerShdw>
              </a:effectLst>
            </p:grpSpPr>
            <p:sp>
              <p:nvSpPr>
                <p:cNvPr id="117" name="Rectangle 116"/>
                <p:cNvSpPr/>
                <p:nvPr/>
              </p:nvSpPr>
              <p:spPr>
                <a:xfrm rot="2700000">
                  <a:off x="4441277" y="2884842"/>
                  <a:ext cx="867870" cy="86787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8" name="Rectangle 117"/>
                <p:cNvSpPr/>
                <p:nvPr/>
              </p:nvSpPr>
              <p:spPr>
                <a:xfrm rot="2700000">
                  <a:off x="4483130" y="2926695"/>
                  <a:ext cx="784165" cy="784165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14" name="Oval 113"/>
              <p:cNvSpPr/>
              <p:nvPr/>
            </p:nvSpPr>
            <p:spPr>
              <a:xfrm>
                <a:off x="2539479" y="4343400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Oval 114"/>
              <p:cNvSpPr/>
              <p:nvPr/>
            </p:nvSpPr>
            <p:spPr>
              <a:xfrm>
                <a:off x="2539479" y="2721589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5"/>
              <p:cNvSpPr>
                <a:spLocks noEditPoints="1"/>
              </p:cNvSpPr>
              <p:nvPr/>
            </p:nvSpPr>
            <p:spPr bwMode="auto">
              <a:xfrm>
                <a:off x="2158480" y="3107820"/>
                <a:ext cx="838199" cy="967575"/>
              </a:xfrm>
              <a:custGeom>
                <a:avLst/>
                <a:gdLst>
                  <a:gd name="T0" fmla="*/ 709 w 2217"/>
                  <a:gd name="T1" fmla="*/ 1055 h 2562"/>
                  <a:gd name="T2" fmla="*/ 644 w 2217"/>
                  <a:gd name="T3" fmla="*/ 937 h 2562"/>
                  <a:gd name="T4" fmla="*/ 781 w 2217"/>
                  <a:gd name="T5" fmla="*/ 862 h 2562"/>
                  <a:gd name="T6" fmla="*/ 733 w 2217"/>
                  <a:gd name="T7" fmla="*/ 775 h 2562"/>
                  <a:gd name="T8" fmla="*/ 758 w 2217"/>
                  <a:gd name="T9" fmla="*/ 767 h 2562"/>
                  <a:gd name="T10" fmla="*/ 1304 w 2217"/>
                  <a:gd name="T11" fmla="*/ 639 h 2562"/>
                  <a:gd name="T12" fmla="*/ 1043 w 2217"/>
                  <a:gd name="T13" fmla="*/ 1207 h 2562"/>
                  <a:gd name="T14" fmla="*/ 1028 w 2217"/>
                  <a:gd name="T15" fmla="*/ 1392 h 2562"/>
                  <a:gd name="T16" fmla="*/ 1158 w 2217"/>
                  <a:gd name="T17" fmla="*/ 1605 h 2562"/>
                  <a:gd name="T18" fmla="*/ 1137 w 2217"/>
                  <a:gd name="T19" fmla="*/ 1672 h 2562"/>
                  <a:gd name="T20" fmla="*/ 727 w 2217"/>
                  <a:gd name="T21" fmla="*/ 2278 h 2562"/>
                  <a:gd name="T22" fmla="*/ 756 w 2217"/>
                  <a:gd name="T23" fmla="*/ 2453 h 2562"/>
                  <a:gd name="T24" fmla="*/ 820 w 2217"/>
                  <a:gd name="T25" fmla="*/ 2476 h 2562"/>
                  <a:gd name="T26" fmla="*/ 931 w 2217"/>
                  <a:gd name="T27" fmla="*/ 2424 h 2562"/>
                  <a:gd name="T28" fmla="*/ 1337 w 2217"/>
                  <a:gd name="T29" fmla="*/ 1825 h 2562"/>
                  <a:gd name="T30" fmla="*/ 1386 w 2217"/>
                  <a:gd name="T31" fmla="*/ 1892 h 2562"/>
                  <a:gd name="T32" fmla="*/ 1052 w 2217"/>
                  <a:gd name="T33" fmla="*/ 2356 h 2562"/>
                  <a:gd name="T34" fmla="*/ 1071 w 2217"/>
                  <a:gd name="T35" fmla="*/ 2532 h 2562"/>
                  <a:gd name="T36" fmla="*/ 1141 w 2217"/>
                  <a:gd name="T37" fmla="*/ 2560 h 2562"/>
                  <a:gd name="T38" fmla="*/ 1247 w 2217"/>
                  <a:gd name="T39" fmla="*/ 2514 h 2562"/>
                  <a:gd name="T40" fmla="*/ 1643 w 2217"/>
                  <a:gd name="T41" fmla="*/ 1870 h 2562"/>
                  <a:gd name="T42" fmla="*/ 1457 w 2217"/>
                  <a:gd name="T43" fmla="*/ 1576 h 2562"/>
                  <a:gd name="T44" fmla="*/ 1430 w 2217"/>
                  <a:gd name="T45" fmla="*/ 1544 h 2562"/>
                  <a:gd name="T46" fmla="*/ 1504 w 2217"/>
                  <a:gd name="T47" fmla="*/ 1335 h 2562"/>
                  <a:gd name="T48" fmla="*/ 1624 w 2217"/>
                  <a:gd name="T49" fmla="*/ 963 h 2562"/>
                  <a:gd name="T50" fmla="*/ 1668 w 2217"/>
                  <a:gd name="T51" fmla="*/ 1117 h 2562"/>
                  <a:gd name="T52" fmla="*/ 1828 w 2217"/>
                  <a:gd name="T53" fmla="*/ 1188 h 2562"/>
                  <a:gd name="T54" fmla="*/ 2128 w 2217"/>
                  <a:gd name="T55" fmla="*/ 1157 h 2562"/>
                  <a:gd name="T56" fmla="*/ 2206 w 2217"/>
                  <a:gd name="T57" fmla="*/ 1038 h 2562"/>
                  <a:gd name="T58" fmla="*/ 2087 w 2217"/>
                  <a:gd name="T59" fmla="*/ 961 h 2562"/>
                  <a:gd name="T60" fmla="*/ 1830 w 2217"/>
                  <a:gd name="T61" fmla="*/ 988 h 2562"/>
                  <a:gd name="T62" fmla="*/ 1819 w 2217"/>
                  <a:gd name="T63" fmla="*/ 914 h 2562"/>
                  <a:gd name="T64" fmla="*/ 1719 w 2217"/>
                  <a:gd name="T65" fmla="*/ 592 h 2562"/>
                  <a:gd name="T66" fmla="*/ 1690 w 2217"/>
                  <a:gd name="T67" fmla="*/ 564 h 2562"/>
                  <a:gd name="T68" fmla="*/ 1667 w 2217"/>
                  <a:gd name="T69" fmla="*/ 542 h 2562"/>
                  <a:gd name="T70" fmla="*/ 1720 w 2217"/>
                  <a:gd name="T71" fmla="*/ 547 h 2562"/>
                  <a:gd name="T72" fmla="*/ 1994 w 2217"/>
                  <a:gd name="T73" fmla="*/ 273 h 2562"/>
                  <a:gd name="T74" fmla="*/ 1720 w 2217"/>
                  <a:gd name="T75" fmla="*/ 0 h 2562"/>
                  <a:gd name="T76" fmla="*/ 1446 w 2217"/>
                  <a:gd name="T77" fmla="*/ 273 h 2562"/>
                  <a:gd name="T78" fmla="*/ 1537 w 2217"/>
                  <a:gd name="T79" fmla="*/ 477 h 2562"/>
                  <a:gd name="T80" fmla="*/ 1529 w 2217"/>
                  <a:gd name="T81" fmla="*/ 475 h 2562"/>
                  <a:gd name="T82" fmla="*/ 672 w 2217"/>
                  <a:gd name="T83" fmla="*/ 587 h 2562"/>
                  <a:gd name="T84" fmla="*/ 642 w 2217"/>
                  <a:gd name="T85" fmla="*/ 609 h 2562"/>
                  <a:gd name="T86" fmla="*/ 602 w 2217"/>
                  <a:gd name="T87" fmla="*/ 536 h 2562"/>
                  <a:gd name="T88" fmla="*/ 465 w 2217"/>
                  <a:gd name="T89" fmla="*/ 611 h 2562"/>
                  <a:gd name="T90" fmla="*/ 403 w 2217"/>
                  <a:gd name="T91" fmla="*/ 499 h 2562"/>
                  <a:gd name="T92" fmla="*/ 0 w 2217"/>
                  <a:gd name="T93" fmla="*/ 720 h 2562"/>
                  <a:gd name="T94" fmla="*/ 306 w 2217"/>
                  <a:gd name="T95" fmla="*/ 1276 h 2562"/>
                  <a:gd name="T96" fmla="*/ 709 w 2217"/>
                  <a:gd name="T97" fmla="*/ 1055 h 2562"/>
                  <a:gd name="T98" fmla="*/ 562 w 2217"/>
                  <a:gd name="T99" fmla="*/ 672 h 2562"/>
                  <a:gd name="T100" fmla="*/ 645 w 2217"/>
                  <a:gd name="T101" fmla="*/ 823 h 2562"/>
                  <a:gd name="T102" fmla="*/ 601 w 2217"/>
                  <a:gd name="T103" fmla="*/ 847 h 2562"/>
                  <a:gd name="T104" fmla="*/ 518 w 2217"/>
                  <a:gd name="T105" fmla="*/ 696 h 2562"/>
                  <a:gd name="T106" fmla="*/ 562 w 2217"/>
                  <a:gd name="T107" fmla="*/ 672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17" h="2562">
                    <a:moveTo>
                      <a:pt x="709" y="1055"/>
                    </a:moveTo>
                    <a:cubicBezTo>
                      <a:pt x="644" y="937"/>
                      <a:pt x="644" y="937"/>
                      <a:pt x="644" y="937"/>
                    </a:cubicBezTo>
                    <a:cubicBezTo>
                      <a:pt x="781" y="862"/>
                      <a:pt x="781" y="862"/>
                      <a:pt x="781" y="862"/>
                    </a:cubicBezTo>
                    <a:cubicBezTo>
                      <a:pt x="733" y="775"/>
                      <a:pt x="733" y="775"/>
                      <a:pt x="733" y="775"/>
                    </a:cubicBezTo>
                    <a:cubicBezTo>
                      <a:pt x="742" y="774"/>
                      <a:pt x="750" y="771"/>
                      <a:pt x="758" y="767"/>
                    </a:cubicBezTo>
                    <a:cubicBezTo>
                      <a:pt x="995" y="655"/>
                      <a:pt x="1180" y="634"/>
                      <a:pt x="1304" y="639"/>
                    </a:cubicBezTo>
                    <a:cubicBezTo>
                      <a:pt x="1226" y="831"/>
                      <a:pt x="1105" y="1008"/>
                      <a:pt x="1043" y="1207"/>
                    </a:cubicBezTo>
                    <a:cubicBezTo>
                      <a:pt x="1024" y="1265"/>
                      <a:pt x="1007" y="1332"/>
                      <a:pt x="1028" y="1392"/>
                    </a:cubicBezTo>
                    <a:cubicBezTo>
                      <a:pt x="1051" y="1457"/>
                      <a:pt x="1100" y="1530"/>
                      <a:pt x="1158" y="1605"/>
                    </a:cubicBezTo>
                    <a:cubicBezTo>
                      <a:pt x="1151" y="1630"/>
                      <a:pt x="1143" y="1653"/>
                      <a:pt x="1137" y="1672"/>
                    </a:cubicBezTo>
                    <a:cubicBezTo>
                      <a:pt x="1113" y="1726"/>
                      <a:pt x="906" y="2028"/>
                      <a:pt x="727" y="2278"/>
                    </a:cubicBezTo>
                    <a:cubicBezTo>
                      <a:pt x="687" y="2334"/>
                      <a:pt x="700" y="2412"/>
                      <a:pt x="756" y="2453"/>
                    </a:cubicBezTo>
                    <a:cubicBezTo>
                      <a:pt x="776" y="2467"/>
                      <a:pt x="798" y="2474"/>
                      <a:pt x="820" y="2476"/>
                    </a:cubicBezTo>
                    <a:cubicBezTo>
                      <a:pt x="862" y="2478"/>
                      <a:pt x="904" y="2460"/>
                      <a:pt x="931" y="2424"/>
                    </a:cubicBezTo>
                    <a:cubicBezTo>
                      <a:pt x="1056" y="2249"/>
                      <a:pt x="1253" y="1970"/>
                      <a:pt x="1337" y="1825"/>
                    </a:cubicBezTo>
                    <a:cubicBezTo>
                      <a:pt x="1357" y="1850"/>
                      <a:pt x="1375" y="1874"/>
                      <a:pt x="1386" y="1892"/>
                    </a:cubicBezTo>
                    <a:cubicBezTo>
                      <a:pt x="1345" y="1975"/>
                      <a:pt x="1189" y="2187"/>
                      <a:pt x="1052" y="2356"/>
                    </a:cubicBezTo>
                    <a:cubicBezTo>
                      <a:pt x="1009" y="2410"/>
                      <a:pt x="1017" y="2489"/>
                      <a:pt x="1071" y="2532"/>
                    </a:cubicBezTo>
                    <a:cubicBezTo>
                      <a:pt x="1091" y="2549"/>
                      <a:pt x="1116" y="2558"/>
                      <a:pt x="1141" y="2560"/>
                    </a:cubicBezTo>
                    <a:cubicBezTo>
                      <a:pt x="1180" y="2562"/>
                      <a:pt x="1220" y="2546"/>
                      <a:pt x="1247" y="2514"/>
                    </a:cubicBezTo>
                    <a:cubicBezTo>
                      <a:pt x="1657" y="2008"/>
                      <a:pt x="1648" y="1915"/>
                      <a:pt x="1643" y="1870"/>
                    </a:cubicBezTo>
                    <a:cubicBezTo>
                      <a:pt x="1635" y="1795"/>
                      <a:pt x="1577" y="1722"/>
                      <a:pt x="1457" y="1576"/>
                    </a:cubicBezTo>
                    <a:cubicBezTo>
                      <a:pt x="1448" y="1566"/>
                      <a:pt x="1439" y="1555"/>
                      <a:pt x="1430" y="1544"/>
                    </a:cubicBezTo>
                    <a:cubicBezTo>
                      <a:pt x="1464" y="1475"/>
                      <a:pt x="1489" y="1374"/>
                      <a:pt x="1504" y="1335"/>
                    </a:cubicBezTo>
                    <a:cubicBezTo>
                      <a:pt x="1624" y="963"/>
                      <a:pt x="1624" y="963"/>
                      <a:pt x="1624" y="963"/>
                    </a:cubicBezTo>
                    <a:cubicBezTo>
                      <a:pt x="1632" y="1026"/>
                      <a:pt x="1641" y="1077"/>
                      <a:pt x="1668" y="1117"/>
                    </a:cubicBezTo>
                    <a:cubicBezTo>
                      <a:pt x="1682" y="1138"/>
                      <a:pt x="1711" y="1180"/>
                      <a:pt x="1828" y="1188"/>
                    </a:cubicBezTo>
                    <a:cubicBezTo>
                      <a:pt x="1894" y="1193"/>
                      <a:pt x="1990" y="1186"/>
                      <a:pt x="2128" y="1157"/>
                    </a:cubicBezTo>
                    <a:cubicBezTo>
                      <a:pt x="2182" y="1145"/>
                      <a:pt x="2217" y="1092"/>
                      <a:pt x="2206" y="1038"/>
                    </a:cubicBezTo>
                    <a:cubicBezTo>
                      <a:pt x="2194" y="984"/>
                      <a:pt x="2142" y="950"/>
                      <a:pt x="2087" y="961"/>
                    </a:cubicBezTo>
                    <a:cubicBezTo>
                      <a:pt x="1991" y="981"/>
                      <a:pt x="1881" y="990"/>
                      <a:pt x="1830" y="988"/>
                    </a:cubicBezTo>
                    <a:cubicBezTo>
                      <a:pt x="1826" y="968"/>
                      <a:pt x="1822" y="938"/>
                      <a:pt x="1819" y="914"/>
                    </a:cubicBezTo>
                    <a:cubicBezTo>
                      <a:pt x="1806" y="821"/>
                      <a:pt x="1789" y="693"/>
                      <a:pt x="1719" y="592"/>
                    </a:cubicBezTo>
                    <a:cubicBezTo>
                      <a:pt x="1711" y="580"/>
                      <a:pt x="1701" y="571"/>
                      <a:pt x="1690" y="564"/>
                    </a:cubicBezTo>
                    <a:cubicBezTo>
                      <a:pt x="1684" y="556"/>
                      <a:pt x="1676" y="549"/>
                      <a:pt x="1667" y="542"/>
                    </a:cubicBezTo>
                    <a:cubicBezTo>
                      <a:pt x="1684" y="545"/>
                      <a:pt x="1702" y="547"/>
                      <a:pt x="1720" y="547"/>
                    </a:cubicBezTo>
                    <a:cubicBezTo>
                      <a:pt x="1871" y="547"/>
                      <a:pt x="1994" y="425"/>
                      <a:pt x="1994" y="273"/>
                    </a:cubicBezTo>
                    <a:cubicBezTo>
                      <a:pt x="1994" y="122"/>
                      <a:pt x="1871" y="0"/>
                      <a:pt x="1720" y="0"/>
                    </a:cubicBezTo>
                    <a:cubicBezTo>
                      <a:pt x="1569" y="0"/>
                      <a:pt x="1446" y="122"/>
                      <a:pt x="1446" y="273"/>
                    </a:cubicBezTo>
                    <a:cubicBezTo>
                      <a:pt x="1446" y="354"/>
                      <a:pt x="1481" y="427"/>
                      <a:pt x="1537" y="477"/>
                    </a:cubicBezTo>
                    <a:cubicBezTo>
                      <a:pt x="1534" y="476"/>
                      <a:pt x="1531" y="476"/>
                      <a:pt x="1529" y="475"/>
                    </a:cubicBezTo>
                    <a:cubicBezTo>
                      <a:pt x="1433" y="444"/>
                      <a:pt x="1122" y="373"/>
                      <a:pt x="672" y="587"/>
                    </a:cubicBezTo>
                    <a:cubicBezTo>
                      <a:pt x="660" y="592"/>
                      <a:pt x="650" y="600"/>
                      <a:pt x="642" y="609"/>
                    </a:cubicBezTo>
                    <a:cubicBezTo>
                      <a:pt x="602" y="536"/>
                      <a:pt x="602" y="536"/>
                      <a:pt x="602" y="536"/>
                    </a:cubicBezTo>
                    <a:cubicBezTo>
                      <a:pt x="465" y="611"/>
                      <a:pt x="465" y="611"/>
                      <a:pt x="465" y="611"/>
                    </a:cubicBezTo>
                    <a:cubicBezTo>
                      <a:pt x="403" y="499"/>
                      <a:pt x="403" y="499"/>
                      <a:pt x="403" y="499"/>
                    </a:cubicBezTo>
                    <a:cubicBezTo>
                      <a:pt x="0" y="720"/>
                      <a:pt x="0" y="720"/>
                      <a:pt x="0" y="720"/>
                    </a:cubicBezTo>
                    <a:cubicBezTo>
                      <a:pt x="306" y="1276"/>
                      <a:pt x="306" y="1276"/>
                      <a:pt x="306" y="1276"/>
                    </a:cubicBezTo>
                    <a:lnTo>
                      <a:pt x="709" y="1055"/>
                    </a:lnTo>
                    <a:close/>
                    <a:moveTo>
                      <a:pt x="562" y="672"/>
                    </a:moveTo>
                    <a:cubicBezTo>
                      <a:pt x="645" y="823"/>
                      <a:pt x="645" y="823"/>
                      <a:pt x="645" y="823"/>
                    </a:cubicBezTo>
                    <a:cubicBezTo>
                      <a:pt x="601" y="847"/>
                      <a:pt x="601" y="847"/>
                      <a:pt x="601" y="847"/>
                    </a:cubicBezTo>
                    <a:cubicBezTo>
                      <a:pt x="518" y="696"/>
                      <a:pt x="518" y="696"/>
                      <a:pt x="518" y="696"/>
                    </a:cubicBezTo>
                    <a:lnTo>
                      <a:pt x="562" y="67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3" name="Group 62"/>
            <p:cNvGrpSpPr/>
            <p:nvPr/>
          </p:nvGrpSpPr>
          <p:grpSpPr>
            <a:xfrm flipH="1">
              <a:off x="7001425" y="1980545"/>
              <a:ext cx="1762906" cy="4905735"/>
              <a:chOff x="1827212" y="2721589"/>
              <a:chExt cx="1500735" cy="4176177"/>
            </a:xfrm>
          </p:grpSpPr>
          <p:sp>
            <p:nvSpPr>
              <p:cNvPr id="96" name="Rectangle 95"/>
              <p:cNvSpPr/>
              <p:nvPr/>
            </p:nvSpPr>
            <p:spPr>
              <a:xfrm>
                <a:off x="2511696" y="3816463"/>
                <a:ext cx="131766" cy="3081303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25000">
                    <a:schemeClr val="bg1">
                      <a:lumMod val="75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75000">
                    <a:schemeClr val="bg1">
                      <a:lumMod val="7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06" name="Group 105"/>
              <p:cNvGrpSpPr/>
              <p:nvPr/>
            </p:nvGrpSpPr>
            <p:grpSpPr>
              <a:xfrm>
                <a:off x="1827212" y="2817746"/>
                <a:ext cx="1500735" cy="1500735"/>
                <a:chOff x="4441277" y="2884842"/>
                <a:chExt cx="867870" cy="867870"/>
              </a:xfrm>
              <a:effectLst>
                <a:outerShdw blurRad="114300" sx="102000" sy="102000" algn="ctr" rotWithShape="0">
                  <a:prstClr val="black">
                    <a:alpha val="23000"/>
                  </a:prstClr>
                </a:outerShdw>
              </a:effectLst>
            </p:grpSpPr>
            <p:sp>
              <p:nvSpPr>
                <p:cNvPr id="110" name="Rectangle 109"/>
                <p:cNvSpPr/>
                <p:nvPr/>
              </p:nvSpPr>
              <p:spPr>
                <a:xfrm rot="2700000">
                  <a:off x="4441277" y="2884842"/>
                  <a:ext cx="867870" cy="86787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 rot="2700000">
                  <a:off x="4483130" y="2926695"/>
                  <a:ext cx="784165" cy="784165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07" name="Oval 106"/>
              <p:cNvSpPr/>
              <p:nvPr/>
            </p:nvSpPr>
            <p:spPr>
              <a:xfrm>
                <a:off x="2539479" y="4343400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Oval 107"/>
              <p:cNvSpPr/>
              <p:nvPr/>
            </p:nvSpPr>
            <p:spPr>
              <a:xfrm>
                <a:off x="2539479" y="2721589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5"/>
              <p:cNvSpPr>
                <a:spLocks noEditPoints="1"/>
              </p:cNvSpPr>
              <p:nvPr/>
            </p:nvSpPr>
            <p:spPr bwMode="auto">
              <a:xfrm>
                <a:off x="2158480" y="3107820"/>
                <a:ext cx="838199" cy="967575"/>
              </a:xfrm>
              <a:custGeom>
                <a:avLst/>
                <a:gdLst>
                  <a:gd name="T0" fmla="*/ 709 w 2217"/>
                  <a:gd name="T1" fmla="*/ 1055 h 2562"/>
                  <a:gd name="T2" fmla="*/ 644 w 2217"/>
                  <a:gd name="T3" fmla="*/ 937 h 2562"/>
                  <a:gd name="T4" fmla="*/ 781 w 2217"/>
                  <a:gd name="T5" fmla="*/ 862 h 2562"/>
                  <a:gd name="T6" fmla="*/ 733 w 2217"/>
                  <a:gd name="T7" fmla="*/ 775 h 2562"/>
                  <a:gd name="T8" fmla="*/ 758 w 2217"/>
                  <a:gd name="T9" fmla="*/ 767 h 2562"/>
                  <a:gd name="T10" fmla="*/ 1304 w 2217"/>
                  <a:gd name="T11" fmla="*/ 639 h 2562"/>
                  <a:gd name="T12" fmla="*/ 1043 w 2217"/>
                  <a:gd name="T13" fmla="*/ 1207 h 2562"/>
                  <a:gd name="T14" fmla="*/ 1028 w 2217"/>
                  <a:gd name="T15" fmla="*/ 1392 h 2562"/>
                  <a:gd name="T16" fmla="*/ 1158 w 2217"/>
                  <a:gd name="T17" fmla="*/ 1605 h 2562"/>
                  <a:gd name="T18" fmla="*/ 1137 w 2217"/>
                  <a:gd name="T19" fmla="*/ 1672 h 2562"/>
                  <a:gd name="T20" fmla="*/ 727 w 2217"/>
                  <a:gd name="T21" fmla="*/ 2278 h 2562"/>
                  <a:gd name="T22" fmla="*/ 756 w 2217"/>
                  <a:gd name="T23" fmla="*/ 2453 h 2562"/>
                  <a:gd name="T24" fmla="*/ 820 w 2217"/>
                  <a:gd name="T25" fmla="*/ 2476 h 2562"/>
                  <a:gd name="T26" fmla="*/ 931 w 2217"/>
                  <a:gd name="T27" fmla="*/ 2424 h 2562"/>
                  <a:gd name="T28" fmla="*/ 1337 w 2217"/>
                  <a:gd name="T29" fmla="*/ 1825 h 2562"/>
                  <a:gd name="T30" fmla="*/ 1386 w 2217"/>
                  <a:gd name="T31" fmla="*/ 1892 h 2562"/>
                  <a:gd name="T32" fmla="*/ 1052 w 2217"/>
                  <a:gd name="T33" fmla="*/ 2356 h 2562"/>
                  <a:gd name="T34" fmla="*/ 1071 w 2217"/>
                  <a:gd name="T35" fmla="*/ 2532 h 2562"/>
                  <a:gd name="T36" fmla="*/ 1141 w 2217"/>
                  <a:gd name="T37" fmla="*/ 2560 h 2562"/>
                  <a:gd name="T38" fmla="*/ 1247 w 2217"/>
                  <a:gd name="T39" fmla="*/ 2514 h 2562"/>
                  <a:gd name="T40" fmla="*/ 1643 w 2217"/>
                  <a:gd name="T41" fmla="*/ 1870 h 2562"/>
                  <a:gd name="T42" fmla="*/ 1457 w 2217"/>
                  <a:gd name="T43" fmla="*/ 1576 h 2562"/>
                  <a:gd name="T44" fmla="*/ 1430 w 2217"/>
                  <a:gd name="T45" fmla="*/ 1544 h 2562"/>
                  <a:gd name="T46" fmla="*/ 1504 w 2217"/>
                  <a:gd name="T47" fmla="*/ 1335 h 2562"/>
                  <a:gd name="T48" fmla="*/ 1624 w 2217"/>
                  <a:gd name="T49" fmla="*/ 963 h 2562"/>
                  <a:gd name="T50" fmla="*/ 1668 w 2217"/>
                  <a:gd name="T51" fmla="*/ 1117 h 2562"/>
                  <a:gd name="T52" fmla="*/ 1828 w 2217"/>
                  <a:gd name="T53" fmla="*/ 1188 h 2562"/>
                  <a:gd name="T54" fmla="*/ 2128 w 2217"/>
                  <a:gd name="T55" fmla="*/ 1157 h 2562"/>
                  <a:gd name="T56" fmla="*/ 2206 w 2217"/>
                  <a:gd name="T57" fmla="*/ 1038 h 2562"/>
                  <a:gd name="T58" fmla="*/ 2087 w 2217"/>
                  <a:gd name="T59" fmla="*/ 961 h 2562"/>
                  <a:gd name="T60" fmla="*/ 1830 w 2217"/>
                  <a:gd name="T61" fmla="*/ 988 h 2562"/>
                  <a:gd name="T62" fmla="*/ 1819 w 2217"/>
                  <a:gd name="T63" fmla="*/ 914 h 2562"/>
                  <a:gd name="T64" fmla="*/ 1719 w 2217"/>
                  <a:gd name="T65" fmla="*/ 592 h 2562"/>
                  <a:gd name="T66" fmla="*/ 1690 w 2217"/>
                  <a:gd name="T67" fmla="*/ 564 h 2562"/>
                  <a:gd name="T68" fmla="*/ 1667 w 2217"/>
                  <a:gd name="T69" fmla="*/ 542 h 2562"/>
                  <a:gd name="T70" fmla="*/ 1720 w 2217"/>
                  <a:gd name="T71" fmla="*/ 547 h 2562"/>
                  <a:gd name="T72" fmla="*/ 1994 w 2217"/>
                  <a:gd name="T73" fmla="*/ 273 h 2562"/>
                  <a:gd name="T74" fmla="*/ 1720 w 2217"/>
                  <a:gd name="T75" fmla="*/ 0 h 2562"/>
                  <a:gd name="T76" fmla="*/ 1446 w 2217"/>
                  <a:gd name="T77" fmla="*/ 273 h 2562"/>
                  <a:gd name="T78" fmla="*/ 1537 w 2217"/>
                  <a:gd name="T79" fmla="*/ 477 h 2562"/>
                  <a:gd name="T80" fmla="*/ 1529 w 2217"/>
                  <a:gd name="T81" fmla="*/ 475 h 2562"/>
                  <a:gd name="T82" fmla="*/ 672 w 2217"/>
                  <a:gd name="T83" fmla="*/ 587 h 2562"/>
                  <a:gd name="T84" fmla="*/ 642 w 2217"/>
                  <a:gd name="T85" fmla="*/ 609 h 2562"/>
                  <a:gd name="T86" fmla="*/ 602 w 2217"/>
                  <a:gd name="T87" fmla="*/ 536 h 2562"/>
                  <a:gd name="T88" fmla="*/ 465 w 2217"/>
                  <a:gd name="T89" fmla="*/ 611 h 2562"/>
                  <a:gd name="T90" fmla="*/ 403 w 2217"/>
                  <a:gd name="T91" fmla="*/ 499 h 2562"/>
                  <a:gd name="T92" fmla="*/ 0 w 2217"/>
                  <a:gd name="T93" fmla="*/ 720 h 2562"/>
                  <a:gd name="T94" fmla="*/ 306 w 2217"/>
                  <a:gd name="T95" fmla="*/ 1276 h 2562"/>
                  <a:gd name="T96" fmla="*/ 709 w 2217"/>
                  <a:gd name="T97" fmla="*/ 1055 h 2562"/>
                  <a:gd name="T98" fmla="*/ 562 w 2217"/>
                  <a:gd name="T99" fmla="*/ 672 h 2562"/>
                  <a:gd name="T100" fmla="*/ 645 w 2217"/>
                  <a:gd name="T101" fmla="*/ 823 h 2562"/>
                  <a:gd name="T102" fmla="*/ 601 w 2217"/>
                  <a:gd name="T103" fmla="*/ 847 h 2562"/>
                  <a:gd name="T104" fmla="*/ 518 w 2217"/>
                  <a:gd name="T105" fmla="*/ 696 h 2562"/>
                  <a:gd name="T106" fmla="*/ 562 w 2217"/>
                  <a:gd name="T107" fmla="*/ 672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17" h="2562">
                    <a:moveTo>
                      <a:pt x="709" y="1055"/>
                    </a:moveTo>
                    <a:cubicBezTo>
                      <a:pt x="644" y="937"/>
                      <a:pt x="644" y="937"/>
                      <a:pt x="644" y="937"/>
                    </a:cubicBezTo>
                    <a:cubicBezTo>
                      <a:pt x="781" y="862"/>
                      <a:pt x="781" y="862"/>
                      <a:pt x="781" y="862"/>
                    </a:cubicBezTo>
                    <a:cubicBezTo>
                      <a:pt x="733" y="775"/>
                      <a:pt x="733" y="775"/>
                      <a:pt x="733" y="775"/>
                    </a:cubicBezTo>
                    <a:cubicBezTo>
                      <a:pt x="742" y="774"/>
                      <a:pt x="750" y="771"/>
                      <a:pt x="758" y="767"/>
                    </a:cubicBezTo>
                    <a:cubicBezTo>
                      <a:pt x="995" y="655"/>
                      <a:pt x="1180" y="634"/>
                      <a:pt x="1304" y="639"/>
                    </a:cubicBezTo>
                    <a:cubicBezTo>
                      <a:pt x="1226" y="831"/>
                      <a:pt x="1105" y="1008"/>
                      <a:pt x="1043" y="1207"/>
                    </a:cubicBezTo>
                    <a:cubicBezTo>
                      <a:pt x="1024" y="1265"/>
                      <a:pt x="1007" y="1332"/>
                      <a:pt x="1028" y="1392"/>
                    </a:cubicBezTo>
                    <a:cubicBezTo>
                      <a:pt x="1051" y="1457"/>
                      <a:pt x="1100" y="1530"/>
                      <a:pt x="1158" y="1605"/>
                    </a:cubicBezTo>
                    <a:cubicBezTo>
                      <a:pt x="1151" y="1630"/>
                      <a:pt x="1143" y="1653"/>
                      <a:pt x="1137" y="1672"/>
                    </a:cubicBezTo>
                    <a:cubicBezTo>
                      <a:pt x="1113" y="1726"/>
                      <a:pt x="906" y="2028"/>
                      <a:pt x="727" y="2278"/>
                    </a:cubicBezTo>
                    <a:cubicBezTo>
                      <a:pt x="687" y="2334"/>
                      <a:pt x="700" y="2412"/>
                      <a:pt x="756" y="2453"/>
                    </a:cubicBezTo>
                    <a:cubicBezTo>
                      <a:pt x="776" y="2467"/>
                      <a:pt x="798" y="2474"/>
                      <a:pt x="820" y="2476"/>
                    </a:cubicBezTo>
                    <a:cubicBezTo>
                      <a:pt x="862" y="2478"/>
                      <a:pt x="904" y="2460"/>
                      <a:pt x="931" y="2424"/>
                    </a:cubicBezTo>
                    <a:cubicBezTo>
                      <a:pt x="1056" y="2249"/>
                      <a:pt x="1253" y="1970"/>
                      <a:pt x="1337" y="1825"/>
                    </a:cubicBezTo>
                    <a:cubicBezTo>
                      <a:pt x="1357" y="1850"/>
                      <a:pt x="1375" y="1874"/>
                      <a:pt x="1386" y="1892"/>
                    </a:cubicBezTo>
                    <a:cubicBezTo>
                      <a:pt x="1345" y="1975"/>
                      <a:pt x="1189" y="2187"/>
                      <a:pt x="1052" y="2356"/>
                    </a:cubicBezTo>
                    <a:cubicBezTo>
                      <a:pt x="1009" y="2410"/>
                      <a:pt x="1017" y="2489"/>
                      <a:pt x="1071" y="2532"/>
                    </a:cubicBezTo>
                    <a:cubicBezTo>
                      <a:pt x="1091" y="2549"/>
                      <a:pt x="1116" y="2558"/>
                      <a:pt x="1141" y="2560"/>
                    </a:cubicBezTo>
                    <a:cubicBezTo>
                      <a:pt x="1180" y="2562"/>
                      <a:pt x="1220" y="2546"/>
                      <a:pt x="1247" y="2514"/>
                    </a:cubicBezTo>
                    <a:cubicBezTo>
                      <a:pt x="1657" y="2008"/>
                      <a:pt x="1648" y="1915"/>
                      <a:pt x="1643" y="1870"/>
                    </a:cubicBezTo>
                    <a:cubicBezTo>
                      <a:pt x="1635" y="1795"/>
                      <a:pt x="1577" y="1722"/>
                      <a:pt x="1457" y="1576"/>
                    </a:cubicBezTo>
                    <a:cubicBezTo>
                      <a:pt x="1448" y="1566"/>
                      <a:pt x="1439" y="1555"/>
                      <a:pt x="1430" y="1544"/>
                    </a:cubicBezTo>
                    <a:cubicBezTo>
                      <a:pt x="1464" y="1475"/>
                      <a:pt x="1489" y="1374"/>
                      <a:pt x="1504" y="1335"/>
                    </a:cubicBezTo>
                    <a:cubicBezTo>
                      <a:pt x="1624" y="963"/>
                      <a:pt x="1624" y="963"/>
                      <a:pt x="1624" y="963"/>
                    </a:cubicBezTo>
                    <a:cubicBezTo>
                      <a:pt x="1632" y="1026"/>
                      <a:pt x="1641" y="1077"/>
                      <a:pt x="1668" y="1117"/>
                    </a:cubicBezTo>
                    <a:cubicBezTo>
                      <a:pt x="1682" y="1138"/>
                      <a:pt x="1711" y="1180"/>
                      <a:pt x="1828" y="1188"/>
                    </a:cubicBezTo>
                    <a:cubicBezTo>
                      <a:pt x="1894" y="1193"/>
                      <a:pt x="1990" y="1186"/>
                      <a:pt x="2128" y="1157"/>
                    </a:cubicBezTo>
                    <a:cubicBezTo>
                      <a:pt x="2182" y="1145"/>
                      <a:pt x="2217" y="1092"/>
                      <a:pt x="2206" y="1038"/>
                    </a:cubicBezTo>
                    <a:cubicBezTo>
                      <a:pt x="2194" y="984"/>
                      <a:pt x="2142" y="950"/>
                      <a:pt x="2087" y="961"/>
                    </a:cubicBezTo>
                    <a:cubicBezTo>
                      <a:pt x="1991" y="981"/>
                      <a:pt x="1881" y="990"/>
                      <a:pt x="1830" y="988"/>
                    </a:cubicBezTo>
                    <a:cubicBezTo>
                      <a:pt x="1826" y="968"/>
                      <a:pt x="1822" y="938"/>
                      <a:pt x="1819" y="914"/>
                    </a:cubicBezTo>
                    <a:cubicBezTo>
                      <a:pt x="1806" y="821"/>
                      <a:pt x="1789" y="693"/>
                      <a:pt x="1719" y="592"/>
                    </a:cubicBezTo>
                    <a:cubicBezTo>
                      <a:pt x="1711" y="580"/>
                      <a:pt x="1701" y="571"/>
                      <a:pt x="1690" y="564"/>
                    </a:cubicBezTo>
                    <a:cubicBezTo>
                      <a:pt x="1684" y="556"/>
                      <a:pt x="1676" y="549"/>
                      <a:pt x="1667" y="542"/>
                    </a:cubicBezTo>
                    <a:cubicBezTo>
                      <a:pt x="1684" y="545"/>
                      <a:pt x="1702" y="547"/>
                      <a:pt x="1720" y="547"/>
                    </a:cubicBezTo>
                    <a:cubicBezTo>
                      <a:pt x="1871" y="547"/>
                      <a:pt x="1994" y="425"/>
                      <a:pt x="1994" y="273"/>
                    </a:cubicBezTo>
                    <a:cubicBezTo>
                      <a:pt x="1994" y="122"/>
                      <a:pt x="1871" y="0"/>
                      <a:pt x="1720" y="0"/>
                    </a:cubicBezTo>
                    <a:cubicBezTo>
                      <a:pt x="1569" y="0"/>
                      <a:pt x="1446" y="122"/>
                      <a:pt x="1446" y="273"/>
                    </a:cubicBezTo>
                    <a:cubicBezTo>
                      <a:pt x="1446" y="354"/>
                      <a:pt x="1481" y="427"/>
                      <a:pt x="1537" y="477"/>
                    </a:cubicBezTo>
                    <a:cubicBezTo>
                      <a:pt x="1534" y="476"/>
                      <a:pt x="1531" y="476"/>
                      <a:pt x="1529" y="475"/>
                    </a:cubicBezTo>
                    <a:cubicBezTo>
                      <a:pt x="1433" y="444"/>
                      <a:pt x="1122" y="373"/>
                      <a:pt x="672" y="587"/>
                    </a:cubicBezTo>
                    <a:cubicBezTo>
                      <a:pt x="660" y="592"/>
                      <a:pt x="650" y="600"/>
                      <a:pt x="642" y="609"/>
                    </a:cubicBezTo>
                    <a:cubicBezTo>
                      <a:pt x="602" y="536"/>
                      <a:pt x="602" y="536"/>
                      <a:pt x="602" y="536"/>
                    </a:cubicBezTo>
                    <a:cubicBezTo>
                      <a:pt x="465" y="611"/>
                      <a:pt x="465" y="611"/>
                      <a:pt x="465" y="611"/>
                    </a:cubicBezTo>
                    <a:cubicBezTo>
                      <a:pt x="403" y="499"/>
                      <a:pt x="403" y="499"/>
                      <a:pt x="403" y="499"/>
                    </a:cubicBezTo>
                    <a:cubicBezTo>
                      <a:pt x="0" y="720"/>
                      <a:pt x="0" y="720"/>
                      <a:pt x="0" y="720"/>
                    </a:cubicBezTo>
                    <a:cubicBezTo>
                      <a:pt x="306" y="1276"/>
                      <a:pt x="306" y="1276"/>
                      <a:pt x="306" y="1276"/>
                    </a:cubicBezTo>
                    <a:lnTo>
                      <a:pt x="709" y="1055"/>
                    </a:lnTo>
                    <a:close/>
                    <a:moveTo>
                      <a:pt x="562" y="672"/>
                    </a:moveTo>
                    <a:cubicBezTo>
                      <a:pt x="645" y="823"/>
                      <a:pt x="645" y="823"/>
                      <a:pt x="645" y="823"/>
                    </a:cubicBezTo>
                    <a:cubicBezTo>
                      <a:pt x="601" y="847"/>
                      <a:pt x="601" y="847"/>
                      <a:pt x="601" y="847"/>
                    </a:cubicBezTo>
                    <a:cubicBezTo>
                      <a:pt x="518" y="696"/>
                      <a:pt x="518" y="696"/>
                      <a:pt x="518" y="696"/>
                    </a:cubicBezTo>
                    <a:lnTo>
                      <a:pt x="562" y="67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4" name="Group 63"/>
            <p:cNvGrpSpPr/>
            <p:nvPr/>
          </p:nvGrpSpPr>
          <p:grpSpPr>
            <a:xfrm flipH="1">
              <a:off x="9118745" y="3885679"/>
              <a:ext cx="1000804" cy="3280151"/>
              <a:chOff x="1827212" y="2721589"/>
              <a:chExt cx="1500735" cy="4918682"/>
            </a:xfrm>
          </p:grpSpPr>
          <p:sp>
            <p:nvSpPr>
              <p:cNvPr id="89" name="Rectangle 88"/>
              <p:cNvSpPr/>
              <p:nvPr/>
            </p:nvSpPr>
            <p:spPr>
              <a:xfrm>
                <a:off x="2511695" y="3911894"/>
                <a:ext cx="131767" cy="3728377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25000">
                    <a:schemeClr val="bg1">
                      <a:lumMod val="75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75000">
                    <a:schemeClr val="bg1">
                      <a:lumMod val="7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90" name="Group 89"/>
              <p:cNvGrpSpPr/>
              <p:nvPr/>
            </p:nvGrpSpPr>
            <p:grpSpPr>
              <a:xfrm>
                <a:off x="1827212" y="2817746"/>
                <a:ext cx="1500735" cy="1500735"/>
                <a:chOff x="4441277" y="2884842"/>
                <a:chExt cx="867870" cy="867870"/>
              </a:xfrm>
              <a:effectLst>
                <a:outerShdw blurRad="114300" sx="102000" sy="102000" algn="ctr" rotWithShape="0">
                  <a:prstClr val="black">
                    <a:alpha val="23000"/>
                  </a:prstClr>
                </a:outerShdw>
              </a:effectLst>
            </p:grpSpPr>
            <p:sp>
              <p:nvSpPr>
                <p:cNvPr id="94" name="Rectangle 93"/>
                <p:cNvSpPr/>
                <p:nvPr/>
              </p:nvSpPr>
              <p:spPr>
                <a:xfrm rot="2700000">
                  <a:off x="4441277" y="2884842"/>
                  <a:ext cx="867870" cy="86787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5" name="Rectangle 94"/>
                <p:cNvSpPr/>
                <p:nvPr/>
              </p:nvSpPr>
              <p:spPr>
                <a:xfrm rot="2700000">
                  <a:off x="4483130" y="2926695"/>
                  <a:ext cx="784165" cy="784165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91" name="Oval 90"/>
              <p:cNvSpPr/>
              <p:nvPr/>
            </p:nvSpPr>
            <p:spPr>
              <a:xfrm>
                <a:off x="2539479" y="4343400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Oval 91"/>
              <p:cNvSpPr/>
              <p:nvPr/>
            </p:nvSpPr>
            <p:spPr>
              <a:xfrm>
                <a:off x="2539479" y="2721589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5"/>
              <p:cNvSpPr>
                <a:spLocks noEditPoints="1"/>
              </p:cNvSpPr>
              <p:nvPr/>
            </p:nvSpPr>
            <p:spPr bwMode="auto">
              <a:xfrm>
                <a:off x="2158480" y="3107820"/>
                <a:ext cx="838199" cy="967575"/>
              </a:xfrm>
              <a:custGeom>
                <a:avLst/>
                <a:gdLst>
                  <a:gd name="T0" fmla="*/ 709 w 2217"/>
                  <a:gd name="T1" fmla="*/ 1055 h 2562"/>
                  <a:gd name="T2" fmla="*/ 644 w 2217"/>
                  <a:gd name="T3" fmla="*/ 937 h 2562"/>
                  <a:gd name="T4" fmla="*/ 781 w 2217"/>
                  <a:gd name="T5" fmla="*/ 862 h 2562"/>
                  <a:gd name="T6" fmla="*/ 733 w 2217"/>
                  <a:gd name="T7" fmla="*/ 775 h 2562"/>
                  <a:gd name="T8" fmla="*/ 758 w 2217"/>
                  <a:gd name="T9" fmla="*/ 767 h 2562"/>
                  <a:gd name="T10" fmla="*/ 1304 w 2217"/>
                  <a:gd name="T11" fmla="*/ 639 h 2562"/>
                  <a:gd name="T12" fmla="*/ 1043 w 2217"/>
                  <a:gd name="T13" fmla="*/ 1207 h 2562"/>
                  <a:gd name="T14" fmla="*/ 1028 w 2217"/>
                  <a:gd name="T15" fmla="*/ 1392 h 2562"/>
                  <a:gd name="T16" fmla="*/ 1158 w 2217"/>
                  <a:gd name="T17" fmla="*/ 1605 h 2562"/>
                  <a:gd name="T18" fmla="*/ 1137 w 2217"/>
                  <a:gd name="T19" fmla="*/ 1672 h 2562"/>
                  <a:gd name="T20" fmla="*/ 727 w 2217"/>
                  <a:gd name="T21" fmla="*/ 2278 h 2562"/>
                  <a:gd name="T22" fmla="*/ 756 w 2217"/>
                  <a:gd name="T23" fmla="*/ 2453 h 2562"/>
                  <a:gd name="T24" fmla="*/ 820 w 2217"/>
                  <a:gd name="T25" fmla="*/ 2476 h 2562"/>
                  <a:gd name="T26" fmla="*/ 931 w 2217"/>
                  <a:gd name="T27" fmla="*/ 2424 h 2562"/>
                  <a:gd name="T28" fmla="*/ 1337 w 2217"/>
                  <a:gd name="T29" fmla="*/ 1825 h 2562"/>
                  <a:gd name="T30" fmla="*/ 1386 w 2217"/>
                  <a:gd name="T31" fmla="*/ 1892 h 2562"/>
                  <a:gd name="T32" fmla="*/ 1052 w 2217"/>
                  <a:gd name="T33" fmla="*/ 2356 h 2562"/>
                  <a:gd name="T34" fmla="*/ 1071 w 2217"/>
                  <a:gd name="T35" fmla="*/ 2532 h 2562"/>
                  <a:gd name="T36" fmla="*/ 1141 w 2217"/>
                  <a:gd name="T37" fmla="*/ 2560 h 2562"/>
                  <a:gd name="T38" fmla="*/ 1247 w 2217"/>
                  <a:gd name="T39" fmla="*/ 2514 h 2562"/>
                  <a:gd name="T40" fmla="*/ 1643 w 2217"/>
                  <a:gd name="T41" fmla="*/ 1870 h 2562"/>
                  <a:gd name="T42" fmla="*/ 1457 w 2217"/>
                  <a:gd name="T43" fmla="*/ 1576 h 2562"/>
                  <a:gd name="T44" fmla="*/ 1430 w 2217"/>
                  <a:gd name="T45" fmla="*/ 1544 h 2562"/>
                  <a:gd name="T46" fmla="*/ 1504 w 2217"/>
                  <a:gd name="T47" fmla="*/ 1335 h 2562"/>
                  <a:gd name="T48" fmla="*/ 1624 w 2217"/>
                  <a:gd name="T49" fmla="*/ 963 h 2562"/>
                  <a:gd name="T50" fmla="*/ 1668 w 2217"/>
                  <a:gd name="T51" fmla="*/ 1117 h 2562"/>
                  <a:gd name="T52" fmla="*/ 1828 w 2217"/>
                  <a:gd name="T53" fmla="*/ 1188 h 2562"/>
                  <a:gd name="T54" fmla="*/ 2128 w 2217"/>
                  <a:gd name="T55" fmla="*/ 1157 h 2562"/>
                  <a:gd name="T56" fmla="*/ 2206 w 2217"/>
                  <a:gd name="T57" fmla="*/ 1038 h 2562"/>
                  <a:gd name="T58" fmla="*/ 2087 w 2217"/>
                  <a:gd name="T59" fmla="*/ 961 h 2562"/>
                  <a:gd name="T60" fmla="*/ 1830 w 2217"/>
                  <a:gd name="T61" fmla="*/ 988 h 2562"/>
                  <a:gd name="T62" fmla="*/ 1819 w 2217"/>
                  <a:gd name="T63" fmla="*/ 914 h 2562"/>
                  <a:gd name="T64" fmla="*/ 1719 w 2217"/>
                  <a:gd name="T65" fmla="*/ 592 h 2562"/>
                  <a:gd name="T66" fmla="*/ 1690 w 2217"/>
                  <a:gd name="T67" fmla="*/ 564 h 2562"/>
                  <a:gd name="T68" fmla="*/ 1667 w 2217"/>
                  <a:gd name="T69" fmla="*/ 542 h 2562"/>
                  <a:gd name="T70" fmla="*/ 1720 w 2217"/>
                  <a:gd name="T71" fmla="*/ 547 h 2562"/>
                  <a:gd name="T72" fmla="*/ 1994 w 2217"/>
                  <a:gd name="T73" fmla="*/ 273 h 2562"/>
                  <a:gd name="T74" fmla="*/ 1720 w 2217"/>
                  <a:gd name="T75" fmla="*/ 0 h 2562"/>
                  <a:gd name="T76" fmla="*/ 1446 w 2217"/>
                  <a:gd name="T77" fmla="*/ 273 h 2562"/>
                  <a:gd name="T78" fmla="*/ 1537 w 2217"/>
                  <a:gd name="T79" fmla="*/ 477 h 2562"/>
                  <a:gd name="T80" fmla="*/ 1529 w 2217"/>
                  <a:gd name="T81" fmla="*/ 475 h 2562"/>
                  <a:gd name="T82" fmla="*/ 672 w 2217"/>
                  <a:gd name="T83" fmla="*/ 587 h 2562"/>
                  <a:gd name="T84" fmla="*/ 642 w 2217"/>
                  <a:gd name="T85" fmla="*/ 609 h 2562"/>
                  <a:gd name="T86" fmla="*/ 602 w 2217"/>
                  <a:gd name="T87" fmla="*/ 536 h 2562"/>
                  <a:gd name="T88" fmla="*/ 465 w 2217"/>
                  <a:gd name="T89" fmla="*/ 611 h 2562"/>
                  <a:gd name="T90" fmla="*/ 403 w 2217"/>
                  <a:gd name="T91" fmla="*/ 499 h 2562"/>
                  <a:gd name="T92" fmla="*/ 0 w 2217"/>
                  <a:gd name="T93" fmla="*/ 720 h 2562"/>
                  <a:gd name="T94" fmla="*/ 306 w 2217"/>
                  <a:gd name="T95" fmla="*/ 1276 h 2562"/>
                  <a:gd name="T96" fmla="*/ 709 w 2217"/>
                  <a:gd name="T97" fmla="*/ 1055 h 2562"/>
                  <a:gd name="T98" fmla="*/ 562 w 2217"/>
                  <a:gd name="T99" fmla="*/ 672 h 2562"/>
                  <a:gd name="T100" fmla="*/ 645 w 2217"/>
                  <a:gd name="T101" fmla="*/ 823 h 2562"/>
                  <a:gd name="T102" fmla="*/ 601 w 2217"/>
                  <a:gd name="T103" fmla="*/ 847 h 2562"/>
                  <a:gd name="T104" fmla="*/ 518 w 2217"/>
                  <a:gd name="T105" fmla="*/ 696 h 2562"/>
                  <a:gd name="T106" fmla="*/ 562 w 2217"/>
                  <a:gd name="T107" fmla="*/ 672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17" h="2562">
                    <a:moveTo>
                      <a:pt x="709" y="1055"/>
                    </a:moveTo>
                    <a:cubicBezTo>
                      <a:pt x="644" y="937"/>
                      <a:pt x="644" y="937"/>
                      <a:pt x="644" y="937"/>
                    </a:cubicBezTo>
                    <a:cubicBezTo>
                      <a:pt x="781" y="862"/>
                      <a:pt x="781" y="862"/>
                      <a:pt x="781" y="862"/>
                    </a:cubicBezTo>
                    <a:cubicBezTo>
                      <a:pt x="733" y="775"/>
                      <a:pt x="733" y="775"/>
                      <a:pt x="733" y="775"/>
                    </a:cubicBezTo>
                    <a:cubicBezTo>
                      <a:pt x="742" y="774"/>
                      <a:pt x="750" y="771"/>
                      <a:pt x="758" y="767"/>
                    </a:cubicBezTo>
                    <a:cubicBezTo>
                      <a:pt x="995" y="655"/>
                      <a:pt x="1180" y="634"/>
                      <a:pt x="1304" y="639"/>
                    </a:cubicBezTo>
                    <a:cubicBezTo>
                      <a:pt x="1226" y="831"/>
                      <a:pt x="1105" y="1008"/>
                      <a:pt x="1043" y="1207"/>
                    </a:cubicBezTo>
                    <a:cubicBezTo>
                      <a:pt x="1024" y="1265"/>
                      <a:pt x="1007" y="1332"/>
                      <a:pt x="1028" y="1392"/>
                    </a:cubicBezTo>
                    <a:cubicBezTo>
                      <a:pt x="1051" y="1457"/>
                      <a:pt x="1100" y="1530"/>
                      <a:pt x="1158" y="1605"/>
                    </a:cubicBezTo>
                    <a:cubicBezTo>
                      <a:pt x="1151" y="1630"/>
                      <a:pt x="1143" y="1653"/>
                      <a:pt x="1137" y="1672"/>
                    </a:cubicBezTo>
                    <a:cubicBezTo>
                      <a:pt x="1113" y="1726"/>
                      <a:pt x="906" y="2028"/>
                      <a:pt x="727" y="2278"/>
                    </a:cubicBezTo>
                    <a:cubicBezTo>
                      <a:pt x="687" y="2334"/>
                      <a:pt x="700" y="2412"/>
                      <a:pt x="756" y="2453"/>
                    </a:cubicBezTo>
                    <a:cubicBezTo>
                      <a:pt x="776" y="2467"/>
                      <a:pt x="798" y="2474"/>
                      <a:pt x="820" y="2476"/>
                    </a:cubicBezTo>
                    <a:cubicBezTo>
                      <a:pt x="862" y="2478"/>
                      <a:pt x="904" y="2460"/>
                      <a:pt x="931" y="2424"/>
                    </a:cubicBezTo>
                    <a:cubicBezTo>
                      <a:pt x="1056" y="2249"/>
                      <a:pt x="1253" y="1970"/>
                      <a:pt x="1337" y="1825"/>
                    </a:cubicBezTo>
                    <a:cubicBezTo>
                      <a:pt x="1357" y="1850"/>
                      <a:pt x="1375" y="1874"/>
                      <a:pt x="1386" y="1892"/>
                    </a:cubicBezTo>
                    <a:cubicBezTo>
                      <a:pt x="1345" y="1975"/>
                      <a:pt x="1189" y="2187"/>
                      <a:pt x="1052" y="2356"/>
                    </a:cubicBezTo>
                    <a:cubicBezTo>
                      <a:pt x="1009" y="2410"/>
                      <a:pt x="1017" y="2489"/>
                      <a:pt x="1071" y="2532"/>
                    </a:cubicBezTo>
                    <a:cubicBezTo>
                      <a:pt x="1091" y="2549"/>
                      <a:pt x="1116" y="2558"/>
                      <a:pt x="1141" y="2560"/>
                    </a:cubicBezTo>
                    <a:cubicBezTo>
                      <a:pt x="1180" y="2562"/>
                      <a:pt x="1220" y="2546"/>
                      <a:pt x="1247" y="2514"/>
                    </a:cubicBezTo>
                    <a:cubicBezTo>
                      <a:pt x="1657" y="2008"/>
                      <a:pt x="1648" y="1915"/>
                      <a:pt x="1643" y="1870"/>
                    </a:cubicBezTo>
                    <a:cubicBezTo>
                      <a:pt x="1635" y="1795"/>
                      <a:pt x="1577" y="1722"/>
                      <a:pt x="1457" y="1576"/>
                    </a:cubicBezTo>
                    <a:cubicBezTo>
                      <a:pt x="1448" y="1566"/>
                      <a:pt x="1439" y="1555"/>
                      <a:pt x="1430" y="1544"/>
                    </a:cubicBezTo>
                    <a:cubicBezTo>
                      <a:pt x="1464" y="1475"/>
                      <a:pt x="1489" y="1374"/>
                      <a:pt x="1504" y="1335"/>
                    </a:cubicBezTo>
                    <a:cubicBezTo>
                      <a:pt x="1624" y="963"/>
                      <a:pt x="1624" y="963"/>
                      <a:pt x="1624" y="963"/>
                    </a:cubicBezTo>
                    <a:cubicBezTo>
                      <a:pt x="1632" y="1026"/>
                      <a:pt x="1641" y="1077"/>
                      <a:pt x="1668" y="1117"/>
                    </a:cubicBezTo>
                    <a:cubicBezTo>
                      <a:pt x="1682" y="1138"/>
                      <a:pt x="1711" y="1180"/>
                      <a:pt x="1828" y="1188"/>
                    </a:cubicBezTo>
                    <a:cubicBezTo>
                      <a:pt x="1894" y="1193"/>
                      <a:pt x="1990" y="1186"/>
                      <a:pt x="2128" y="1157"/>
                    </a:cubicBezTo>
                    <a:cubicBezTo>
                      <a:pt x="2182" y="1145"/>
                      <a:pt x="2217" y="1092"/>
                      <a:pt x="2206" y="1038"/>
                    </a:cubicBezTo>
                    <a:cubicBezTo>
                      <a:pt x="2194" y="984"/>
                      <a:pt x="2142" y="950"/>
                      <a:pt x="2087" y="961"/>
                    </a:cubicBezTo>
                    <a:cubicBezTo>
                      <a:pt x="1991" y="981"/>
                      <a:pt x="1881" y="990"/>
                      <a:pt x="1830" y="988"/>
                    </a:cubicBezTo>
                    <a:cubicBezTo>
                      <a:pt x="1826" y="968"/>
                      <a:pt x="1822" y="938"/>
                      <a:pt x="1819" y="914"/>
                    </a:cubicBezTo>
                    <a:cubicBezTo>
                      <a:pt x="1806" y="821"/>
                      <a:pt x="1789" y="693"/>
                      <a:pt x="1719" y="592"/>
                    </a:cubicBezTo>
                    <a:cubicBezTo>
                      <a:pt x="1711" y="580"/>
                      <a:pt x="1701" y="571"/>
                      <a:pt x="1690" y="564"/>
                    </a:cubicBezTo>
                    <a:cubicBezTo>
                      <a:pt x="1684" y="556"/>
                      <a:pt x="1676" y="549"/>
                      <a:pt x="1667" y="542"/>
                    </a:cubicBezTo>
                    <a:cubicBezTo>
                      <a:pt x="1684" y="545"/>
                      <a:pt x="1702" y="547"/>
                      <a:pt x="1720" y="547"/>
                    </a:cubicBezTo>
                    <a:cubicBezTo>
                      <a:pt x="1871" y="547"/>
                      <a:pt x="1994" y="425"/>
                      <a:pt x="1994" y="273"/>
                    </a:cubicBezTo>
                    <a:cubicBezTo>
                      <a:pt x="1994" y="122"/>
                      <a:pt x="1871" y="0"/>
                      <a:pt x="1720" y="0"/>
                    </a:cubicBezTo>
                    <a:cubicBezTo>
                      <a:pt x="1569" y="0"/>
                      <a:pt x="1446" y="122"/>
                      <a:pt x="1446" y="273"/>
                    </a:cubicBezTo>
                    <a:cubicBezTo>
                      <a:pt x="1446" y="354"/>
                      <a:pt x="1481" y="427"/>
                      <a:pt x="1537" y="477"/>
                    </a:cubicBezTo>
                    <a:cubicBezTo>
                      <a:pt x="1534" y="476"/>
                      <a:pt x="1531" y="476"/>
                      <a:pt x="1529" y="475"/>
                    </a:cubicBezTo>
                    <a:cubicBezTo>
                      <a:pt x="1433" y="444"/>
                      <a:pt x="1122" y="373"/>
                      <a:pt x="672" y="587"/>
                    </a:cubicBezTo>
                    <a:cubicBezTo>
                      <a:pt x="660" y="592"/>
                      <a:pt x="650" y="600"/>
                      <a:pt x="642" y="609"/>
                    </a:cubicBezTo>
                    <a:cubicBezTo>
                      <a:pt x="602" y="536"/>
                      <a:pt x="602" y="536"/>
                      <a:pt x="602" y="536"/>
                    </a:cubicBezTo>
                    <a:cubicBezTo>
                      <a:pt x="465" y="611"/>
                      <a:pt x="465" y="611"/>
                      <a:pt x="465" y="611"/>
                    </a:cubicBezTo>
                    <a:cubicBezTo>
                      <a:pt x="403" y="499"/>
                      <a:pt x="403" y="499"/>
                      <a:pt x="403" y="499"/>
                    </a:cubicBezTo>
                    <a:cubicBezTo>
                      <a:pt x="0" y="720"/>
                      <a:pt x="0" y="720"/>
                      <a:pt x="0" y="720"/>
                    </a:cubicBezTo>
                    <a:cubicBezTo>
                      <a:pt x="306" y="1276"/>
                      <a:pt x="306" y="1276"/>
                      <a:pt x="306" y="1276"/>
                    </a:cubicBezTo>
                    <a:lnTo>
                      <a:pt x="709" y="1055"/>
                    </a:lnTo>
                    <a:close/>
                    <a:moveTo>
                      <a:pt x="562" y="672"/>
                    </a:moveTo>
                    <a:cubicBezTo>
                      <a:pt x="645" y="823"/>
                      <a:pt x="645" y="823"/>
                      <a:pt x="645" y="823"/>
                    </a:cubicBezTo>
                    <a:cubicBezTo>
                      <a:pt x="601" y="847"/>
                      <a:pt x="601" y="847"/>
                      <a:pt x="601" y="847"/>
                    </a:cubicBezTo>
                    <a:cubicBezTo>
                      <a:pt x="518" y="696"/>
                      <a:pt x="518" y="696"/>
                      <a:pt x="518" y="696"/>
                    </a:cubicBezTo>
                    <a:lnTo>
                      <a:pt x="562" y="67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5" name="Group 64"/>
            <p:cNvGrpSpPr/>
            <p:nvPr/>
          </p:nvGrpSpPr>
          <p:grpSpPr>
            <a:xfrm flipH="1">
              <a:off x="7849123" y="3777663"/>
              <a:ext cx="1379185" cy="3837933"/>
              <a:chOff x="1827212" y="2721589"/>
              <a:chExt cx="1500735" cy="4176177"/>
            </a:xfrm>
          </p:grpSpPr>
          <p:sp>
            <p:nvSpPr>
              <p:cNvPr id="82" name="Rectangle 81"/>
              <p:cNvSpPr/>
              <p:nvPr/>
            </p:nvSpPr>
            <p:spPr>
              <a:xfrm>
                <a:off x="2511696" y="3816463"/>
                <a:ext cx="131766" cy="3081303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25000">
                    <a:schemeClr val="bg1">
                      <a:lumMod val="75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75000">
                    <a:schemeClr val="bg1">
                      <a:lumMod val="7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83" name="Group 82"/>
              <p:cNvGrpSpPr/>
              <p:nvPr/>
            </p:nvGrpSpPr>
            <p:grpSpPr>
              <a:xfrm>
                <a:off x="1827212" y="2817746"/>
                <a:ext cx="1500735" cy="1500735"/>
                <a:chOff x="4441277" y="2884842"/>
                <a:chExt cx="867870" cy="867870"/>
              </a:xfrm>
              <a:effectLst>
                <a:outerShdw blurRad="114300" sx="102000" sy="102000" algn="ctr" rotWithShape="0">
                  <a:prstClr val="black">
                    <a:alpha val="23000"/>
                  </a:prstClr>
                </a:outerShdw>
              </a:effectLst>
            </p:grpSpPr>
            <p:sp>
              <p:nvSpPr>
                <p:cNvPr id="87" name="Rectangle 86"/>
                <p:cNvSpPr/>
                <p:nvPr/>
              </p:nvSpPr>
              <p:spPr>
                <a:xfrm rot="2700000">
                  <a:off x="4441277" y="2884842"/>
                  <a:ext cx="867870" cy="86787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8" name="Rectangle 87"/>
                <p:cNvSpPr/>
                <p:nvPr/>
              </p:nvSpPr>
              <p:spPr>
                <a:xfrm rot="2700000">
                  <a:off x="4483130" y="2926695"/>
                  <a:ext cx="784165" cy="784165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84" name="Oval 83"/>
              <p:cNvSpPr/>
              <p:nvPr/>
            </p:nvSpPr>
            <p:spPr>
              <a:xfrm>
                <a:off x="2539479" y="4343400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Oval 84"/>
              <p:cNvSpPr/>
              <p:nvPr/>
            </p:nvSpPr>
            <p:spPr>
              <a:xfrm>
                <a:off x="2539479" y="2721589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5"/>
              <p:cNvSpPr>
                <a:spLocks noEditPoints="1"/>
              </p:cNvSpPr>
              <p:nvPr/>
            </p:nvSpPr>
            <p:spPr bwMode="auto">
              <a:xfrm>
                <a:off x="2158480" y="3107820"/>
                <a:ext cx="838199" cy="967575"/>
              </a:xfrm>
              <a:custGeom>
                <a:avLst/>
                <a:gdLst>
                  <a:gd name="T0" fmla="*/ 709 w 2217"/>
                  <a:gd name="T1" fmla="*/ 1055 h 2562"/>
                  <a:gd name="T2" fmla="*/ 644 w 2217"/>
                  <a:gd name="T3" fmla="*/ 937 h 2562"/>
                  <a:gd name="T4" fmla="*/ 781 w 2217"/>
                  <a:gd name="T5" fmla="*/ 862 h 2562"/>
                  <a:gd name="T6" fmla="*/ 733 w 2217"/>
                  <a:gd name="T7" fmla="*/ 775 h 2562"/>
                  <a:gd name="T8" fmla="*/ 758 w 2217"/>
                  <a:gd name="T9" fmla="*/ 767 h 2562"/>
                  <a:gd name="T10" fmla="*/ 1304 w 2217"/>
                  <a:gd name="T11" fmla="*/ 639 h 2562"/>
                  <a:gd name="T12" fmla="*/ 1043 w 2217"/>
                  <a:gd name="T13" fmla="*/ 1207 h 2562"/>
                  <a:gd name="T14" fmla="*/ 1028 w 2217"/>
                  <a:gd name="T15" fmla="*/ 1392 h 2562"/>
                  <a:gd name="T16" fmla="*/ 1158 w 2217"/>
                  <a:gd name="T17" fmla="*/ 1605 h 2562"/>
                  <a:gd name="T18" fmla="*/ 1137 w 2217"/>
                  <a:gd name="T19" fmla="*/ 1672 h 2562"/>
                  <a:gd name="T20" fmla="*/ 727 w 2217"/>
                  <a:gd name="T21" fmla="*/ 2278 h 2562"/>
                  <a:gd name="T22" fmla="*/ 756 w 2217"/>
                  <a:gd name="T23" fmla="*/ 2453 h 2562"/>
                  <a:gd name="T24" fmla="*/ 820 w 2217"/>
                  <a:gd name="T25" fmla="*/ 2476 h 2562"/>
                  <a:gd name="T26" fmla="*/ 931 w 2217"/>
                  <a:gd name="T27" fmla="*/ 2424 h 2562"/>
                  <a:gd name="T28" fmla="*/ 1337 w 2217"/>
                  <a:gd name="T29" fmla="*/ 1825 h 2562"/>
                  <a:gd name="T30" fmla="*/ 1386 w 2217"/>
                  <a:gd name="T31" fmla="*/ 1892 h 2562"/>
                  <a:gd name="T32" fmla="*/ 1052 w 2217"/>
                  <a:gd name="T33" fmla="*/ 2356 h 2562"/>
                  <a:gd name="T34" fmla="*/ 1071 w 2217"/>
                  <a:gd name="T35" fmla="*/ 2532 h 2562"/>
                  <a:gd name="T36" fmla="*/ 1141 w 2217"/>
                  <a:gd name="T37" fmla="*/ 2560 h 2562"/>
                  <a:gd name="T38" fmla="*/ 1247 w 2217"/>
                  <a:gd name="T39" fmla="*/ 2514 h 2562"/>
                  <a:gd name="T40" fmla="*/ 1643 w 2217"/>
                  <a:gd name="T41" fmla="*/ 1870 h 2562"/>
                  <a:gd name="T42" fmla="*/ 1457 w 2217"/>
                  <a:gd name="T43" fmla="*/ 1576 h 2562"/>
                  <a:gd name="T44" fmla="*/ 1430 w 2217"/>
                  <a:gd name="T45" fmla="*/ 1544 h 2562"/>
                  <a:gd name="T46" fmla="*/ 1504 w 2217"/>
                  <a:gd name="T47" fmla="*/ 1335 h 2562"/>
                  <a:gd name="T48" fmla="*/ 1624 w 2217"/>
                  <a:gd name="T49" fmla="*/ 963 h 2562"/>
                  <a:gd name="T50" fmla="*/ 1668 w 2217"/>
                  <a:gd name="T51" fmla="*/ 1117 h 2562"/>
                  <a:gd name="T52" fmla="*/ 1828 w 2217"/>
                  <a:gd name="T53" fmla="*/ 1188 h 2562"/>
                  <a:gd name="T54" fmla="*/ 2128 w 2217"/>
                  <a:gd name="T55" fmla="*/ 1157 h 2562"/>
                  <a:gd name="T56" fmla="*/ 2206 w 2217"/>
                  <a:gd name="T57" fmla="*/ 1038 h 2562"/>
                  <a:gd name="T58" fmla="*/ 2087 w 2217"/>
                  <a:gd name="T59" fmla="*/ 961 h 2562"/>
                  <a:gd name="T60" fmla="*/ 1830 w 2217"/>
                  <a:gd name="T61" fmla="*/ 988 h 2562"/>
                  <a:gd name="T62" fmla="*/ 1819 w 2217"/>
                  <a:gd name="T63" fmla="*/ 914 h 2562"/>
                  <a:gd name="T64" fmla="*/ 1719 w 2217"/>
                  <a:gd name="T65" fmla="*/ 592 h 2562"/>
                  <a:gd name="T66" fmla="*/ 1690 w 2217"/>
                  <a:gd name="T67" fmla="*/ 564 h 2562"/>
                  <a:gd name="T68" fmla="*/ 1667 w 2217"/>
                  <a:gd name="T69" fmla="*/ 542 h 2562"/>
                  <a:gd name="T70" fmla="*/ 1720 w 2217"/>
                  <a:gd name="T71" fmla="*/ 547 h 2562"/>
                  <a:gd name="T72" fmla="*/ 1994 w 2217"/>
                  <a:gd name="T73" fmla="*/ 273 h 2562"/>
                  <a:gd name="T74" fmla="*/ 1720 w 2217"/>
                  <a:gd name="T75" fmla="*/ 0 h 2562"/>
                  <a:gd name="T76" fmla="*/ 1446 w 2217"/>
                  <a:gd name="T77" fmla="*/ 273 h 2562"/>
                  <a:gd name="T78" fmla="*/ 1537 w 2217"/>
                  <a:gd name="T79" fmla="*/ 477 h 2562"/>
                  <a:gd name="T80" fmla="*/ 1529 w 2217"/>
                  <a:gd name="T81" fmla="*/ 475 h 2562"/>
                  <a:gd name="T82" fmla="*/ 672 w 2217"/>
                  <a:gd name="T83" fmla="*/ 587 h 2562"/>
                  <a:gd name="T84" fmla="*/ 642 w 2217"/>
                  <a:gd name="T85" fmla="*/ 609 h 2562"/>
                  <a:gd name="T86" fmla="*/ 602 w 2217"/>
                  <a:gd name="T87" fmla="*/ 536 h 2562"/>
                  <a:gd name="T88" fmla="*/ 465 w 2217"/>
                  <a:gd name="T89" fmla="*/ 611 h 2562"/>
                  <a:gd name="T90" fmla="*/ 403 w 2217"/>
                  <a:gd name="T91" fmla="*/ 499 h 2562"/>
                  <a:gd name="T92" fmla="*/ 0 w 2217"/>
                  <a:gd name="T93" fmla="*/ 720 h 2562"/>
                  <a:gd name="T94" fmla="*/ 306 w 2217"/>
                  <a:gd name="T95" fmla="*/ 1276 h 2562"/>
                  <a:gd name="T96" fmla="*/ 709 w 2217"/>
                  <a:gd name="T97" fmla="*/ 1055 h 2562"/>
                  <a:gd name="T98" fmla="*/ 562 w 2217"/>
                  <a:gd name="T99" fmla="*/ 672 h 2562"/>
                  <a:gd name="T100" fmla="*/ 645 w 2217"/>
                  <a:gd name="T101" fmla="*/ 823 h 2562"/>
                  <a:gd name="T102" fmla="*/ 601 w 2217"/>
                  <a:gd name="T103" fmla="*/ 847 h 2562"/>
                  <a:gd name="T104" fmla="*/ 518 w 2217"/>
                  <a:gd name="T105" fmla="*/ 696 h 2562"/>
                  <a:gd name="T106" fmla="*/ 562 w 2217"/>
                  <a:gd name="T107" fmla="*/ 672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17" h="2562">
                    <a:moveTo>
                      <a:pt x="709" y="1055"/>
                    </a:moveTo>
                    <a:cubicBezTo>
                      <a:pt x="644" y="937"/>
                      <a:pt x="644" y="937"/>
                      <a:pt x="644" y="937"/>
                    </a:cubicBezTo>
                    <a:cubicBezTo>
                      <a:pt x="781" y="862"/>
                      <a:pt x="781" y="862"/>
                      <a:pt x="781" y="862"/>
                    </a:cubicBezTo>
                    <a:cubicBezTo>
                      <a:pt x="733" y="775"/>
                      <a:pt x="733" y="775"/>
                      <a:pt x="733" y="775"/>
                    </a:cubicBezTo>
                    <a:cubicBezTo>
                      <a:pt x="742" y="774"/>
                      <a:pt x="750" y="771"/>
                      <a:pt x="758" y="767"/>
                    </a:cubicBezTo>
                    <a:cubicBezTo>
                      <a:pt x="995" y="655"/>
                      <a:pt x="1180" y="634"/>
                      <a:pt x="1304" y="639"/>
                    </a:cubicBezTo>
                    <a:cubicBezTo>
                      <a:pt x="1226" y="831"/>
                      <a:pt x="1105" y="1008"/>
                      <a:pt x="1043" y="1207"/>
                    </a:cubicBezTo>
                    <a:cubicBezTo>
                      <a:pt x="1024" y="1265"/>
                      <a:pt x="1007" y="1332"/>
                      <a:pt x="1028" y="1392"/>
                    </a:cubicBezTo>
                    <a:cubicBezTo>
                      <a:pt x="1051" y="1457"/>
                      <a:pt x="1100" y="1530"/>
                      <a:pt x="1158" y="1605"/>
                    </a:cubicBezTo>
                    <a:cubicBezTo>
                      <a:pt x="1151" y="1630"/>
                      <a:pt x="1143" y="1653"/>
                      <a:pt x="1137" y="1672"/>
                    </a:cubicBezTo>
                    <a:cubicBezTo>
                      <a:pt x="1113" y="1726"/>
                      <a:pt x="906" y="2028"/>
                      <a:pt x="727" y="2278"/>
                    </a:cubicBezTo>
                    <a:cubicBezTo>
                      <a:pt x="687" y="2334"/>
                      <a:pt x="700" y="2412"/>
                      <a:pt x="756" y="2453"/>
                    </a:cubicBezTo>
                    <a:cubicBezTo>
                      <a:pt x="776" y="2467"/>
                      <a:pt x="798" y="2474"/>
                      <a:pt x="820" y="2476"/>
                    </a:cubicBezTo>
                    <a:cubicBezTo>
                      <a:pt x="862" y="2478"/>
                      <a:pt x="904" y="2460"/>
                      <a:pt x="931" y="2424"/>
                    </a:cubicBezTo>
                    <a:cubicBezTo>
                      <a:pt x="1056" y="2249"/>
                      <a:pt x="1253" y="1970"/>
                      <a:pt x="1337" y="1825"/>
                    </a:cubicBezTo>
                    <a:cubicBezTo>
                      <a:pt x="1357" y="1850"/>
                      <a:pt x="1375" y="1874"/>
                      <a:pt x="1386" y="1892"/>
                    </a:cubicBezTo>
                    <a:cubicBezTo>
                      <a:pt x="1345" y="1975"/>
                      <a:pt x="1189" y="2187"/>
                      <a:pt x="1052" y="2356"/>
                    </a:cubicBezTo>
                    <a:cubicBezTo>
                      <a:pt x="1009" y="2410"/>
                      <a:pt x="1017" y="2489"/>
                      <a:pt x="1071" y="2532"/>
                    </a:cubicBezTo>
                    <a:cubicBezTo>
                      <a:pt x="1091" y="2549"/>
                      <a:pt x="1116" y="2558"/>
                      <a:pt x="1141" y="2560"/>
                    </a:cubicBezTo>
                    <a:cubicBezTo>
                      <a:pt x="1180" y="2562"/>
                      <a:pt x="1220" y="2546"/>
                      <a:pt x="1247" y="2514"/>
                    </a:cubicBezTo>
                    <a:cubicBezTo>
                      <a:pt x="1657" y="2008"/>
                      <a:pt x="1648" y="1915"/>
                      <a:pt x="1643" y="1870"/>
                    </a:cubicBezTo>
                    <a:cubicBezTo>
                      <a:pt x="1635" y="1795"/>
                      <a:pt x="1577" y="1722"/>
                      <a:pt x="1457" y="1576"/>
                    </a:cubicBezTo>
                    <a:cubicBezTo>
                      <a:pt x="1448" y="1566"/>
                      <a:pt x="1439" y="1555"/>
                      <a:pt x="1430" y="1544"/>
                    </a:cubicBezTo>
                    <a:cubicBezTo>
                      <a:pt x="1464" y="1475"/>
                      <a:pt x="1489" y="1374"/>
                      <a:pt x="1504" y="1335"/>
                    </a:cubicBezTo>
                    <a:cubicBezTo>
                      <a:pt x="1624" y="963"/>
                      <a:pt x="1624" y="963"/>
                      <a:pt x="1624" y="963"/>
                    </a:cubicBezTo>
                    <a:cubicBezTo>
                      <a:pt x="1632" y="1026"/>
                      <a:pt x="1641" y="1077"/>
                      <a:pt x="1668" y="1117"/>
                    </a:cubicBezTo>
                    <a:cubicBezTo>
                      <a:pt x="1682" y="1138"/>
                      <a:pt x="1711" y="1180"/>
                      <a:pt x="1828" y="1188"/>
                    </a:cubicBezTo>
                    <a:cubicBezTo>
                      <a:pt x="1894" y="1193"/>
                      <a:pt x="1990" y="1186"/>
                      <a:pt x="2128" y="1157"/>
                    </a:cubicBezTo>
                    <a:cubicBezTo>
                      <a:pt x="2182" y="1145"/>
                      <a:pt x="2217" y="1092"/>
                      <a:pt x="2206" y="1038"/>
                    </a:cubicBezTo>
                    <a:cubicBezTo>
                      <a:pt x="2194" y="984"/>
                      <a:pt x="2142" y="950"/>
                      <a:pt x="2087" y="961"/>
                    </a:cubicBezTo>
                    <a:cubicBezTo>
                      <a:pt x="1991" y="981"/>
                      <a:pt x="1881" y="990"/>
                      <a:pt x="1830" y="988"/>
                    </a:cubicBezTo>
                    <a:cubicBezTo>
                      <a:pt x="1826" y="968"/>
                      <a:pt x="1822" y="938"/>
                      <a:pt x="1819" y="914"/>
                    </a:cubicBezTo>
                    <a:cubicBezTo>
                      <a:pt x="1806" y="821"/>
                      <a:pt x="1789" y="693"/>
                      <a:pt x="1719" y="592"/>
                    </a:cubicBezTo>
                    <a:cubicBezTo>
                      <a:pt x="1711" y="580"/>
                      <a:pt x="1701" y="571"/>
                      <a:pt x="1690" y="564"/>
                    </a:cubicBezTo>
                    <a:cubicBezTo>
                      <a:pt x="1684" y="556"/>
                      <a:pt x="1676" y="549"/>
                      <a:pt x="1667" y="542"/>
                    </a:cubicBezTo>
                    <a:cubicBezTo>
                      <a:pt x="1684" y="545"/>
                      <a:pt x="1702" y="547"/>
                      <a:pt x="1720" y="547"/>
                    </a:cubicBezTo>
                    <a:cubicBezTo>
                      <a:pt x="1871" y="547"/>
                      <a:pt x="1994" y="425"/>
                      <a:pt x="1994" y="273"/>
                    </a:cubicBezTo>
                    <a:cubicBezTo>
                      <a:pt x="1994" y="122"/>
                      <a:pt x="1871" y="0"/>
                      <a:pt x="1720" y="0"/>
                    </a:cubicBezTo>
                    <a:cubicBezTo>
                      <a:pt x="1569" y="0"/>
                      <a:pt x="1446" y="122"/>
                      <a:pt x="1446" y="273"/>
                    </a:cubicBezTo>
                    <a:cubicBezTo>
                      <a:pt x="1446" y="354"/>
                      <a:pt x="1481" y="427"/>
                      <a:pt x="1537" y="477"/>
                    </a:cubicBezTo>
                    <a:cubicBezTo>
                      <a:pt x="1534" y="476"/>
                      <a:pt x="1531" y="476"/>
                      <a:pt x="1529" y="475"/>
                    </a:cubicBezTo>
                    <a:cubicBezTo>
                      <a:pt x="1433" y="444"/>
                      <a:pt x="1122" y="373"/>
                      <a:pt x="672" y="587"/>
                    </a:cubicBezTo>
                    <a:cubicBezTo>
                      <a:pt x="660" y="592"/>
                      <a:pt x="650" y="600"/>
                      <a:pt x="642" y="609"/>
                    </a:cubicBezTo>
                    <a:cubicBezTo>
                      <a:pt x="602" y="536"/>
                      <a:pt x="602" y="536"/>
                      <a:pt x="602" y="536"/>
                    </a:cubicBezTo>
                    <a:cubicBezTo>
                      <a:pt x="465" y="611"/>
                      <a:pt x="465" y="611"/>
                      <a:pt x="465" y="611"/>
                    </a:cubicBezTo>
                    <a:cubicBezTo>
                      <a:pt x="403" y="499"/>
                      <a:pt x="403" y="499"/>
                      <a:pt x="403" y="499"/>
                    </a:cubicBezTo>
                    <a:cubicBezTo>
                      <a:pt x="0" y="720"/>
                      <a:pt x="0" y="720"/>
                      <a:pt x="0" y="720"/>
                    </a:cubicBezTo>
                    <a:cubicBezTo>
                      <a:pt x="306" y="1276"/>
                      <a:pt x="306" y="1276"/>
                      <a:pt x="306" y="1276"/>
                    </a:cubicBezTo>
                    <a:lnTo>
                      <a:pt x="709" y="1055"/>
                    </a:lnTo>
                    <a:close/>
                    <a:moveTo>
                      <a:pt x="562" y="672"/>
                    </a:moveTo>
                    <a:cubicBezTo>
                      <a:pt x="645" y="823"/>
                      <a:pt x="645" y="823"/>
                      <a:pt x="645" y="823"/>
                    </a:cubicBezTo>
                    <a:cubicBezTo>
                      <a:pt x="601" y="847"/>
                      <a:pt x="601" y="847"/>
                      <a:pt x="601" y="847"/>
                    </a:cubicBezTo>
                    <a:cubicBezTo>
                      <a:pt x="518" y="696"/>
                      <a:pt x="518" y="696"/>
                      <a:pt x="518" y="696"/>
                    </a:cubicBezTo>
                    <a:lnTo>
                      <a:pt x="562" y="67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6" name="Group 65"/>
            <p:cNvGrpSpPr/>
            <p:nvPr/>
          </p:nvGrpSpPr>
          <p:grpSpPr>
            <a:xfrm flipH="1">
              <a:off x="8516063" y="4816242"/>
              <a:ext cx="1318746" cy="3669747"/>
              <a:chOff x="1827212" y="2721589"/>
              <a:chExt cx="1500735" cy="4176177"/>
            </a:xfrm>
          </p:grpSpPr>
          <p:sp>
            <p:nvSpPr>
              <p:cNvPr id="75" name="Rectangle 74"/>
              <p:cNvSpPr/>
              <p:nvPr/>
            </p:nvSpPr>
            <p:spPr>
              <a:xfrm>
                <a:off x="2511696" y="3816463"/>
                <a:ext cx="131766" cy="3081303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25000">
                    <a:schemeClr val="bg1">
                      <a:lumMod val="75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75000">
                    <a:schemeClr val="bg1">
                      <a:lumMod val="7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76" name="Group 75"/>
              <p:cNvGrpSpPr/>
              <p:nvPr/>
            </p:nvGrpSpPr>
            <p:grpSpPr>
              <a:xfrm>
                <a:off x="1827212" y="2817746"/>
                <a:ext cx="1500735" cy="1500735"/>
                <a:chOff x="4441277" y="2884842"/>
                <a:chExt cx="867870" cy="867870"/>
              </a:xfrm>
              <a:effectLst>
                <a:outerShdw blurRad="114300" sx="102000" sy="102000" algn="ctr" rotWithShape="0">
                  <a:prstClr val="black">
                    <a:alpha val="23000"/>
                  </a:prstClr>
                </a:outerShdw>
              </a:effectLst>
            </p:grpSpPr>
            <p:sp>
              <p:nvSpPr>
                <p:cNvPr id="80" name="Rectangle 79"/>
                <p:cNvSpPr/>
                <p:nvPr/>
              </p:nvSpPr>
              <p:spPr>
                <a:xfrm rot="2700000">
                  <a:off x="4441277" y="2884842"/>
                  <a:ext cx="867870" cy="86787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 rot="2700000">
                  <a:off x="4483130" y="2926695"/>
                  <a:ext cx="784165" cy="784165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77" name="Oval 76"/>
              <p:cNvSpPr/>
              <p:nvPr/>
            </p:nvSpPr>
            <p:spPr>
              <a:xfrm>
                <a:off x="2539479" y="4343400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Oval 77"/>
              <p:cNvSpPr/>
              <p:nvPr/>
            </p:nvSpPr>
            <p:spPr>
              <a:xfrm>
                <a:off x="2539479" y="2721589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5"/>
              <p:cNvSpPr>
                <a:spLocks noEditPoints="1"/>
              </p:cNvSpPr>
              <p:nvPr/>
            </p:nvSpPr>
            <p:spPr bwMode="auto">
              <a:xfrm>
                <a:off x="2158480" y="3107820"/>
                <a:ext cx="838199" cy="967575"/>
              </a:xfrm>
              <a:custGeom>
                <a:avLst/>
                <a:gdLst>
                  <a:gd name="T0" fmla="*/ 709 w 2217"/>
                  <a:gd name="T1" fmla="*/ 1055 h 2562"/>
                  <a:gd name="T2" fmla="*/ 644 w 2217"/>
                  <a:gd name="T3" fmla="*/ 937 h 2562"/>
                  <a:gd name="T4" fmla="*/ 781 w 2217"/>
                  <a:gd name="T5" fmla="*/ 862 h 2562"/>
                  <a:gd name="T6" fmla="*/ 733 w 2217"/>
                  <a:gd name="T7" fmla="*/ 775 h 2562"/>
                  <a:gd name="T8" fmla="*/ 758 w 2217"/>
                  <a:gd name="T9" fmla="*/ 767 h 2562"/>
                  <a:gd name="T10" fmla="*/ 1304 w 2217"/>
                  <a:gd name="T11" fmla="*/ 639 h 2562"/>
                  <a:gd name="T12" fmla="*/ 1043 w 2217"/>
                  <a:gd name="T13" fmla="*/ 1207 h 2562"/>
                  <a:gd name="T14" fmla="*/ 1028 w 2217"/>
                  <a:gd name="T15" fmla="*/ 1392 h 2562"/>
                  <a:gd name="T16" fmla="*/ 1158 w 2217"/>
                  <a:gd name="T17" fmla="*/ 1605 h 2562"/>
                  <a:gd name="T18" fmla="*/ 1137 w 2217"/>
                  <a:gd name="T19" fmla="*/ 1672 h 2562"/>
                  <a:gd name="T20" fmla="*/ 727 w 2217"/>
                  <a:gd name="T21" fmla="*/ 2278 h 2562"/>
                  <a:gd name="T22" fmla="*/ 756 w 2217"/>
                  <a:gd name="T23" fmla="*/ 2453 h 2562"/>
                  <a:gd name="T24" fmla="*/ 820 w 2217"/>
                  <a:gd name="T25" fmla="*/ 2476 h 2562"/>
                  <a:gd name="T26" fmla="*/ 931 w 2217"/>
                  <a:gd name="T27" fmla="*/ 2424 h 2562"/>
                  <a:gd name="T28" fmla="*/ 1337 w 2217"/>
                  <a:gd name="T29" fmla="*/ 1825 h 2562"/>
                  <a:gd name="T30" fmla="*/ 1386 w 2217"/>
                  <a:gd name="T31" fmla="*/ 1892 h 2562"/>
                  <a:gd name="T32" fmla="*/ 1052 w 2217"/>
                  <a:gd name="T33" fmla="*/ 2356 h 2562"/>
                  <a:gd name="T34" fmla="*/ 1071 w 2217"/>
                  <a:gd name="T35" fmla="*/ 2532 h 2562"/>
                  <a:gd name="T36" fmla="*/ 1141 w 2217"/>
                  <a:gd name="T37" fmla="*/ 2560 h 2562"/>
                  <a:gd name="T38" fmla="*/ 1247 w 2217"/>
                  <a:gd name="T39" fmla="*/ 2514 h 2562"/>
                  <a:gd name="T40" fmla="*/ 1643 w 2217"/>
                  <a:gd name="T41" fmla="*/ 1870 h 2562"/>
                  <a:gd name="T42" fmla="*/ 1457 w 2217"/>
                  <a:gd name="T43" fmla="*/ 1576 h 2562"/>
                  <a:gd name="T44" fmla="*/ 1430 w 2217"/>
                  <a:gd name="T45" fmla="*/ 1544 h 2562"/>
                  <a:gd name="T46" fmla="*/ 1504 w 2217"/>
                  <a:gd name="T47" fmla="*/ 1335 h 2562"/>
                  <a:gd name="T48" fmla="*/ 1624 w 2217"/>
                  <a:gd name="T49" fmla="*/ 963 h 2562"/>
                  <a:gd name="T50" fmla="*/ 1668 w 2217"/>
                  <a:gd name="T51" fmla="*/ 1117 h 2562"/>
                  <a:gd name="T52" fmla="*/ 1828 w 2217"/>
                  <a:gd name="T53" fmla="*/ 1188 h 2562"/>
                  <a:gd name="T54" fmla="*/ 2128 w 2217"/>
                  <a:gd name="T55" fmla="*/ 1157 h 2562"/>
                  <a:gd name="T56" fmla="*/ 2206 w 2217"/>
                  <a:gd name="T57" fmla="*/ 1038 h 2562"/>
                  <a:gd name="T58" fmla="*/ 2087 w 2217"/>
                  <a:gd name="T59" fmla="*/ 961 h 2562"/>
                  <a:gd name="T60" fmla="*/ 1830 w 2217"/>
                  <a:gd name="T61" fmla="*/ 988 h 2562"/>
                  <a:gd name="T62" fmla="*/ 1819 w 2217"/>
                  <a:gd name="T63" fmla="*/ 914 h 2562"/>
                  <a:gd name="T64" fmla="*/ 1719 w 2217"/>
                  <a:gd name="T65" fmla="*/ 592 h 2562"/>
                  <a:gd name="T66" fmla="*/ 1690 w 2217"/>
                  <a:gd name="T67" fmla="*/ 564 h 2562"/>
                  <a:gd name="T68" fmla="*/ 1667 w 2217"/>
                  <a:gd name="T69" fmla="*/ 542 h 2562"/>
                  <a:gd name="T70" fmla="*/ 1720 w 2217"/>
                  <a:gd name="T71" fmla="*/ 547 h 2562"/>
                  <a:gd name="T72" fmla="*/ 1994 w 2217"/>
                  <a:gd name="T73" fmla="*/ 273 h 2562"/>
                  <a:gd name="T74" fmla="*/ 1720 w 2217"/>
                  <a:gd name="T75" fmla="*/ 0 h 2562"/>
                  <a:gd name="T76" fmla="*/ 1446 w 2217"/>
                  <a:gd name="T77" fmla="*/ 273 h 2562"/>
                  <a:gd name="T78" fmla="*/ 1537 w 2217"/>
                  <a:gd name="T79" fmla="*/ 477 h 2562"/>
                  <a:gd name="T80" fmla="*/ 1529 w 2217"/>
                  <a:gd name="T81" fmla="*/ 475 h 2562"/>
                  <a:gd name="T82" fmla="*/ 672 w 2217"/>
                  <a:gd name="T83" fmla="*/ 587 h 2562"/>
                  <a:gd name="T84" fmla="*/ 642 w 2217"/>
                  <a:gd name="T85" fmla="*/ 609 h 2562"/>
                  <a:gd name="T86" fmla="*/ 602 w 2217"/>
                  <a:gd name="T87" fmla="*/ 536 h 2562"/>
                  <a:gd name="T88" fmla="*/ 465 w 2217"/>
                  <a:gd name="T89" fmla="*/ 611 h 2562"/>
                  <a:gd name="T90" fmla="*/ 403 w 2217"/>
                  <a:gd name="T91" fmla="*/ 499 h 2562"/>
                  <a:gd name="T92" fmla="*/ 0 w 2217"/>
                  <a:gd name="T93" fmla="*/ 720 h 2562"/>
                  <a:gd name="T94" fmla="*/ 306 w 2217"/>
                  <a:gd name="T95" fmla="*/ 1276 h 2562"/>
                  <a:gd name="T96" fmla="*/ 709 w 2217"/>
                  <a:gd name="T97" fmla="*/ 1055 h 2562"/>
                  <a:gd name="T98" fmla="*/ 562 w 2217"/>
                  <a:gd name="T99" fmla="*/ 672 h 2562"/>
                  <a:gd name="T100" fmla="*/ 645 w 2217"/>
                  <a:gd name="T101" fmla="*/ 823 h 2562"/>
                  <a:gd name="T102" fmla="*/ 601 w 2217"/>
                  <a:gd name="T103" fmla="*/ 847 h 2562"/>
                  <a:gd name="T104" fmla="*/ 518 w 2217"/>
                  <a:gd name="T105" fmla="*/ 696 h 2562"/>
                  <a:gd name="T106" fmla="*/ 562 w 2217"/>
                  <a:gd name="T107" fmla="*/ 672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17" h="2562">
                    <a:moveTo>
                      <a:pt x="709" y="1055"/>
                    </a:moveTo>
                    <a:cubicBezTo>
                      <a:pt x="644" y="937"/>
                      <a:pt x="644" y="937"/>
                      <a:pt x="644" y="937"/>
                    </a:cubicBezTo>
                    <a:cubicBezTo>
                      <a:pt x="781" y="862"/>
                      <a:pt x="781" y="862"/>
                      <a:pt x="781" y="862"/>
                    </a:cubicBezTo>
                    <a:cubicBezTo>
                      <a:pt x="733" y="775"/>
                      <a:pt x="733" y="775"/>
                      <a:pt x="733" y="775"/>
                    </a:cubicBezTo>
                    <a:cubicBezTo>
                      <a:pt x="742" y="774"/>
                      <a:pt x="750" y="771"/>
                      <a:pt x="758" y="767"/>
                    </a:cubicBezTo>
                    <a:cubicBezTo>
                      <a:pt x="995" y="655"/>
                      <a:pt x="1180" y="634"/>
                      <a:pt x="1304" y="639"/>
                    </a:cubicBezTo>
                    <a:cubicBezTo>
                      <a:pt x="1226" y="831"/>
                      <a:pt x="1105" y="1008"/>
                      <a:pt x="1043" y="1207"/>
                    </a:cubicBezTo>
                    <a:cubicBezTo>
                      <a:pt x="1024" y="1265"/>
                      <a:pt x="1007" y="1332"/>
                      <a:pt x="1028" y="1392"/>
                    </a:cubicBezTo>
                    <a:cubicBezTo>
                      <a:pt x="1051" y="1457"/>
                      <a:pt x="1100" y="1530"/>
                      <a:pt x="1158" y="1605"/>
                    </a:cubicBezTo>
                    <a:cubicBezTo>
                      <a:pt x="1151" y="1630"/>
                      <a:pt x="1143" y="1653"/>
                      <a:pt x="1137" y="1672"/>
                    </a:cubicBezTo>
                    <a:cubicBezTo>
                      <a:pt x="1113" y="1726"/>
                      <a:pt x="906" y="2028"/>
                      <a:pt x="727" y="2278"/>
                    </a:cubicBezTo>
                    <a:cubicBezTo>
                      <a:pt x="687" y="2334"/>
                      <a:pt x="700" y="2412"/>
                      <a:pt x="756" y="2453"/>
                    </a:cubicBezTo>
                    <a:cubicBezTo>
                      <a:pt x="776" y="2467"/>
                      <a:pt x="798" y="2474"/>
                      <a:pt x="820" y="2476"/>
                    </a:cubicBezTo>
                    <a:cubicBezTo>
                      <a:pt x="862" y="2478"/>
                      <a:pt x="904" y="2460"/>
                      <a:pt x="931" y="2424"/>
                    </a:cubicBezTo>
                    <a:cubicBezTo>
                      <a:pt x="1056" y="2249"/>
                      <a:pt x="1253" y="1970"/>
                      <a:pt x="1337" y="1825"/>
                    </a:cubicBezTo>
                    <a:cubicBezTo>
                      <a:pt x="1357" y="1850"/>
                      <a:pt x="1375" y="1874"/>
                      <a:pt x="1386" y="1892"/>
                    </a:cubicBezTo>
                    <a:cubicBezTo>
                      <a:pt x="1345" y="1975"/>
                      <a:pt x="1189" y="2187"/>
                      <a:pt x="1052" y="2356"/>
                    </a:cubicBezTo>
                    <a:cubicBezTo>
                      <a:pt x="1009" y="2410"/>
                      <a:pt x="1017" y="2489"/>
                      <a:pt x="1071" y="2532"/>
                    </a:cubicBezTo>
                    <a:cubicBezTo>
                      <a:pt x="1091" y="2549"/>
                      <a:pt x="1116" y="2558"/>
                      <a:pt x="1141" y="2560"/>
                    </a:cubicBezTo>
                    <a:cubicBezTo>
                      <a:pt x="1180" y="2562"/>
                      <a:pt x="1220" y="2546"/>
                      <a:pt x="1247" y="2514"/>
                    </a:cubicBezTo>
                    <a:cubicBezTo>
                      <a:pt x="1657" y="2008"/>
                      <a:pt x="1648" y="1915"/>
                      <a:pt x="1643" y="1870"/>
                    </a:cubicBezTo>
                    <a:cubicBezTo>
                      <a:pt x="1635" y="1795"/>
                      <a:pt x="1577" y="1722"/>
                      <a:pt x="1457" y="1576"/>
                    </a:cubicBezTo>
                    <a:cubicBezTo>
                      <a:pt x="1448" y="1566"/>
                      <a:pt x="1439" y="1555"/>
                      <a:pt x="1430" y="1544"/>
                    </a:cubicBezTo>
                    <a:cubicBezTo>
                      <a:pt x="1464" y="1475"/>
                      <a:pt x="1489" y="1374"/>
                      <a:pt x="1504" y="1335"/>
                    </a:cubicBezTo>
                    <a:cubicBezTo>
                      <a:pt x="1624" y="963"/>
                      <a:pt x="1624" y="963"/>
                      <a:pt x="1624" y="963"/>
                    </a:cubicBezTo>
                    <a:cubicBezTo>
                      <a:pt x="1632" y="1026"/>
                      <a:pt x="1641" y="1077"/>
                      <a:pt x="1668" y="1117"/>
                    </a:cubicBezTo>
                    <a:cubicBezTo>
                      <a:pt x="1682" y="1138"/>
                      <a:pt x="1711" y="1180"/>
                      <a:pt x="1828" y="1188"/>
                    </a:cubicBezTo>
                    <a:cubicBezTo>
                      <a:pt x="1894" y="1193"/>
                      <a:pt x="1990" y="1186"/>
                      <a:pt x="2128" y="1157"/>
                    </a:cubicBezTo>
                    <a:cubicBezTo>
                      <a:pt x="2182" y="1145"/>
                      <a:pt x="2217" y="1092"/>
                      <a:pt x="2206" y="1038"/>
                    </a:cubicBezTo>
                    <a:cubicBezTo>
                      <a:pt x="2194" y="984"/>
                      <a:pt x="2142" y="950"/>
                      <a:pt x="2087" y="961"/>
                    </a:cubicBezTo>
                    <a:cubicBezTo>
                      <a:pt x="1991" y="981"/>
                      <a:pt x="1881" y="990"/>
                      <a:pt x="1830" y="988"/>
                    </a:cubicBezTo>
                    <a:cubicBezTo>
                      <a:pt x="1826" y="968"/>
                      <a:pt x="1822" y="938"/>
                      <a:pt x="1819" y="914"/>
                    </a:cubicBezTo>
                    <a:cubicBezTo>
                      <a:pt x="1806" y="821"/>
                      <a:pt x="1789" y="693"/>
                      <a:pt x="1719" y="592"/>
                    </a:cubicBezTo>
                    <a:cubicBezTo>
                      <a:pt x="1711" y="580"/>
                      <a:pt x="1701" y="571"/>
                      <a:pt x="1690" y="564"/>
                    </a:cubicBezTo>
                    <a:cubicBezTo>
                      <a:pt x="1684" y="556"/>
                      <a:pt x="1676" y="549"/>
                      <a:pt x="1667" y="542"/>
                    </a:cubicBezTo>
                    <a:cubicBezTo>
                      <a:pt x="1684" y="545"/>
                      <a:pt x="1702" y="547"/>
                      <a:pt x="1720" y="547"/>
                    </a:cubicBezTo>
                    <a:cubicBezTo>
                      <a:pt x="1871" y="547"/>
                      <a:pt x="1994" y="425"/>
                      <a:pt x="1994" y="273"/>
                    </a:cubicBezTo>
                    <a:cubicBezTo>
                      <a:pt x="1994" y="122"/>
                      <a:pt x="1871" y="0"/>
                      <a:pt x="1720" y="0"/>
                    </a:cubicBezTo>
                    <a:cubicBezTo>
                      <a:pt x="1569" y="0"/>
                      <a:pt x="1446" y="122"/>
                      <a:pt x="1446" y="273"/>
                    </a:cubicBezTo>
                    <a:cubicBezTo>
                      <a:pt x="1446" y="354"/>
                      <a:pt x="1481" y="427"/>
                      <a:pt x="1537" y="477"/>
                    </a:cubicBezTo>
                    <a:cubicBezTo>
                      <a:pt x="1534" y="476"/>
                      <a:pt x="1531" y="476"/>
                      <a:pt x="1529" y="475"/>
                    </a:cubicBezTo>
                    <a:cubicBezTo>
                      <a:pt x="1433" y="444"/>
                      <a:pt x="1122" y="373"/>
                      <a:pt x="672" y="587"/>
                    </a:cubicBezTo>
                    <a:cubicBezTo>
                      <a:pt x="660" y="592"/>
                      <a:pt x="650" y="600"/>
                      <a:pt x="642" y="609"/>
                    </a:cubicBezTo>
                    <a:cubicBezTo>
                      <a:pt x="602" y="536"/>
                      <a:pt x="602" y="536"/>
                      <a:pt x="602" y="536"/>
                    </a:cubicBezTo>
                    <a:cubicBezTo>
                      <a:pt x="465" y="611"/>
                      <a:pt x="465" y="611"/>
                      <a:pt x="465" y="611"/>
                    </a:cubicBezTo>
                    <a:cubicBezTo>
                      <a:pt x="403" y="499"/>
                      <a:pt x="403" y="499"/>
                      <a:pt x="403" y="499"/>
                    </a:cubicBezTo>
                    <a:cubicBezTo>
                      <a:pt x="0" y="720"/>
                      <a:pt x="0" y="720"/>
                      <a:pt x="0" y="720"/>
                    </a:cubicBezTo>
                    <a:cubicBezTo>
                      <a:pt x="306" y="1276"/>
                      <a:pt x="306" y="1276"/>
                      <a:pt x="306" y="1276"/>
                    </a:cubicBezTo>
                    <a:lnTo>
                      <a:pt x="709" y="1055"/>
                    </a:lnTo>
                    <a:close/>
                    <a:moveTo>
                      <a:pt x="562" y="672"/>
                    </a:moveTo>
                    <a:cubicBezTo>
                      <a:pt x="645" y="823"/>
                      <a:pt x="645" y="823"/>
                      <a:pt x="645" y="823"/>
                    </a:cubicBezTo>
                    <a:cubicBezTo>
                      <a:pt x="601" y="847"/>
                      <a:pt x="601" y="847"/>
                      <a:pt x="601" y="847"/>
                    </a:cubicBezTo>
                    <a:cubicBezTo>
                      <a:pt x="518" y="696"/>
                      <a:pt x="518" y="696"/>
                      <a:pt x="518" y="696"/>
                    </a:cubicBezTo>
                    <a:lnTo>
                      <a:pt x="562" y="67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7" name="Group 66"/>
            <p:cNvGrpSpPr/>
            <p:nvPr/>
          </p:nvGrpSpPr>
          <p:grpSpPr>
            <a:xfrm flipH="1">
              <a:off x="9946934" y="3964369"/>
              <a:ext cx="1166821" cy="3824274"/>
              <a:chOff x="1827212" y="2721589"/>
              <a:chExt cx="1500735" cy="4918682"/>
            </a:xfrm>
          </p:grpSpPr>
          <p:sp>
            <p:nvSpPr>
              <p:cNvPr id="68" name="Rectangle 67"/>
              <p:cNvSpPr/>
              <p:nvPr/>
            </p:nvSpPr>
            <p:spPr>
              <a:xfrm>
                <a:off x="2511695" y="3911894"/>
                <a:ext cx="131767" cy="3728377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25000">
                    <a:schemeClr val="bg1">
                      <a:lumMod val="75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75000">
                    <a:schemeClr val="bg1">
                      <a:lumMod val="7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69" name="Group 68"/>
              <p:cNvGrpSpPr/>
              <p:nvPr/>
            </p:nvGrpSpPr>
            <p:grpSpPr>
              <a:xfrm>
                <a:off x="1827212" y="2817746"/>
                <a:ext cx="1500735" cy="1500735"/>
                <a:chOff x="4441277" y="2884842"/>
                <a:chExt cx="867870" cy="867870"/>
              </a:xfrm>
              <a:effectLst>
                <a:outerShdw blurRad="114300" sx="102000" sy="102000" algn="ctr" rotWithShape="0">
                  <a:prstClr val="black">
                    <a:alpha val="23000"/>
                  </a:prstClr>
                </a:outerShdw>
              </a:effectLst>
            </p:grpSpPr>
            <p:sp>
              <p:nvSpPr>
                <p:cNvPr id="73" name="Rectangle 72"/>
                <p:cNvSpPr/>
                <p:nvPr/>
              </p:nvSpPr>
              <p:spPr>
                <a:xfrm rot="2700000">
                  <a:off x="4441277" y="2884842"/>
                  <a:ext cx="867870" cy="86787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4" name="Rectangle 73"/>
                <p:cNvSpPr/>
                <p:nvPr/>
              </p:nvSpPr>
              <p:spPr>
                <a:xfrm rot="2700000">
                  <a:off x="4483130" y="2926695"/>
                  <a:ext cx="784165" cy="784165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70" name="Oval 69"/>
              <p:cNvSpPr/>
              <p:nvPr/>
            </p:nvSpPr>
            <p:spPr>
              <a:xfrm>
                <a:off x="2539479" y="4343400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Oval 70"/>
              <p:cNvSpPr/>
              <p:nvPr/>
            </p:nvSpPr>
            <p:spPr>
              <a:xfrm>
                <a:off x="2539479" y="2721589"/>
                <a:ext cx="76200" cy="76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59000">
                    <a:schemeClr val="bg1">
                      <a:lumMod val="75000"/>
                    </a:schemeClr>
                  </a:gs>
                  <a:gs pos="9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5"/>
              <p:cNvSpPr>
                <a:spLocks noEditPoints="1"/>
              </p:cNvSpPr>
              <p:nvPr/>
            </p:nvSpPr>
            <p:spPr bwMode="auto">
              <a:xfrm>
                <a:off x="2158480" y="3107820"/>
                <a:ext cx="838199" cy="967575"/>
              </a:xfrm>
              <a:custGeom>
                <a:avLst/>
                <a:gdLst>
                  <a:gd name="T0" fmla="*/ 709 w 2217"/>
                  <a:gd name="T1" fmla="*/ 1055 h 2562"/>
                  <a:gd name="T2" fmla="*/ 644 w 2217"/>
                  <a:gd name="T3" fmla="*/ 937 h 2562"/>
                  <a:gd name="T4" fmla="*/ 781 w 2217"/>
                  <a:gd name="T5" fmla="*/ 862 h 2562"/>
                  <a:gd name="T6" fmla="*/ 733 w 2217"/>
                  <a:gd name="T7" fmla="*/ 775 h 2562"/>
                  <a:gd name="T8" fmla="*/ 758 w 2217"/>
                  <a:gd name="T9" fmla="*/ 767 h 2562"/>
                  <a:gd name="T10" fmla="*/ 1304 w 2217"/>
                  <a:gd name="T11" fmla="*/ 639 h 2562"/>
                  <a:gd name="T12" fmla="*/ 1043 w 2217"/>
                  <a:gd name="T13" fmla="*/ 1207 h 2562"/>
                  <a:gd name="T14" fmla="*/ 1028 w 2217"/>
                  <a:gd name="T15" fmla="*/ 1392 h 2562"/>
                  <a:gd name="T16" fmla="*/ 1158 w 2217"/>
                  <a:gd name="T17" fmla="*/ 1605 h 2562"/>
                  <a:gd name="T18" fmla="*/ 1137 w 2217"/>
                  <a:gd name="T19" fmla="*/ 1672 h 2562"/>
                  <a:gd name="T20" fmla="*/ 727 w 2217"/>
                  <a:gd name="T21" fmla="*/ 2278 h 2562"/>
                  <a:gd name="T22" fmla="*/ 756 w 2217"/>
                  <a:gd name="T23" fmla="*/ 2453 h 2562"/>
                  <a:gd name="T24" fmla="*/ 820 w 2217"/>
                  <a:gd name="T25" fmla="*/ 2476 h 2562"/>
                  <a:gd name="T26" fmla="*/ 931 w 2217"/>
                  <a:gd name="T27" fmla="*/ 2424 h 2562"/>
                  <a:gd name="T28" fmla="*/ 1337 w 2217"/>
                  <a:gd name="T29" fmla="*/ 1825 h 2562"/>
                  <a:gd name="T30" fmla="*/ 1386 w 2217"/>
                  <a:gd name="T31" fmla="*/ 1892 h 2562"/>
                  <a:gd name="T32" fmla="*/ 1052 w 2217"/>
                  <a:gd name="T33" fmla="*/ 2356 h 2562"/>
                  <a:gd name="T34" fmla="*/ 1071 w 2217"/>
                  <a:gd name="T35" fmla="*/ 2532 h 2562"/>
                  <a:gd name="T36" fmla="*/ 1141 w 2217"/>
                  <a:gd name="T37" fmla="*/ 2560 h 2562"/>
                  <a:gd name="T38" fmla="*/ 1247 w 2217"/>
                  <a:gd name="T39" fmla="*/ 2514 h 2562"/>
                  <a:gd name="T40" fmla="*/ 1643 w 2217"/>
                  <a:gd name="T41" fmla="*/ 1870 h 2562"/>
                  <a:gd name="T42" fmla="*/ 1457 w 2217"/>
                  <a:gd name="T43" fmla="*/ 1576 h 2562"/>
                  <a:gd name="T44" fmla="*/ 1430 w 2217"/>
                  <a:gd name="T45" fmla="*/ 1544 h 2562"/>
                  <a:gd name="T46" fmla="*/ 1504 w 2217"/>
                  <a:gd name="T47" fmla="*/ 1335 h 2562"/>
                  <a:gd name="T48" fmla="*/ 1624 w 2217"/>
                  <a:gd name="T49" fmla="*/ 963 h 2562"/>
                  <a:gd name="T50" fmla="*/ 1668 w 2217"/>
                  <a:gd name="T51" fmla="*/ 1117 h 2562"/>
                  <a:gd name="T52" fmla="*/ 1828 w 2217"/>
                  <a:gd name="T53" fmla="*/ 1188 h 2562"/>
                  <a:gd name="T54" fmla="*/ 2128 w 2217"/>
                  <a:gd name="T55" fmla="*/ 1157 h 2562"/>
                  <a:gd name="T56" fmla="*/ 2206 w 2217"/>
                  <a:gd name="T57" fmla="*/ 1038 h 2562"/>
                  <a:gd name="T58" fmla="*/ 2087 w 2217"/>
                  <a:gd name="T59" fmla="*/ 961 h 2562"/>
                  <a:gd name="T60" fmla="*/ 1830 w 2217"/>
                  <a:gd name="T61" fmla="*/ 988 h 2562"/>
                  <a:gd name="T62" fmla="*/ 1819 w 2217"/>
                  <a:gd name="T63" fmla="*/ 914 h 2562"/>
                  <a:gd name="T64" fmla="*/ 1719 w 2217"/>
                  <a:gd name="T65" fmla="*/ 592 h 2562"/>
                  <a:gd name="T66" fmla="*/ 1690 w 2217"/>
                  <a:gd name="T67" fmla="*/ 564 h 2562"/>
                  <a:gd name="T68" fmla="*/ 1667 w 2217"/>
                  <a:gd name="T69" fmla="*/ 542 h 2562"/>
                  <a:gd name="T70" fmla="*/ 1720 w 2217"/>
                  <a:gd name="T71" fmla="*/ 547 h 2562"/>
                  <a:gd name="T72" fmla="*/ 1994 w 2217"/>
                  <a:gd name="T73" fmla="*/ 273 h 2562"/>
                  <a:gd name="T74" fmla="*/ 1720 w 2217"/>
                  <a:gd name="T75" fmla="*/ 0 h 2562"/>
                  <a:gd name="T76" fmla="*/ 1446 w 2217"/>
                  <a:gd name="T77" fmla="*/ 273 h 2562"/>
                  <a:gd name="T78" fmla="*/ 1537 w 2217"/>
                  <a:gd name="T79" fmla="*/ 477 h 2562"/>
                  <a:gd name="T80" fmla="*/ 1529 w 2217"/>
                  <a:gd name="T81" fmla="*/ 475 h 2562"/>
                  <a:gd name="T82" fmla="*/ 672 w 2217"/>
                  <a:gd name="T83" fmla="*/ 587 h 2562"/>
                  <a:gd name="T84" fmla="*/ 642 w 2217"/>
                  <a:gd name="T85" fmla="*/ 609 h 2562"/>
                  <a:gd name="T86" fmla="*/ 602 w 2217"/>
                  <a:gd name="T87" fmla="*/ 536 h 2562"/>
                  <a:gd name="T88" fmla="*/ 465 w 2217"/>
                  <a:gd name="T89" fmla="*/ 611 h 2562"/>
                  <a:gd name="T90" fmla="*/ 403 w 2217"/>
                  <a:gd name="T91" fmla="*/ 499 h 2562"/>
                  <a:gd name="T92" fmla="*/ 0 w 2217"/>
                  <a:gd name="T93" fmla="*/ 720 h 2562"/>
                  <a:gd name="T94" fmla="*/ 306 w 2217"/>
                  <a:gd name="T95" fmla="*/ 1276 h 2562"/>
                  <a:gd name="T96" fmla="*/ 709 w 2217"/>
                  <a:gd name="T97" fmla="*/ 1055 h 2562"/>
                  <a:gd name="T98" fmla="*/ 562 w 2217"/>
                  <a:gd name="T99" fmla="*/ 672 h 2562"/>
                  <a:gd name="T100" fmla="*/ 645 w 2217"/>
                  <a:gd name="T101" fmla="*/ 823 h 2562"/>
                  <a:gd name="T102" fmla="*/ 601 w 2217"/>
                  <a:gd name="T103" fmla="*/ 847 h 2562"/>
                  <a:gd name="T104" fmla="*/ 518 w 2217"/>
                  <a:gd name="T105" fmla="*/ 696 h 2562"/>
                  <a:gd name="T106" fmla="*/ 562 w 2217"/>
                  <a:gd name="T107" fmla="*/ 672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17" h="2562">
                    <a:moveTo>
                      <a:pt x="709" y="1055"/>
                    </a:moveTo>
                    <a:cubicBezTo>
                      <a:pt x="644" y="937"/>
                      <a:pt x="644" y="937"/>
                      <a:pt x="644" y="937"/>
                    </a:cubicBezTo>
                    <a:cubicBezTo>
                      <a:pt x="781" y="862"/>
                      <a:pt x="781" y="862"/>
                      <a:pt x="781" y="862"/>
                    </a:cubicBezTo>
                    <a:cubicBezTo>
                      <a:pt x="733" y="775"/>
                      <a:pt x="733" y="775"/>
                      <a:pt x="733" y="775"/>
                    </a:cubicBezTo>
                    <a:cubicBezTo>
                      <a:pt x="742" y="774"/>
                      <a:pt x="750" y="771"/>
                      <a:pt x="758" y="767"/>
                    </a:cubicBezTo>
                    <a:cubicBezTo>
                      <a:pt x="995" y="655"/>
                      <a:pt x="1180" y="634"/>
                      <a:pt x="1304" y="639"/>
                    </a:cubicBezTo>
                    <a:cubicBezTo>
                      <a:pt x="1226" y="831"/>
                      <a:pt x="1105" y="1008"/>
                      <a:pt x="1043" y="1207"/>
                    </a:cubicBezTo>
                    <a:cubicBezTo>
                      <a:pt x="1024" y="1265"/>
                      <a:pt x="1007" y="1332"/>
                      <a:pt x="1028" y="1392"/>
                    </a:cubicBezTo>
                    <a:cubicBezTo>
                      <a:pt x="1051" y="1457"/>
                      <a:pt x="1100" y="1530"/>
                      <a:pt x="1158" y="1605"/>
                    </a:cubicBezTo>
                    <a:cubicBezTo>
                      <a:pt x="1151" y="1630"/>
                      <a:pt x="1143" y="1653"/>
                      <a:pt x="1137" y="1672"/>
                    </a:cubicBezTo>
                    <a:cubicBezTo>
                      <a:pt x="1113" y="1726"/>
                      <a:pt x="906" y="2028"/>
                      <a:pt x="727" y="2278"/>
                    </a:cubicBezTo>
                    <a:cubicBezTo>
                      <a:pt x="687" y="2334"/>
                      <a:pt x="700" y="2412"/>
                      <a:pt x="756" y="2453"/>
                    </a:cubicBezTo>
                    <a:cubicBezTo>
                      <a:pt x="776" y="2467"/>
                      <a:pt x="798" y="2474"/>
                      <a:pt x="820" y="2476"/>
                    </a:cubicBezTo>
                    <a:cubicBezTo>
                      <a:pt x="862" y="2478"/>
                      <a:pt x="904" y="2460"/>
                      <a:pt x="931" y="2424"/>
                    </a:cubicBezTo>
                    <a:cubicBezTo>
                      <a:pt x="1056" y="2249"/>
                      <a:pt x="1253" y="1970"/>
                      <a:pt x="1337" y="1825"/>
                    </a:cubicBezTo>
                    <a:cubicBezTo>
                      <a:pt x="1357" y="1850"/>
                      <a:pt x="1375" y="1874"/>
                      <a:pt x="1386" y="1892"/>
                    </a:cubicBezTo>
                    <a:cubicBezTo>
                      <a:pt x="1345" y="1975"/>
                      <a:pt x="1189" y="2187"/>
                      <a:pt x="1052" y="2356"/>
                    </a:cubicBezTo>
                    <a:cubicBezTo>
                      <a:pt x="1009" y="2410"/>
                      <a:pt x="1017" y="2489"/>
                      <a:pt x="1071" y="2532"/>
                    </a:cubicBezTo>
                    <a:cubicBezTo>
                      <a:pt x="1091" y="2549"/>
                      <a:pt x="1116" y="2558"/>
                      <a:pt x="1141" y="2560"/>
                    </a:cubicBezTo>
                    <a:cubicBezTo>
                      <a:pt x="1180" y="2562"/>
                      <a:pt x="1220" y="2546"/>
                      <a:pt x="1247" y="2514"/>
                    </a:cubicBezTo>
                    <a:cubicBezTo>
                      <a:pt x="1657" y="2008"/>
                      <a:pt x="1648" y="1915"/>
                      <a:pt x="1643" y="1870"/>
                    </a:cubicBezTo>
                    <a:cubicBezTo>
                      <a:pt x="1635" y="1795"/>
                      <a:pt x="1577" y="1722"/>
                      <a:pt x="1457" y="1576"/>
                    </a:cubicBezTo>
                    <a:cubicBezTo>
                      <a:pt x="1448" y="1566"/>
                      <a:pt x="1439" y="1555"/>
                      <a:pt x="1430" y="1544"/>
                    </a:cubicBezTo>
                    <a:cubicBezTo>
                      <a:pt x="1464" y="1475"/>
                      <a:pt x="1489" y="1374"/>
                      <a:pt x="1504" y="1335"/>
                    </a:cubicBezTo>
                    <a:cubicBezTo>
                      <a:pt x="1624" y="963"/>
                      <a:pt x="1624" y="963"/>
                      <a:pt x="1624" y="963"/>
                    </a:cubicBezTo>
                    <a:cubicBezTo>
                      <a:pt x="1632" y="1026"/>
                      <a:pt x="1641" y="1077"/>
                      <a:pt x="1668" y="1117"/>
                    </a:cubicBezTo>
                    <a:cubicBezTo>
                      <a:pt x="1682" y="1138"/>
                      <a:pt x="1711" y="1180"/>
                      <a:pt x="1828" y="1188"/>
                    </a:cubicBezTo>
                    <a:cubicBezTo>
                      <a:pt x="1894" y="1193"/>
                      <a:pt x="1990" y="1186"/>
                      <a:pt x="2128" y="1157"/>
                    </a:cubicBezTo>
                    <a:cubicBezTo>
                      <a:pt x="2182" y="1145"/>
                      <a:pt x="2217" y="1092"/>
                      <a:pt x="2206" y="1038"/>
                    </a:cubicBezTo>
                    <a:cubicBezTo>
                      <a:pt x="2194" y="984"/>
                      <a:pt x="2142" y="950"/>
                      <a:pt x="2087" y="961"/>
                    </a:cubicBezTo>
                    <a:cubicBezTo>
                      <a:pt x="1991" y="981"/>
                      <a:pt x="1881" y="990"/>
                      <a:pt x="1830" y="988"/>
                    </a:cubicBezTo>
                    <a:cubicBezTo>
                      <a:pt x="1826" y="968"/>
                      <a:pt x="1822" y="938"/>
                      <a:pt x="1819" y="914"/>
                    </a:cubicBezTo>
                    <a:cubicBezTo>
                      <a:pt x="1806" y="821"/>
                      <a:pt x="1789" y="693"/>
                      <a:pt x="1719" y="592"/>
                    </a:cubicBezTo>
                    <a:cubicBezTo>
                      <a:pt x="1711" y="580"/>
                      <a:pt x="1701" y="571"/>
                      <a:pt x="1690" y="564"/>
                    </a:cubicBezTo>
                    <a:cubicBezTo>
                      <a:pt x="1684" y="556"/>
                      <a:pt x="1676" y="549"/>
                      <a:pt x="1667" y="542"/>
                    </a:cubicBezTo>
                    <a:cubicBezTo>
                      <a:pt x="1684" y="545"/>
                      <a:pt x="1702" y="547"/>
                      <a:pt x="1720" y="547"/>
                    </a:cubicBezTo>
                    <a:cubicBezTo>
                      <a:pt x="1871" y="547"/>
                      <a:pt x="1994" y="425"/>
                      <a:pt x="1994" y="273"/>
                    </a:cubicBezTo>
                    <a:cubicBezTo>
                      <a:pt x="1994" y="122"/>
                      <a:pt x="1871" y="0"/>
                      <a:pt x="1720" y="0"/>
                    </a:cubicBezTo>
                    <a:cubicBezTo>
                      <a:pt x="1569" y="0"/>
                      <a:pt x="1446" y="122"/>
                      <a:pt x="1446" y="273"/>
                    </a:cubicBezTo>
                    <a:cubicBezTo>
                      <a:pt x="1446" y="354"/>
                      <a:pt x="1481" y="427"/>
                      <a:pt x="1537" y="477"/>
                    </a:cubicBezTo>
                    <a:cubicBezTo>
                      <a:pt x="1534" y="476"/>
                      <a:pt x="1531" y="476"/>
                      <a:pt x="1529" y="475"/>
                    </a:cubicBezTo>
                    <a:cubicBezTo>
                      <a:pt x="1433" y="444"/>
                      <a:pt x="1122" y="373"/>
                      <a:pt x="672" y="587"/>
                    </a:cubicBezTo>
                    <a:cubicBezTo>
                      <a:pt x="660" y="592"/>
                      <a:pt x="650" y="600"/>
                      <a:pt x="642" y="609"/>
                    </a:cubicBezTo>
                    <a:cubicBezTo>
                      <a:pt x="602" y="536"/>
                      <a:pt x="602" y="536"/>
                      <a:pt x="602" y="536"/>
                    </a:cubicBezTo>
                    <a:cubicBezTo>
                      <a:pt x="465" y="611"/>
                      <a:pt x="465" y="611"/>
                      <a:pt x="465" y="611"/>
                    </a:cubicBezTo>
                    <a:cubicBezTo>
                      <a:pt x="403" y="499"/>
                      <a:pt x="403" y="499"/>
                      <a:pt x="403" y="499"/>
                    </a:cubicBezTo>
                    <a:cubicBezTo>
                      <a:pt x="0" y="720"/>
                      <a:pt x="0" y="720"/>
                      <a:pt x="0" y="720"/>
                    </a:cubicBezTo>
                    <a:cubicBezTo>
                      <a:pt x="306" y="1276"/>
                      <a:pt x="306" y="1276"/>
                      <a:pt x="306" y="1276"/>
                    </a:cubicBezTo>
                    <a:lnTo>
                      <a:pt x="709" y="1055"/>
                    </a:lnTo>
                    <a:close/>
                    <a:moveTo>
                      <a:pt x="562" y="672"/>
                    </a:moveTo>
                    <a:cubicBezTo>
                      <a:pt x="645" y="823"/>
                      <a:pt x="645" y="823"/>
                      <a:pt x="645" y="823"/>
                    </a:cubicBezTo>
                    <a:cubicBezTo>
                      <a:pt x="601" y="847"/>
                      <a:pt x="601" y="847"/>
                      <a:pt x="601" y="847"/>
                    </a:cubicBezTo>
                    <a:cubicBezTo>
                      <a:pt x="518" y="696"/>
                      <a:pt x="518" y="696"/>
                      <a:pt x="518" y="696"/>
                    </a:cubicBezTo>
                    <a:lnTo>
                      <a:pt x="562" y="67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6173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Success Metaphor Slide</a:t>
            </a:r>
          </a:p>
        </p:txBody>
      </p:sp>
      <p:grpSp>
        <p:nvGrpSpPr>
          <p:cNvPr id="164" name="Group 163"/>
          <p:cNvGrpSpPr/>
          <p:nvPr/>
        </p:nvGrpSpPr>
        <p:grpSpPr>
          <a:xfrm>
            <a:off x="2777890" y="3909180"/>
            <a:ext cx="6633044" cy="3118526"/>
            <a:chOff x="4094164" y="3545827"/>
            <a:chExt cx="4000458" cy="3308998"/>
          </a:xfrm>
        </p:grpSpPr>
        <p:sp>
          <p:nvSpPr>
            <p:cNvPr id="165" name="Freeform 5"/>
            <p:cNvSpPr>
              <a:spLocks/>
            </p:cNvSpPr>
            <p:nvPr/>
          </p:nvSpPr>
          <p:spPr bwMode="auto">
            <a:xfrm>
              <a:off x="4094164" y="3545827"/>
              <a:ext cx="4000458" cy="3304233"/>
            </a:xfrm>
            <a:custGeom>
              <a:avLst/>
              <a:gdLst>
                <a:gd name="T0" fmla="*/ 38 w 1084"/>
                <a:gd name="T1" fmla="*/ 832 h 852"/>
                <a:gd name="T2" fmla="*/ 0 w 1084"/>
                <a:gd name="T3" fmla="*/ 852 h 852"/>
                <a:gd name="T4" fmla="*/ 1029 w 1084"/>
                <a:gd name="T5" fmla="*/ 852 h 852"/>
                <a:gd name="T6" fmla="*/ 1061 w 1084"/>
                <a:gd name="T7" fmla="*/ 776 h 852"/>
                <a:gd name="T8" fmla="*/ 858 w 1084"/>
                <a:gd name="T9" fmla="*/ 489 h 852"/>
                <a:gd name="T10" fmla="*/ 529 w 1084"/>
                <a:gd name="T11" fmla="*/ 368 h 852"/>
                <a:gd name="T12" fmla="*/ 405 w 1084"/>
                <a:gd name="T13" fmla="*/ 327 h 852"/>
                <a:gd name="T14" fmla="*/ 557 w 1084"/>
                <a:gd name="T15" fmla="*/ 56 h 852"/>
                <a:gd name="T16" fmla="*/ 325 w 1084"/>
                <a:gd name="T17" fmla="*/ 4 h 852"/>
                <a:gd name="T18" fmla="*/ 426 w 1084"/>
                <a:gd name="T19" fmla="*/ 27 h 852"/>
                <a:gd name="T20" fmla="*/ 502 w 1084"/>
                <a:gd name="T21" fmla="*/ 76 h 852"/>
                <a:gd name="T22" fmla="*/ 455 w 1084"/>
                <a:gd name="T23" fmla="*/ 139 h 852"/>
                <a:gd name="T24" fmla="*/ 152 w 1084"/>
                <a:gd name="T25" fmla="*/ 238 h 852"/>
                <a:gd name="T26" fmla="*/ 168 w 1084"/>
                <a:gd name="T27" fmla="*/ 405 h 852"/>
                <a:gd name="T28" fmla="*/ 219 w 1084"/>
                <a:gd name="T29" fmla="*/ 699 h 852"/>
                <a:gd name="T30" fmla="*/ 38 w 1084"/>
                <a:gd name="T31" fmla="*/ 832 h 852"/>
                <a:gd name="connsiteX0" fmla="*/ 351 w 9812"/>
                <a:gd name="connsiteY0" fmla="*/ 10069 h 10304"/>
                <a:gd name="connsiteX1" fmla="*/ 0 w 9812"/>
                <a:gd name="connsiteY1" fmla="*/ 10304 h 10304"/>
                <a:gd name="connsiteX2" fmla="*/ 9493 w 9812"/>
                <a:gd name="connsiteY2" fmla="*/ 10304 h 10304"/>
                <a:gd name="connsiteX3" fmla="*/ 9788 w 9812"/>
                <a:gd name="connsiteY3" fmla="*/ 9412 h 10304"/>
                <a:gd name="connsiteX4" fmla="*/ 7915 w 9812"/>
                <a:gd name="connsiteY4" fmla="*/ 6043 h 10304"/>
                <a:gd name="connsiteX5" fmla="*/ 4880 w 9812"/>
                <a:gd name="connsiteY5" fmla="*/ 4623 h 10304"/>
                <a:gd name="connsiteX6" fmla="*/ 3736 w 9812"/>
                <a:gd name="connsiteY6" fmla="*/ 4142 h 10304"/>
                <a:gd name="connsiteX7" fmla="*/ 5138 w 9812"/>
                <a:gd name="connsiteY7" fmla="*/ 961 h 10304"/>
                <a:gd name="connsiteX8" fmla="*/ 1941 w 9812"/>
                <a:gd name="connsiteY8" fmla="*/ 4 h 10304"/>
                <a:gd name="connsiteX9" fmla="*/ 3930 w 9812"/>
                <a:gd name="connsiteY9" fmla="*/ 621 h 10304"/>
                <a:gd name="connsiteX10" fmla="*/ 4631 w 9812"/>
                <a:gd name="connsiteY10" fmla="*/ 1196 h 10304"/>
                <a:gd name="connsiteX11" fmla="*/ 4197 w 9812"/>
                <a:gd name="connsiteY11" fmla="*/ 1935 h 10304"/>
                <a:gd name="connsiteX12" fmla="*/ 1402 w 9812"/>
                <a:gd name="connsiteY12" fmla="*/ 3097 h 10304"/>
                <a:gd name="connsiteX13" fmla="*/ 1550 w 9812"/>
                <a:gd name="connsiteY13" fmla="*/ 5058 h 10304"/>
                <a:gd name="connsiteX14" fmla="*/ 2020 w 9812"/>
                <a:gd name="connsiteY14" fmla="*/ 8508 h 10304"/>
                <a:gd name="connsiteX15" fmla="*/ 351 w 9812"/>
                <a:gd name="connsiteY15" fmla="*/ 10069 h 10304"/>
                <a:gd name="connsiteX0" fmla="*/ 358 w 10001"/>
                <a:gd name="connsiteY0" fmla="*/ 9772 h 10000"/>
                <a:gd name="connsiteX1" fmla="*/ 0 w 10001"/>
                <a:gd name="connsiteY1" fmla="*/ 10000 h 10000"/>
                <a:gd name="connsiteX2" fmla="*/ 9675 w 10001"/>
                <a:gd name="connsiteY2" fmla="*/ 10000 h 10000"/>
                <a:gd name="connsiteX3" fmla="*/ 9976 w 10001"/>
                <a:gd name="connsiteY3" fmla="*/ 9134 h 10000"/>
                <a:gd name="connsiteX4" fmla="*/ 8067 w 10001"/>
                <a:gd name="connsiteY4" fmla="*/ 5865 h 10000"/>
                <a:gd name="connsiteX5" fmla="*/ 4974 w 10001"/>
                <a:gd name="connsiteY5" fmla="*/ 4487 h 10000"/>
                <a:gd name="connsiteX6" fmla="*/ 3808 w 10001"/>
                <a:gd name="connsiteY6" fmla="*/ 4020 h 10000"/>
                <a:gd name="connsiteX7" fmla="*/ 5236 w 10001"/>
                <a:gd name="connsiteY7" fmla="*/ 933 h 10000"/>
                <a:gd name="connsiteX8" fmla="*/ 1978 w 10001"/>
                <a:gd name="connsiteY8" fmla="*/ 4 h 10000"/>
                <a:gd name="connsiteX9" fmla="*/ 4005 w 10001"/>
                <a:gd name="connsiteY9" fmla="*/ 603 h 10000"/>
                <a:gd name="connsiteX10" fmla="*/ 4720 w 10001"/>
                <a:gd name="connsiteY10" fmla="*/ 1161 h 10000"/>
                <a:gd name="connsiteX11" fmla="*/ 4277 w 10001"/>
                <a:gd name="connsiteY11" fmla="*/ 1878 h 10000"/>
                <a:gd name="connsiteX12" fmla="*/ 1429 w 10001"/>
                <a:gd name="connsiteY12" fmla="*/ 3006 h 10000"/>
                <a:gd name="connsiteX13" fmla="*/ 1580 w 10001"/>
                <a:gd name="connsiteY13" fmla="*/ 4909 h 10000"/>
                <a:gd name="connsiteX14" fmla="*/ 2059 w 10001"/>
                <a:gd name="connsiteY14" fmla="*/ 8257 h 10000"/>
                <a:gd name="connsiteX15" fmla="*/ 358 w 10001"/>
                <a:gd name="connsiteY15" fmla="*/ 9772 h 10000"/>
                <a:gd name="connsiteX0" fmla="*/ 358 w 10001"/>
                <a:gd name="connsiteY0" fmla="*/ 9772 h 10000"/>
                <a:gd name="connsiteX1" fmla="*/ 0 w 10001"/>
                <a:gd name="connsiteY1" fmla="*/ 10000 h 10000"/>
                <a:gd name="connsiteX2" fmla="*/ 9675 w 10001"/>
                <a:gd name="connsiteY2" fmla="*/ 10000 h 10000"/>
                <a:gd name="connsiteX3" fmla="*/ 9976 w 10001"/>
                <a:gd name="connsiteY3" fmla="*/ 9134 h 10000"/>
                <a:gd name="connsiteX4" fmla="*/ 8067 w 10001"/>
                <a:gd name="connsiteY4" fmla="*/ 5865 h 10000"/>
                <a:gd name="connsiteX5" fmla="*/ 4974 w 10001"/>
                <a:gd name="connsiteY5" fmla="*/ 4487 h 10000"/>
                <a:gd name="connsiteX6" fmla="*/ 3808 w 10001"/>
                <a:gd name="connsiteY6" fmla="*/ 4020 h 10000"/>
                <a:gd name="connsiteX7" fmla="*/ 5236 w 10001"/>
                <a:gd name="connsiteY7" fmla="*/ 933 h 10000"/>
                <a:gd name="connsiteX8" fmla="*/ 1978 w 10001"/>
                <a:gd name="connsiteY8" fmla="*/ 4 h 10000"/>
                <a:gd name="connsiteX9" fmla="*/ 4005 w 10001"/>
                <a:gd name="connsiteY9" fmla="*/ 603 h 10000"/>
                <a:gd name="connsiteX10" fmla="*/ 4720 w 10001"/>
                <a:gd name="connsiteY10" fmla="*/ 1161 h 10000"/>
                <a:gd name="connsiteX11" fmla="*/ 4277 w 10001"/>
                <a:gd name="connsiteY11" fmla="*/ 1878 h 10000"/>
                <a:gd name="connsiteX12" fmla="*/ 1429 w 10001"/>
                <a:gd name="connsiteY12" fmla="*/ 3006 h 10000"/>
                <a:gd name="connsiteX13" fmla="*/ 1580 w 10001"/>
                <a:gd name="connsiteY13" fmla="*/ 4909 h 10000"/>
                <a:gd name="connsiteX14" fmla="*/ 2059 w 10001"/>
                <a:gd name="connsiteY14" fmla="*/ 8257 h 10000"/>
                <a:gd name="connsiteX15" fmla="*/ 358 w 10001"/>
                <a:gd name="connsiteY15" fmla="*/ 9772 h 10000"/>
                <a:gd name="connsiteX0" fmla="*/ 358 w 10001"/>
                <a:gd name="connsiteY0" fmla="*/ 9772 h 10000"/>
                <a:gd name="connsiteX1" fmla="*/ 0 w 10001"/>
                <a:gd name="connsiteY1" fmla="*/ 10000 h 10000"/>
                <a:gd name="connsiteX2" fmla="*/ 9675 w 10001"/>
                <a:gd name="connsiteY2" fmla="*/ 10000 h 10000"/>
                <a:gd name="connsiteX3" fmla="*/ 9976 w 10001"/>
                <a:gd name="connsiteY3" fmla="*/ 9134 h 10000"/>
                <a:gd name="connsiteX4" fmla="*/ 8067 w 10001"/>
                <a:gd name="connsiteY4" fmla="*/ 5865 h 10000"/>
                <a:gd name="connsiteX5" fmla="*/ 4974 w 10001"/>
                <a:gd name="connsiteY5" fmla="*/ 4487 h 10000"/>
                <a:gd name="connsiteX6" fmla="*/ 3808 w 10001"/>
                <a:gd name="connsiteY6" fmla="*/ 4020 h 10000"/>
                <a:gd name="connsiteX7" fmla="*/ 5236 w 10001"/>
                <a:gd name="connsiteY7" fmla="*/ 933 h 10000"/>
                <a:gd name="connsiteX8" fmla="*/ 1978 w 10001"/>
                <a:gd name="connsiteY8" fmla="*/ 4 h 10000"/>
                <a:gd name="connsiteX9" fmla="*/ 4005 w 10001"/>
                <a:gd name="connsiteY9" fmla="*/ 603 h 10000"/>
                <a:gd name="connsiteX10" fmla="*/ 4720 w 10001"/>
                <a:gd name="connsiteY10" fmla="*/ 1161 h 10000"/>
                <a:gd name="connsiteX11" fmla="*/ 4277 w 10001"/>
                <a:gd name="connsiteY11" fmla="*/ 1878 h 10000"/>
                <a:gd name="connsiteX12" fmla="*/ 1429 w 10001"/>
                <a:gd name="connsiteY12" fmla="*/ 3006 h 10000"/>
                <a:gd name="connsiteX13" fmla="*/ 1580 w 10001"/>
                <a:gd name="connsiteY13" fmla="*/ 4909 h 10000"/>
                <a:gd name="connsiteX14" fmla="*/ 2059 w 10001"/>
                <a:gd name="connsiteY14" fmla="*/ 8257 h 10000"/>
                <a:gd name="connsiteX15" fmla="*/ 358 w 10001"/>
                <a:gd name="connsiteY15" fmla="*/ 9772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001" h="10000">
                  <a:moveTo>
                    <a:pt x="358" y="9772"/>
                  </a:moveTo>
                  <a:cubicBezTo>
                    <a:pt x="254" y="9829"/>
                    <a:pt x="131" y="9909"/>
                    <a:pt x="0" y="10000"/>
                  </a:cubicBezTo>
                  <a:lnTo>
                    <a:pt x="9675" y="10000"/>
                  </a:lnTo>
                  <a:cubicBezTo>
                    <a:pt x="9834" y="9750"/>
                    <a:pt x="9929" y="9442"/>
                    <a:pt x="9976" y="9134"/>
                  </a:cubicBezTo>
                  <a:cubicBezTo>
                    <a:pt x="10192" y="7677"/>
                    <a:pt x="8988" y="6469"/>
                    <a:pt x="8067" y="5865"/>
                  </a:cubicBezTo>
                  <a:cubicBezTo>
                    <a:pt x="7089" y="5227"/>
                    <a:pt x="6026" y="4852"/>
                    <a:pt x="4974" y="4487"/>
                  </a:cubicBezTo>
                  <a:cubicBezTo>
                    <a:pt x="4588" y="4350"/>
                    <a:pt x="4168" y="4258"/>
                    <a:pt x="3808" y="4020"/>
                  </a:cubicBezTo>
                  <a:cubicBezTo>
                    <a:pt x="2644" y="3251"/>
                    <a:pt x="5714" y="2550"/>
                    <a:pt x="5236" y="933"/>
                  </a:cubicBezTo>
                  <a:cubicBezTo>
                    <a:pt x="5028" y="228"/>
                    <a:pt x="2147" y="-42"/>
                    <a:pt x="1978" y="4"/>
                  </a:cubicBezTo>
                  <a:cubicBezTo>
                    <a:pt x="2232" y="38"/>
                    <a:pt x="3549" y="410"/>
                    <a:pt x="4005" y="603"/>
                  </a:cubicBezTo>
                  <a:cubicBezTo>
                    <a:pt x="4462" y="796"/>
                    <a:pt x="4588" y="910"/>
                    <a:pt x="4720" y="1161"/>
                  </a:cubicBezTo>
                  <a:cubicBezTo>
                    <a:pt x="4917" y="1548"/>
                    <a:pt x="4551" y="1742"/>
                    <a:pt x="4277" y="1878"/>
                  </a:cubicBezTo>
                  <a:cubicBezTo>
                    <a:pt x="3347" y="2334"/>
                    <a:pt x="2350" y="2539"/>
                    <a:pt x="1429" y="3006"/>
                  </a:cubicBezTo>
                  <a:cubicBezTo>
                    <a:pt x="574" y="3438"/>
                    <a:pt x="1025" y="4373"/>
                    <a:pt x="1580" y="4909"/>
                  </a:cubicBezTo>
                  <a:cubicBezTo>
                    <a:pt x="2501" y="5797"/>
                    <a:pt x="2858" y="7084"/>
                    <a:pt x="2059" y="8257"/>
                  </a:cubicBezTo>
                  <a:cubicBezTo>
                    <a:pt x="1598" y="8930"/>
                    <a:pt x="997" y="9396"/>
                    <a:pt x="358" y="977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6" name="Freeform 6"/>
            <p:cNvSpPr>
              <a:spLocks/>
            </p:cNvSpPr>
            <p:nvPr/>
          </p:nvSpPr>
          <p:spPr bwMode="auto">
            <a:xfrm>
              <a:off x="4729163" y="3914775"/>
              <a:ext cx="2301875" cy="2940050"/>
            </a:xfrm>
            <a:custGeom>
              <a:avLst/>
              <a:gdLst>
                <a:gd name="T0" fmla="*/ 144 w 612"/>
                <a:gd name="T1" fmla="*/ 333 h 781"/>
                <a:gd name="T2" fmla="*/ 206 w 612"/>
                <a:gd name="T3" fmla="*/ 366 h 781"/>
                <a:gd name="T4" fmla="*/ 350 w 612"/>
                <a:gd name="T5" fmla="*/ 434 h 781"/>
                <a:gd name="T6" fmla="*/ 462 w 612"/>
                <a:gd name="T7" fmla="*/ 628 h 781"/>
                <a:gd name="T8" fmla="*/ 325 w 612"/>
                <a:gd name="T9" fmla="*/ 781 h 781"/>
                <a:gd name="T10" fmla="*/ 418 w 612"/>
                <a:gd name="T11" fmla="*/ 781 h 781"/>
                <a:gd name="T12" fmla="*/ 499 w 612"/>
                <a:gd name="T13" fmla="*/ 688 h 781"/>
                <a:gd name="T14" fmla="*/ 166 w 612"/>
                <a:gd name="T15" fmla="*/ 329 h 781"/>
                <a:gd name="T16" fmla="*/ 92 w 612"/>
                <a:gd name="T17" fmla="*/ 190 h 781"/>
                <a:gd name="T18" fmla="*/ 213 w 612"/>
                <a:gd name="T19" fmla="*/ 142 h 781"/>
                <a:gd name="T20" fmla="*/ 364 w 612"/>
                <a:gd name="T21" fmla="*/ 56 h 781"/>
                <a:gd name="T22" fmla="*/ 363 w 612"/>
                <a:gd name="T23" fmla="*/ 0 h 781"/>
                <a:gd name="T24" fmla="*/ 370 w 612"/>
                <a:gd name="T25" fmla="*/ 7 h 781"/>
                <a:gd name="T26" fmla="*/ 296 w 612"/>
                <a:gd name="T27" fmla="*/ 100 h 781"/>
                <a:gd name="T28" fmla="*/ 236 w 612"/>
                <a:gd name="T29" fmla="*/ 127 h 781"/>
                <a:gd name="T30" fmla="*/ 123 w 612"/>
                <a:gd name="T31" fmla="*/ 169 h 781"/>
                <a:gd name="T32" fmla="*/ 63 w 612"/>
                <a:gd name="T33" fmla="*/ 198 h 781"/>
                <a:gd name="T34" fmla="*/ 67 w 612"/>
                <a:gd name="T35" fmla="*/ 278 h 781"/>
                <a:gd name="T36" fmla="*/ 144 w 612"/>
                <a:gd name="T37" fmla="*/ 333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2" h="781">
                  <a:moveTo>
                    <a:pt x="144" y="333"/>
                  </a:moveTo>
                  <a:cubicBezTo>
                    <a:pt x="164" y="345"/>
                    <a:pt x="184" y="356"/>
                    <a:pt x="206" y="366"/>
                  </a:cubicBezTo>
                  <a:cubicBezTo>
                    <a:pt x="255" y="386"/>
                    <a:pt x="305" y="406"/>
                    <a:pt x="350" y="434"/>
                  </a:cubicBezTo>
                  <a:cubicBezTo>
                    <a:pt x="417" y="473"/>
                    <a:pt x="489" y="541"/>
                    <a:pt x="462" y="628"/>
                  </a:cubicBezTo>
                  <a:cubicBezTo>
                    <a:pt x="442" y="693"/>
                    <a:pt x="380" y="745"/>
                    <a:pt x="325" y="781"/>
                  </a:cubicBezTo>
                  <a:cubicBezTo>
                    <a:pt x="418" y="781"/>
                    <a:pt x="418" y="781"/>
                    <a:pt x="418" y="781"/>
                  </a:cubicBezTo>
                  <a:cubicBezTo>
                    <a:pt x="450" y="755"/>
                    <a:pt x="479" y="726"/>
                    <a:pt x="499" y="688"/>
                  </a:cubicBezTo>
                  <a:cubicBezTo>
                    <a:pt x="612" y="474"/>
                    <a:pt x="294" y="395"/>
                    <a:pt x="166" y="329"/>
                  </a:cubicBezTo>
                  <a:cubicBezTo>
                    <a:pt x="123" y="307"/>
                    <a:pt x="0" y="235"/>
                    <a:pt x="92" y="190"/>
                  </a:cubicBezTo>
                  <a:cubicBezTo>
                    <a:pt x="131" y="171"/>
                    <a:pt x="173" y="158"/>
                    <a:pt x="213" y="142"/>
                  </a:cubicBezTo>
                  <a:cubicBezTo>
                    <a:pt x="262" y="121"/>
                    <a:pt x="330" y="100"/>
                    <a:pt x="364" y="56"/>
                  </a:cubicBezTo>
                  <a:cubicBezTo>
                    <a:pt x="378" y="37"/>
                    <a:pt x="383" y="15"/>
                    <a:pt x="363" y="0"/>
                  </a:cubicBezTo>
                  <a:cubicBezTo>
                    <a:pt x="366" y="2"/>
                    <a:pt x="368" y="4"/>
                    <a:pt x="370" y="7"/>
                  </a:cubicBezTo>
                  <a:cubicBezTo>
                    <a:pt x="397" y="43"/>
                    <a:pt x="320" y="88"/>
                    <a:pt x="296" y="100"/>
                  </a:cubicBezTo>
                  <a:cubicBezTo>
                    <a:pt x="277" y="111"/>
                    <a:pt x="256" y="119"/>
                    <a:pt x="236" y="127"/>
                  </a:cubicBezTo>
                  <a:cubicBezTo>
                    <a:pt x="198" y="141"/>
                    <a:pt x="160" y="154"/>
                    <a:pt x="123" y="169"/>
                  </a:cubicBezTo>
                  <a:cubicBezTo>
                    <a:pt x="102" y="177"/>
                    <a:pt x="80" y="184"/>
                    <a:pt x="63" y="198"/>
                  </a:cubicBezTo>
                  <a:cubicBezTo>
                    <a:pt x="38" y="220"/>
                    <a:pt x="47" y="257"/>
                    <a:pt x="67" y="278"/>
                  </a:cubicBezTo>
                  <a:cubicBezTo>
                    <a:pt x="89" y="300"/>
                    <a:pt x="117" y="317"/>
                    <a:pt x="144" y="333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7" name="Freeform 7"/>
            <p:cNvSpPr>
              <a:spLocks/>
            </p:cNvSpPr>
            <p:nvPr/>
          </p:nvSpPr>
          <p:spPr bwMode="auto">
            <a:xfrm>
              <a:off x="4278313" y="4343400"/>
              <a:ext cx="1154113" cy="2503487"/>
            </a:xfrm>
            <a:custGeom>
              <a:avLst/>
              <a:gdLst>
                <a:gd name="T0" fmla="*/ 220 w 307"/>
                <a:gd name="T1" fmla="*/ 451 h 665"/>
                <a:gd name="T2" fmla="*/ 142 w 307"/>
                <a:gd name="T3" fmla="*/ 565 h 665"/>
                <a:gd name="T4" fmla="*/ 40 w 307"/>
                <a:gd name="T5" fmla="*/ 638 h 665"/>
                <a:gd name="T6" fmla="*/ 32 w 307"/>
                <a:gd name="T7" fmla="*/ 665 h 665"/>
                <a:gd name="T8" fmla="*/ 143 w 307"/>
                <a:gd name="T9" fmla="*/ 582 h 665"/>
                <a:gd name="T10" fmla="*/ 239 w 307"/>
                <a:gd name="T11" fmla="*/ 420 h 665"/>
                <a:gd name="T12" fmla="*/ 241 w 307"/>
                <a:gd name="T13" fmla="*/ 352 h 665"/>
                <a:gd name="T14" fmla="*/ 227 w 307"/>
                <a:gd name="T15" fmla="*/ 304 h 665"/>
                <a:gd name="T16" fmla="*/ 210 w 307"/>
                <a:gd name="T17" fmla="*/ 276 h 665"/>
                <a:gd name="T18" fmla="*/ 158 w 307"/>
                <a:gd name="T19" fmla="*/ 221 h 665"/>
                <a:gd name="T20" fmla="*/ 127 w 307"/>
                <a:gd name="T21" fmla="*/ 190 h 665"/>
                <a:gd name="T22" fmla="*/ 108 w 307"/>
                <a:gd name="T23" fmla="*/ 170 h 665"/>
                <a:gd name="T24" fmla="*/ 92 w 307"/>
                <a:gd name="T25" fmla="*/ 148 h 665"/>
                <a:gd name="T26" fmla="*/ 82 w 307"/>
                <a:gd name="T27" fmla="*/ 113 h 665"/>
                <a:gd name="T28" fmla="*/ 93 w 307"/>
                <a:gd name="T29" fmla="*/ 88 h 665"/>
                <a:gd name="T30" fmla="*/ 106 w 307"/>
                <a:gd name="T31" fmla="*/ 76 h 665"/>
                <a:gd name="T32" fmla="*/ 111 w 307"/>
                <a:gd name="T33" fmla="*/ 73 h 665"/>
                <a:gd name="T34" fmla="*/ 125 w 307"/>
                <a:gd name="T35" fmla="*/ 64 h 665"/>
                <a:gd name="T36" fmla="*/ 258 w 307"/>
                <a:gd name="T37" fmla="*/ 16 h 665"/>
                <a:gd name="T38" fmla="*/ 257 w 307"/>
                <a:gd name="T39" fmla="*/ 14 h 665"/>
                <a:gd name="T40" fmla="*/ 123 w 307"/>
                <a:gd name="T41" fmla="*/ 60 h 665"/>
                <a:gd name="T42" fmla="*/ 108 w 307"/>
                <a:gd name="T43" fmla="*/ 68 h 665"/>
                <a:gd name="T44" fmla="*/ 103 w 307"/>
                <a:gd name="T45" fmla="*/ 71 h 665"/>
                <a:gd name="T46" fmla="*/ 89 w 307"/>
                <a:gd name="T47" fmla="*/ 83 h 665"/>
                <a:gd name="T48" fmla="*/ 75 w 307"/>
                <a:gd name="T49" fmla="*/ 113 h 665"/>
                <a:gd name="T50" fmla="*/ 85 w 307"/>
                <a:gd name="T51" fmla="*/ 152 h 665"/>
                <a:gd name="T52" fmla="*/ 102 w 307"/>
                <a:gd name="T53" fmla="*/ 175 h 665"/>
                <a:gd name="T54" fmla="*/ 120 w 307"/>
                <a:gd name="T55" fmla="*/ 196 h 665"/>
                <a:gd name="T56" fmla="*/ 151 w 307"/>
                <a:gd name="T57" fmla="*/ 227 h 665"/>
                <a:gd name="T58" fmla="*/ 202 w 307"/>
                <a:gd name="T59" fmla="*/ 282 h 665"/>
                <a:gd name="T60" fmla="*/ 218 w 307"/>
                <a:gd name="T61" fmla="*/ 309 h 665"/>
                <a:gd name="T62" fmla="*/ 230 w 307"/>
                <a:gd name="T63" fmla="*/ 354 h 665"/>
                <a:gd name="T64" fmla="*/ 228 w 307"/>
                <a:gd name="T65" fmla="*/ 418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07" h="665">
                  <a:moveTo>
                    <a:pt x="228" y="418"/>
                  </a:moveTo>
                  <a:cubicBezTo>
                    <a:pt x="227" y="429"/>
                    <a:pt x="224" y="440"/>
                    <a:pt x="220" y="451"/>
                  </a:cubicBezTo>
                  <a:cubicBezTo>
                    <a:pt x="217" y="461"/>
                    <a:pt x="213" y="471"/>
                    <a:pt x="208" y="481"/>
                  </a:cubicBezTo>
                  <a:cubicBezTo>
                    <a:pt x="193" y="512"/>
                    <a:pt x="168" y="543"/>
                    <a:pt x="142" y="565"/>
                  </a:cubicBezTo>
                  <a:cubicBezTo>
                    <a:pt x="127" y="577"/>
                    <a:pt x="112" y="588"/>
                    <a:pt x="97" y="599"/>
                  </a:cubicBezTo>
                  <a:cubicBezTo>
                    <a:pt x="78" y="612"/>
                    <a:pt x="59" y="625"/>
                    <a:pt x="40" y="638"/>
                  </a:cubicBezTo>
                  <a:cubicBezTo>
                    <a:pt x="27" y="647"/>
                    <a:pt x="13" y="656"/>
                    <a:pt x="0" y="665"/>
                  </a:cubicBezTo>
                  <a:cubicBezTo>
                    <a:pt x="32" y="665"/>
                    <a:pt x="32" y="665"/>
                    <a:pt x="32" y="665"/>
                  </a:cubicBezTo>
                  <a:cubicBezTo>
                    <a:pt x="42" y="659"/>
                    <a:pt x="52" y="652"/>
                    <a:pt x="62" y="645"/>
                  </a:cubicBezTo>
                  <a:cubicBezTo>
                    <a:pt x="90" y="626"/>
                    <a:pt x="117" y="605"/>
                    <a:pt x="143" y="582"/>
                  </a:cubicBezTo>
                  <a:cubicBezTo>
                    <a:pt x="184" y="546"/>
                    <a:pt x="214" y="506"/>
                    <a:pt x="231" y="454"/>
                  </a:cubicBezTo>
                  <a:cubicBezTo>
                    <a:pt x="235" y="443"/>
                    <a:pt x="237" y="432"/>
                    <a:pt x="239" y="420"/>
                  </a:cubicBezTo>
                  <a:cubicBezTo>
                    <a:pt x="241" y="409"/>
                    <a:pt x="242" y="398"/>
                    <a:pt x="242" y="386"/>
                  </a:cubicBezTo>
                  <a:cubicBezTo>
                    <a:pt x="243" y="375"/>
                    <a:pt x="242" y="364"/>
                    <a:pt x="241" y="352"/>
                  </a:cubicBezTo>
                  <a:cubicBezTo>
                    <a:pt x="239" y="341"/>
                    <a:pt x="237" y="330"/>
                    <a:pt x="233" y="320"/>
                  </a:cubicBezTo>
                  <a:cubicBezTo>
                    <a:pt x="232" y="315"/>
                    <a:pt x="229" y="310"/>
                    <a:pt x="227" y="304"/>
                  </a:cubicBezTo>
                  <a:cubicBezTo>
                    <a:pt x="225" y="300"/>
                    <a:pt x="223" y="294"/>
                    <a:pt x="220" y="290"/>
                  </a:cubicBezTo>
                  <a:cubicBezTo>
                    <a:pt x="217" y="285"/>
                    <a:pt x="214" y="281"/>
                    <a:pt x="210" y="276"/>
                  </a:cubicBezTo>
                  <a:cubicBezTo>
                    <a:pt x="207" y="272"/>
                    <a:pt x="204" y="268"/>
                    <a:pt x="200" y="264"/>
                  </a:cubicBezTo>
                  <a:cubicBezTo>
                    <a:pt x="187" y="248"/>
                    <a:pt x="172" y="234"/>
                    <a:pt x="158" y="221"/>
                  </a:cubicBezTo>
                  <a:cubicBezTo>
                    <a:pt x="151" y="214"/>
                    <a:pt x="144" y="207"/>
                    <a:pt x="137" y="200"/>
                  </a:cubicBezTo>
                  <a:cubicBezTo>
                    <a:pt x="133" y="197"/>
                    <a:pt x="130" y="194"/>
                    <a:pt x="127" y="190"/>
                  </a:cubicBezTo>
                  <a:cubicBezTo>
                    <a:pt x="123" y="187"/>
                    <a:pt x="120" y="184"/>
                    <a:pt x="117" y="180"/>
                  </a:cubicBezTo>
                  <a:cubicBezTo>
                    <a:pt x="114" y="177"/>
                    <a:pt x="111" y="173"/>
                    <a:pt x="108" y="170"/>
                  </a:cubicBezTo>
                  <a:cubicBezTo>
                    <a:pt x="105" y="166"/>
                    <a:pt x="102" y="163"/>
                    <a:pt x="100" y="159"/>
                  </a:cubicBezTo>
                  <a:cubicBezTo>
                    <a:pt x="97" y="156"/>
                    <a:pt x="94" y="152"/>
                    <a:pt x="92" y="148"/>
                  </a:cubicBezTo>
                  <a:cubicBezTo>
                    <a:pt x="90" y="145"/>
                    <a:pt x="88" y="141"/>
                    <a:pt x="86" y="137"/>
                  </a:cubicBezTo>
                  <a:cubicBezTo>
                    <a:pt x="83" y="129"/>
                    <a:pt x="82" y="121"/>
                    <a:pt x="82" y="113"/>
                  </a:cubicBezTo>
                  <a:cubicBezTo>
                    <a:pt x="83" y="106"/>
                    <a:pt x="86" y="98"/>
                    <a:pt x="90" y="92"/>
                  </a:cubicBezTo>
                  <a:cubicBezTo>
                    <a:pt x="91" y="90"/>
                    <a:pt x="92" y="89"/>
                    <a:pt x="93" y="88"/>
                  </a:cubicBezTo>
                  <a:cubicBezTo>
                    <a:pt x="95" y="86"/>
                    <a:pt x="96" y="85"/>
                    <a:pt x="97" y="84"/>
                  </a:cubicBezTo>
                  <a:cubicBezTo>
                    <a:pt x="100" y="81"/>
                    <a:pt x="103" y="79"/>
                    <a:pt x="106" y="76"/>
                  </a:cubicBezTo>
                  <a:cubicBezTo>
                    <a:pt x="109" y="75"/>
                    <a:pt x="109" y="75"/>
                    <a:pt x="109" y="75"/>
                  </a:cubicBezTo>
                  <a:cubicBezTo>
                    <a:pt x="111" y="73"/>
                    <a:pt x="111" y="73"/>
                    <a:pt x="111" y="73"/>
                  </a:cubicBezTo>
                  <a:cubicBezTo>
                    <a:pt x="113" y="72"/>
                    <a:pt x="114" y="71"/>
                    <a:pt x="116" y="70"/>
                  </a:cubicBezTo>
                  <a:cubicBezTo>
                    <a:pt x="119" y="68"/>
                    <a:pt x="122" y="66"/>
                    <a:pt x="125" y="64"/>
                  </a:cubicBezTo>
                  <a:cubicBezTo>
                    <a:pt x="151" y="51"/>
                    <a:pt x="178" y="43"/>
                    <a:pt x="200" y="35"/>
                  </a:cubicBezTo>
                  <a:cubicBezTo>
                    <a:pt x="222" y="28"/>
                    <a:pt x="242" y="21"/>
                    <a:pt x="258" y="16"/>
                  </a:cubicBezTo>
                  <a:cubicBezTo>
                    <a:pt x="289" y="6"/>
                    <a:pt x="307" y="0"/>
                    <a:pt x="307" y="0"/>
                  </a:cubicBezTo>
                  <a:cubicBezTo>
                    <a:pt x="307" y="0"/>
                    <a:pt x="289" y="5"/>
                    <a:pt x="257" y="14"/>
                  </a:cubicBezTo>
                  <a:cubicBezTo>
                    <a:pt x="241" y="19"/>
                    <a:pt x="221" y="25"/>
                    <a:pt x="199" y="32"/>
                  </a:cubicBezTo>
                  <a:cubicBezTo>
                    <a:pt x="176" y="39"/>
                    <a:pt x="150" y="46"/>
                    <a:pt x="123" y="60"/>
                  </a:cubicBezTo>
                  <a:cubicBezTo>
                    <a:pt x="119" y="61"/>
                    <a:pt x="116" y="63"/>
                    <a:pt x="113" y="65"/>
                  </a:cubicBezTo>
                  <a:cubicBezTo>
                    <a:pt x="111" y="66"/>
                    <a:pt x="109" y="67"/>
                    <a:pt x="108" y="68"/>
                  </a:cubicBezTo>
                  <a:cubicBezTo>
                    <a:pt x="105" y="70"/>
                    <a:pt x="105" y="70"/>
                    <a:pt x="105" y="70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100" y="74"/>
                    <a:pt x="96" y="76"/>
                    <a:pt x="93" y="79"/>
                  </a:cubicBezTo>
                  <a:cubicBezTo>
                    <a:pt x="92" y="80"/>
                    <a:pt x="90" y="82"/>
                    <a:pt x="89" y="83"/>
                  </a:cubicBezTo>
                  <a:cubicBezTo>
                    <a:pt x="87" y="85"/>
                    <a:pt x="86" y="86"/>
                    <a:pt x="84" y="88"/>
                  </a:cubicBezTo>
                  <a:cubicBezTo>
                    <a:pt x="79" y="95"/>
                    <a:pt x="76" y="104"/>
                    <a:pt x="75" y="113"/>
                  </a:cubicBezTo>
                  <a:cubicBezTo>
                    <a:pt x="74" y="122"/>
                    <a:pt x="76" y="131"/>
                    <a:pt x="79" y="140"/>
                  </a:cubicBezTo>
                  <a:cubicBezTo>
                    <a:pt x="81" y="144"/>
                    <a:pt x="83" y="148"/>
                    <a:pt x="85" y="152"/>
                  </a:cubicBezTo>
                  <a:cubicBezTo>
                    <a:pt x="88" y="157"/>
                    <a:pt x="91" y="160"/>
                    <a:pt x="93" y="164"/>
                  </a:cubicBezTo>
                  <a:cubicBezTo>
                    <a:pt x="96" y="167"/>
                    <a:pt x="99" y="171"/>
                    <a:pt x="102" y="175"/>
                  </a:cubicBezTo>
                  <a:cubicBezTo>
                    <a:pt x="105" y="179"/>
                    <a:pt x="108" y="182"/>
                    <a:pt x="111" y="186"/>
                  </a:cubicBezTo>
                  <a:cubicBezTo>
                    <a:pt x="114" y="189"/>
                    <a:pt x="117" y="193"/>
                    <a:pt x="120" y="196"/>
                  </a:cubicBezTo>
                  <a:cubicBezTo>
                    <a:pt x="124" y="200"/>
                    <a:pt x="127" y="203"/>
                    <a:pt x="130" y="207"/>
                  </a:cubicBezTo>
                  <a:cubicBezTo>
                    <a:pt x="137" y="213"/>
                    <a:pt x="144" y="220"/>
                    <a:pt x="151" y="227"/>
                  </a:cubicBezTo>
                  <a:cubicBezTo>
                    <a:pt x="165" y="241"/>
                    <a:pt x="180" y="255"/>
                    <a:pt x="193" y="271"/>
                  </a:cubicBezTo>
                  <a:cubicBezTo>
                    <a:pt x="196" y="275"/>
                    <a:pt x="199" y="278"/>
                    <a:pt x="202" y="282"/>
                  </a:cubicBezTo>
                  <a:cubicBezTo>
                    <a:pt x="205" y="287"/>
                    <a:pt x="208" y="291"/>
                    <a:pt x="211" y="295"/>
                  </a:cubicBezTo>
                  <a:cubicBezTo>
                    <a:pt x="213" y="299"/>
                    <a:pt x="215" y="304"/>
                    <a:pt x="218" y="309"/>
                  </a:cubicBezTo>
                  <a:cubicBezTo>
                    <a:pt x="220" y="313"/>
                    <a:pt x="222" y="318"/>
                    <a:pt x="223" y="323"/>
                  </a:cubicBezTo>
                  <a:cubicBezTo>
                    <a:pt x="226" y="333"/>
                    <a:pt x="229" y="343"/>
                    <a:pt x="230" y="354"/>
                  </a:cubicBezTo>
                  <a:cubicBezTo>
                    <a:pt x="231" y="364"/>
                    <a:pt x="232" y="375"/>
                    <a:pt x="232" y="386"/>
                  </a:cubicBezTo>
                  <a:cubicBezTo>
                    <a:pt x="231" y="397"/>
                    <a:pt x="230" y="408"/>
                    <a:pt x="228" y="41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8" name="Freeform 8"/>
            <p:cNvSpPr>
              <a:spLocks/>
            </p:cNvSpPr>
            <p:nvPr/>
          </p:nvSpPr>
          <p:spPr bwMode="auto">
            <a:xfrm>
              <a:off x="5376863" y="4264025"/>
              <a:ext cx="2670175" cy="2586037"/>
            </a:xfrm>
            <a:custGeom>
              <a:avLst/>
              <a:gdLst>
                <a:gd name="T0" fmla="*/ 332 w 710"/>
                <a:gd name="T1" fmla="*/ 275 h 687"/>
                <a:gd name="T2" fmla="*/ 370 w 710"/>
                <a:gd name="T3" fmla="*/ 288 h 687"/>
                <a:gd name="T4" fmla="*/ 407 w 710"/>
                <a:gd name="T5" fmla="*/ 303 h 687"/>
                <a:gd name="T6" fmla="*/ 555 w 710"/>
                <a:gd name="T7" fmla="*/ 382 h 687"/>
                <a:gd name="T8" fmla="*/ 620 w 710"/>
                <a:gd name="T9" fmla="*/ 437 h 687"/>
                <a:gd name="T10" fmla="*/ 664 w 710"/>
                <a:gd name="T11" fmla="*/ 652 h 687"/>
                <a:gd name="T12" fmla="*/ 647 w 710"/>
                <a:gd name="T13" fmla="*/ 687 h 687"/>
                <a:gd name="T14" fmla="*/ 673 w 710"/>
                <a:gd name="T15" fmla="*/ 687 h 687"/>
                <a:gd name="T16" fmla="*/ 689 w 710"/>
                <a:gd name="T17" fmla="*/ 655 h 687"/>
                <a:gd name="T18" fmla="*/ 677 w 710"/>
                <a:gd name="T19" fmla="*/ 498 h 687"/>
                <a:gd name="T20" fmla="*/ 628 w 710"/>
                <a:gd name="T21" fmla="*/ 429 h 687"/>
                <a:gd name="T22" fmla="*/ 562 w 710"/>
                <a:gd name="T23" fmla="*/ 373 h 687"/>
                <a:gd name="T24" fmla="*/ 411 w 710"/>
                <a:gd name="T25" fmla="*/ 293 h 687"/>
                <a:gd name="T26" fmla="*/ 373 w 710"/>
                <a:gd name="T27" fmla="*/ 278 h 687"/>
                <a:gd name="T28" fmla="*/ 336 w 710"/>
                <a:gd name="T29" fmla="*/ 265 h 687"/>
                <a:gd name="T30" fmla="*/ 261 w 710"/>
                <a:gd name="T31" fmla="*/ 242 h 687"/>
                <a:gd name="T32" fmla="*/ 191 w 710"/>
                <a:gd name="T33" fmla="*/ 223 h 687"/>
                <a:gd name="T34" fmla="*/ 125 w 710"/>
                <a:gd name="T35" fmla="*/ 201 h 687"/>
                <a:gd name="T36" fmla="*/ 95 w 710"/>
                <a:gd name="T37" fmla="*/ 189 h 687"/>
                <a:gd name="T38" fmla="*/ 80 w 710"/>
                <a:gd name="T39" fmla="*/ 183 h 687"/>
                <a:gd name="T40" fmla="*/ 66 w 710"/>
                <a:gd name="T41" fmla="*/ 176 h 687"/>
                <a:gd name="T42" fmla="*/ 52 w 710"/>
                <a:gd name="T43" fmla="*/ 169 h 687"/>
                <a:gd name="T44" fmla="*/ 39 w 710"/>
                <a:gd name="T45" fmla="*/ 162 h 687"/>
                <a:gd name="T46" fmla="*/ 17 w 710"/>
                <a:gd name="T47" fmla="*/ 145 h 687"/>
                <a:gd name="T48" fmla="*/ 9 w 710"/>
                <a:gd name="T49" fmla="*/ 134 h 687"/>
                <a:gd name="T50" fmla="*/ 6 w 710"/>
                <a:gd name="T51" fmla="*/ 122 h 687"/>
                <a:gd name="T52" fmla="*/ 15 w 710"/>
                <a:gd name="T53" fmla="*/ 100 h 687"/>
                <a:gd name="T54" fmla="*/ 53 w 710"/>
                <a:gd name="T55" fmla="*/ 71 h 687"/>
                <a:gd name="T56" fmla="*/ 120 w 710"/>
                <a:gd name="T57" fmla="*/ 33 h 687"/>
                <a:gd name="T58" fmla="*/ 145 w 710"/>
                <a:gd name="T59" fmla="*/ 19 h 687"/>
                <a:gd name="T60" fmla="*/ 163 w 710"/>
                <a:gd name="T61" fmla="*/ 9 h 687"/>
                <a:gd name="T62" fmla="*/ 177 w 710"/>
                <a:gd name="T63" fmla="*/ 0 h 687"/>
                <a:gd name="T64" fmla="*/ 163 w 710"/>
                <a:gd name="T65" fmla="*/ 8 h 687"/>
                <a:gd name="T66" fmla="*/ 145 w 710"/>
                <a:gd name="T67" fmla="*/ 18 h 687"/>
                <a:gd name="T68" fmla="*/ 120 w 710"/>
                <a:gd name="T69" fmla="*/ 32 h 687"/>
                <a:gd name="T70" fmla="*/ 51 w 710"/>
                <a:gd name="T71" fmla="*/ 68 h 687"/>
                <a:gd name="T72" fmla="*/ 12 w 710"/>
                <a:gd name="T73" fmla="*/ 97 h 687"/>
                <a:gd name="T74" fmla="*/ 1 w 710"/>
                <a:gd name="T75" fmla="*/ 122 h 687"/>
                <a:gd name="T76" fmla="*/ 4 w 710"/>
                <a:gd name="T77" fmla="*/ 137 h 687"/>
                <a:gd name="T78" fmla="*/ 13 w 710"/>
                <a:gd name="T79" fmla="*/ 149 h 687"/>
                <a:gd name="T80" fmla="*/ 36 w 710"/>
                <a:gd name="T81" fmla="*/ 167 h 687"/>
                <a:gd name="T82" fmla="*/ 49 w 710"/>
                <a:gd name="T83" fmla="*/ 175 h 687"/>
                <a:gd name="T84" fmla="*/ 63 w 710"/>
                <a:gd name="T85" fmla="*/ 182 h 687"/>
                <a:gd name="T86" fmla="*/ 77 w 710"/>
                <a:gd name="T87" fmla="*/ 189 h 687"/>
                <a:gd name="T88" fmla="*/ 92 w 710"/>
                <a:gd name="T89" fmla="*/ 195 h 687"/>
                <a:gd name="T90" fmla="*/ 123 w 710"/>
                <a:gd name="T91" fmla="*/ 208 h 687"/>
                <a:gd name="T92" fmla="*/ 188 w 710"/>
                <a:gd name="T93" fmla="*/ 231 h 687"/>
                <a:gd name="T94" fmla="*/ 259 w 710"/>
                <a:gd name="T95" fmla="*/ 251 h 687"/>
                <a:gd name="T96" fmla="*/ 332 w 710"/>
                <a:gd name="T97" fmla="*/ 275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10" h="687">
                  <a:moveTo>
                    <a:pt x="332" y="275"/>
                  </a:moveTo>
                  <a:cubicBezTo>
                    <a:pt x="345" y="279"/>
                    <a:pt x="357" y="284"/>
                    <a:pt x="370" y="288"/>
                  </a:cubicBezTo>
                  <a:cubicBezTo>
                    <a:pt x="382" y="293"/>
                    <a:pt x="395" y="298"/>
                    <a:pt x="407" y="303"/>
                  </a:cubicBezTo>
                  <a:cubicBezTo>
                    <a:pt x="458" y="323"/>
                    <a:pt x="509" y="349"/>
                    <a:pt x="555" y="382"/>
                  </a:cubicBezTo>
                  <a:cubicBezTo>
                    <a:pt x="579" y="398"/>
                    <a:pt x="601" y="417"/>
                    <a:pt x="620" y="437"/>
                  </a:cubicBezTo>
                  <a:cubicBezTo>
                    <a:pt x="672" y="493"/>
                    <a:pt x="699" y="576"/>
                    <a:pt x="664" y="652"/>
                  </a:cubicBezTo>
                  <a:cubicBezTo>
                    <a:pt x="659" y="664"/>
                    <a:pt x="653" y="675"/>
                    <a:pt x="647" y="687"/>
                  </a:cubicBezTo>
                  <a:cubicBezTo>
                    <a:pt x="673" y="687"/>
                    <a:pt x="673" y="687"/>
                    <a:pt x="673" y="687"/>
                  </a:cubicBezTo>
                  <a:cubicBezTo>
                    <a:pt x="679" y="677"/>
                    <a:pt x="684" y="666"/>
                    <a:pt x="689" y="655"/>
                  </a:cubicBezTo>
                  <a:cubicBezTo>
                    <a:pt x="710" y="602"/>
                    <a:pt x="703" y="549"/>
                    <a:pt x="677" y="498"/>
                  </a:cubicBezTo>
                  <a:cubicBezTo>
                    <a:pt x="664" y="474"/>
                    <a:pt x="647" y="451"/>
                    <a:pt x="628" y="429"/>
                  </a:cubicBezTo>
                  <a:cubicBezTo>
                    <a:pt x="608" y="409"/>
                    <a:pt x="586" y="389"/>
                    <a:pt x="562" y="373"/>
                  </a:cubicBezTo>
                  <a:cubicBezTo>
                    <a:pt x="514" y="339"/>
                    <a:pt x="462" y="314"/>
                    <a:pt x="411" y="293"/>
                  </a:cubicBezTo>
                  <a:cubicBezTo>
                    <a:pt x="399" y="288"/>
                    <a:pt x="386" y="283"/>
                    <a:pt x="373" y="278"/>
                  </a:cubicBezTo>
                  <a:cubicBezTo>
                    <a:pt x="361" y="274"/>
                    <a:pt x="348" y="269"/>
                    <a:pt x="336" y="265"/>
                  </a:cubicBezTo>
                  <a:cubicBezTo>
                    <a:pt x="311" y="257"/>
                    <a:pt x="286" y="249"/>
                    <a:pt x="261" y="242"/>
                  </a:cubicBezTo>
                  <a:cubicBezTo>
                    <a:pt x="237" y="236"/>
                    <a:pt x="214" y="229"/>
                    <a:pt x="191" y="223"/>
                  </a:cubicBezTo>
                  <a:cubicBezTo>
                    <a:pt x="168" y="216"/>
                    <a:pt x="146" y="209"/>
                    <a:pt x="125" y="201"/>
                  </a:cubicBezTo>
                  <a:cubicBezTo>
                    <a:pt x="115" y="197"/>
                    <a:pt x="105" y="193"/>
                    <a:pt x="95" y="189"/>
                  </a:cubicBezTo>
                  <a:cubicBezTo>
                    <a:pt x="90" y="187"/>
                    <a:pt x="85" y="185"/>
                    <a:pt x="80" y="183"/>
                  </a:cubicBezTo>
                  <a:cubicBezTo>
                    <a:pt x="75" y="180"/>
                    <a:pt x="70" y="178"/>
                    <a:pt x="66" y="176"/>
                  </a:cubicBezTo>
                  <a:cubicBezTo>
                    <a:pt x="61" y="174"/>
                    <a:pt x="57" y="172"/>
                    <a:pt x="52" y="169"/>
                  </a:cubicBezTo>
                  <a:cubicBezTo>
                    <a:pt x="48" y="167"/>
                    <a:pt x="43" y="165"/>
                    <a:pt x="39" y="162"/>
                  </a:cubicBezTo>
                  <a:cubicBezTo>
                    <a:pt x="31" y="157"/>
                    <a:pt x="23" y="151"/>
                    <a:pt x="17" y="145"/>
                  </a:cubicBezTo>
                  <a:cubicBezTo>
                    <a:pt x="14" y="141"/>
                    <a:pt x="11" y="138"/>
                    <a:pt x="9" y="134"/>
                  </a:cubicBezTo>
                  <a:cubicBezTo>
                    <a:pt x="7" y="130"/>
                    <a:pt x="6" y="126"/>
                    <a:pt x="6" y="122"/>
                  </a:cubicBezTo>
                  <a:cubicBezTo>
                    <a:pt x="5" y="114"/>
                    <a:pt x="10" y="106"/>
                    <a:pt x="15" y="100"/>
                  </a:cubicBezTo>
                  <a:cubicBezTo>
                    <a:pt x="26" y="87"/>
                    <a:pt x="40" y="78"/>
                    <a:pt x="53" y="71"/>
                  </a:cubicBezTo>
                  <a:cubicBezTo>
                    <a:pt x="78" y="55"/>
                    <a:pt x="102" y="43"/>
                    <a:pt x="120" y="33"/>
                  </a:cubicBezTo>
                  <a:cubicBezTo>
                    <a:pt x="130" y="28"/>
                    <a:pt x="138" y="23"/>
                    <a:pt x="145" y="19"/>
                  </a:cubicBezTo>
                  <a:cubicBezTo>
                    <a:pt x="152" y="15"/>
                    <a:pt x="158" y="11"/>
                    <a:pt x="163" y="9"/>
                  </a:cubicBezTo>
                  <a:cubicBezTo>
                    <a:pt x="172" y="3"/>
                    <a:pt x="177" y="0"/>
                    <a:pt x="177" y="0"/>
                  </a:cubicBezTo>
                  <a:cubicBezTo>
                    <a:pt x="177" y="0"/>
                    <a:pt x="172" y="3"/>
                    <a:pt x="163" y="8"/>
                  </a:cubicBezTo>
                  <a:cubicBezTo>
                    <a:pt x="158" y="11"/>
                    <a:pt x="152" y="14"/>
                    <a:pt x="145" y="18"/>
                  </a:cubicBezTo>
                  <a:cubicBezTo>
                    <a:pt x="137" y="22"/>
                    <a:pt x="129" y="27"/>
                    <a:pt x="120" y="32"/>
                  </a:cubicBezTo>
                  <a:cubicBezTo>
                    <a:pt x="101" y="41"/>
                    <a:pt x="77" y="52"/>
                    <a:pt x="51" y="68"/>
                  </a:cubicBezTo>
                  <a:cubicBezTo>
                    <a:pt x="38" y="75"/>
                    <a:pt x="24" y="84"/>
                    <a:pt x="12" y="97"/>
                  </a:cubicBezTo>
                  <a:cubicBezTo>
                    <a:pt x="6" y="104"/>
                    <a:pt x="1" y="112"/>
                    <a:pt x="1" y="122"/>
                  </a:cubicBezTo>
                  <a:cubicBezTo>
                    <a:pt x="0" y="127"/>
                    <a:pt x="2" y="132"/>
                    <a:pt x="4" y="137"/>
                  </a:cubicBezTo>
                  <a:cubicBezTo>
                    <a:pt x="6" y="141"/>
                    <a:pt x="9" y="145"/>
                    <a:pt x="13" y="149"/>
                  </a:cubicBezTo>
                  <a:cubicBezTo>
                    <a:pt x="19" y="156"/>
                    <a:pt x="27" y="162"/>
                    <a:pt x="36" y="167"/>
                  </a:cubicBezTo>
                  <a:cubicBezTo>
                    <a:pt x="40" y="170"/>
                    <a:pt x="45" y="172"/>
                    <a:pt x="49" y="175"/>
                  </a:cubicBezTo>
                  <a:cubicBezTo>
                    <a:pt x="54" y="177"/>
                    <a:pt x="58" y="180"/>
                    <a:pt x="63" y="182"/>
                  </a:cubicBezTo>
                  <a:cubicBezTo>
                    <a:pt x="68" y="184"/>
                    <a:pt x="72" y="187"/>
                    <a:pt x="77" y="189"/>
                  </a:cubicBezTo>
                  <a:cubicBezTo>
                    <a:pt x="82" y="191"/>
                    <a:pt x="87" y="193"/>
                    <a:pt x="92" y="195"/>
                  </a:cubicBezTo>
                  <a:cubicBezTo>
                    <a:pt x="102" y="199"/>
                    <a:pt x="112" y="203"/>
                    <a:pt x="123" y="208"/>
                  </a:cubicBezTo>
                  <a:cubicBezTo>
                    <a:pt x="143" y="216"/>
                    <a:pt x="165" y="224"/>
                    <a:pt x="188" y="231"/>
                  </a:cubicBezTo>
                  <a:cubicBezTo>
                    <a:pt x="211" y="238"/>
                    <a:pt x="235" y="244"/>
                    <a:pt x="259" y="251"/>
                  </a:cubicBezTo>
                  <a:cubicBezTo>
                    <a:pt x="283" y="258"/>
                    <a:pt x="307" y="266"/>
                    <a:pt x="332" y="27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3" name="Rectangle 32"/>
          <p:cNvSpPr/>
          <p:nvPr/>
        </p:nvSpPr>
        <p:spPr>
          <a:xfrm>
            <a:off x="3896343" y="4705061"/>
            <a:ext cx="145875" cy="3411241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2500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7500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3138566" y="3599404"/>
            <a:ext cx="1661430" cy="1661430"/>
            <a:chOff x="4441277" y="2884842"/>
            <a:chExt cx="867870" cy="867870"/>
          </a:xfrm>
          <a:effectLst>
            <a:outerShdw blurRad="114300" sx="102000" sy="102000" algn="ctr" rotWithShape="0">
              <a:prstClr val="black">
                <a:alpha val="23000"/>
              </a:prstClr>
            </a:outerShdw>
          </a:effectLst>
        </p:grpSpPr>
        <p:sp>
          <p:nvSpPr>
            <p:cNvPr id="38" name="Rectangle 37"/>
            <p:cNvSpPr/>
            <p:nvPr/>
          </p:nvSpPr>
          <p:spPr>
            <a:xfrm rot="2700000">
              <a:off x="4441277" y="2884842"/>
              <a:ext cx="867870" cy="86787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 rot="2700000">
              <a:off x="4483130" y="2926695"/>
              <a:ext cx="784165" cy="784165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5" name="Oval 34"/>
          <p:cNvSpPr/>
          <p:nvPr/>
        </p:nvSpPr>
        <p:spPr>
          <a:xfrm>
            <a:off x="3927101" y="5288421"/>
            <a:ext cx="84359" cy="84359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59000">
                <a:schemeClr val="bg1">
                  <a:lumMod val="75000"/>
                </a:schemeClr>
              </a:gs>
              <a:gs pos="9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3927101" y="3492951"/>
            <a:ext cx="84359" cy="84359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59000">
                <a:schemeClr val="bg1">
                  <a:lumMod val="75000"/>
                </a:schemeClr>
              </a:gs>
              <a:gs pos="9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4" name="Rectangle 133"/>
          <p:cNvSpPr/>
          <p:nvPr/>
        </p:nvSpPr>
        <p:spPr>
          <a:xfrm flipH="1">
            <a:off x="8146607" y="4705061"/>
            <a:ext cx="145875" cy="3411241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2500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7500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5" name="Group 134"/>
          <p:cNvGrpSpPr/>
          <p:nvPr/>
        </p:nvGrpSpPr>
        <p:grpSpPr>
          <a:xfrm flipH="1">
            <a:off x="7388829" y="3599404"/>
            <a:ext cx="1661430" cy="1661430"/>
            <a:chOff x="4441277" y="2884842"/>
            <a:chExt cx="867870" cy="867870"/>
          </a:xfrm>
          <a:effectLst>
            <a:outerShdw blurRad="114300" sx="102000" sy="102000" algn="ctr" rotWithShape="0">
              <a:prstClr val="black">
                <a:alpha val="23000"/>
              </a:prstClr>
            </a:outerShdw>
          </a:effectLst>
        </p:grpSpPr>
        <p:sp>
          <p:nvSpPr>
            <p:cNvPr id="139" name="Rectangle 138"/>
            <p:cNvSpPr/>
            <p:nvPr/>
          </p:nvSpPr>
          <p:spPr>
            <a:xfrm rot="2700000">
              <a:off x="4441277" y="2884842"/>
              <a:ext cx="867870" cy="86787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" name="Rectangle 139"/>
            <p:cNvSpPr/>
            <p:nvPr/>
          </p:nvSpPr>
          <p:spPr>
            <a:xfrm rot="2700000">
              <a:off x="4483130" y="2926695"/>
              <a:ext cx="784165" cy="784165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6" name="Oval 135"/>
          <p:cNvSpPr/>
          <p:nvPr/>
        </p:nvSpPr>
        <p:spPr>
          <a:xfrm flipH="1">
            <a:off x="8177365" y="5288421"/>
            <a:ext cx="84359" cy="84359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59000">
                <a:schemeClr val="bg1">
                  <a:lumMod val="75000"/>
                </a:schemeClr>
              </a:gs>
              <a:gs pos="9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" name="Oval 136"/>
          <p:cNvSpPr/>
          <p:nvPr/>
        </p:nvSpPr>
        <p:spPr>
          <a:xfrm flipH="1">
            <a:off x="8177365" y="3492951"/>
            <a:ext cx="84359" cy="84359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59000">
                <a:schemeClr val="bg1">
                  <a:lumMod val="75000"/>
                </a:schemeClr>
              </a:gs>
              <a:gs pos="9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76370" y="1473967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76370" y="1140265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7653980" y="1473967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7653980" y="1140265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5"/>
          <p:cNvSpPr>
            <a:spLocks noEditPoints="1"/>
          </p:cNvSpPr>
          <p:nvPr/>
        </p:nvSpPr>
        <p:spPr bwMode="auto">
          <a:xfrm>
            <a:off x="3778027" y="2017370"/>
            <a:ext cx="2384424" cy="2884488"/>
          </a:xfrm>
          <a:custGeom>
            <a:avLst/>
            <a:gdLst>
              <a:gd name="T0" fmla="*/ 1140 w 3306"/>
              <a:gd name="T1" fmla="*/ 1055 h 4003"/>
              <a:gd name="T2" fmla="*/ 1075 w 3306"/>
              <a:gd name="T3" fmla="*/ 937 h 4003"/>
              <a:gd name="T4" fmla="*/ 1212 w 3306"/>
              <a:gd name="T5" fmla="*/ 862 h 4003"/>
              <a:gd name="T6" fmla="*/ 1164 w 3306"/>
              <a:gd name="T7" fmla="*/ 775 h 4003"/>
              <a:gd name="T8" fmla="*/ 1189 w 3306"/>
              <a:gd name="T9" fmla="*/ 767 h 4003"/>
              <a:gd name="T10" fmla="*/ 1735 w 3306"/>
              <a:gd name="T11" fmla="*/ 639 h 4003"/>
              <a:gd name="T12" fmla="*/ 1474 w 3306"/>
              <a:gd name="T13" fmla="*/ 1207 h 4003"/>
              <a:gd name="T14" fmla="*/ 1459 w 3306"/>
              <a:gd name="T15" fmla="*/ 1392 h 4003"/>
              <a:gd name="T16" fmla="*/ 1589 w 3306"/>
              <a:gd name="T17" fmla="*/ 1605 h 4003"/>
              <a:gd name="T18" fmla="*/ 1568 w 3306"/>
              <a:gd name="T19" fmla="*/ 1672 h 4003"/>
              <a:gd name="T20" fmla="*/ 40 w 3306"/>
              <a:gd name="T21" fmla="*/ 3719 h 4003"/>
              <a:gd name="T22" fmla="*/ 69 w 3306"/>
              <a:gd name="T23" fmla="*/ 3893 h 4003"/>
              <a:gd name="T24" fmla="*/ 133 w 3306"/>
              <a:gd name="T25" fmla="*/ 3916 h 4003"/>
              <a:gd name="T26" fmla="*/ 243 w 3306"/>
              <a:gd name="T27" fmla="*/ 3864 h 4003"/>
              <a:gd name="T28" fmla="*/ 1768 w 3306"/>
              <a:gd name="T29" fmla="*/ 1825 h 4003"/>
              <a:gd name="T30" fmla="*/ 1817 w 3306"/>
              <a:gd name="T31" fmla="*/ 1892 h 4003"/>
              <a:gd name="T32" fmla="*/ 365 w 3306"/>
              <a:gd name="T33" fmla="*/ 3797 h 4003"/>
              <a:gd name="T34" fmla="*/ 383 w 3306"/>
              <a:gd name="T35" fmla="*/ 3972 h 4003"/>
              <a:gd name="T36" fmla="*/ 454 w 3306"/>
              <a:gd name="T37" fmla="*/ 4000 h 4003"/>
              <a:gd name="T38" fmla="*/ 559 w 3306"/>
              <a:gd name="T39" fmla="*/ 3954 h 4003"/>
              <a:gd name="T40" fmla="*/ 2074 w 3306"/>
              <a:gd name="T41" fmla="*/ 1870 h 4003"/>
              <a:gd name="T42" fmla="*/ 1888 w 3306"/>
              <a:gd name="T43" fmla="*/ 1576 h 4003"/>
              <a:gd name="T44" fmla="*/ 1861 w 3306"/>
              <a:gd name="T45" fmla="*/ 1544 h 4003"/>
              <a:gd name="T46" fmla="*/ 1935 w 3306"/>
              <a:gd name="T47" fmla="*/ 1335 h 4003"/>
              <a:gd name="T48" fmla="*/ 2055 w 3306"/>
              <a:gd name="T49" fmla="*/ 963 h 4003"/>
              <a:gd name="T50" fmla="*/ 2099 w 3306"/>
              <a:gd name="T51" fmla="*/ 1117 h 4003"/>
              <a:gd name="T52" fmla="*/ 2259 w 3306"/>
              <a:gd name="T53" fmla="*/ 1188 h 4003"/>
              <a:gd name="T54" fmla="*/ 3218 w 3306"/>
              <a:gd name="T55" fmla="*/ 1130 h 4003"/>
              <a:gd name="T56" fmla="*/ 3295 w 3306"/>
              <a:gd name="T57" fmla="*/ 1012 h 4003"/>
              <a:gd name="T58" fmla="*/ 3176 w 3306"/>
              <a:gd name="T59" fmla="*/ 935 h 4003"/>
              <a:gd name="T60" fmla="*/ 2261 w 3306"/>
              <a:gd name="T61" fmla="*/ 988 h 4003"/>
              <a:gd name="T62" fmla="*/ 2250 w 3306"/>
              <a:gd name="T63" fmla="*/ 914 h 4003"/>
              <a:gd name="T64" fmla="*/ 2150 w 3306"/>
              <a:gd name="T65" fmla="*/ 592 h 4003"/>
              <a:gd name="T66" fmla="*/ 2121 w 3306"/>
              <a:gd name="T67" fmla="*/ 564 h 4003"/>
              <a:gd name="T68" fmla="*/ 2098 w 3306"/>
              <a:gd name="T69" fmla="*/ 542 h 4003"/>
              <a:gd name="T70" fmla="*/ 2151 w 3306"/>
              <a:gd name="T71" fmla="*/ 547 h 4003"/>
              <a:gd name="T72" fmla="*/ 2425 w 3306"/>
              <a:gd name="T73" fmla="*/ 273 h 4003"/>
              <a:gd name="T74" fmla="*/ 2151 w 3306"/>
              <a:gd name="T75" fmla="*/ 0 h 4003"/>
              <a:gd name="T76" fmla="*/ 1877 w 3306"/>
              <a:gd name="T77" fmla="*/ 273 h 4003"/>
              <a:gd name="T78" fmla="*/ 1968 w 3306"/>
              <a:gd name="T79" fmla="*/ 477 h 4003"/>
              <a:gd name="T80" fmla="*/ 1960 w 3306"/>
              <a:gd name="T81" fmla="*/ 475 h 4003"/>
              <a:gd name="T82" fmla="*/ 1103 w 3306"/>
              <a:gd name="T83" fmla="*/ 587 h 4003"/>
              <a:gd name="T84" fmla="*/ 1073 w 3306"/>
              <a:gd name="T85" fmla="*/ 609 h 4003"/>
              <a:gd name="T86" fmla="*/ 1033 w 3306"/>
              <a:gd name="T87" fmla="*/ 536 h 4003"/>
              <a:gd name="T88" fmla="*/ 896 w 3306"/>
              <a:gd name="T89" fmla="*/ 611 h 4003"/>
              <a:gd name="T90" fmla="*/ 834 w 3306"/>
              <a:gd name="T91" fmla="*/ 499 h 4003"/>
              <a:gd name="T92" fmla="*/ 431 w 3306"/>
              <a:gd name="T93" fmla="*/ 720 h 4003"/>
              <a:gd name="T94" fmla="*/ 737 w 3306"/>
              <a:gd name="T95" fmla="*/ 1276 h 4003"/>
              <a:gd name="T96" fmla="*/ 1140 w 3306"/>
              <a:gd name="T97" fmla="*/ 1055 h 4003"/>
              <a:gd name="T98" fmla="*/ 993 w 3306"/>
              <a:gd name="T99" fmla="*/ 672 h 4003"/>
              <a:gd name="T100" fmla="*/ 1076 w 3306"/>
              <a:gd name="T101" fmla="*/ 823 h 4003"/>
              <a:gd name="T102" fmla="*/ 1032 w 3306"/>
              <a:gd name="T103" fmla="*/ 847 h 4003"/>
              <a:gd name="T104" fmla="*/ 949 w 3306"/>
              <a:gd name="T105" fmla="*/ 696 h 4003"/>
              <a:gd name="T106" fmla="*/ 993 w 3306"/>
              <a:gd name="T107" fmla="*/ 672 h 40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306" h="4003">
                <a:moveTo>
                  <a:pt x="1140" y="1055"/>
                </a:moveTo>
                <a:cubicBezTo>
                  <a:pt x="1075" y="937"/>
                  <a:pt x="1075" y="937"/>
                  <a:pt x="1075" y="937"/>
                </a:cubicBezTo>
                <a:cubicBezTo>
                  <a:pt x="1212" y="862"/>
                  <a:pt x="1212" y="862"/>
                  <a:pt x="1212" y="862"/>
                </a:cubicBezTo>
                <a:cubicBezTo>
                  <a:pt x="1164" y="775"/>
                  <a:pt x="1164" y="775"/>
                  <a:pt x="1164" y="775"/>
                </a:cubicBezTo>
                <a:cubicBezTo>
                  <a:pt x="1173" y="774"/>
                  <a:pt x="1181" y="771"/>
                  <a:pt x="1189" y="767"/>
                </a:cubicBezTo>
                <a:cubicBezTo>
                  <a:pt x="1426" y="655"/>
                  <a:pt x="1611" y="634"/>
                  <a:pt x="1735" y="639"/>
                </a:cubicBezTo>
                <a:cubicBezTo>
                  <a:pt x="1657" y="831"/>
                  <a:pt x="1536" y="1008"/>
                  <a:pt x="1474" y="1207"/>
                </a:cubicBezTo>
                <a:cubicBezTo>
                  <a:pt x="1455" y="1265"/>
                  <a:pt x="1438" y="1332"/>
                  <a:pt x="1459" y="1392"/>
                </a:cubicBezTo>
                <a:cubicBezTo>
                  <a:pt x="1482" y="1457"/>
                  <a:pt x="1531" y="1530"/>
                  <a:pt x="1589" y="1605"/>
                </a:cubicBezTo>
                <a:cubicBezTo>
                  <a:pt x="1582" y="1630"/>
                  <a:pt x="1574" y="1653"/>
                  <a:pt x="1568" y="1672"/>
                </a:cubicBezTo>
                <a:cubicBezTo>
                  <a:pt x="1544" y="1726"/>
                  <a:pt x="219" y="3469"/>
                  <a:pt x="40" y="3719"/>
                </a:cubicBezTo>
                <a:cubicBezTo>
                  <a:pt x="0" y="3775"/>
                  <a:pt x="13" y="3853"/>
                  <a:pt x="69" y="3893"/>
                </a:cubicBezTo>
                <a:cubicBezTo>
                  <a:pt x="89" y="3907"/>
                  <a:pt x="111" y="3915"/>
                  <a:pt x="133" y="3916"/>
                </a:cubicBezTo>
                <a:cubicBezTo>
                  <a:pt x="175" y="3919"/>
                  <a:pt x="217" y="3901"/>
                  <a:pt x="243" y="3864"/>
                </a:cubicBezTo>
                <a:cubicBezTo>
                  <a:pt x="368" y="3690"/>
                  <a:pt x="1684" y="1970"/>
                  <a:pt x="1768" y="1825"/>
                </a:cubicBezTo>
                <a:cubicBezTo>
                  <a:pt x="1788" y="1850"/>
                  <a:pt x="1806" y="1874"/>
                  <a:pt x="1817" y="1892"/>
                </a:cubicBezTo>
                <a:cubicBezTo>
                  <a:pt x="1776" y="1975"/>
                  <a:pt x="502" y="3628"/>
                  <a:pt x="365" y="3797"/>
                </a:cubicBezTo>
                <a:cubicBezTo>
                  <a:pt x="322" y="3850"/>
                  <a:pt x="330" y="3929"/>
                  <a:pt x="383" y="3972"/>
                </a:cubicBezTo>
                <a:cubicBezTo>
                  <a:pt x="404" y="3989"/>
                  <a:pt x="429" y="3999"/>
                  <a:pt x="454" y="4000"/>
                </a:cubicBezTo>
                <a:cubicBezTo>
                  <a:pt x="493" y="4003"/>
                  <a:pt x="533" y="3987"/>
                  <a:pt x="559" y="3954"/>
                </a:cubicBezTo>
                <a:cubicBezTo>
                  <a:pt x="970" y="3449"/>
                  <a:pt x="2079" y="1915"/>
                  <a:pt x="2074" y="1870"/>
                </a:cubicBezTo>
                <a:cubicBezTo>
                  <a:pt x="2066" y="1795"/>
                  <a:pt x="2008" y="1722"/>
                  <a:pt x="1888" y="1576"/>
                </a:cubicBezTo>
                <a:cubicBezTo>
                  <a:pt x="1879" y="1566"/>
                  <a:pt x="1870" y="1555"/>
                  <a:pt x="1861" y="1544"/>
                </a:cubicBezTo>
                <a:cubicBezTo>
                  <a:pt x="1895" y="1475"/>
                  <a:pt x="1920" y="1374"/>
                  <a:pt x="1935" y="1335"/>
                </a:cubicBezTo>
                <a:cubicBezTo>
                  <a:pt x="2055" y="963"/>
                  <a:pt x="2055" y="963"/>
                  <a:pt x="2055" y="963"/>
                </a:cubicBezTo>
                <a:cubicBezTo>
                  <a:pt x="2063" y="1026"/>
                  <a:pt x="2072" y="1077"/>
                  <a:pt x="2099" y="1117"/>
                </a:cubicBezTo>
                <a:cubicBezTo>
                  <a:pt x="2113" y="1138"/>
                  <a:pt x="2142" y="1180"/>
                  <a:pt x="2259" y="1188"/>
                </a:cubicBezTo>
                <a:cubicBezTo>
                  <a:pt x="2325" y="1193"/>
                  <a:pt x="3079" y="1160"/>
                  <a:pt x="3218" y="1130"/>
                </a:cubicBezTo>
                <a:cubicBezTo>
                  <a:pt x="3272" y="1119"/>
                  <a:pt x="3306" y="1066"/>
                  <a:pt x="3295" y="1012"/>
                </a:cubicBezTo>
                <a:cubicBezTo>
                  <a:pt x="3284" y="958"/>
                  <a:pt x="3231" y="923"/>
                  <a:pt x="3176" y="935"/>
                </a:cubicBezTo>
                <a:cubicBezTo>
                  <a:pt x="3080" y="955"/>
                  <a:pt x="2312" y="990"/>
                  <a:pt x="2261" y="988"/>
                </a:cubicBezTo>
                <a:cubicBezTo>
                  <a:pt x="2257" y="968"/>
                  <a:pt x="2253" y="938"/>
                  <a:pt x="2250" y="914"/>
                </a:cubicBezTo>
                <a:cubicBezTo>
                  <a:pt x="2237" y="821"/>
                  <a:pt x="2220" y="693"/>
                  <a:pt x="2150" y="592"/>
                </a:cubicBezTo>
                <a:cubicBezTo>
                  <a:pt x="2142" y="580"/>
                  <a:pt x="2132" y="571"/>
                  <a:pt x="2121" y="564"/>
                </a:cubicBezTo>
                <a:cubicBezTo>
                  <a:pt x="2115" y="556"/>
                  <a:pt x="2107" y="549"/>
                  <a:pt x="2098" y="542"/>
                </a:cubicBezTo>
                <a:cubicBezTo>
                  <a:pt x="2115" y="545"/>
                  <a:pt x="2133" y="547"/>
                  <a:pt x="2151" y="547"/>
                </a:cubicBezTo>
                <a:cubicBezTo>
                  <a:pt x="2302" y="547"/>
                  <a:pt x="2425" y="425"/>
                  <a:pt x="2425" y="273"/>
                </a:cubicBezTo>
                <a:cubicBezTo>
                  <a:pt x="2425" y="122"/>
                  <a:pt x="2302" y="0"/>
                  <a:pt x="2151" y="0"/>
                </a:cubicBezTo>
                <a:cubicBezTo>
                  <a:pt x="2000" y="0"/>
                  <a:pt x="1877" y="122"/>
                  <a:pt x="1877" y="273"/>
                </a:cubicBezTo>
                <a:cubicBezTo>
                  <a:pt x="1877" y="354"/>
                  <a:pt x="1912" y="427"/>
                  <a:pt x="1968" y="477"/>
                </a:cubicBezTo>
                <a:cubicBezTo>
                  <a:pt x="1965" y="476"/>
                  <a:pt x="1962" y="476"/>
                  <a:pt x="1960" y="475"/>
                </a:cubicBezTo>
                <a:cubicBezTo>
                  <a:pt x="1864" y="444"/>
                  <a:pt x="1553" y="373"/>
                  <a:pt x="1103" y="587"/>
                </a:cubicBezTo>
                <a:cubicBezTo>
                  <a:pt x="1091" y="592"/>
                  <a:pt x="1081" y="600"/>
                  <a:pt x="1073" y="609"/>
                </a:cubicBezTo>
                <a:cubicBezTo>
                  <a:pt x="1033" y="536"/>
                  <a:pt x="1033" y="536"/>
                  <a:pt x="1033" y="536"/>
                </a:cubicBezTo>
                <a:cubicBezTo>
                  <a:pt x="896" y="611"/>
                  <a:pt x="896" y="611"/>
                  <a:pt x="896" y="611"/>
                </a:cubicBezTo>
                <a:cubicBezTo>
                  <a:pt x="834" y="499"/>
                  <a:pt x="834" y="499"/>
                  <a:pt x="834" y="499"/>
                </a:cubicBezTo>
                <a:cubicBezTo>
                  <a:pt x="431" y="720"/>
                  <a:pt x="431" y="720"/>
                  <a:pt x="431" y="720"/>
                </a:cubicBezTo>
                <a:cubicBezTo>
                  <a:pt x="737" y="1276"/>
                  <a:pt x="737" y="1276"/>
                  <a:pt x="737" y="1276"/>
                </a:cubicBezTo>
                <a:lnTo>
                  <a:pt x="1140" y="1055"/>
                </a:lnTo>
                <a:close/>
                <a:moveTo>
                  <a:pt x="993" y="672"/>
                </a:moveTo>
                <a:cubicBezTo>
                  <a:pt x="1076" y="823"/>
                  <a:pt x="1076" y="823"/>
                  <a:pt x="1076" y="823"/>
                </a:cubicBezTo>
                <a:cubicBezTo>
                  <a:pt x="1032" y="847"/>
                  <a:pt x="1032" y="847"/>
                  <a:pt x="1032" y="847"/>
                </a:cubicBezTo>
                <a:cubicBezTo>
                  <a:pt x="949" y="696"/>
                  <a:pt x="949" y="696"/>
                  <a:pt x="949" y="696"/>
                </a:cubicBezTo>
                <a:lnTo>
                  <a:pt x="993" y="67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9" name="Freeform 5"/>
          <p:cNvSpPr>
            <a:spLocks noEditPoints="1"/>
          </p:cNvSpPr>
          <p:nvPr/>
        </p:nvSpPr>
        <p:spPr bwMode="auto">
          <a:xfrm flipH="1">
            <a:off x="6026374" y="2017370"/>
            <a:ext cx="2384424" cy="2884488"/>
          </a:xfrm>
          <a:custGeom>
            <a:avLst/>
            <a:gdLst>
              <a:gd name="T0" fmla="*/ 1140 w 3306"/>
              <a:gd name="T1" fmla="*/ 1055 h 4003"/>
              <a:gd name="T2" fmla="*/ 1075 w 3306"/>
              <a:gd name="T3" fmla="*/ 937 h 4003"/>
              <a:gd name="T4" fmla="*/ 1212 w 3306"/>
              <a:gd name="T5" fmla="*/ 862 h 4003"/>
              <a:gd name="T6" fmla="*/ 1164 w 3306"/>
              <a:gd name="T7" fmla="*/ 775 h 4003"/>
              <a:gd name="T8" fmla="*/ 1189 w 3306"/>
              <a:gd name="T9" fmla="*/ 767 h 4003"/>
              <a:gd name="T10" fmla="*/ 1735 w 3306"/>
              <a:gd name="T11" fmla="*/ 639 h 4003"/>
              <a:gd name="T12" fmla="*/ 1474 w 3306"/>
              <a:gd name="T13" fmla="*/ 1207 h 4003"/>
              <a:gd name="T14" fmla="*/ 1459 w 3306"/>
              <a:gd name="T15" fmla="*/ 1392 h 4003"/>
              <a:gd name="T16" fmla="*/ 1589 w 3306"/>
              <a:gd name="T17" fmla="*/ 1605 h 4003"/>
              <a:gd name="T18" fmla="*/ 1568 w 3306"/>
              <a:gd name="T19" fmla="*/ 1672 h 4003"/>
              <a:gd name="T20" fmla="*/ 40 w 3306"/>
              <a:gd name="T21" fmla="*/ 3719 h 4003"/>
              <a:gd name="T22" fmla="*/ 69 w 3306"/>
              <a:gd name="T23" fmla="*/ 3893 h 4003"/>
              <a:gd name="T24" fmla="*/ 133 w 3306"/>
              <a:gd name="T25" fmla="*/ 3916 h 4003"/>
              <a:gd name="T26" fmla="*/ 243 w 3306"/>
              <a:gd name="T27" fmla="*/ 3864 h 4003"/>
              <a:gd name="T28" fmla="*/ 1768 w 3306"/>
              <a:gd name="T29" fmla="*/ 1825 h 4003"/>
              <a:gd name="T30" fmla="*/ 1817 w 3306"/>
              <a:gd name="T31" fmla="*/ 1892 h 4003"/>
              <a:gd name="T32" fmla="*/ 365 w 3306"/>
              <a:gd name="T33" fmla="*/ 3797 h 4003"/>
              <a:gd name="T34" fmla="*/ 383 w 3306"/>
              <a:gd name="T35" fmla="*/ 3972 h 4003"/>
              <a:gd name="T36" fmla="*/ 454 w 3306"/>
              <a:gd name="T37" fmla="*/ 4000 h 4003"/>
              <a:gd name="T38" fmla="*/ 559 w 3306"/>
              <a:gd name="T39" fmla="*/ 3954 h 4003"/>
              <a:gd name="T40" fmla="*/ 2074 w 3306"/>
              <a:gd name="T41" fmla="*/ 1870 h 4003"/>
              <a:gd name="T42" fmla="*/ 1888 w 3306"/>
              <a:gd name="T43" fmla="*/ 1576 h 4003"/>
              <a:gd name="T44" fmla="*/ 1861 w 3306"/>
              <a:gd name="T45" fmla="*/ 1544 h 4003"/>
              <a:gd name="T46" fmla="*/ 1935 w 3306"/>
              <a:gd name="T47" fmla="*/ 1335 h 4003"/>
              <a:gd name="T48" fmla="*/ 2055 w 3306"/>
              <a:gd name="T49" fmla="*/ 963 h 4003"/>
              <a:gd name="T50" fmla="*/ 2099 w 3306"/>
              <a:gd name="T51" fmla="*/ 1117 h 4003"/>
              <a:gd name="T52" fmla="*/ 2259 w 3306"/>
              <a:gd name="T53" fmla="*/ 1188 h 4003"/>
              <a:gd name="T54" fmla="*/ 3218 w 3306"/>
              <a:gd name="T55" fmla="*/ 1130 h 4003"/>
              <a:gd name="T56" fmla="*/ 3295 w 3306"/>
              <a:gd name="T57" fmla="*/ 1012 h 4003"/>
              <a:gd name="T58" fmla="*/ 3176 w 3306"/>
              <a:gd name="T59" fmla="*/ 935 h 4003"/>
              <a:gd name="T60" fmla="*/ 2261 w 3306"/>
              <a:gd name="T61" fmla="*/ 988 h 4003"/>
              <a:gd name="T62" fmla="*/ 2250 w 3306"/>
              <a:gd name="T63" fmla="*/ 914 h 4003"/>
              <a:gd name="T64" fmla="*/ 2150 w 3306"/>
              <a:gd name="T65" fmla="*/ 592 h 4003"/>
              <a:gd name="T66" fmla="*/ 2121 w 3306"/>
              <a:gd name="T67" fmla="*/ 564 h 4003"/>
              <a:gd name="T68" fmla="*/ 2098 w 3306"/>
              <a:gd name="T69" fmla="*/ 542 h 4003"/>
              <a:gd name="T70" fmla="*/ 2151 w 3306"/>
              <a:gd name="T71" fmla="*/ 547 h 4003"/>
              <a:gd name="T72" fmla="*/ 2425 w 3306"/>
              <a:gd name="T73" fmla="*/ 273 h 4003"/>
              <a:gd name="T74" fmla="*/ 2151 w 3306"/>
              <a:gd name="T75" fmla="*/ 0 h 4003"/>
              <a:gd name="T76" fmla="*/ 1877 w 3306"/>
              <a:gd name="T77" fmla="*/ 273 h 4003"/>
              <a:gd name="T78" fmla="*/ 1968 w 3306"/>
              <a:gd name="T79" fmla="*/ 477 h 4003"/>
              <a:gd name="T80" fmla="*/ 1960 w 3306"/>
              <a:gd name="T81" fmla="*/ 475 h 4003"/>
              <a:gd name="T82" fmla="*/ 1103 w 3306"/>
              <a:gd name="T83" fmla="*/ 587 h 4003"/>
              <a:gd name="T84" fmla="*/ 1073 w 3306"/>
              <a:gd name="T85" fmla="*/ 609 h 4003"/>
              <a:gd name="T86" fmla="*/ 1033 w 3306"/>
              <a:gd name="T87" fmla="*/ 536 h 4003"/>
              <a:gd name="T88" fmla="*/ 896 w 3306"/>
              <a:gd name="T89" fmla="*/ 611 h 4003"/>
              <a:gd name="T90" fmla="*/ 834 w 3306"/>
              <a:gd name="T91" fmla="*/ 499 h 4003"/>
              <a:gd name="T92" fmla="*/ 431 w 3306"/>
              <a:gd name="T93" fmla="*/ 720 h 4003"/>
              <a:gd name="T94" fmla="*/ 737 w 3306"/>
              <a:gd name="T95" fmla="*/ 1276 h 4003"/>
              <a:gd name="T96" fmla="*/ 1140 w 3306"/>
              <a:gd name="T97" fmla="*/ 1055 h 4003"/>
              <a:gd name="T98" fmla="*/ 993 w 3306"/>
              <a:gd name="T99" fmla="*/ 672 h 4003"/>
              <a:gd name="T100" fmla="*/ 1076 w 3306"/>
              <a:gd name="T101" fmla="*/ 823 h 4003"/>
              <a:gd name="T102" fmla="*/ 1032 w 3306"/>
              <a:gd name="T103" fmla="*/ 847 h 4003"/>
              <a:gd name="T104" fmla="*/ 949 w 3306"/>
              <a:gd name="T105" fmla="*/ 696 h 4003"/>
              <a:gd name="T106" fmla="*/ 993 w 3306"/>
              <a:gd name="T107" fmla="*/ 672 h 40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306" h="4003">
                <a:moveTo>
                  <a:pt x="1140" y="1055"/>
                </a:moveTo>
                <a:cubicBezTo>
                  <a:pt x="1075" y="937"/>
                  <a:pt x="1075" y="937"/>
                  <a:pt x="1075" y="937"/>
                </a:cubicBezTo>
                <a:cubicBezTo>
                  <a:pt x="1212" y="862"/>
                  <a:pt x="1212" y="862"/>
                  <a:pt x="1212" y="862"/>
                </a:cubicBezTo>
                <a:cubicBezTo>
                  <a:pt x="1164" y="775"/>
                  <a:pt x="1164" y="775"/>
                  <a:pt x="1164" y="775"/>
                </a:cubicBezTo>
                <a:cubicBezTo>
                  <a:pt x="1173" y="774"/>
                  <a:pt x="1181" y="771"/>
                  <a:pt x="1189" y="767"/>
                </a:cubicBezTo>
                <a:cubicBezTo>
                  <a:pt x="1426" y="655"/>
                  <a:pt x="1611" y="634"/>
                  <a:pt x="1735" y="639"/>
                </a:cubicBezTo>
                <a:cubicBezTo>
                  <a:pt x="1657" y="831"/>
                  <a:pt x="1536" y="1008"/>
                  <a:pt x="1474" y="1207"/>
                </a:cubicBezTo>
                <a:cubicBezTo>
                  <a:pt x="1455" y="1265"/>
                  <a:pt x="1438" y="1332"/>
                  <a:pt x="1459" y="1392"/>
                </a:cubicBezTo>
                <a:cubicBezTo>
                  <a:pt x="1482" y="1457"/>
                  <a:pt x="1531" y="1530"/>
                  <a:pt x="1589" y="1605"/>
                </a:cubicBezTo>
                <a:cubicBezTo>
                  <a:pt x="1582" y="1630"/>
                  <a:pt x="1574" y="1653"/>
                  <a:pt x="1568" y="1672"/>
                </a:cubicBezTo>
                <a:cubicBezTo>
                  <a:pt x="1544" y="1726"/>
                  <a:pt x="219" y="3469"/>
                  <a:pt x="40" y="3719"/>
                </a:cubicBezTo>
                <a:cubicBezTo>
                  <a:pt x="0" y="3775"/>
                  <a:pt x="13" y="3853"/>
                  <a:pt x="69" y="3893"/>
                </a:cubicBezTo>
                <a:cubicBezTo>
                  <a:pt x="89" y="3907"/>
                  <a:pt x="111" y="3915"/>
                  <a:pt x="133" y="3916"/>
                </a:cubicBezTo>
                <a:cubicBezTo>
                  <a:pt x="175" y="3919"/>
                  <a:pt x="217" y="3901"/>
                  <a:pt x="243" y="3864"/>
                </a:cubicBezTo>
                <a:cubicBezTo>
                  <a:pt x="368" y="3690"/>
                  <a:pt x="1684" y="1970"/>
                  <a:pt x="1768" y="1825"/>
                </a:cubicBezTo>
                <a:cubicBezTo>
                  <a:pt x="1788" y="1850"/>
                  <a:pt x="1806" y="1874"/>
                  <a:pt x="1817" y="1892"/>
                </a:cubicBezTo>
                <a:cubicBezTo>
                  <a:pt x="1776" y="1975"/>
                  <a:pt x="502" y="3628"/>
                  <a:pt x="365" y="3797"/>
                </a:cubicBezTo>
                <a:cubicBezTo>
                  <a:pt x="322" y="3850"/>
                  <a:pt x="330" y="3929"/>
                  <a:pt x="383" y="3972"/>
                </a:cubicBezTo>
                <a:cubicBezTo>
                  <a:pt x="404" y="3989"/>
                  <a:pt x="429" y="3999"/>
                  <a:pt x="454" y="4000"/>
                </a:cubicBezTo>
                <a:cubicBezTo>
                  <a:pt x="493" y="4003"/>
                  <a:pt x="533" y="3987"/>
                  <a:pt x="559" y="3954"/>
                </a:cubicBezTo>
                <a:cubicBezTo>
                  <a:pt x="970" y="3449"/>
                  <a:pt x="2079" y="1915"/>
                  <a:pt x="2074" y="1870"/>
                </a:cubicBezTo>
                <a:cubicBezTo>
                  <a:pt x="2066" y="1795"/>
                  <a:pt x="2008" y="1722"/>
                  <a:pt x="1888" y="1576"/>
                </a:cubicBezTo>
                <a:cubicBezTo>
                  <a:pt x="1879" y="1566"/>
                  <a:pt x="1870" y="1555"/>
                  <a:pt x="1861" y="1544"/>
                </a:cubicBezTo>
                <a:cubicBezTo>
                  <a:pt x="1895" y="1475"/>
                  <a:pt x="1920" y="1374"/>
                  <a:pt x="1935" y="1335"/>
                </a:cubicBezTo>
                <a:cubicBezTo>
                  <a:pt x="2055" y="963"/>
                  <a:pt x="2055" y="963"/>
                  <a:pt x="2055" y="963"/>
                </a:cubicBezTo>
                <a:cubicBezTo>
                  <a:pt x="2063" y="1026"/>
                  <a:pt x="2072" y="1077"/>
                  <a:pt x="2099" y="1117"/>
                </a:cubicBezTo>
                <a:cubicBezTo>
                  <a:pt x="2113" y="1138"/>
                  <a:pt x="2142" y="1180"/>
                  <a:pt x="2259" y="1188"/>
                </a:cubicBezTo>
                <a:cubicBezTo>
                  <a:pt x="2325" y="1193"/>
                  <a:pt x="3079" y="1160"/>
                  <a:pt x="3218" y="1130"/>
                </a:cubicBezTo>
                <a:cubicBezTo>
                  <a:pt x="3272" y="1119"/>
                  <a:pt x="3306" y="1066"/>
                  <a:pt x="3295" y="1012"/>
                </a:cubicBezTo>
                <a:cubicBezTo>
                  <a:pt x="3284" y="958"/>
                  <a:pt x="3231" y="923"/>
                  <a:pt x="3176" y="935"/>
                </a:cubicBezTo>
                <a:cubicBezTo>
                  <a:pt x="3080" y="955"/>
                  <a:pt x="2312" y="990"/>
                  <a:pt x="2261" y="988"/>
                </a:cubicBezTo>
                <a:cubicBezTo>
                  <a:pt x="2257" y="968"/>
                  <a:pt x="2253" y="938"/>
                  <a:pt x="2250" y="914"/>
                </a:cubicBezTo>
                <a:cubicBezTo>
                  <a:pt x="2237" y="821"/>
                  <a:pt x="2220" y="693"/>
                  <a:pt x="2150" y="592"/>
                </a:cubicBezTo>
                <a:cubicBezTo>
                  <a:pt x="2142" y="580"/>
                  <a:pt x="2132" y="571"/>
                  <a:pt x="2121" y="564"/>
                </a:cubicBezTo>
                <a:cubicBezTo>
                  <a:pt x="2115" y="556"/>
                  <a:pt x="2107" y="549"/>
                  <a:pt x="2098" y="542"/>
                </a:cubicBezTo>
                <a:cubicBezTo>
                  <a:pt x="2115" y="545"/>
                  <a:pt x="2133" y="547"/>
                  <a:pt x="2151" y="547"/>
                </a:cubicBezTo>
                <a:cubicBezTo>
                  <a:pt x="2302" y="547"/>
                  <a:pt x="2425" y="425"/>
                  <a:pt x="2425" y="273"/>
                </a:cubicBezTo>
                <a:cubicBezTo>
                  <a:pt x="2425" y="122"/>
                  <a:pt x="2302" y="0"/>
                  <a:pt x="2151" y="0"/>
                </a:cubicBezTo>
                <a:cubicBezTo>
                  <a:pt x="2000" y="0"/>
                  <a:pt x="1877" y="122"/>
                  <a:pt x="1877" y="273"/>
                </a:cubicBezTo>
                <a:cubicBezTo>
                  <a:pt x="1877" y="354"/>
                  <a:pt x="1912" y="427"/>
                  <a:pt x="1968" y="477"/>
                </a:cubicBezTo>
                <a:cubicBezTo>
                  <a:pt x="1965" y="476"/>
                  <a:pt x="1962" y="476"/>
                  <a:pt x="1960" y="475"/>
                </a:cubicBezTo>
                <a:cubicBezTo>
                  <a:pt x="1864" y="444"/>
                  <a:pt x="1553" y="373"/>
                  <a:pt x="1103" y="587"/>
                </a:cubicBezTo>
                <a:cubicBezTo>
                  <a:pt x="1091" y="592"/>
                  <a:pt x="1081" y="600"/>
                  <a:pt x="1073" y="609"/>
                </a:cubicBezTo>
                <a:cubicBezTo>
                  <a:pt x="1033" y="536"/>
                  <a:pt x="1033" y="536"/>
                  <a:pt x="1033" y="536"/>
                </a:cubicBezTo>
                <a:cubicBezTo>
                  <a:pt x="896" y="611"/>
                  <a:pt x="896" y="611"/>
                  <a:pt x="896" y="611"/>
                </a:cubicBezTo>
                <a:cubicBezTo>
                  <a:pt x="834" y="499"/>
                  <a:pt x="834" y="499"/>
                  <a:pt x="834" y="499"/>
                </a:cubicBezTo>
                <a:cubicBezTo>
                  <a:pt x="431" y="720"/>
                  <a:pt x="431" y="720"/>
                  <a:pt x="431" y="720"/>
                </a:cubicBezTo>
                <a:cubicBezTo>
                  <a:pt x="737" y="1276"/>
                  <a:pt x="737" y="1276"/>
                  <a:pt x="737" y="1276"/>
                </a:cubicBezTo>
                <a:lnTo>
                  <a:pt x="1140" y="1055"/>
                </a:lnTo>
                <a:close/>
                <a:moveTo>
                  <a:pt x="993" y="672"/>
                </a:moveTo>
                <a:cubicBezTo>
                  <a:pt x="1076" y="823"/>
                  <a:pt x="1076" y="823"/>
                  <a:pt x="1076" y="823"/>
                </a:cubicBezTo>
                <a:cubicBezTo>
                  <a:pt x="1032" y="847"/>
                  <a:pt x="1032" y="847"/>
                  <a:pt x="1032" y="847"/>
                </a:cubicBezTo>
                <a:cubicBezTo>
                  <a:pt x="949" y="696"/>
                  <a:pt x="949" y="696"/>
                  <a:pt x="949" y="696"/>
                </a:cubicBezTo>
                <a:lnTo>
                  <a:pt x="993" y="67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012058" y="3090392"/>
            <a:ext cx="10647054" cy="5355290"/>
            <a:chOff x="1012058" y="3090392"/>
            <a:chExt cx="10647054" cy="5355290"/>
          </a:xfrm>
        </p:grpSpPr>
        <p:grpSp>
          <p:nvGrpSpPr>
            <p:cNvPr id="173" name="Group 172"/>
            <p:cNvGrpSpPr/>
            <p:nvPr/>
          </p:nvGrpSpPr>
          <p:grpSpPr>
            <a:xfrm>
              <a:off x="8271658" y="3090392"/>
              <a:ext cx="3387454" cy="5355290"/>
              <a:chOff x="7001425" y="1980545"/>
              <a:chExt cx="4114976" cy="6505444"/>
            </a:xfrm>
          </p:grpSpPr>
          <p:grpSp>
            <p:nvGrpSpPr>
              <p:cNvPr id="174" name="Group 173"/>
              <p:cNvGrpSpPr/>
              <p:nvPr/>
            </p:nvGrpSpPr>
            <p:grpSpPr>
              <a:xfrm flipH="1">
                <a:off x="9615666" y="2432521"/>
                <a:ext cx="1500735" cy="4435017"/>
                <a:chOff x="1827212" y="2721589"/>
                <a:chExt cx="1500735" cy="4435017"/>
              </a:xfrm>
            </p:grpSpPr>
            <p:sp>
              <p:nvSpPr>
                <p:cNvPr id="223" name="Rectangle 222"/>
                <p:cNvSpPr/>
                <p:nvPr/>
              </p:nvSpPr>
              <p:spPr>
                <a:xfrm>
                  <a:off x="2511696" y="3767172"/>
                  <a:ext cx="131766" cy="3389434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50000"/>
                      </a:schemeClr>
                    </a:gs>
                    <a:gs pos="25000">
                      <a:schemeClr val="bg1">
                        <a:lumMod val="75000"/>
                      </a:schemeClr>
                    </a:gs>
                    <a:gs pos="50000">
                      <a:schemeClr val="bg1">
                        <a:lumMod val="85000"/>
                      </a:schemeClr>
                    </a:gs>
                    <a:gs pos="75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224" name="Group 223"/>
                <p:cNvGrpSpPr/>
                <p:nvPr/>
              </p:nvGrpSpPr>
              <p:grpSpPr>
                <a:xfrm>
                  <a:off x="1827212" y="2817746"/>
                  <a:ext cx="1500735" cy="1500735"/>
                  <a:chOff x="4441277" y="2884842"/>
                  <a:chExt cx="867870" cy="867870"/>
                </a:xfrm>
                <a:effectLst>
                  <a:outerShdw blurRad="114300" sx="102000" sy="102000" algn="ctr" rotWithShape="0">
                    <a:prstClr val="black">
                      <a:alpha val="23000"/>
                    </a:prstClr>
                  </a:outerShdw>
                </a:effectLst>
              </p:grpSpPr>
              <p:sp>
                <p:nvSpPr>
                  <p:cNvPr id="228" name="Rectangle 227"/>
                  <p:cNvSpPr/>
                  <p:nvPr/>
                </p:nvSpPr>
                <p:spPr>
                  <a:xfrm rot="2700000">
                    <a:off x="4441277" y="2884842"/>
                    <a:ext cx="867870" cy="867870"/>
                  </a:xfrm>
                  <a:prstGeom prst="rect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29" name="Rectangle 228"/>
                  <p:cNvSpPr/>
                  <p:nvPr/>
                </p:nvSpPr>
                <p:spPr>
                  <a:xfrm rot="2700000">
                    <a:off x="4483130" y="2926695"/>
                    <a:ext cx="784165" cy="784165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225" name="Oval 224"/>
                <p:cNvSpPr/>
                <p:nvPr/>
              </p:nvSpPr>
              <p:spPr>
                <a:xfrm>
                  <a:off x="2539479" y="4343400"/>
                  <a:ext cx="76200" cy="762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50000"/>
                      </a:schemeClr>
                    </a:gs>
                    <a:gs pos="59000">
                      <a:schemeClr val="bg1">
                        <a:lumMod val="75000"/>
                      </a:schemeClr>
                    </a:gs>
                    <a:gs pos="9000">
                      <a:schemeClr val="bg1">
                        <a:lumMod val="8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26" name="Oval 225"/>
                <p:cNvSpPr/>
                <p:nvPr/>
              </p:nvSpPr>
              <p:spPr>
                <a:xfrm>
                  <a:off x="2539479" y="2721589"/>
                  <a:ext cx="76200" cy="762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50000"/>
                      </a:schemeClr>
                    </a:gs>
                    <a:gs pos="59000">
                      <a:schemeClr val="bg1">
                        <a:lumMod val="75000"/>
                      </a:schemeClr>
                    </a:gs>
                    <a:gs pos="9000">
                      <a:schemeClr val="bg1">
                        <a:lumMod val="8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27" name="Freeform 5"/>
                <p:cNvSpPr>
                  <a:spLocks noEditPoints="1"/>
                </p:cNvSpPr>
                <p:nvPr/>
              </p:nvSpPr>
              <p:spPr bwMode="auto">
                <a:xfrm>
                  <a:off x="2158480" y="3107820"/>
                  <a:ext cx="838199" cy="967575"/>
                </a:xfrm>
                <a:custGeom>
                  <a:avLst/>
                  <a:gdLst>
                    <a:gd name="T0" fmla="*/ 709 w 2217"/>
                    <a:gd name="T1" fmla="*/ 1055 h 2562"/>
                    <a:gd name="T2" fmla="*/ 644 w 2217"/>
                    <a:gd name="T3" fmla="*/ 937 h 2562"/>
                    <a:gd name="T4" fmla="*/ 781 w 2217"/>
                    <a:gd name="T5" fmla="*/ 862 h 2562"/>
                    <a:gd name="T6" fmla="*/ 733 w 2217"/>
                    <a:gd name="T7" fmla="*/ 775 h 2562"/>
                    <a:gd name="T8" fmla="*/ 758 w 2217"/>
                    <a:gd name="T9" fmla="*/ 767 h 2562"/>
                    <a:gd name="T10" fmla="*/ 1304 w 2217"/>
                    <a:gd name="T11" fmla="*/ 639 h 2562"/>
                    <a:gd name="T12" fmla="*/ 1043 w 2217"/>
                    <a:gd name="T13" fmla="*/ 1207 h 2562"/>
                    <a:gd name="T14" fmla="*/ 1028 w 2217"/>
                    <a:gd name="T15" fmla="*/ 1392 h 2562"/>
                    <a:gd name="T16" fmla="*/ 1158 w 2217"/>
                    <a:gd name="T17" fmla="*/ 1605 h 2562"/>
                    <a:gd name="T18" fmla="*/ 1137 w 2217"/>
                    <a:gd name="T19" fmla="*/ 1672 h 2562"/>
                    <a:gd name="T20" fmla="*/ 727 w 2217"/>
                    <a:gd name="T21" fmla="*/ 2278 h 2562"/>
                    <a:gd name="T22" fmla="*/ 756 w 2217"/>
                    <a:gd name="T23" fmla="*/ 2453 h 2562"/>
                    <a:gd name="T24" fmla="*/ 820 w 2217"/>
                    <a:gd name="T25" fmla="*/ 2476 h 2562"/>
                    <a:gd name="T26" fmla="*/ 931 w 2217"/>
                    <a:gd name="T27" fmla="*/ 2424 h 2562"/>
                    <a:gd name="T28" fmla="*/ 1337 w 2217"/>
                    <a:gd name="T29" fmla="*/ 1825 h 2562"/>
                    <a:gd name="T30" fmla="*/ 1386 w 2217"/>
                    <a:gd name="T31" fmla="*/ 1892 h 2562"/>
                    <a:gd name="T32" fmla="*/ 1052 w 2217"/>
                    <a:gd name="T33" fmla="*/ 2356 h 2562"/>
                    <a:gd name="T34" fmla="*/ 1071 w 2217"/>
                    <a:gd name="T35" fmla="*/ 2532 h 2562"/>
                    <a:gd name="T36" fmla="*/ 1141 w 2217"/>
                    <a:gd name="T37" fmla="*/ 2560 h 2562"/>
                    <a:gd name="T38" fmla="*/ 1247 w 2217"/>
                    <a:gd name="T39" fmla="*/ 2514 h 2562"/>
                    <a:gd name="T40" fmla="*/ 1643 w 2217"/>
                    <a:gd name="T41" fmla="*/ 1870 h 2562"/>
                    <a:gd name="T42" fmla="*/ 1457 w 2217"/>
                    <a:gd name="T43" fmla="*/ 1576 h 2562"/>
                    <a:gd name="T44" fmla="*/ 1430 w 2217"/>
                    <a:gd name="T45" fmla="*/ 1544 h 2562"/>
                    <a:gd name="T46" fmla="*/ 1504 w 2217"/>
                    <a:gd name="T47" fmla="*/ 1335 h 2562"/>
                    <a:gd name="T48" fmla="*/ 1624 w 2217"/>
                    <a:gd name="T49" fmla="*/ 963 h 2562"/>
                    <a:gd name="T50" fmla="*/ 1668 w 2217"/>
                    <a:gd name="T51" fmla="*/ 1117 h 2562"/>
                    <a:gd name="T52" fmla="*/ 1828 w 2217"/>
                    <a:gd name="T53" fmla="*/ 1188 h 2562"/>
                    <a:gd name="T54" fmla="*/ 2128 w 2217"/>
                    <a:gd name="T55" fmla="*/ 1157 h 2562"/>
                    <a:gd name="T56" fmla="*/ 2206 w 2217"/>
                    <a:gd name="T57" fmla="*/ 1038 h 2562"/>
                    <a:gd name="T58" fmla="*/ 2087 w 2217"/>
                    <a:gd name="T59" fmla="*/ 961 h 2562"/>
                    <a:gd name="T60" fmla="*/ 1830 w 2217"/>
                    <a:gd name="T61" fmla="*/ 988 h 2562"/>
                    <a:gd name="T62" fmla="*/ 1819 w 2217"/>
                    <a:gd name="T63" fmla="*/ 914 h 2562"/>
                    <a:gd name="T64" fmla="*/ 1719 w 2217"/>
                    <a:gd name="T65" fmla="*/ 592 h 2562"/>
                    <a:gd name="T66" fmla="*/ 1690 w 2217"/>
                    <a:gd name="T67" fmla="*/ 564 h 2562"/>
                    <a:gd name="T68" fmla="*/ 1667 w 2217"/>
                    <a:gd name="T69" fmla="*/ 542 h 2562"/>
                    <a:gd name="T70" fmla="*/ 1720 w 2217"/>
                    <a:gd name="T71" fmla="*/ 547 h 2562"/>
                    <a:gd name="T72" fmla="*/ 1994 w 2217"/>
                    <a:gd name="T73" fmla="*/ 273 h 2562"/>
                    <a:gd name="T74" fmla="*/ 1720 w 2217"/>
                    <a:gd name="T75" fmla="*/ 0 h 2562"/>
                    <a:gd name="T76" fmla="*/ 1446 w 2217"/>
                    <a:gd name="T77" fmla="*/ 273 h 2562"/>
                    <a:gd name="T78" fmla="*/ 1537 w 2217"/>
                    <a:gd name="T79" fmla="*/ 477 h 2562"/>
                    <a:gd name="T80" fmla="*/ 1529 w 2217"/>
                    <a:gd name="T81" fmla="*/ 475 h 2562"/>
                    <a:gd name="T82" fmla="*/ 672 w 2217"/>
                    <a:gd name="T83" fmla="*/ 587 h 2562"/>
                    <a:gd name="T84" fmla="*/ 642 w 2217"/>
                    <a:gd name="T85" fmla="*/ 609 h 2562"/>
                    <a:gd name="T86" fmla="*/ 602 w 2217"/>
                    <a:gd name="T87" fmla="*/ 536 h 2562"/>
                    <a:gd name="T88" fmla="*/ 465 w 2217"/>
                    <a:gd name="T89" fmla="*/ 611 h 2562"/>
                    <a:gd name="T90" fmla="*/ 403 w 2217"/>
                    <a:gd name="T91" fmla="*/ 499 h 2562"/>
                    <a:gd name="T92" fmla="*/ 0 w 2217"/>
                    <a:gd name="T93" fmla="*/ 720 h 2562"/>
                    <a:gd name="T94" fmla="*/ 306 w 2217"/>
                    <a:gd name="T95" fmla="*/ 1276 h 2562"/>
                    <a:gd name="T96" fmla="*/ 709 w 2217"/>
                    <a:gd name="T97" fmla="*/ 1055 h 2562"/>
                    <a:gd name="T98" fmla="*/ 562 w 2217"/>
                    <a:gd name="T99" fmla="*/ 672 h 2562"/>
                    <a:gd name="T100" fmla="*/ 645 w 2217"/>
                    <a:gd name="T101" fmla="*/ 823 h 2562"/>
                    <a:gd name="T102" fmla="*/ 601 w 2217"/>
                    <a:gd name="T103" fmla="*/ 847 h 2562"/>
                    <a:gd name="T104" fmla="*/ 518 w 2217"/>
                    <a:gd name="T105" fmla="*/ 696 h 2562"/>
                    <a:gd name="T106" fmla="*/ 562 w 2217"/>
                    <a:gd name="T107" fmla="*/ 672 h 25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217" h="2562">
                      <a:moveTo>
                        <a:pt x="709" y="1055"/>
                      </a:moveTo>
                      <a:cubicBezTo>
                        <a:pt x="644" y="937"/>
                        <a:pt x="644" y="937"/>
                        <a:pt x="644" y="937"/>
                      </a:cubicBezTo>
                      <a:cubicBezTo>
                        <a:pt x="781" y="862"/>
                        <a:pt x="781" y="862"/>
                        <a:pt x="781" y="862"/>
                      </a:cubicBezTo>
                      <a:cubicBezTo>
                        <a:pt x="733" y="775"/>
                        <a:pt x="733" y="775"/>
                        <a:pt x="733" y="775"/>
                      </a:cubicBezTo>
                      <a:cubicBezTo>
                        <a:pt x="742" y="774"/>
                        <a:pt x="750" y="771"/>
                        <a:pt x="758" y="767"/>
                      </a:cubicBezTo>
                      <a:cubicBezTo>
                        <a:pt x="995" y="655"/>
                        <a:pt x="1180" y="634"/>
                        <a:pt x="1304" y="639"/>
                      </a:cubicBezTo>
                      <a:cubicBezTo>
                        <a:pt x="1226" y="831"/>
                        <a:pt x="1105" y="1008"/>
                        <a:pt x="1043" y="1207"/>
                      </a:cubicBezTo>
                      <a:cubicBezTo>
                        <a:pt x="1024" y="1265"/>
                        <a:pt x="1007" y="1332"/>
                        <a:pt x="1028" y="1392"/>
                      </a:cubicBezTo>
                      <a:cubicBezTo>
                        <a:pt x="1051" y="1457"/>
                        <a:pt x="1100" y="1530"/>
                        <a:pt x="1158" y="1605"/>
                      </a:cubicBezTo>
                      <a:cubicBezTo>
                        <a:pt x="1151" y="1630"/>
                        <a:pt x="1143" y="1653"/>
                        <a:pt x="1137" y="1672"/>
                      </a:cubicBezTo>
                      <a:cubicBezTo>
                        <a:pt x="1113" y="1726"/>
                        <a:pt x="906" y="2028"/>
                        <a:pt x="727" y="2278"/>
                      </a:cubicBezTo>
                      <a:cubicBezTo>
                        <a:pt x="687" y="2334"/>
                        <a:pt x="700" y="2412"/>
                        <a:pt x="756" y="2453"/>
                      </a:cubicBezTo>
                      <a:cubicBezTo>
                        <a:pt x="776" y="2467"/>
                        <a:pt x="798" y="2474"/>
                        <a:pt x="820" y="2476"/>
                      </a:cubicBezTo>
                      <a:cubicBezTo>
                        <a:pt x="862" y="2478"/>
                        <a:pt x="904" y="2460"/>
                        <a:pt x="931" y="2424"/>
                      </a:cubicBezTo>
                      <a:cubicBezTo>
                        <a:pt x="1056" y="2249"/>
                        <a:pt x="1253" y="1970"/>
                        <a:pt x="1337" y="1825"/>
                      </a:cubicBezTo>
                      <a:cubicBezTo>
                        <a:pt x="1357" y="1850"/>
                        <a:pt x="1375" y="1874"/>
                        <a:pt x="1386" y="1892"/>
                      </a:cubicBezTo>
                      <a:cubicBezTo>
                        <a:pt x="1345" y="1975"/>
                        <a:pt x="1189" y="2187"/>
                        <a:pt x="1052" y="2356"/>
                      </a:cubicBezTo>
                      <a:cubicBezTo>
                        <a:pt x="1009" y="2410"/>
                        <a:pt x="1017" y="2489"/>
                        <a:pt x="1071" y="2532"/>
                      </a:cubicBezTo>
                      <a:cubicBezTo>
                        <a:pt x="1091" y="2549"/>
                        <a:pt x="1116" y="2558"/>
                        <a:pt x="1141" y="2560"/>
                      </a:cubicBezTo>
                      <a:cubicBezTo>
                        <a:pt x="1180" y="2562"/>
                        <a:pt x="1220" y="2546"/>
                        <a:pt x="1247" y="2514"/>
                      </a:cubicBezTo>
                      <a:cubicBezTo>
                        <a:pt x="1657" y="2008"/>
                        <a:pt x="1648" y="1915"/>
                        <a:pt x="1643" y="1870"/>
                      </a:cubicBezTo>
                      <a:cubicBezTo>
                        <a:pt x="1635" y="1795"/>
                        <a:pt x="1577" y="1722"/>
                        <a:pt x="1457" y="1576"/>
                      </a:cubicBezTo>
                      <a:cubicBezTo>
                        <a:pt x="1448" y="1566"/>
                        <a:pt x="1439" y="1555"/>
                        <a:pt x="1430" y="1544"/>
                      </a:cubicBezTo>
                      <a:cubicBezTo>
                        <a:pt x="1464" y="1475"/>
                        <a:pt x="1489" y="1374"/>
                        <a:pt x="1504" y="1335"/>
                      </a:cubicBezTo>
                      <a:cubicBezTo>
                        <a:pt x="1624" y="963"/>
                        <a:pt x="1624" y="963"/>
                        <a:pt x="1624" y="963"/>
                      </a:cubicBezTo>
                      <a:cubicBezTo>
                        <a:pt x="1632" y="1026"/>
                        <a:pt x="1641" y="1077"/>
                        <a:pt x="1668" y="1117"/>
                      </a:cubicBezTo>
                      <a:cubicBezTo>
                        <a:pt x="1682" y="1138"/>
                        <a:pt x="1711" y="1180"/>
                        <a:pt x="1828" y="1188"/>
                      </a:cubicBezTo>
                      <a:cubicBezTo>
                        <a:pt x="1894" y="1193"/>
                        <a:pt x="1990" y="1186"/>
                        <a:pt x="2128" y="1157"/>
                      </a:cubicBezTo>
                      <a:cubicBezTo>
                        <a:pt x="2182" y="1145"/>
                        <a:pt x="2217" y="1092"/>
                        <a:pt x="2206" y="1038"/>
                      </a:cubicBezTo>
                      <a:cubicBezTo>
                        <a:pt x="2194" y="984"/>
                        <a:pt x="2142" y="950"/>
                        <a:pt x="2087" y="961"/>
                      </a:cubicBezTo>
                      <a:cubicBezTo>
                        <a:pt x="1991" y="981"/>
                        <a:pt x="1881" y="990"/>
                        <a:pt x="1830" y="988"/>
                      </a:cubicBezTo>
                      <a:cubicBezTo>
                        <a:pt x="1826" y="968"/>
                        <a:pt x="1822" y="938"/>
                        <a:pt x="1819" y="914"/>
                      </a:cubicBezTo>
                      <a:cubicBezTo>
                        <a:pt x="1806" y="821"/>
                        <a:pt x="1789" y="693"/>
                        <a:pt x="1719" y="592"/>
                      </a:cubicBezTo>
                      <a:cubicBezTo>
                        <a:pt x="1711" y="580"/>
                        <a:pt x="1701" y="571"/>
                        <a:pt x="1690" y="564"/>
                      </a:cubicBezTo>
                      <a:cubicBezTo>
                        <a:pt x="1684" y="556"/>
                        <a:pt x="1676" y="549"/>
                        <a:pt x="1667" y="542"/>
                      </a:cubicBezTo>
                      <a:cubicBezTo>
                        <a:pt x="1684" y="545"/>
                        <a:pt x="1702" y="547"/>
                        <a:pt x="1720" y="547"/>
                      </a:cubicBezTo>
                      <a:cubicBezTo>
                        <a:pt x="1871" y="547"/>
                        <a:pt x="1994" y="425"/>
                        <a:pt x="1994" y="273"/>
                      </a:cubicBezTo>
                      <a:cubicBezTo>
                        <a:pt x="1994" y="122"/>
                        <a:pt x="1871" y="0"/>
                        <a:pt x="1720" y="0"/>
                      </a:cubicBezTo>
                      <a:cubicBezTo>
                        <a:pt x="1569" y="0"/>
                        <a:pt x="1446" y="122"/>
                        <a:pt x="1446" y="273"/>
                      </a:cubicBezTo>
                      <a:cubicBezTo>
                        <a:pt x="1446" y="354"/>
                        <a:pt x="1481" y="427"/>
                        <a:pt x="1537" y="477"/>
                      </a:cubicBezTo>
                      <a:cubicBezTo>
                        <a:pt x="1534" y="476"/>
                        <a:pt x="1531" y="476"/>
                        <a:pt x="1529" y="475"/>
                      </a:cubicBezTo>
                      <a:cubicBezTo>
                        <a:pt x="1433" y="444"/>
                        <a:pt x="1122" y="373"/>
                        <a:pt x="672" y="587"/>
                      </a:cubicBezTo>
                      <a:cubicBezTo>
                        <a:pt x="660" y="592"/>
                        <a:pt x="650" y="600"/>
                        <a:pt x="642" y="609"/>
                      </a:cubicBezTo>
                      <a:cubicBezTo>
                        <a:pt x="602" y="536"/>
                        <a:pt x="602" y="536"/>
                        <a:pt x="602" y="536"/>
                      </a:cubicBezTo>
                      <a:cubicBezTo>
                        <a:pt x="465" y="611"/>
                        <a:pt x="465" y="611"/>
                        <a:pt x="465" y="611"/>
                      </a:cubicBezTo>
                      <a:cubicBezTo>
                        <a:pt x="403" y="499"/>
                        <a:pt x="403" y="499"/>
                        <a:pt x="403" y="499"/>
                      </a:cubicBezTo>
                      <a:cubicBezTo>
                        <a:pt x="0" y="720"/>
                        <a:pt x="0" y="720"/>
                        <a:pt x="0" y="720"/>
                      </a:cubicBezTo>
                      <a:cubicBezTo>
                        <a:pt x="306" y="1276"/>
                        <a:pt x="306" y="1276"/>
                        <a:pt x="306" y="1276"/>
                      </a:cubicBezTo>
                      <a:lnTo>
                        <a:pt x="709" y="1055"/>
                      </a:lnTo>
                      <a:close/>
                      <a:moveTo>
                        <a:pt x="562" y="672"/>
                      </a:moveTo>
                      <a:cubicBezTo>
                        <a:pt x="645" y="823"/>
                        <a:pt x="645" y="823"/>
                        <a:pt x="645" y="823"/>
                      </a:cubicBezTo>
                      <a:cubicBezTo>
                        <a:pt x="601" y="847"/>
                        <a:pt x="601" y="847"/>
                        <a:pt x="601" y="847"/>
                      </a:cubicBezTo>
                      <a:cubicBezTo>
                        <a:pt x="518" y="696"/>
                        <a:pt x="518" y="696"/>
                        <a:pt x="518" y="696"/>
                      </a:cubicBezTo>
                      <a:lnTo>
                        <a:pt x="562" y="67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75" name="Group 174"/>
              <p:cNvGrpSpPr/>
              <p:nvPr/>
            </p:nvGrpSpPr>
            <p:grpSpPr>
              <a:xfrm flipH="1">
                <a:off x="8583362" y="2310462"/>
                <a:ext cx="1219140" cy="4776138"/>
                <a:chOff x="1827212" y="2721589"/>
                <a:chExt cx="1500735" cy="5879329"/>
              </a:xfrm>
            </p:grpSpPr>
            <p:sp>
              <p:nvSpPr>
                <p:cNvPr id="216" name="Rectangle 215"/>
                <p:cNvSpPr/>
                <p:nvPr/>
              </p:nvSpPr>
              <p:spPr>
                <a:xfrm>
                  <a:off x="2511695" y="3638446"/>
                  <a:ext cx="131766" cy="4962472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50000"/>
                      </a:schemeClr>
                    </a:gs>
                    <a:gs pos="25000">
                      <a:schemeClr val="bg1">
                        <a:lumMod val="75000"/>
                      </a:schemeClr>
                    </a:gs>
                    <a:gs pos="50000">
                      <a:schemeClr val="bg1">
                        <a:lumMod val="85000"/>
                      </a:schemeClr>
                    </a:gs>
                    <a:gs pos="75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217" name="Group 216"/>
                <p:cNvGrpSpPr/>
                <p:nvPr/>
              </p:nvGrpSpPr>
              <p:grpSpPr>
                <a:xfrm>
                  <a:off x="1827212" y="2817746"/>
                  <a:ext cx="1500735" cy="1500735"/>
                  <a:chOff x="4441277" y="2884842"/>
                  <a:chExt cx="867870" cy="867870"/>
                </a:xfrm>
                <a:effectLst>
                  <a:outerShdw blurRad="114300" sx="102000" sy="102000" algn="ctr" rotWithShape="0">
                    <a:prstClr val="black">
                      <a:alpha val="23000"/>
                    </a:prstClr>
                  </a:outerShdw>
                </a:effectLst>
              </p:grpSpPr>
              <p:sp>
                <p:nvSpPr>
                  <p:cNvPr id="221" name="Rectangle 220"/>
                  <p:cNvSpPr/>
                  <p:nvPr/>
                </p:nvSpPr>
                <p:spPr>
                  <a:xfrm rot="2700000">
                    <a:off x="4441277" y="2884842"/>
                    <a:ext cx="867870" cy="867870"/>
                  </a:xfrm>
                  <a:prstGeom prst="rect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22" name="Rectangle 221"/>
                  <p:cNvSpPr/>
                  <p:nvPr/>
                </p:nvSpPr>
                <p:spPr>
                  <a:xfrm rot="2700000">
                    <a:off x="4483130" y="2926695"/>
                    <a:ext cx="784165" cy="784165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218" name="Oval 217"/>
                <p:cNvSpPr/>
                <p:nvPr/>
              </p:nvSpPr>
              <p:spPr>
                <a:xfrm>
                  <a:off x="2539479" y="4343400"/>
                  <a:ext cx="76200" cy="762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50000"/>
                      </a:schemeClr>
                    </a:gs>
                    <a:gs pos="59000">
                      <a:schemeClr val="bg1">
                        <a:lumMod val="75000"/>
                      </a:schemeClr>
                    </a:gs>
                    <a:gs pos="9000">
                      <a:schemeClr val="bg1">
                        <a:lumMod val="8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9" name="Oval 218"/>
                <p:cNvSpPr/>
                <p:nvPr/>
              </p:nvSpPr>
              <p:spPr>
                <a:xfrm>
                  <a:off x="2539479" y="2721589"/>
                  <a:ext cx="76200" cy="762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50000"/>
                      </a:schemeClr>
                    </a:gs>
                    <a:gs pos="59000">
                      <a:schemeClr val="bg1">
                        <a:lumMod val="75000"/>
                      </a:schemeClr>
                    </a:gs>
                    <a:gs pos="9000">
                      <a:schemeClr val="bg1">
                        <a:lumMod val="8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20" name="Freeform 5"/>
                <p:cNvSpPr>
                  <a:spLocks noEditPoints="1"/>
                </p:cNvSpPr>
                <p:nvPr/>
              </p:nvSpPr>
              <p:spPr bwMode="auto">
                <a:xfrm>
                  <a:off x="2158480" y="3107820"/>
                  <a:ext cx="838199" cy="967575"/>
                </a:xfrm>
                <a:custGeom>
                  <a:avLst/>
                  <a:gdLst>
                    <a:gd name="T0" fmla="*/ 709 w 2217"/>
                    <a:gd name="T1" fmla="*/ 1055 h 2562"/>
                    <a:gd name="T2" fmla="*/ 644 w 2217"/>
                    <a:gd name="T3" fmla="*/ 937 h 2562"/>
                    <a:gd name="T4" fmla="*/ 781 w 2217"/>
                    <a:gd name="T5" fmla="*/ 862 h 2562"/>
                    <a:gd name="T6" fmla="*/ 733 w 2217"/>
                    <a:gd name="T7" fmla="*/ 775 h 2562"/>
                    <a:gd name="T8" fmla="*/ 758 w 2217"/>
                    <a:gd name="T9" fmla="*/ 767 h 2562"/>
                    <a:gd name="T10" fmla="*/ 1304 w 2217"/>
                    <a:gd name="T11" fmla="*/ 639 h 2562"/>
                    <a:gd name="T12" fmla="*/ 1043 w 2217"/>
                    <a:gd name="T13" fmla="*/ 1207 h 2562"/>
                    <a:gd name="T14" fmla="*/ 1028 w 2217"/>
                    <a:gd name="T15" fmla="*/ 1392 h 2562"/>
                    <a:gd name="T16" fmla="*/ 1158 w 2217"/>
                    <a:gd name="T17" fmla="*/ 1605 h 2562"/>
                    <a:gd name="T18" fmla="*/ 1137 w 2217"/>
                    <a:gd name="T19" fmla="*/ 1672 h 2562"/>
                    <a:gd name="T20" fmla="*/ 727 w 2217"/>
                    <a:gd name="T21" fmla="*/ 2278 h 2562"/>
                    <a:gd name="T22" fmla="*/ 756 w 2217"/>
                    <a:gd name="T23" fmla="*/ 2453 h 2562"/>
                    <a:gd name="T24" fmla="*/ 820 w 2217"/>
                    <a:gd name="T25" fmla="*/ 2476 h 2562"/>
                    <a:gd name="T26" fmla="*/ 931 w 2217"/>
                    <a:gd name="T27" fmla="*/ 2424 h 2562"/>
                    <a:gd name="T28" fmla="*/ 1337 w 2217"/>
                    <a:gd name="T29" fmla="*/ 1825 h 2562"/>
                    <a:gd name="T30" fmla="*/ 1386 w 2217"/>
                    <a:gd name="T31" fmla="*/ 1892 h 2562"/>
                    <a:gd name="T32" fmla="*/ 1052 w 2217"/>
                    <a:gd name="T33" fmla="*/ 2356 h 2562"/>
                    <a:gd name="T34" fmla="*/ 1071 w 2217"/>
                    <a:gd name="T35" fmla="*/ 2532 h 2562"/>
                    <a:gd name="T36" fmla="*/ 1141 w 2217"/>
                    <a:gd name="T37" fmla="*/ 2560 h 2562"/>
                    <a:gd name="T38" fmla="*/ 1247 w 2217"/>
                    <a:gd name="T39" fmla="*/ 2514 h 2562"/>
                    <a:gd name="T40" fmla="*/ 1643 w 2217"/>
                    <a:gd name="T41" fmla="*/ 1870 h 2562"/>
                    <a:gd name="T42" fmla="*/ 1457 w 2217"/>
                    <a:gd name="T43" fmla="*/ 1576 h 2562"/>
                    <a:gd name="T44" fmla="*/ 1430 w 2217"/>
                    <a:gd name="T45" fmla="*/ 1544 h 2562"/>
                    <a:gd name="T46" fmla="*/ 1504 w 2217"/>
                    <a:gd name="T47" fmla="*/ 1335 h 2562"/>
                    <a:gd name="T48" fmla="*/ 1624 w 2217"/>
                    <a:gd name="T49" fmla="*/ 963 h 2562"/>
                    <a:gd name="T50" fmla="*/ 1668 w 2217"/>
                    <a:gd name="T51" fmla="*/ 1117 h 2562"/>
                    <a:gd name="T52" fmla="*/ 1828 w 2217"/>
                    <a:gd name="T53" fmla="*/ 1188 h 2562"/>
                    <a:gd name="T54" fmla="*/ 2128 w 2217"/>
                    <a:gd name="T55" fmla="*/ 1157 h 2562"/>
                    <a:gd name="T56" fmla="*/ 2206 w 2217"/>
                    <a:gd name="T57" fmla="*/ 1038 h 2562"/>
                    <a:gd name="T58" fmla="*/ 2087 w 2217"/>
                    <a:gd name="T59" fmla="*/ 961 h 2562"/>
                    <a:gd name="T60" fmla="*/ 1830 w 2217"/>
                    <a:gd name="T61" fmla="*/ 988 h 2562"/>
                    <a:gd name="T62" fmla="*/ 1819 w 2217"/>
                    <a:gd name="T63" fmla="*/ 914 h 2562"/>
                    <a:gd name="T64" fmla="*/ 1719 w 2217"/>
                    <a:gd name="T65" fmla="*/ 592 h 2562"/>
                    <a:gd name="T66" fmla="*/ 1690 w 2217"/>
                    <a:gd name="T67" fmla="*/ 564 h 2562"/>
                    <a:gd name="T68" fmla="*/ 1667 w 2217"/>
                    <a:gd name="T69" fmla="*/ 542 h 2562"/>
                    <a:gd name="T70" fmla="*/ 1720 w 2217"/>
                    <a:gd name="T71" fmla="*/ 547 h 2562"/>
                    <a:gd name="T72" fmla="*/ 1994 w 2217"/>
                    <a:gd name="T73" fmla="*/ 273 h 2562"/>
                    <a:gd name="T74" fmla="*/ 1720 w 2217"/>
                    <a:gd name="T75" fmla="*/ 0 h 2562"/>
                    <a:gd name="T76" fmla="*/ 1446 w 2217"/>
                    <a:gd name="T77" fmla="*/ 273 h 2562"/>
                    <a:gd name="T78" fmla="*/ 1537 w 2217"/>
                    <a:gd name="T79" fmla="*/ 477 h 2562"/>
                    <a:gd name="T80" fmla="*/ 1529 w 2217"/>
                    <a:gd name="T81" fmla="*/ 475 h 2562"/>
                    <a:gd name="T82" fmla="*/ 672 w 2217"/>
                    <a:gd name="T83" fmla="*/ 587 h 2562"/>
                    <a:gd name="T84" fmla="*/ 642 w 2217"/>
                    <a:gd name="T85" fmla="*/ 609 h 2562"/>
                    <a:gd name="T86" fmla="*/ 602 w 2217"/>
                    <a:gd name="T87" fmla="*/ 536 h 2562"/>
                    <a:gd name="T88" fmla="*/ 465 w 2217"/>
                    <a:gd name="T89" fmla="*/ 611 h 2562"/>
                    <a:gd name="T90" fmla="*/ 403 w 2217"/>
                    <a:gd name="T91" fmla="*/ 499 h 2562"/>
                    <a:gd name="T92" fmla="*/ 0 w 2217"/>
                    <a:gd name="T93" fmla="*/ 720 h 2562"/>
                    <a:gd name="T94" fmla="*/ 306 w 2217"/>
                    <a:gd name="T95" fmla="*/ 1276 h 2562"/>
                    <a:gd name="T96" fmla="*/ 709 w 2217"/>
                    <a:gd name="T97" fmla="*/ 1055 h 2562"/>
                    <a:gd name="T98" fmla="*/ 562 w 2217"/>
                    <a:gd name="T99" fmla="*/ 672 h 2562"/>
                    <a:gd name="T100" fmla="*/ 645 w 2217"/>
                    <a:gd name="T101" fmla="*/ 823 h 2562"/>
                    <a:gd name="T102" fmla="*/ 601 w 2217"/>
                    <a:gd name="T103" fmla="*/ 847 h 2562"/>
                    <a:gd name="T104" fmla="*/ 518 w 2217"/>
                    <a:gd name="T105" fmla="*/ 696 h 2562"/>
                    <a:gd name="T106" fmla="*/ 562 w 2217"/>
                    <a:gd name="T107" fmla="*/ 672 h 25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217" h="2562">
                      <a:moveTo>
                        <a:pt x="709" y="1055"/>
                      </a:moveTo>
                      <a:cubicBezTo>
                        <a:pt x="644" y="937"/>
                        <a:pt x="644" y="937"/>
                        <a:pt x="644" y="937"/>
                      </a:cubicBezTo>
                      <a:cubicBezTo>
                        <a:pt x="781" y="862"/>
                        <a:pt x="781" y="862"/>
                        <a:pt x="781" y="862"/>
                      </a:cubicBezTo>
                      <a:cubicBezTo>
                        <a:pt x="733" y="775"/>
                        <a:pt x="733" y="775"/>
                        <a:pt x="733" y="775"/>
                      </a:cubicBezTo>
                      <a:cubicBezTo>
                        <a:pt x="742" y="774"/>
                        <a:pt x="750" y="771"/>
                        <a:pt x="758" y="767"/>
                      </a:cubicBezTo>
                      <a:cubicBezTo>
                        <a:pt x="995" y="655"/>
                        <a:pt x="1180" y="634"/>
                        <a:pt x="1304" y="639"/>
                      </a:cubicBezTo>
                      <a:cubicBezTo>
                        <a:pt x="1226" y="831"/>
                        <a:pt x="1105" y="1008"/>
                        <a:pt x="1043" y="1207"/>
                      </a:cubicBezTo>
                      <a:cubicBezTo>
                        <a:pt x="1024" y="1265"/>
                        <a:pt x="1007" y="1332"/>
                        <a:pt x="1028" y="1392"/>
                      </a:cubicBezTo>
                      <a:cubicBezTo>
                        <a:pt x="1051" y="1457"/>
                        <a:pt x="1100" y="1530"/>
                        <a:pt x="1158" y="1605"/>
                      </a:cubicBezTo>
                      <a:cubicBezTo>
                        <a:pt x="1151" y="1630"/>
                        <a:pt x="1143" y="1653"/>
                        <a:pt x="1137" y="1672"/>
                      </a:cubicBezTo>
                      <a:cubicBezTo>
                        <a:pt x="1113" y="1726"/>
                        <a:pt x="906" y="2028"/>
                        <a:pt x="727" y="2278"/>
                      </a:cubicBezTo>
                      <a:cubicBezTo>
                        <a:pt x="687" y="2334"/>
                        <a:pt x="700" y="2412"/>
                        <a:pt x="756" y="2453"/>
                      </a:cubicBezTo>
                      <a:cubicBezTo>
                        <a:pt x="776" y="2467"/>
                        <a:pt x="798" y="2474"/>
                        <a:pt x="820" y="2476"/>
                      </a:cubicBezTo>
                      <a:cubicBezTo>
                        <a:pt x="862" y="2478"/>
                        <a:pt x="904" y="2460"/>
                        <a:pt x="931" y="2424"/>
                      </a:cubicBezTo>
                      <a:cubicBezTo>
                        <a:pt x="1056" y="2249"/>
                        <a:pt x="1253" y="1970"/>
                        <a:pt x="1337" y="1825"/>
                      </a:cubicBezTo>
                      <a:cubicBezTo>
                        <a:pt x="1357" y="1850"/>
                        <a:pt x="1375" y="1874"/>
                        <a:pt x="1386" y="1892"/>
                      </a:cubicBezTo>
                      <a:cubicBezTo>
                        <a:pt x="1345" y="1975"/>
                        <a:pt x="1189" y="2187"/>
                        <a:pt x="1052" y="2356"/>
                      </a:cubicBezTo>
                      <a:cubicBezTo>
                        <a:pt x="1009" y="2410"/>
                        <a:pt x="1017" y="2489"/>
                        <a:pt x="1071" y="2532"/>
                      </a:cubicBezTo>
                      <a:cubicBezTo>
                        <a:pt x="1091" y="2549"/>
                        <a:pt x="1116" y="2558"/>
                        <a:pt x="1141" y="2560"/>
                      </a:cubicBezTo>
                      <a:cubicBezTo>
                        <a:pt x="1180" y="2562"/>
                        <a:pt x="1220" y="2546"/>
                        <a:pt x="1247" y="2514"/>
                      </a:cubicBezTo>
                      <a:cubicBezTo>
                        <a:pt x="1657" y="2008"/>
                        <a:pt x="1648" y="1915"/>
                        <a:pt x="1643" y="1870"/>
                      </a:cubicBezTo>
                      <a:cubicBezTo>
                        <a:pt x="1635" y="1795"/>
                        <a:pt x="1577" y="1722"/>
                        <a:pt x="1457" y="1576"/>
                      </a:cubicBezTo>
                      <a:cubicBezTo>
                        <a:pt x="1448" y="1566"/>
                        <a:pt x="1439" y="1555"/>
                        <a:pt x="1430" y="1544"/>
                      </a:cubicBezTo>
                      <a:cubicBezTo>
                        <a:pt x="1464" y="1475"/>
                        <a:pt x="1489" y="1374"/>
                        <a:pt x="1504" y="1335"/>
                      </a:cubicBezTo>
                      <a:cubicBezTo>
                        <a:pt x="1624" y="963"/>
                        <a:pt x="1624" y="963"/>
                        <a:pt x="1624" y="963"/>
                      </a:cubicBezTo>
                      <a:cubicBezTo>
                        <a:pt x="1632" y="1026"/>
                        <a:pt x="1641" y="1077"/>
                        <a:pt x="1668" y="1117"/>
                      </a:cubicBezTo>
                      <a:cubicBezTo>
                        <a:pt x="1682" y="1138"/>
                        <a:pt x="1711" y="1180"/>
                        <a:pt x="1828" y="1188"/>
                      </a:cubicBezTo>
                      <a:cubicBezTo>
                        <a:pt x="1894" y="1193"/>
                        <a:pt x="1990" y="1186"/>
                        <a:pt x="2128" y="1157"/>
                      </a:cubicBezTo>
                      <a:cubicBezTo>
                        <a:pt x="2182" y="1145"/>
                        <a:pt x="2217" y="1092"/>
                        <a:pt x="2206" y="1038"/>
                      </a:cubicBezTo>
                      <a:cubicBezTo>
                        <a:pt x="2194" y="984"/>
                        <a:pt x="2142" y="950"/>
                        <a:pt x="2087" y="961"/>
                      </a:cubicBezTo>
                      <a:cubicBezTo>
                        <a:pt x="1991" y="981"/>
                        <a:pt x="1881" y="990"/>
                        <a:pt x="1830" y="988"/>
                      </a:cubicBezTo>
                      <a:cubicBezTo>
                        <a:pt x="1826" y="968"/>
                        <a:pt x="1822" y="938"/>
                        <a:pt x="1819" y="914"/>
                      </a:cubicBezTo>
                      <a:cubicBezTo>
                        <a:pt x="1806" y="821"/>
                        <a:pt x="1789" y="693"/>
                        <a:pt x="1719" y="592"/>
                      </a:cubicBezTo>
                      <a:cubicBezTo>
                        <a:pt x="1711" y="580"/>
                        <a:pt x="1701" y="571"/>
                        <a:pt x="1690" y="564"/>
                      </a:cubicBezTo>
                      <a:cubicBezTo>
                        <a:pt x="1684" y="556"/>
                        <a:pt x="1676" y="549"/>
                        <a:pt x="1667" y="542"/>
                      </a:cubicBezTo>
                      <a:cubicBezTo>
                        <a:pt x="1684" y="545"/>
                        <a:pt x="1702" y="547"/>
                        <a:pt x="1720" y="547"/>
                      </a:cubicBezTo>
                      <a:cubicBezTo>
                        <a:pt x="1871" y="547"/>
                        <a:pt x="1994" y="425"/>
                        <a:pt x="1994" y="273"/>
                      </a:cubicBezTo>
                      <a:cubicBezTo>
                        <a:pt x="1994" y="122"/>
                        <a:pt x="1871" y="0"/>
                        <a:pt x="1720" y="0"/>
                      </a:cubicBezTo>
                      <a:cubicBezTo>
                        <a:pt x="1569" y="0"/>
                        <a:pt x="1446" y="122"/>
                        <a:pt x="1446" y="273"/>
                      </a:cubicBezTo>
                      <a:cubicBezTo>
                        <a:pt x="1446" y="354"/>
                        <a:pt x="1481" y="427"/>
                        <a:pt x="1537" y="477"/>
                      </a:cubicBezTo>
                      <a:cubicBezTo>
                        <a:pt x="1534" y="476"/>
                        <a:pt x="1531" y="476"/>
                        <a:pt x="1529" y="475"/>
                      </a:cubicBezTo>
                      <a:cubicBezTo>
                        <a:pt x="1433" y="444"/>
                        <a:pt x="1122" y="373"/>
                        <a:pt x="672" y="587"/>
                      </a:cubicBezTo>
                      <a:cubicBezTo>
                        <a:pt x="660" y="592"/>
                        <a:pt x="650" y="600"/>
                        <a:pt x="642" y="609"/>
                      </a:cubicBezTo>
                      <a:cubicBezTo>
                        <a:pt x="602" y="536"/>
                        <a:pt x="602" y="536"/>
                        <a:pt x="602" y="536"/>
                      </a:cubicBezTo>
                      <a:cubicBezTo>
                        <a:pt x="465" y="611"/>
                        <a:pt x="465" y="611"/>
                        <a:pt x="465" y="611"/>
                      </a:cubicBezTo>
                      <a:cubicBezTo>
                        <a:pt x="403" y="499"/>
                        <a:pt x="403" y="499"/>
                        <a:pt x="403" y="499"/>
                      </a:cubicBezTo>
                      <a:cubicBezTo>
                        <a:pt x="0" y="720"/>
                        <a:pt x="0" y="720"/>
                        <a:pt x="0" y="720"/>
                      </a:cubicBezTo>
                      <a:cubicBezTo>
                        <a:pt x="306" y="1276"/>
                        <a:pt x="306" y="1276"/>
                        <a:pt x="306" y="1276"/>
                      </a:cubicBezTo>
                      <a:lnTo>
                        <a:pt x="709" y="1055"/>
                      </a:lnTo>
                      <a:close/>
                      <a:moveTo>
                        <a:pt x="562" y="672"/>
                      </a:moveTo>
                      <a:cubicBezTo>
                        <a:pt x="645" y="823"/>
                        <a:pt x="645" y="823"/>
                        <a:pt x="645" y="823"/>
                      </a:cubicBezTo>
                      <a:cubicBezTo>
                        <a:pt x="601" y="847"/>
                        <a:pt x="601" y="847"/>
                        <a:pt x="601" y="847"/>
                      </a:cubicBezTo>
                      <a:cubicBezTo>
                        <a:pt x="518" y="696"/>
                        <a:pt x="518" y="696"/>
                        <a:pt x="518" y="696"/>
                      </a:cubicBezTo>
                      <a:lnTo>
                        <a:pt x="562" y="67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76" name="Group 175"/>
              <p:cNvGrpSpPr/>
              <p:nvPr/>
            </p:nvGrpSpPr>
            <p:grpSpPr>
              <a:xfrm flipH="1">
                <a:off x="7001425" y="1980545"/>
                <a:ext cx="1762906" cy="4905735"/>
                <a:chOff x="1827212" y="2721589"/>
                <a:chExt cx="1500735" cy="4176177"/>
              </a:xfrm>
            </p:grpSpPr>
            <p:sp>
              <p:nvSpPr>
                <p:cNvPr id="209" name="Rectangle 208"/>
                <p:cNvSpPr/>
                <p:nvPr/>
              </p:nvSpPr>
              <p:spPr>
                <a:xfrm>
                  <a:off x="2511696" y="3816463"/>
                  <a:ext cx="131766" cy="3081303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50000"/>
                      </a:schemeClr>
                    </a:gs>
                    <a:gs pos="25000">
                      <a:schemeClr val="bg1">
                        <a:lumMod val="75000"/>
                      </a:schemeClr>
                    </a:gs>
                    <a:gs pos="50000">
                      <a:schemeClr val="bg1">
                        <a:lumMod val="85000"/>
                      </a:schemeClr>
                    </a:gs>
                    <a:gs pos="75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210" name="Group 209"/>
                <p:cNvGrpSpPr/>
                <p:nvPr/>
              </p:nvGrpSpPr>
              <p:grpSpPr>
                <a:xfrm>
                  <a:off x="1827212" y="2817746"/>
                  <a:ext cx="1500735" cy="1500735"/>
                  <a:chOff x="4441277" y="2884842"/>
                  <a:chExt cx="867870" cy="867870"/>
                </a:xfrm>
                <a:effectLst>
                  <a:outerShdw blurRad="114300" sx="102000" sy="102000" algn="ctr" rotWithShape="0">
                    <a:prstClr val="black">
                      <a:alpha val="23000"/>
                    </a:prstClr>
                  </a:outerShdw>
                </a:effectLst>
              </p:grpSpPr>
              <p:sp>
                <p:nvSpPr>
                  <p:cNvPr id="214" name="Rectangle 213"/>
                  <p:cNvSpPr/>
                  <p:nvPr/>
                </p:nvSpPr>
                <p:spPr>
                  <a:xfrm rot="2700000">
                    <a:off x="4441277" y="2884842"/>
                    <a:ext cx="867870" cy="867870"/>
                  </a:xfrm>
                  <a:prstGeom prst="rect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15" name="Rectangle 214"/>
                  <p:cNvSpPr/>
                  <p:nvPr/>
                </p:nvSpPr>
                <p:spPr>
                  <a:xfrm rot="2700000">
                    <a:off x="4483130" y="2926695"/>
                    <a:ext cx="784165" cy="784165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211" name="Oval 210"/>
                <p:cNvSpPr/>
                <p:nvPr/>
              </p:nvSpPr>
              <p:spPr>
                <a:xfrm>
                  <a:off x="2539479" y="4343400"/>
                  <a:ext cx="76200" cy="762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50000"/>
                      </a:schemeClr>
                    </a:gs>
                    <a:gs pos="59000">
                      <a:schemeClr val="bg1">
                        <a:lumMod val="75000"/>
                      </a:schemeClr>
                    </a:gs>
                    <a:gs pos="9000">
                      <a:schemeClr val="bg1">
                        <a:lumMod val="8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2" name="Oval 211"/>
                <p:cNvSpPr/>
                <p:nvPr/>
              </p:nvSpPr>
              <p:spPr>
                <a:xfrm>
                  <a:off x="2539479" y="2721589"/>
                  <a:ext cx="76200" cy="762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50000"/>
                      </a:schemeClr>
                    </a:gs>
                    <a:gs pos="59000">
                      <a:schemeClr val="bg1">
                        <a:lumMod val="75000"/>
                      </a:schemeClr>
                    </a:gs>
                    <a:gs pos="9000">
                      <a:schemeClr val="bg1">
                        <a:lumMod val="8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3" name="Freeform 5"/>
                <p:cNvSpPr>
                  <a:spLocks noEditPoints="1"/>
                </p:cNvSpPr>
                <p:nvPr/>
              </p:nvSpPr>
              <p:spPr bwMode="auto">
                <a:xfrm>
                  <a:off x="2158480" y="3107820"/>
                  <a:ext cx="838199" cy="967575"/>
                </a:xfrm>
                <a:custGeom>
                  <a:avLst/>
                  <a:gdLst>
                    <a:gd name="T0" fmla="*/ 709 w 2217"/>
                    <a:gd name="T1" fmla="*/ 1055 h 2562"/>
                    <a:gd name="T2" fmla="*/ 644 w 2217"/>
                    <a:gd name="T3" fmla="*/ 937 h 2562"/>
                    <a:gd name="T4" fmla="*/ 781 w 2217"/>
                    <a:gd name="T5" fmla="*/ 862 h 2562"/>
                    <a:gd name="T6" fmla="*/ 733 w 2217"/>
                    <a:gd name="T7" fmla="*/ 775 h 2562"/>
                    <a:gd name="T8" fmla="*/ 758 w 2217"/>
                    <a:gd name="T9" fmla="*/ 767 h 2562"/>
                    <a:gd name="T10" fmla="*/ 1304 w 2217"/>
                    <a:gd name="T11" fmla="*/ 639 h 2562"/>
                    <a:gd name="T12" fmla="*/ 1043 w 2217"/>
                    <a:gd name="T13" fmla="*/ 1207 h 2562"/>
                    <a:gd name="T14" fmla="*/ 1028 w 2217"/>
                    <a:gd name="T15" fmla="*/ 1392 h 2562"/>
                    <a:gd name="T16" fmla="*/ 1158 w 2217"/>
                    <a:gd name="T17" fmla="*/ 1605 h 2562"/>
                    <a:gd name="T18" fmla="*/ 1137 w 2217"/>
                    <a:gd name="T19" fmla="*/ 1672 h 2562"/>
                    <a:gd name="T20" fmla="*/ 727 w 2217"/>
                    <a:gd name="T21" fmla="*/ 2278 h 2562"/>
                    <a:gd name="T22" fmla="*/ 756 w 2217"/>
                    <a:gd name="T23" fmla="*/ 2453 h 2562"/>
                    <a:gd name="T24" fmla="*/ 820 w 2217"/>
                    <a:gd name="T25" fmla="*/ 2476 h 2562"/>
                    <a:gd name="T26" fmla="*/ 931 w 2217"/>
                    <a:gd name="T27" fmla="*/ 2424 h 2562"/>
                    <a:gd name="T28" fmla="*/ 1337 w 2217"/>
                    <a:gd name="T29" fmla="*/ 1825 h 2562"/>
                    <a:gd name="T30" fmla="*/ 1386 w 2217"/>
                    <a:gd name="T31" fmla="*/ 1892 h 2562"/>
                    <a:gd name="T32" fmla="*/ 1052 w 2217"/>
                    <a:gd name="T33" fmla="*/ 2356 h 2562"/>
                    <a:gd name="T34" fmla="*/ 1071 w 2217"/>
                    <a:gd name="T35" fmla="*/ 2532 h 2562"/>
                    <a:gd name="T36" fmla="*/ 1141 w 2217"/>
                    <a:gd name="T37" fmla="*/ 2560 h 2562"/>
                    <a:gd name="T38" fmla="*/ 1247 w 2217"/>
                    <a:gd name="T39" fmla="*/ 2514 h 2562"/>
                    <a:gd name="T40" fmla="*/ 1643 w 2217"/>
                    <a:gd name="T41" fmla="*/ 1870 h 2562"/>
                    <a:gd name="T42" fmla="*/ 1457 w 2217"/>
                    <a:gd name="T43" fmla="*/ 1576 h 2562"/>
                    <a:gd name="T44" fmla="*/ 1430 w 2217"/>
                    <a:gd name="T45" fmla="*/ 1544 h 2562"/>
                    <a:gd name="T46" fmla="*/ 1504 w 2217"/>
                    <a:gd name="T47" fmla="*/ 1335 h 2562"/>
                    <a:gd name="T48" fmla="*/ 1624 w 2217"/>
                    <a:gd name="T49" fmla="*/ 963 h 2562"/>
                    <a:gd name="T50" fmla="*/ 1668 w 2217"/>
                    <a:gd name="T51" fmla="*/ 1117 h 2562"/>
                    <a:gd name="T52" fmla="*/ 1828 w 2217"/>
                    <a:gd name="T53" fmla="*/ 1188 h 2562"/>
                    <a:gd name="T54" fmla="*/ 2128 w 2217"/>
                    <a:gd name="T55" fmla="*/ 1157 h 2562"/>
                    <a:gd name="T56" fmla="*/ 2206 w 2217"/>
                    <a:gd name="T57" fmla="*/ 1038 h 2562"/>
                    <a:gd name="T58" fmla="*/ 2087 w 2217"/>
                    <a:gd name="T59" fmla="*/ 961 h 2562"/>
                    <a:gd name="T60" fmla="*/ 1830 w 2217"/>
                    <a:gd name="T61" fmla="*/ 988 h 2562"/>
                    <a:gd name="T62" fmla="*/ 1819 w 2217"/>
                    <a:gd name="T63" fmla="*/ 914 h 2562"/>
                    <a:gd name="T64" fmla="*/ 1719 w 2217"/>
                    <a:gd name="T65" fmla="*/ 592 h 2562"/>
                    <a:gd name="T66" fmla="*/ 1690 w 2217"/>
                    <a:gd name="T67" fmla="*/ 564 h 2562"/>
                    <a:gd name="T68" fmla="*/ 1667 w 2217"/>
                    <a:gd name="T69" fmla="*/ 542 h 2562"/>
                    <a:gd name="T70" fmla="*/ 1720 w 2217"/>
                    <a:gd name="T71" fmla="*/ 547 h 2562"/>
                    <a:gd name="T72" fmla="*/ 1994 w 2217"/>
                    <a:gd name="T73" fmla="*/ 273 h 2562"/>
                    <a:gd name="T74" fmla="*/ 1720 w 2217"/>
                    <a:gd name="T75" fmla="*/ 0 h 2562"/>
                    <a:gd name="T76" fmla="*/ 1446 w 2217"/>
                    <a:gd name="T77" fmla="*/ 273 h 2562"/>
                    <a:gd name="T78" fmla="*/ 1537 w 2217"/>
                    <a:gd name="T79" fmla="*/ 477 h 2562"/>
                    <a:gd name="T80" fmla="*/ 1529 w 2217"/>
                    <a:gd name="T81" fmla="*/ 475 h 2562"/>
                    <a:gd name="T82" fmla="*/ 672 w 2217"/>
                    <a:gd name="T83" fmla="*/ 587 h 2562"/>
                    <a:gd name="T84" fmla="*/ 642 w 2217"/>
                    <a:gd name="T85" fmla="*/ 609 h 2562"/>
                    <a:gd name="T86" fmla="*/ 602 w 2217"/>
                    <a:gd name="T87" fmla="*/ 536 h 2562"/>
                    <a:gd name="T88" fmla="*/ 465 w 2217"/>
                    <a:gd name="T89" fmla="*/ 611 h 2562"/>
                    <a:gd name="T90" fmla="*/ 403 w 2217"/>
                    <a:gd name="T91" fmla="*/ 499 h 2562"/>
                    <a:gd name="T92" fmla="*/ 0 w 2217"/>
                    <a:gd name="T93" fmla="*/ 720 h 2562"/>
                    <a:gd name="T94" fmla="*/ 306 w 2217"/>
                    <a:gd name="T95" fmla="*/ 1276 h 2562"/>
                    <a:gd name="T96" fmla="*/ 709 w 2217"/>
                    <a:gd name="T97" fmla="*/ 1055 h 2562"/>
                    <a:gd name="T98" fmla="*/ 562 w 2217"/>
                    <a:gd name="T99" fmla="*/ 672 h 2562"/>
                    <a:gd name="T100" fmla="*/ 645 w 2217"/>
                    <a:gd name="T101" fmla="*/ 823 h 2562"/>
                    <a:gd name="T102" fmla="*/ 601 w 2217"/>
                    <a:gd name="T103" fmla="*/ 847 h 2562"/>
                    <a:gd name="T104" fmla="*/ 518 w 2217"/>
                    <a:gd name="T105" fmla="*/ 696 h 2562"/>
                    <a:gd name="T106" fmla="*/ 562 w 2217"/>
                    <a:gd name="T107" fmla="*/ 672 h 25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217" h="2562">
                      <a:moveTo>
                        <a:pt x="709" y="1055"/>
                      </a:moveTo>
                      <a:cubicBezTo>
                        <a:pt x="644" y="937"/>
                        <a:pt x="644" y="937"/>
                        <a:pt x="644" y="937"/>
                      </a:cubicBezTo>
                      <a:cubicBezTo>
                        <a:pt x="781" y="862"/>
                        <a:pt x="781" y="862"/>
                        <a:pt x="781" y="862"/>
                      </a:cubicBezTo>
                      <a:cubicBezTo>
                        <a:pt x="733" y="775"/>
                        <a:pt x="733" y="775"/>
                        <a:pt x="733" y="775"/>
                      </a:cubicBezTo>
                      <a:cubicBezTo>
                        <a:pt x="742" y="774"/>
                        <a:pt x="750" y="771"/>
                        <a:pt x="758" y="767"/>
                      </a:cubicBezTo>
                      <a:cubicBezTo>
                        <a:pt x="995" y="655"/>
                        <a:pt x="1180" y="634"/>
                        <a:pt x="1304" y="639"/>
                      </a:cubicBezTo>
                      <a:cubicBezTo>
                        <a:pt x="1226" y="831"/>
                        <a:pt x="1105" y="1008"/>
                        <a:pt x="1043" y="1207"/>
                      </a:cubicBezTo>
                      <a:cubicBezTo>
                        <a:pt x="1024" y="1265"/>
                        <a:pt x="1007" y="1332"/>
                        <a:pt x="1028" y="1392"/>
                      </a:cubicBezTo>
                      <a:cubicBezTo>
                        <a:pt x="1051" y="1457"/>
                        <a:pt x="1100" y="1530"/>
                        <a:pt x="1158" y="1605"/>
                      </a:cubicBezTo>
                      <a:cubicBezTo>
                        <a:pt x="1151" y="1630"/>
                        <a:pt x="1143" y="1653"/>
                        <a:pt x="1137" y="1672"/>
                      </a:cubicBezTo>
                      <a:cubicBezTo>
                        <a:pt x="1113" y="1726"/>
                        <a:pt x="906" y="2028"/>
                        <a:pt x="727" y="2278"/>
                      </a:cubicBezTo>
                      <a:cubicBezTo>
                        <a:pt x="687" y="2334"/>
                        <a:pt x="700" y="2412"/>
                        <a:pt x="756" y="2453"/>
                      </a:cubicBezTo>
                      <a:cubicBezTo>
                        <a:pt x="776" y="2467"/>
                        <a:pt x="798" y="2474"/>
                        <a:pt x="820" y="2476"/>
                      </a:cubicBezTo>
                      <a:cubicBezTo>
                        <a:pt x="862" y="2478"/>
                        <a:pt x="904" y="2460"/>
                        <a:pt x="931" y="2424"/>
                      </a:cubicBezTo>
                      <a:cubicBezTo>
                        <a:pt x="1056" y="2249"/>
                        <a:pt x="1253" y="1970"/>
                        <a:pt x="1337" y="1825"/>
                      </a:cubicBezTo>
                      <a:cubicBezTo>
                        <a:pt x="1357" y="1850"/>
                        <a:pt x="1375" y="1874"/>
                        <a:pt x="1386" y="1892"/>
                      </a:cubicBezTo>
                      <a:cubicBezTo>
                        <a:pt x="1345" y="1975"/>
                        <a:pt x="1189" y="2187"/>
                        <a:pt x="1052" y="2356"/>
                      </a:cubicBezTo>
                      <a:cubicBezTo>
                        <a:pt x="1009" y="2410"/>
                        <a:pt x="1017" y="2489"/>
                        <a:pt x="1071" y="2532"/>
                      </a:cubicBezTo>
                      <a:cubicBezTo>
                        <a:pt x="1091" y="2549"/>
                        <a:pt x="1116" y="2558"/>
                        <a:pt x="1141" y="2560"/>
                      </a:cubicBezTo>
                      <a:cubicBezTo>
                        <a:pt x="1180" y="2562"/>
                        <a:pt x="1220" y="2546"/>
                        <a:pt x="1247" y="2514"/>
                      </a:cubicBezTo>
                      <a:cubicBezTo>
                        <a:pt x="1657" y="2008"/>
                        <a:pt x="1648" y="1915"/>
                        <a:pt x="1643" y="1870"/>
                      </a:cubicBezTo>
                      <a:cubicBezTo>
                        <a:pt x="1635" y="1795"/>
                        <a:pt x="1577" y="1722"/>
                        <a:pt x="1457" y="1576"/>
                      </a:cubicBezTo>
                      <a:cubicBezTo>
                        <a:pt x="1448" y="1566"/>
                        <a:pt x="1439" y="1555"/>
                        <a:pt x="1430" y="1544"/>
                      </a:cubicBezTo>
                      <a:cubicBezTo>
                        <a:pt x="1464" y="1475"/>
                        <a:pt x="1489" y="1374"/>
                        <a:pt x="1504" y="1335"/>
                      </a:cubicBezTo>
                      <a:cubicBezTo>
                        <a:pt x="1624" y="963"/>
                        <a:pt x="1624" y="963"/>
                        <a:pt x="1624" y="963"/>
                      </a:cubicBezTo>
                      <a:cubicBezTo>
                        <a:pt x="1632" y="1026"/>
                        <a:pt x="1641" y="1077"/>
                        <a:pt x="1668" y="1117"/>
                      </a:cubicBezTo>
                      <a:cubicBezTo>
                        <a:pt x="1682" y="1138"/>
                        <a:pt x="1711" y="1180"/>
                        <a:pt x="1828" y="1188"/>
                      </a:cubicBezTo>
                      <a:cubicBezTo>
                        <a:pt x="1894" y="1193"/>
                        <a:pt x="1990" y="1186"/>
                        <a:pt x="2128" y="1157"/>
                      </a:cubicBezTo>
                      <a:cubicBezTo>
                        <a:pt x="2182" y="1145"/>
                        <a:pt x="2217" y="1092"/>
                        <a:pt x="2206" y="1038"/>
                      </a:cubicBezTo>
                      <a:cubicBezTo>
                        <a:pt x="2194" y="984"/>
                        <a:pt x="2142" y="950"/>
                        <a:pt x="2087" y="961"/>
                      </a:cubicBezTo>
                      <a:cubicBezTo>
                        <a:pt x="1991" y="981"/>
                        <a:pt x="1881" y="990"/>
                        <a:pt x="1830" y="988"/>
                      </a:cubicBezTo>
                      <a:cubicBezTo>
                        <a:pt x="1826" y="968"/>
                        <a:pt x="1822" y="938"/>
                        <a:pt x="1819" y="914"/>
                      </a:cubicBezTo>
                      <a:cubicBezTo>
                        <a:pt x="1806" y="821"/>
                        <a:pt x="1789" y="693"/>
                        <a:pt x="1719" y="592"/>
                      </a:cubicBezTo>
                      <a:cubicBezTo>
                        <a:pt x="1711" y="580"/>
                        <a:pt x="1701" y="571"/>
                        <a:pt x="1690" y="564"/>
                      </a:cubicBezTo>
                      <a:cubicBezTo>
                        <a:pt x="1684" y="556"/>
                        <a:pt x="1676" y="549"/>
                        <a:pt x="1667" y="542"/>
                      </a:cubicBezTo>
                      <a:cubicBezTo>
                        <a:pt x="1684" y="545"/>
                        <a:pt x="1702" y="547"/>
                        <a:pt x="1720" y="547"/>
                      </a:cubicBezTo>
                      <a:cubicBezTo>
                        <a:pt x="1871" y="547"/>
                        <a:pt x="1994" y="425"/>
                        <a:pt x="1994" y="273"/>
                      </a:cubicBezTo>
                      <a:cubicBezTo>
                        <a:pt x="1994" y="122"/>
                        <a:pt x="1871" y="0"/>
                        <a:pt x="1720" y="0"/>
                      </a:cubicBezTo>
                      <a:cubicBezTo>
                        <a:pt x="1569" y="0"/>
                        <a:pt x="1446" y="122"/>
                        <a:pt x="1446" y="273"/>
                      </a:cubicBezTo>
                      <a:cubicBezTo>
                        <a:pt x="1446" y="354"/>
                        <a:pt x="1481" y="427"/>
                        <a:pt x="1537" y="477"/>
                      </a:cubicBezTo>
                      <a:cubicBezTo>
                        <a:pt x="1534" y="476"/>
                        <a:pt x="1531" y="476"/>
                        <a:pt x="1529" y="475"/>
                      </a:cubicBezTo>
                      <a:cubicBezTo>
                        <a:pt x="1433" y="444"/>
                        <a:pt x="1122" y="373"/>
                        <a:pt x="672" y="587"/>
                      </a:cubicBezTo>
                      <a:cubicBezTo>
                        <a:pt x="660" y="592"/>
                        <a:pt x="650" y="600"/>
                        <a:pt x="642" y="609"/>
                      </a:cubicBezTo>
                      <a:cubicBezTo>
                        <a:pt x="602" y="536"/>
                        <a:pt x="602" y="536"/>
                        <a:pt x="602" y="536"/>
                      </a:cubicBezTo>
                      <a:cubicBezTo>
                        <a:pt x="465" y="611"/>
                        <a:pt x="465" y="611"/>
                        <a:pt x="465" y="611"/>
                      </a:cubicBezTo>
                      <a:cubicBezTo>
                        <a:pt x="403" y="499"/>
                        <a:pt x="403" y="499"/>
                        <a:pt x="403" y="499"/>
                      </a:cubicBezTo>
                      <a:cubicBezTo>
                        <a:pt x="0" y="720"/>
                        <a:pt x="0" y="720"/>
                        <a:pt x="0" y="720"/>
                      </a:cubicBezTo>
                      <a:cubicBezTo>
                        <a:pt x="306" y="1276"/>
                        <a:pt x="306" y="1276"/>
                        <a:pt x="306" y="1276"/>
                      </a:cubicBezTo>
                      <a:lnTo>
                        <a:pt x="709" y="1055"/>
                      </a:lnTo>
                      <a:close/>
                      <a:moveTo>
                        <a:pt x="562" y="672"/>
                      </a:moveTo>
                      <a:cubicBezTo>
                        <a:pt x="645" y="823"/>
                        <a:pt x="645" y="823"/>
                        <a:pt x="645" y="823"/>
                      </a:cubicBezTo>
                      <a:cubicBezTo>
                        <a:pt x="601" y="847"/>
                        <a:pt x="601" y="847"/>
                        <a:pt x="601" y="847"/>
                      </a:cubicBezTo>
                      <a:cubicBezTo>
                        <a:pt x="518" y="696"/>
                        <a:pt x="518" y="696"/>
                        <a:pt x="518" y="696"/>
                      </a:cubicBezTo>
                      <a:lnTo>
                        <a:pt x="562" y="67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77" name="Group 176"/>
              <p:cNvGrpSpPr/>
              <p:nvPr/>
            </p:nvGrpSpPr>
            <p:grpSpPr>
              <a:xfrm flipH="1">
                <a:off x="9118745" y="3885679"/>
                <a:ext cx="1000804" cy="3280151"/>
                <a:chOff x="1827212" y="2721589"/>
                <a:chExt cx="1500735" cy="4918682"/>
              </a:xfrm>
            </p:grpSpPr>
            <p:sp>
              <p:nvSpPr>
                <p:cNvPr id="202" name="Rectangle 201"/>
                <p:cNvSpPr/>
                <p:nvPr/>
              </p:nvSpPr>
              <p:spPr>
                <a:xfrm>
                  <a:off x="2511695" y="3911894"/>
                  <a:ext cx="131767" cy="3728377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50000"/>
                      </a:schemeClr>
                    </a:gs>
                    <a:gs pos="25000">
                      <a:schemeClr val="bg1">
                        <a:lumMod val="75000"/>
                      </a:schemeClr>
                    </a:gs>
                    <a:gs pos="50000">
                      <a:schemeClr val="bg1">
                        <a:lumMod val="85000"/>
                      </a:schemeClr>
                    </a:gs>
                    <a:gs pos="75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203" name="Group 202"/>
                <p:cNvGrpSpPr/>
                <p:nvPr/>
              </p:nvGrpSpPr>
              <p:grpSpPr>
                <a:xfrm>
                  <a:off x="1827212" y="2817746"/>
                  <a:ext cx="1500735" cy="1500735"/>
                  <a:chOff x="4441277" y="2884842"/>
                  <a:chExt cx="867870" cy="867870"/>
                </a:xfrm>
                <a:effectLst>
                  <a:outerShdw blurRad="114300" sx="102000" sy="102000" algn="ctr" rotWithShape="0">
                    <a:prstClr val="black">
                      <a:alpha val="23000"/>
                    </a:prstClr>
                  </a:outerShdw>
                </a:effectLst>
              </p:grpSpPr>
              <p:sp>
                <p:nvSpPr>
                  <p:cNvPr id="207" name="Rectangle 206"/>
                  <p:cNvSpPr/>
                  <p:nvPr/>
                </p:nvSpPr>
                <p:spPr>
                  <a:xfrm rot="2700000">
                    <a:off x="4441277" y="2884842"/>
                    <a:ext cx="867870" cy="867870"/>
                  </a:xfrm>
                  <a:prstGeom prst="rect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08" name="Rectangle 207"/>
                  <p:cNvSpPr/>
                  <p:nvPr/>
                </p:nvSpPr>
                <p:spPr>
                  <a:xfrm rot="2700000">
                    <a:off x="4483130" y="2926695"/>
                    <a:ext cx="784165" cy="784165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204" name="Oval 203"/>
                <p:cNvSpPr/>
                <p:nvPr/>
              </p:nvSpPr>
              <p:spPr>
                <a:xfrm>
                  <a:off x="2539479" y="4343400"/>
                  <a:ext cx="76200" cy="762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50000"/>
                      </a:schemeClr>
                    </a:gs>
                    <a:gs pos="59000">
                      <a:schemeClr val="bg1">
                        <a:lumMod val="75000"/>
                      </a:schemeClr>
                    </a:gs>
                    <a:gs pos="9000">
                      <a:schemeClr val="bg1">
                        <a:lumMod val="8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5" name="Oval 204"/>
                <p:cNvSpPr/>
                <p:nvPr/>
              </p:nvSpPr>
              <p:spPr>
                <a:xfrm>
                  <a:off x="2539479" y="2721589"/>
                  <a:ext cx="76200" cy="762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50000"/>
                      </a:schemeClr>
                    </a:gs>
                    <a:gs pos="59000">
                      <a:schemeClr val="bg1">
                        <a:lumMod val="75000"/>
                      </a:schemeClr>
                    </a:gs>
                    <a:gs pos="9000">
                      <a:schemeClr val="bg1">
                        <a:lumMod val="8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6" name="Freeform 5"/>
                <p:cNvSpPr>
                  <a:spLocks noEditPoints="1"/>
                </p:cNvSpPr>
                <p:nvPr/>
              </p:nvSpPr>
              <p:spPr bwMode="auto">
                <a:xfrm>
                  <a:off x="2158480" y="3107820"/>
                  <a:ext cx="838199" cy="967575"/>
                </a:xfrm>
                <a:custGeom>
                  <a:avLst/>
                  <a:gdLst>
                    <a:gd name="T0" fmla="*/ 709 w 2217"/>
                    <a:gd name="T1" fmla="*/ 1055 h 2562"/>
                    <a:gd name="T2" fmla="*/ 644 w 2217"/>
                    <a:gd name="T3" fmla="*/ 937 h 2562"/>
                    <a:gd name="T4" fmla="*/ 781 w 2217"/>
                    <a:gd name="T5" fmla="*/ 862 h 2562"/>
                    <a:gd name="T6" fmla="*/ 733 w 2217"/>
                    <a:gd name="T7" fmla="*/ 775 h 2562"/>
                    <a:gd name="T8" fmla="*/ 758 w 2217"/>
                    <a:gd name="T9" fmla="*/ 767 h 2562"/>
                    <a:gd name="T10" fmla="*/ 1304 w 2217"/>
                    <a:gd name="T11" fmla="*/ 639 h 2562"/>
                    <a:gd name="T12" fmla="*/ 1043 w 2217"/>
                    <a:gd name="T13" fmla="*/ 1207 h 2562"/>
                    <a:gd name="T14" fmla="*/ 1028 w 2217"/>
                    <a:gd name="T15" fmla="*/ 1392 h 2562"/>
                    <a:gd name="T16" fmla="*/ 1158 w 2217"/>
                    <a:gd name="T17" fmla="*/ 1605 h 2562"/>
                    <a:gd name="T18" fmla="*/ 1137 w 2217"/>
                    <a:gd name="T19" fmla="*/ 1672 h 2562"/>
                    <a:gd name="T20" fmla="*/ 727 w 2217"/>
                    <a:gd name="T21" fmla="*/ 2278 h 2562"/>
                    <a:gd name="T22" fmla="*/ 756 w 2217"/>
                    <a:gd name="T23" fmla="*/ 2453 h 2562"/>
                    <a:gd name="T24" fmla="*/ 820 w 2217"/>
                    <a:gd name="T25" fmla="*/ 2476 h 2562"/>
                    <a:gd name="T26" fmla="*/ 931 w 2217"/>
                    <a:gd name="T27" fmla="*/ 2424 h 2562"/>
                    <a:gd name="T28" fmla="*/ 1337 w 2217"/>
                    <a:gd name="T29" fmla="*/ 1825 h 2562"/>
                    <a:gd name="T30" fmla="*/ 1386 w 2217"/>
                    <a:gd name="T31" fmla="*/ 1892 h 2562"/>
                    <a:gd name="T32" fmla="*/ 1052 w 2217"/>
                    <a:gd name="T33" fmla="*/ 2356 h 2562"/>
                    <a:gd name="T34" fmla="*/ 1071 w 2217"/>
                    <a:gd name="T35" fmla="*/ 2532 h 2562"/>
                    <a:gd name="T36" fmla="*/ 1141 w 2217"/>
                    <a:gd name="T37" fmla="*/ 2560 h 2562"/>
                    <a:gd name="T38" fmla="*/ 1247 w 2217"/>
                    <a:gd name="T39" fmla="*/ 2514 h 2562"/>
                    <a:gd name="T40" fmla="*/ 1643 w 2217"/>
                    <a:gd name="T41" fmla="*/ 1870 h 2562"/>
                    <a:gd name="T42" fmla="*/ 1457 w 2217"/>
                    <a:gd name="T43" fmla="*/ 1576 h 2562"/>
                    <a:gd name="T44" fmla="*/ 1430 w 2217"/>
                    <a:gd name="T45" fmla="*/ 1544 h 2562"/>
                    <a:gd name="T46" fmla="*/ 1504 w 2217"/>
                    <a:gd name="T47" fmla="*/ 1335 h 2562"/>
                    <a:gd name="T48" fmla="*/ 1624 w 2217"/>
                    <a:gd name="T49" fmla="*/ 963 h 2562"/>
                    <a:gd name="T50" fmla="*/ 1668 w 2217"/>
                    <a:gd name="T51" fmla="*/ 1117 h 2562"/>
                    <a:gd name="T52" fmla="*/ 1828 w 2217"/>
                    <a:gd name="T53" fmla="*/ 1188 h 2562"/>
                    <a:gd name="T54" fmla="*/ 2128 w 2217"/>
                    <a:gd name="T55" fmla="*/ 1157 h 2562"/>
                    <a:gd name="T56" fmla="*/ 2206 w 2217"/>
                    <a:gd name="T57" fmla="*/ 1038 h 2562"/>
                    <a:gd name="T58" fmla="*/ 2087 w 2217"/>
                    <a:gd name="T59" fmla="*/ 961 h 2562"/>
                    <a:gd name="T60" fmla="*/ 1830 w 2217"/>
                    <a:gd name="T61" fmla="*/ 988 h 2562"/>
                    <a:gd name="T62" fmla="*/ 1819 w 2217"/>
                    <a:gd name="T63" fmla="*/ 914 h 2562"/>
                    <a:gd name="T64" fmla="*/ 1719 w 2217"/>
                    <a:gd name="T65" fmla="*/ 592 h 2562"/>
                    <a:gd name="T66" fmla="*/ 1690 w 2217"/>
                    <a:gd name="T67" fmla="*/ 564 h 2562"/>
                    <a:gd name="T68" fmla="*/ 1667 w 2217"/>
                    <a:gd name="T69" fmla="*/ 542 h 2562"/>
                    <a:gd name="T70" fmla="*/ 1720 w 2217"/>
                    <a:gd name="T71" fmla="*/ 547 h 2562"/>
                    <a:gd name="T72" fmla="*/ 1994 w 2217"/>
                    <a:gd name="T73" fmla="*/ 273 h 2562"/>
                    <a:gd name="T74" fmla="*/ 1720 w 2217"/>
                    <a:gd name="T75" fmla="*/ 0 h 2562"/>
                    <a:gd name="T76" fmla="*/ 1446 w 2217"/>
                    <a:gd name="T77" fmla="*/ 273 h 2562"/>
                    <a:gd name="T78" fmla="*/ 1537 w 2217"/>
                    <a:gd name="T79" fmla="*/ 477 h 2562"/>
                    <a:gd name="T80" fmla="*/ 1529 w 2217"/>
                    <a:gd name="T81" fmla="*/ 475 h 2562"/>
                    <a:gd name="T82" fmla="*/ 672 w 2217"/>
                    <a:gd name="T83" fmla="*/ 587 h 2562"/>
                    <a:gd name="T84" fmla="*/ 642 w 2217"/>
                    <a:gd name="T85" fmla="*/ 609 h 2562"/>
                    <a:gd name="T86" fmla="*/ 602 w 2217"/>
                    <a:gd name="T87" fmla="*/ 536 h 2562"/>
                    <a:gd name="T88" fmla="*/ 465 w 2217"/>
                    <a:gd name="T89" fmla="*/ 611 h 2562"/>
                    <a:gd name="T90" fmla="*/ 403 w 2217"/>
                    <a:gd name="T91" fmla="*/ 499 h 2562"/>
                    <a:gd name="T92" fmla="*/ 0 w 2217"/>
                    <a:gd name="T93" fmla="*/ 720 h 2562"/>
                    <a:gd name="T94" fmla="*/ 306 w 2217"/>
                    <a:gd name="T95" fmla="*/ 1276 h 2562"/>
                    <a:gd name="T96" fmla="*/ 709 w 2217"/>
                    <a:gd name="T97" fmla="*/ 1055 h 2562"/>
                    <a:gd name="T98" fmla="*/ 562 w 2217"/>
                    <a:gd name="T99" fmla="*/ 672 h 2562"/>
                    <a:gd name="T100" fmla="*/ 645 w 2217"/>
                    <a:gd name="T101" fmla="*/ 823 h 2562"/>
                    <a:gd name="T102" fmla="*/ 601 w 2217"/>
                    <a:gd name="T103" fmla="*/ 847 h 2562"/>
                    <a:gd name="T104" fmla="*/ 518 w 2217"/>
                    <a:gd name="T105" fmla="*/ 696 h 2562"/>
                    <a:gd name="T106" fmla="*/ 562 w 2217"/>
                    <a:gd name="T107" fmla="*/ 672 h 25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217" h="2562">
                      <a:moveTo>
                        <a:pt x="709" y="1055"/>
                      </a:moveTo>
                      <a:cubicBezTo>
                        <a:pt x="644" y="937"/>
                        <a:pt x="644" y="937"/>
                        <a:pt x="644" y="937"/>
                      </a:cubicBezTo>
                      <a:cubicBezTo>
                        <a:pt x="781" y="862"/>
                        <a:pt x="781" y="862"/>
                        <a:pt x="781" y="862"/>
                      </a:cubicBezTo>
                      <a:cubicBezTo>
                        <a:pt x="733" y="775"/>
                        <a:pt x="733" y="775"/>
                        <a:pt x="733" y="775"/>
                      </a:cubicBezTo>
                      <a:cubicBezTo>
                        <a:pt x="742" y="774"/>
                        <a:pt x="750" y="771"/>
                        <a:pt x="758" y="767"/>
                      </a:cubicBezTo>
                      <a:cubicBezTo>
                        <a:pt x="995" y="655"/>
                        <a:pt x="1180" y="634"/>
                        <a:pt x="1304" y="639"/>
                      </a:cubicBezTo>
                      <a:cubicBezTo>
                        <a:pt x="1226" y="831"/>
                        <a:pt x="1105" y="1008"/>
                        <a:pt x="1043" y="1207"/>
                      </a:cubicBezTo>
                      <a:cubicBezTo>
                        <a:pt x="1024" y="1265"/>
                        <a:pt x="1007" y="1332"/>
                        <a:pt x="1028" y="1392"/>
                      </a:cubicBezTo>
                      <a:cubicBezTo>
                        <a:pt x="1051" y="1457"/>
                        <a:pt x="1100" y="1530"/>
                        <a:pt x="1158" y="1605"/>
                      </a:cubicBezTo>
                      <a:cubicBezTo>
                        <a:pt x="1151" y="1630"/>
                        <a:pt x="1143" y="1653"/>
                        <a:pt x="1137" y="1672"/>
                      </a:cubicBezTo>
                      <a:cubicBezTo>
                        <a:pt x="1113" y="1726"/>
                        <a:pt x="906" y="2028"/>
                        <a:pt x="727" y="2278"/>
                      </a:cubicBezTo>
                      <a:cubicBezTo>
                        <a:pt x="687" y="2334"/>
                        <a:pt x="700" y="2412"/>
                        <a:pt x="756" y="2453"/>
                      </a:cubicBezTo>
                      <a:cubicBezTo>
                        <a:pt x="776" y="2467"/>
                        <a:pt x="798" y="2474"/>
                        <a:pt x="820" y="2476"/>
                      </a:cubicBezTo>
                      <a:cubicBezTo>
                        <a:pt x="862" y="2478"/>
                        <a:pt x="904" y="2460"/>
                        <a:pt x="931" y="2424"/>
                      </a:cubicBezTo>
                      <a:cubicBezTo>
                        <a:pt x="1056" y="2249"/>
                        <a:pt x="1253" y="1970"/>
                        <a:pt x="1337" y="1825"/>
                      </a:cubicBezTo>
                      <a:cubicBezTo>
                        <a:pt x="1357" y="1850"/>
                        <a:pt x="1375" y="1874"/>
                        <a:pt x="1386" y="1892"/>
                      </a:cubicBezTo>
                      <a:cubicBezTo>
                        <a:pt x="1345" y="1975"/>
                        <a:pt x="1189" y="2187"/>
                        <a:pt x="1052" y="2356"/>
                      </a:cubicBezTo>
                      <a:cubicBezTo>
                        <a:pt x="1009" y="2410"/>
                        <a:pt x="1017" y="2489"/>
                        <a:pt x="1071" y="2532"/>
                      </a:cubicBezTo>
                      <a:cubicBezTo>
                        <a:pt x="1091" y="2549"/>
                        <a:pt x="1116" y="2558"/>
                        <a:pt x="1141" y="2560"/>
                      </a:cubicBezTo>
                      <a:cubicBezTo>
                        <a:pt x="1180" y="2562"/>
                        <a:pt x="1220" y="2546"/>
                        <a:pt x="1247" y="2514"/>
                      </a:cubicBezTo>
                      <a:cubicBezTo>
                        <a:pt x="1657" y="2008"/>
                        <a:pt x="1648" y="1915"/>
                        <a:pt x="1643" y="1870"/>
                      </a:cubicBezTo>
                      <a:cubicBezTo>
                        <a:pt x="1635" y="1795"/>
                        <a:pt x="1577" y="1722"/>
                        <a:pt x="1457" y="1576"/>
                      </a:cubicBezTo>
                      <a:cubicBezTo>
                        <a:pt x="1448" y="1566"/>
                        <a:pt x="1439" y="1555"/>
                        <a:pt x="1430" y="1544"/>
                      </a:cubicBezTo>
                      <a:cubicBezTo>
                        <a:pt x="1464" y="1475"/>
                        <a:pt x="1489" y="1374"/>
                        <a:pt x="1504" y="1335"/>
                      </a:cubicBezTo>
                      <a:cubicBezTo>
                        <a:pt x="1624" y="963"/>
                        <a:pt x="1624" y="963"/>
                        <a:pt x="1624" y="963"/>
                      </a:cubicBezTo>
                      <a:cubicBezTo>
                        <a:pt x="1632" y="1026"/>
                        <a:pt x="1641" y="1077"/>
                        <a:pt x="1668" y="1117"/>
                      </a:cubicBezTo>
                      <a:cubicBezTo>
                        <a:pt x="1682" y="1138"/>
                        <a:pt x="1711" y="1180"/>
                        <a:pt x="1828" y="1188"/>
                      </a:cubicBezTo>
                      <a:cubicBezTo>
                        <a:pt x="1894" y="1193"/>
                        <a:pt x="1990" y="1186"/>
                        <a:pt x="2128" y="1157"/>
                      </a:cubicBezTo>
                      <a:cubicBezTo>
                        <a:pt x="2182" y="1145"/>
                        <a:pt x="2217" y="1092"/>
                        <a:pt x="2206" y="1038"/>
                      </a:cubicBezTo>
                      <a:cubicBezTo>
                        <a:pt x="2194" y="984"/>
                        <a:pt x="2142" y="950"/>
                        <a:pt x="2087" y="961"/>
                      </a:cubicBezTo>
                      <a:cubicBezTo>
                        <a:pt x="1991" y="981"/>
                        <a:pt x="1881" y="990"/>
                        <a:pt x="1830" y="988"/>
                      </a:cubicBezTo>
                      <a:cubicBezTo>
                        <a:pt x="1826" y="968"/>
                        <a:pt x="1822" y="938"/>
                        <a:pt x="1819" y="914"/>
                      </a:cubicBezTo>
                      <a:cubicBezTo>
                        <a:pt x="1806" y="821"/>
                        <a:pt x="1789" y="693"/>
                        <a:pt x="1719" y="592"/>
                      </a:cubicBezTo>
                      <a:cubicBezTo>
                        <a:pt x="1711" y="580"/>
                        <a:pt x="1701" y="571"/>
                        <a:pt x="1690" y="564"/>
                      </a:cubicBezTo>
                      <a:cubicBezTo>
                        <a:pt x="1684" y="556"/>
                        <a:pt x="1676" y="549"/>
                        <a:pt x="1667" y="542"/>
                      </a:cubicBezTo>
                      <a:cubicBezTo>
                        <a:pt x="1684" y="545"/>
                        <a:pt x="1702" y="547"/>
                        <a:pt x="1720" y="547"/>
                      </a:cubicBezTo>
                      <a:cubicBezTo>
                        <a:pt x="1871" y="547"/>
                        <a:pt x="1994" y="425"/>
                        <a:pt x="1994" y="273"/>
                      </a:cubicBezTo>
                      <a:cubicBezTo>
                        <a:pt x="1994" y="122"/>
                        <a:pt x="1871" y="0"/>
                        <a:pt x="1720" y="0"/>
                      </a:cubicBezTo>
                      <a:cubicBezTo>
                        <a:pt x="1569" y="0"/>
                        <a:pt x="1446" y="122"/>
                        <a:pt x="1446" y="273"/>
                      </a:cubicBezTo>
                      <a:cubicBezTo>
                        <a:pt x="1446" y="354"/>
                        <a:pt x="1481" y="427"/>
                        <a:pt x="1537" y="477"/>
                      </a:cubicBezTo>
                      <a:cubicBezTo>
                        <a:pt x="1534" y="476"/>
                        <a:pt x="1531" y="476"/>
                        <a:pt x="1529" y="475"/>
                      </a:cubicBezTo>
                      <a:cubicBezTo>
                        <a:pt x="1433" y="444"/>
                        <a:pt x="1122" y="373"/>
                        <a:pt x="672" y="587"/>
                      </a:cubicBezTo>
                      <a:cubicBezTo>
                        <a:pt x="660" y="592"/>
                        <a:pt x="650" y="600"/>
                        <a:pt x="642" y="609"/>
                      </a:cubicBezTo>
                      <a:cubicBezTo>
                        <a:pt x="602" y="536"/>
                        <a:pt x="602" y="536"/>
                        <a:pt x="602" y="536"/>
                      </a:cubicBezTo>
                      <a:cubicBezTo>
                        <a:pt x="465" y="611"/>
                        <a:pt x="465" y="611"/>
                        <a:pt x="465" y="611"/>
                      </a:cubicBezTo>
                      <a:cubicBezTo>
                        <a:pt x="403" y="499"/>
                        <a:pt x="403" y="499"/>
                        <a:pt x="403" y="499"/>
                      </a:cubicBezTo>
                      <a:cubicBezTo>
                        <a:pt x="0" y="720"/>
                        <a:pt x="0" y="720"/>
                        <a:pt x="0" y="720"/>
                      </a:cubicBezTo>
                      <a:cubicBezTo>
                        <a:pt x="306" y="1276"/>
                        <a:pt x="306" y="1276"/>
                        <a:pt x="306" y="1276"/>
                      </a:cubicBezTo>
                      <a:lnTo>
                        <a:pt x="709" y="1055"/>
                      </a:lnTo>
                      <a:close/>
                      <a:moveTo>
                        <a:pt x="562" y="672"/>
                      </a:moveTo>
                      <a:cubicBezTo>
                        <a:pt x="645" y="823"/>
                        <a:pt x="645" y="823"/>
                        <a:pt x="645" y="823"/>
                      </a:cubicBezTo>
                      <a:cubicBezTo>
                        <a:pt x="601" y="847"/>
                        <a:pt x="601" y="847"/>
                        <a:pt x="601" y="847"/>
                      </a:cubicBezTo>
                      <a:cubicBezTo>
                        <a:pt x="518" y="696"/>
                        <a:pt x="518" y="696"/>
                        <a:pt x="518" y="696"/>
                      </a:cubicBezTo>
                      <a:lnTo>
                        <a:pt x="562" y="67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78" name="Group 177"/>
              <p:cNvGrpSpPr/>
              <p:nvPr/>
            </p:nvGrpSpPr>
            <p:grpSpPr>
              <a:xfrm flipH="1">
                <a:off x="7849123" y="3777663"/>
                <a:ext cx="1379185" cy="3837933"/>
                <a:chOff x="1827212" y="2721589"/>
                <a:chExt cx="1500735" cy="4176177"/>
              </a:xfrm>
            </p:grpSpPr>
            <p:sp>
              <p:nvSpPr>
                <p:cNvPr id="195" name="Rectangle 194"/>
                <p:cNvSpPr/>
                <p:nvPr/>
              </p:nvSpPr>
              <p:spPr>
                <a:xfrm>
                  <a:off x="2511696" y="3816463"/>
                  <a:ext cx="131766" cy="3081303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50000"/>
                      </a:schemeClr>
                    </a:gs>
                    <a:gs pos="25000">
                      <a:schemeClr val="bg1">
                        <a:lumMod val="75000"/>
                      </a:schemeClr>
                    </a:gs>
                    <a:gs pos="50000">
                      <a:schemeClr val="bg1">
                        <a:lumMod val="85000"/>
                      </a:schemeClr>
                    </a:gs>
                    <a:gs pos="75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196" name="Group 195"/>
                <p:cNvGrpSpPr/>
                <p:nvPr/>
              </p:nvGrpSpPr>
              <p:grpSpPr>
                <a:xfrm>
                  <a:off x="1827212" y="2817746"/>
                  <a:ext cx="1500735" cy="1500735"/>
                  <a:chOff x="4441277" y="2884842"/>
                  <a:chExt cx="867870" cy="867870"/>
                </a:xfrm>
                <a:effectLst>
                  <a:outerShdw blurRad="114300" sx="102000" sy="102000" algn="ctr" rotWithShape="0">
                    <a:prstClr val="black">
                      <a:alpha val="23000"/>
                    </a:prstClr>
                  </a:outerShdw>
                </a:effectLst>
              </p:grpSpPr>
              <p:sp>
                <p:nvSpPr>
                  <p:cNvPr id="200" name="Rectangle 199"/>
                  <p:cNvSpPr/>
                  <p:nvPr/>
                </p:nvSpPr>
                <p:spPr>
                  <a:xfrm rot="2700000">
                    <a:off x="4441277" y="2884842"/>
                    <a:ext cx="867870" cy="867870"/>
                  </a:xfrm>
                  <a:prstGeom prst="rect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01" name="Rectangle 200"/>
                  <p:cNvSpPr/>
                  <p:nvPr/>
                </p:nvSpPr>
                <p:spPr>
                  <a:xfrm rot="2700000">
                    <a:off x="4483130" y="2926695"/>
                    <a:ext cx="784165" cy="784165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97" name="Oval 196"/>
                <p:cNvSpPr/>
                <p:nvPr/>
              </p:nvSpPr>
              <p:spPr>
                <a:xfrm>
                  <a:off x="2539479" y="4343400"/>
                  <a:ext cx="76200" cy="762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50000"/>
                      </a:schemeClr>
                    </a:gs>
                    <a:gs pos="59000">
                      <a:schemeClr val="bg1">
                        <a:lumMod val="75000"/>
                      </a:schemeClr>
                    </a:gs>
                    <a:gs pos="9000">
                      <a:schemeClr val="bg1">
                        <a:lumMod val="8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8" name="Oval 197"/>
                <p:cNvSpPr/>
                <p:nvPr/>
              </p:nvSpPr>
              <p:spPr>
                <a:xfrm>
                  <a:off x="2539479" y="2721589"/>
                  <a:ext cx="76200" cy="762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50000"/>
                      </a:schemeClr>
                    </a:gs>
                    <a:gs pos="59000">
                      <a:schemeClr val="bg1">
                        <a:lumMod val="75000"/>
                      </a:schemeClr>
                    </a:gs>
                    <a:gs pos="9000">
                      <a:schemeClr val="bg1">
                        <a:lumMod val="8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9" name="Freeform 5"/>
                <p:cNvSpPr>
                  <a:spLocks noEditPoints="1"/>
                </p:cNvSpPr>
                <p:nvPr/>
              </p:nvSpPr>
              <p:spPr bwMode="auto">
                <a:xfrm>
                  <a:off x="2158480" y="3107820"/>
                  <a:ext cx="838199" cy="967575"/>
                </a:xfrm>
                <a:custGeom>
                  <a:avLst/>
                  <a:gdLst>
                    <a:gd name="T0" fmla="*/ 709 w 2217"/>
                    <a:gd name="T1" fmla="*/ 1055 h 2562"/>
                    <a:gd name="T2" fmla="*/ 644 w 2217"/>
                    <a:gd name="T3" fmla="*/ 937 h 2562"/>
                    <a:gd name="T4" fmla="*/ 781 w 2217"/>
                    <a:gd name="T5" fmla="*/ 862 h 2562"/>
                    <a:gd name="T6" fmla="*/ 733 w 2217"/>
                    <a:gd name="T7" fmla="*/ 775 h 2562"/>
                    <a:gd name="T8" fmla="*/ 758 w 2217"/>
                    <a:gd name="T9" fmla="*/ 767 h 2562"/>
                    <a:gd name="T10" fmla="*/ 1304 w 2217"/>
                    <a:gd name="T11" fmla="*/ 639 h 2562"/>
                    <a:gd name="T12" fmla="*/ 1043 w 2217"/>
                    <a:gd name="T13" fmla="*/ 1207 h 2562"/>
                    <a:gd name="T14" fmla="*/ 1028 w 2217"/>
                    <a:gd name="T15" fmla="*/ 1392 h 2562"/>
                    <a:gd name="T16" fmla="*/ 1158 w 2217"/>
                    <a:gd name="T17" fmla="*/ 1605 h 2562"/>
                    <a:gd name="T18" fmla="*/ 1137 w 2217"/>
                    <a:gd name="T19" fmla="*/ 1672 h 2562"/>
                    <a:gd name="T20" fmla="*/ 727 w 2217"/>
                    <a:gd name="T21" fmla="*/ 2278 h 2562"/>
                    <a:gd name="T22" fmla="*/ 756 w 2217"/>
                    <a:gd name="T23" fmla="*/ 2453 h 2562"/>
                    <a:gd name="T24" fmla="*/ 820 w 2217"/>
                    <a:gd name="T25" fmla="*/ 2476 h 2562"/>
                    <a:gd name="T26" fmla="*/ 931 w 2217"/>
                    <a:gd name="T27" fmla="*/ 2424 h 2562"/>
                    <a:gd name="T28" fmla="*/ 1337 w 2217"/>
                    <a:gd name="T29" fmla="*/ 1825 h 2562"/>
                    <a:gd name="T30" fmla="*/ 1386 w 2217"/>
                    <a:gd name="T31" fmla="*/ 1892 h 2562"/>
                    <a:gd name="T32" fmla="*/ 1052 w 2217"/>
                    <a:gd name="T33" fmla="*/ 2356 h 2562"/>
                    <a:gd name="T34" fmla="*/ 1071 w 2217"/>
                    <a:gd name="T35" fmla="*/ 2532 h 2562"/>
                    <a:gd name="T36" fmla="*/ 1141 w 2217"/>
                    <a:gd name="T37" fmla="*/ 2560 h 2562"/>
                    <a:gd name="T38" fmla="*/ 1247 w 2217"/>
                    <a:gd name="T39" fmla="*/ 2514 h 2562"/>
                    <a:gd name="T40" fmla="*/ 1643 w 2217"/>
                    <a:gd name="T41" fmla="*/ 1870 h 2562"/>
                    <a:gd name="T42" fmla="*/ 1457 w 2217"/>
                    <a:gd name="T43" fmla="*/ 1576 h 2562"/>
                    <a:gd name="T44" fmla="*/ 1430 w 2217"/>
                    <a:gd name="T45" fmla="*/ 1544 h 2562"/>
                    <a:gd name="T46" fmla="*/ 1504 w 2217"/>
                    <a:gd name="T47" fmla="*/ 1335 h 2562"/>
                    <a:gd name="T48" fmla="*/ 1624 w 2217"/>
                    <a:gd name="T49" fmla="*/ 963 h 2562"/>
                    <a:gd name="T50" fmla="*/ 1668 w 2217"/>
                    <a:gd name="T51" fmla="*/ 1117 h 2562"/>
                    <a:gd name="T52" fmla="*/ 1828 w 2217"/>
                    <a:gd name="T53" fmla="*/ 1188 h 2562"/>
                    <a:gd name="T54" fmla="*/ 2128 w 2217"/>
                    <a:gd name="T55" fmla="*/ 1157 h 2562"/>
                    <a:gd name="T56" fmla="*/ 2206 w 2217"/>
                    <a:gd name="T57" fmla="*/ 1038 h 2562"/>
                    <a:gd name="T58" fmla="*/ 2087 w 2217"/>
                    <a:gd name="T59" fmla="*/ 961 h 2562"/>
                    <a:gd name="T60" fmla="*/ 1830 w 2217"/>
                    <a:gd name="T61" fmla="*/ 988 h 2562"/>
                    <a:gd name="T62" fmla="*/ 1819 w 2217"/>
                    <a:gd name="T63" fmla="*/ 914 h 2562"/>
                    <a:gd name="T64" fmla="*/ 1719 w 2217"/>
                    <a:gd name="T65" fmla="*/ 592 h 2562"/>
                    <a:gd name="T66" fmla="*/ 1690 w 2217"/>
                    <a:gd name="T67" fmla="*/ 564 h 2562"/>
                    <a:gd name="T68" fmla="*/ 1667 w 2217"/>
                    <a:gd name="T69" fmla="*/ 542 h 2562"/>
                    <a:gd name="T70" fmla="*/ 1720 w 2217"/>
                    <a:gd name="T71" fmla="*/ 547 h 2562"/>
                    <a:gd name="T72" fmla="*/ 1994 w 2217"/>
                    <a:gd name="T73" fmla="*/ 273 h 2562"/>
                    <a:gd name="T74" fmla="*/ 1720 w 2217"/>
                    <a:gd name="T75" fmla="*/ 0 h 2562"/>
                    <a:gd name="T76" fmla="*/ 1446 w 2217"/>
                    <a:gd name="T77" fmla="*/ 273 h 2562"/>
                    <a:gd name="T78" fmla="*/ 1537 w 2217"/>
                    <a:gd name="T79" fmla="*/ 477 h 2562"/>
                    <a:gd name="T80" fmla="*/ 1529 w 2217"/>
                    <a:gd name="T81" fmla="*/ 475 h 2562"/>
                    <a:gd name="T82" fmla="*/ 672 w 2217"/>
                    <a:gd name="T83" fmla="*/ 587 h 2562"/>
                    <a:gd name="T84" fmla="*/ 642 w 2217"/>
                    <a:gd name="T85" fmla="*/ 609 h 2562"/>
                    <a:gd name="T86" fmla="*/ 602 w 2217"/>
                    <a:gd name="T87" fmla="*/ 536 h 2562"/>
                    <a:gd name="T88" fmla="*/ 465 w 2217"/>
                    <a:gd name="T89" fmla="*/ 611 h 2562"/>
                    <a:gd name="T90" fmla="*/ 403 w 2217"/>
                    <a:gd name="T91" fmla="*/ 499 h 2562"/>
                    <a:gd name="T92" fmla="*/ 0 w 2217"/>
                    <a:gd name="T93" fmla="*/ 720 h 2562"/>
                    <a:gd name="T94" fmla="*/ 306 w 2217"/>
                    <a:gd name="T95" fmla="*/ 1276 h 2562"/>
                    <a:gd name="T96" fmla="*/ 709 w 2217"/>
                    <a:gd name="T97" fmla="*/ 1055 h 2562"/>
                    <a:gd name="T98" fmla="*/ 562 w 2217"/>
                    <a:gd name="T99" fmla="*/ 672 h 2562"/>
                    <a:gd name="T100" fmla="*/ 645 w 2217"/>
                    <a:gd name="T101" fmla="*/ 823 h 2562"/>
                    <a:gd name="T102" fmla="*/ 601 w 2217"/>
                    <a:gd name="T103" fmla="*/ 847 h 2562"/>
                    <a:gd name="T104" fmla="*/ 518 w 2217"/>
                    <a:gd name="T105" fmla="*/ 696 h 2562"/>
                    <a:gd name="T106" fmla="*/ 562 w 2217"/>
                    <a:gd name="T107" fmla="*/ 672 h 25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217" h="2562">
                      <a:moveTo>
                        <a:pt x="709" y="1055"/>
                      </a:moveTo>
                      <a:cubicBezTo>
                        <a:pt x="644" y="937"/>
                        <a:pt x="644" y="937"/>
                        <a:pt x="644" y="937"/>
                      </a:cubicBezTo>
                      <a:cubicBezTo>
                        <a:pt x="781" y="862"/>
                        <a:pt x="781" y="862"/>
                        <a:pt x="781" y="862"/>
                      </a:cubicBezTo>
                      <a:cubicBezTo>
                        <a:pt x="733" y="775"/>
                        <a:pt x="733" y="775"/>
                        <a:pt x="733" y="775"/>
                      </a:cubicBezTo>
                      <a:cubicBezTo>
                        <a:pt x="742" y="774"/>
                        <a:pt x="750" y="771"/>
                        <a:pt x="758" y="767"/>
                      </a:cubicBezTo>
                      <a:cubicBezTo>
                        <a:pt x="995" y="655"/>
                        <a:pt x="1180" y="634"/>
                        <a:pt x="1304" y="639"/>
                      </a:cubicBezTo>
                      <a:cubicBezTo>
                        <a:pt x="1226" y="831"/>
                        <a:pt x="1105" y="1008"/>
                        <a:pt x="1043" y="1207"/>
                      </a:cubicBezTo>
                      <a:cubicBezTo>
                        <a:pt x="1024" y="1265"/>
                        <a:pt x="1007" y="1332"/>
                        <a:pt x="1028" y="1392"/>
                      </a:cubicBezTo>
                      <a:cubicBezTo>
                        <a:pt x="1051" y="1457"/>
                        <a:pt x="1100" y="1530"/>
                        <a:pt x="1158" y="1605"/>
                      </a:cubicBezTo>
                      <a:cubicBezTo>
                        <a:pt x="1151" y="1630"/>
                        <a:pt x="1143" y="1653"/>
                        <a:pt x="1137" y="1672"/>
                      </a:cubicBezTo>
                      <a:cubicBezTo>
                        <a:pt x="1113" y="1726"/>
                        <a:pt x="906" y="2028"/>
                        <a:pt x="727" y="2278"/>
                      </a:cubicBezTo>
                      <a:cubicBezTo>
                        <a:pt x="687" y="2334"/>
                        <a:pt x="700" y="2412"/>
                        <a:pt x="756" y="2453"/>
                      </a:cubicBezTo>
                      <a:cubicBezTo>
                        <a:pt x="776" y="2467"/>
                        <a:pt x="798" y="2474"/>
                        <a:pt x="820" y="2476"/>
                      </a:cubicBezTo>
                      <a:cubicBezTo>
                        <a:pt x="862" y="2478"/>
                        <a:pt x="904" y="2460"/>
                        <a:pt x="931" y="2424"/>
                      </a:cubicBezTo>
                      <a:cubicBezTo>
                        <a:pt x="1056" y="2249"/>
                        <a:pt x="1253" y="1970"/>
                        <a:pt x="1337" y="1825"/>
                      </a:cubicBezTo>
                      <a:cubicBezTo>
                        <a:pt x="1357" y="1850"/>
                        <a:pt x="1375" y="1874"/>
                        <a:pt x="1386" y="1892"/>
                      </a:cubicBezTo>
                      <a:cubicBezTo>
                        <a:pt x="1345" y="1975"/>
                        <a:pt x="1189" y="2187"/>
                        <a:pt x="1052" y="2356"/>
                      </a:cubicBezTo>
                      <a:cubicBezTo>
                        <a:pt x="1009" y="2410"/>
                        <a:pt x="1017" y="2489"/>
                        <a:pt x="1071" y="2532"/>
                      </a:cubicBezTo>
                      <a:cubicBezTo>
                        <a:pt x="1091" y="2549"/>
                        <a:pt x="1116" y="2558"/>
                        <a:pt x="1141" y="2560"/>
                      </a:cubicBezTo>
                      <a:cubicBezTo>
                        <a:pt x="1180" y="2562"/>
                        <a:pt x="1220" y="2546"/>
                        <a:pt x="1247" y="2514"/>
                      </a:cubicBezTo>
                      <a:cubicBezTo>
                        <a:pt x="1657" y="2008"/>
                        <a:pt x="1648" y="1915"/>
                        <a:pt x="1643" y="1870"/>
                      </a:cubicBezTo>
                      <a:cubicBezTo>
                        <a:pt x="1635" y="1795"/>
                        <a:pt x="1577" y="1722"/>
                        <a:pt x="1457" y="1576"/>
                      </a:cubicBezTo>
                      <a:cubicBezTo>
                        <a:pt x="1448" y="1566"/>
                        <a:pt x="1439" y="1555"/>
                        <a:pt x="1430" y="1544"/>
                      </a:cubicBezTo>
                      <a:cubicBezTo>
                        <a:pt x="1464" y="1475"/>
                        <a:pt x="1489" y="1374"/>
                        <a:pt x="1504" y="1335"/>
                      </a:cubicBezTo>
                      <a:cubicBezTo>
                        <a:pt x="1624" y="963"/>
                        <a:pt x="1624" y="963"/>
                        <a:pt x="1624" y="963"/>
                      </a:cubicBezTo>
                      <a:cubicBezTo>
                        <a:pt x="1632" y="1026"/>
                        <a:pt x="1641" y="1077"/>
                        <a:pt x="1668" y="1117"/>
                      </a:cubicBezTo>
                      <a:cubicBezTo>
                        <a:pt x="1682" y="1138"/>
                        <a:pt x="1711" y="1180"/>
                        <a:pt x="1828" y="1188"/>
                      </a:cubicBezTo>
                      <a:cubicBezTo>
                        <a:pt x="1894" y="1193"/>
                        <a:pt x="1990" y="1186"/>
                        <a:pt x="2128" y="1157"/>
                      </a:cubicBezTo>
                      <a:cubicBezTo>
                        <a:pt x="2182" y="1145"/>
                        <a:pt x="2217" y="1092"/>
                        <a:pt x="2206" y="1038"/>
                      </a:cubicBezTo>
                      <a:cubicBezTo>
                        <a:pt x="2194" y="984"/>
                        <a:pt x="2142" y="950"/>
                        <a:pt x="2087" y="961"/>
                      </a:cubicBezTo>
                      <a:cubicBezTo>
                        <a:pt x="1991" y="981"/>
                        <a:pt x="1881" y="990"/>
                        <a:pt x="1830" y="988"/>
                      </a:cubicBezTo>
                      <a:cubicBezTo>
                        <a:pt x="1826" y="968"/>
                        <a:pt x="1822" y="938"/>
                        <a:pt x="1819" y="914"/>
                      </a:cubicBezTo>
                      <a:cubicBezTo>
                        <a:pt x="1806" y="821"/>
                        <a:pt x="1789" y="693"/>
                        <a:pt x="1719" y="592"/>
                      </a:cubicBezTo>
                      <a:cubicBezTo>
                        <a:pt x="1711" y="580"/>
                        <a:pt x="1701" y="571"/>
                        <a:pt x="1690" y="564"/>
                      </a:cubicBezTo>
                      <a:cubicBezTo>
                        <a:pt x="1684" y="556"/>
                        <a:pt x="1676" y="549"/>
                        <a:pt x="1667" y="542"/>
                      </a:cubicBezTo>
                      <a:cubicBezTo>
                        <a:pt x="1684" y="545"/>
                        <a:pt x="1702" y="547"/>
                        <a:pt x="1720" y="547"/>
                      </a:cubicBezTo>
                      <a:cubicBezTo>
                        <a:pt x="1871" y="547"/>
                        <a:pt x="1994" y="425"/>
                        <a:pt x="1994" y="273"/>
                      </a:cubicBezTo>
                      <a:cubicBezTo>
                        <a:pt x="1994" y="122"/>
                        <a:pt x="1871" y="0"/>
                        <a:pt x="1720" y="0"/>
                      </a:cubicBezTo>
                      <a:cubicBezTo>
                        <a:pt x="1569" y="0"/>
                        <a:pt x="1446" y="122"/>
                        <a:pt x="1446" y="273"/>
                      </a:cubicBezTo>
                      <a:cubicBezTo>
                        <a:pt x="1446" y="354"/>
                        <a:pt x="1481" y="427"/>
                        <a:pt x="1537" y="477"/>
                      </a:cubicBezTo>
                      <a:cubicBezTo>
                        <a:pt x="1534" y="476"/>
                        <a:pt x="1531" y="476"/>
                        <a:pt x="1529" y="475"/>
                      </a:cubicBezTo>
                      <a:cubicBezTo>
                        <a:pt x="1433" y="444"/>
                        <a:pt x="1122" y="373"/>
                        <a:pt x="672" y="587"/>
                      </a:cubicBezTo>
                      <a:cubicBezTo>
                        <a:pt x="660" y="592"/>
                        <a:pt x="650" y="600"/>
                        <a:pt x="642" y="609"/>
                      </a:cubicBezTo>
                      <a:cubicBezTo>
                        <a:pt x="602" y="536"/>
                        <a:pt x="602" y="536"/>
                        <a:pt x="602" y="536"/>
                      </a:cubicBezTo>
                      <a:cubicBezTo>
                        <a:pt x="465" y="611"/>
                        <a:pt x="465" y="611"/>
                        <a:pt x="465" y="611"/>
                      </a:cubicBezTo>
                      <a:cubicBezTo>
                        <a:pt x="403" y="499"/>
                        <a:pt x="403" y="499"/>
                        <a:pt x="403" y="499"/>
                      </a:cubicBezTo>
                      <a:cubicBezTo>
                        <a:pt x="0" y="720"/>
                        <a:pt x="0" y="720"/>
                        <a:pt x="0" y="720"/>
                      </a:cubicBezTo>
                      <a:cubicBezTo>
                        <a:pt x="306" y="1276"/>
                        <a:pt x="306" y="1276"/>
                        <a:pt x="306" y="1276"/>
                      </a:cubicBezTo>
                      <a:lnTo>
                        <a:pt x="709" y="1055"/>
                      </a:lnTo>
                      <a:close/>
                      <a:moveTo>
                        <a:pt x="562" y="672"/>
                      </a:moveTo>
                      <a:cubicBezTo>
                        <a:pt x="645" y="823"/>
                        <a:pt x="645" y="823"/>
                        <a:pt x="645" y="823"/>
                      </a:cubicBezTo>
                      <a:cubicBezTo>
                        <a:pt x="601" y="847"/>
                        <a:pt x="601" y="847"/>
                        <a:pt x="601" y="847"/>
                      </a:cubicBezTo>
                      <a:cubicBezTo>
                        <a:pt x="518" y="696"/>
                        <a:pt x="518" y="696"/>
                        <a:pt x="518" y="696"/>
                      </a:cubicBezTo>
                      <a:lnTo>
                        <a:pt x="562" y="67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79" name="Group 178"/>
              <p:cNvGrpSpPr/>
              <p:nvPr/>
            </p:nvGrpSpPr>
            <p:grpSpPr>
              <a:xfrm flipH="1">
                <a:off x="8516063" y="4816242"/>
                <a:ext cx="1318746" cy="3669747"/>
                <a:chOff x="1827212" y="2721589"/>
                <a:chExt cx="1500735" cy="4176177"/>
              </a:xfrm>
            </p:grpSpPr>
            <p:sp>
              <p:nvSpPr>
                <p:cNvPr id="188" name="Rectangle 187"/>
                <p:cNvSpPr/>
                <p:nvPr/>
              </p:nvSpPr>
              <p:spPr>
                <a:xfrm>
                  <a:off x="2511696" y="3816463"/>
                  <a:ext cx="131766" cy="3081303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50000"/>
                      </a:schemeClr>
                    </a:gs>
                    <a:gs pos="25000">
                      <a:schemeClr val="bg1">
                        <a:lumMod val="75000"/>
                      </a:schemeClr>
                    </a:gs>
                    <a:gs pos="50000">
                      <a:schemeClr val="bg1">
                        <a:lumMod val="85000"/>
                      </a:schemeClr>
                    </a:gs>
                    <a:gs pos="75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189" name="Group 188"/>
                <p:cNvGrpSpPr/>
                <p:nvPr/>
              </p:nvGrpSpPr>
              <p:grpSpPr>
                <a:xfrm>
                  <a:off x="1827212" y="2817746"/>
                  <a:ext cx="1500735" cy="1500735"/>
                  <a:chOff x="4441277" y="2884842"/>
                  <a:chExt cx="867870" cy="867870"/>
                </a:xfrm>
                <a:effectLst>
                  <a:outerShdw blurRad="114300" sx="102000" sy="102000" algn="ctr" rotWithShape="0">
                    <a:prstClr val="black">
                      <a:alpha val="23000"/>
                    </a:prstClr>
                  </a:outerShdw>
                </a:effectLst>
              </p:grpSpPr>
              <p:sp>
                <p:nvSpPr>
                  <p:cNvPr id="193" name="Rectangle 192"/>
                  <p:cNvSpPr/>
                  <p:nvPr/>
                </p:nvSpPr>
                <p:spPr>
                  <a:xfrm rot="2700000">
                    <a:off x="4441277" y="2884842"/>
                    <a:ext cx="867870" cy="867870"/>
                  </a:xfrm>
                  <a:prstGeom prst="rect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94" name="Rectangle 193"/>
                  <p:cNvSpPr/>
                  <p:nvPr/>
                </p:nvSpPr>
                <p:spPr>
                  <a:xfrm rot="2700000">
                    <a:off x="4483130" y="2926695"/>
                    <a:ext cx="784165" cy="784165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90" name="Oval 189"/>
                <p:cNvSpPr/>
                <p:nvPr/>
              </p:nvSpPr>
              <p:spPr>
                <a:xfrm>
                  <a:off x="2539479" y="4343400"/>
                  <a:ext cx="76200" cy="762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50000"/>
                      </a:schemeClr>
                    </a:gs>
                    <a:gs pos="59000">
                      <a:schemeClr val="bg1">
                        <a:lumMod val="75000"/>
                      </a:schemeClr>
                    </a:gs>
                    <a:gs pos="9000">
                      <a:schemeClr val="bg1">
                        <a:lumMod val="8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1" name="Oval 190"/>
                <p:cNvSpPr/>
                <p:nvPr/>
              </p:nvSpPr>
              <p:spPr>
                <a:xfrm>
                  <a:off x="2539479" y="2721589"/>
                  <a:ext cx="76200" cy="762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50000"/>
                      </a:schemeClr>
                    </a:gs>
                    <a:gs pos="59000">
                      <a:schemeClr val="bg1">
                        <a:lumMod val="75000"/>
                      </a:schemeClr>
                    </a:gs>
                    <a:gs pos="9000">
                      <a:schemeClr val="bg1">
                        <a:lumMod val="8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2" name="Freeform 5"/>
                <p:cNvSpPr>
                  <a:spLocks noEditPoints="1"/>
                </p:cNvSpPr>
                <p:nvPr/>
              </p:nvSpPr>
              <p:spPr bwMode="auto">
                <a:xfrm>
                  <a:off x="2158480" y="3107820"/>
                  <a:ext cx="838199" cy="967575"/>
                </a:xfrm>
                <a:custGeom>
                  <a:avLst/>
                  <a:gdLst>
                    <a:gd name="T0" fmla="*/ 709 w 2217"/>
                    <a:gd name="T1" fmla="*/ 1055 h 2562"/>
                    <a:gd name="T2" fmla="*/ 644 w 2217"/>
                    <a:gd name="T3" fmla="*/ 937 h 2562"/>
                    <a:gd name="T4" fmla="*/ 781 w 2217"/>
                    <a:gd name="T5" fmla="*/ 862 h 2562"/>
                    <a:gd name="T6" fmla="*/ 733 w 2217"/>
                    <a:gd name="T7" fmla="*/ 775 h 2562"/>
                    <a:gd name="T8" fmla="*/ 758 w 2217"/>
                    <a:gd name="T9" fmla="*/ 767 h 2562"/>
                    <a:gd name="T10" fmla="*/ 1304 w 2217"/>
                    <a:gd name="T11" fmla="*/ 639 h 2562"/>
                    <a:gd name="T12" fmla="*/ 1043 w 2217"/>
                    <a:gd name="T13" fmla="*/ 1207 h 2562"/>
                    <a:gd name="T14" fmla="*/ 1028 w 2217"/>
                    <a:gd name="T15" fmla="*/ 1392 h 2562"/>
                    <a:gd name="T16" fmla="*/ 1158 w 2217"/>
                    <a:gd name="T17" fmla="*/ 1605 h 2562"/>
                    <a:gd name="T18" fmla="*/ 1137 w 2217"/>
                    <a:gd name="T19" fmla="*/ 1672 h 2562"/>
                    <a:gd name="T20" fmla="*/ 727 w 2217"/>
                    <a:gd name="T21" fmla="*/ 2278 h 2562"/>
                    <a:gd name="T22" fmla="*/ 756 w 2217"/>
                    <a:gd name="T23" fmla="*/ 2453 h 2562"/>
                    <a:gd name="T24" fmla="*/ 820 w 2217"/>
                    <a:gd name="T25" fmla="*/ 2476 h 2562"/>
                    <a:gd name="T26" fmla="*/ 931 w 2217"/>
                    <a:gd name="T27" fmla="*/ 2424 h 2562"/>
                    <a:gd name="T28" fmla="*/ 1337 w 2217"/>
                    <a:gd name="T29" fmla="*/ 1825 h 2562"/>
                    <a:gd name="T30" fmla="*/ 1386 w 2217"/>
                    <a:gd name="T31" fmla="*/ 1892 h 2562"/>
                    <a:gd name="T32" fmla="*/ 1052 w 2217"/>
                    <a:gd name="T33" fmla="*/ 2356 h 2562"/>
                    <a:gd name="T34" fmla="*/ 1071 w 2217"/>
                    <a:gd name="T35" fmla="*/ 2532 h 2562"/>
                    <a:gd name="T36" fmla="*/ 1141 w 2217"/>
                    <a:gd name="T37" fmla="*/ 2560 h 2562"/>
                    <a:gd name="T38" fmla="*/ 1247 w 2217"/>
                    <a:gd name="T39" fmla="*/ 2514 h 2562"/>
                    <a:gd name="T40" fmla="*/ 1643 w 2217"/>
                    <a:gd name="T41" fmla="*/ 1870 h 2562"/>
                    <a:gd name="T42" fmla="*/ 1457 w 2217"/>
                    <a:gd name="T43" fmla="*/ 1576 h 2562"/>
                    <a:gd name="T44" fmla="*/ 1430 w 2217"/>
                    <a:gd name="T45" fmla="*/ 1544 h 2562"/>
                    <a:gd name="T46" fmla="*/ 1504 w 2217"/>
                    <a:gd name="T47" fmla="*/ 1335 h 2562"/>
                    <a:gd name="T48" fmla="*/ 1624 w 2217"/>
                    <a:gd name="T49" fmla="*/ 963 h 2562"/>
                    <a:gd name="T50" fmla="*/ 1668 w 2217"/>
                    <a:gd name="T51" fmla="*/ 1117 h 2562"/>
                    <a:gd name="T52" fmla="*/ 1828 w 2217"/>
                    <a:gd name="T53" fmla="*/ 1188 h 2562"/>
                    <a:gd name="T54" fmla="*/ 2128 w 2217"/>
                    <a:gd name="T55" fmla="*/ 1157 h 2562"/>
                    <a:gd name="T56" fmla="*/ 2206 w 2217"/>
                    <a:gd name="T57" fmla="*/ 1038 h 2562"/>
                    <a:gd name="T58" fmla="*/ 2087 w 2217"/>
                    <a:gd name="T59" fmla="*/ 961 h 2562"/>
                    <a:gd name="T60" fmla="*/ 1830 w 2217"/>
                    <a:gd name="T61" fmla="*/ 988 h 2562"/>
                    <a:gd name="T62" fmla="*/ 1819 w 2217"/>
                    <a:gd name="T63" fmla="*/ 914 h 2562"/>
                    <a:gd name="T64" fmla="*/ 1719 w 2217"/>
                    <a:gd name="T65" fmla="*/ 592 h 2562"/>
                    <a:gd name="T66" fmla="*/ 1690 w 2217"/>
                    <a:gd name="T67" fmla="*/ 564 h 2562"/>
                    <a:gd name="T68" fmla="*/ 1667 w 2217"/>
                    <a:gd name="T69" fmla="*/ 542 h 2562"/>
                    <a:gd name="T70" fmla="*/ 1720 w 2217"/>
                    <a:gd name="T71" fmla="*/ 547 h 2562"/>
                    <a:gd name="T72" fmla="*/ 1994 w 2217"/>
                    <a:gd name="T73" fmla="*/ 273 h 2562"/>
                    <a:gd name="T74" fmla="*/ 1720 w 2217"/>
                    <a:gd name="T75" fmla="*/ 0 h 2562"/>
                    <a:gd name="T76" fmla="*/ 1446 w 2217"/>
                    <a:gd name="T77" fmla="*/ 273 h 2562"/>
                    <a:gd name="T78" fmla="*/ 1537 w 2217"/>
                    <a:gd name="T79" fmla="*/ 477 h 2562"/>
                    <a:gd name="T80" fmla="*/ 1529 w 2217"/>
                    <a:gd name="T81" fmla="*/ 475 h 2562"/>
                    <a:gd name="T82" fmla="*/ 672 w 2217"/>
                    <a:gd name="T83" fmla="*/ 587 h 2562"/>
                    <a:gd name="T84" fmla="*/ 642 w 2217"/>
                    <a:gd name="T85" fmla="*/ 609 h 2562"/>
                    <a:gd name="T86" fmla="*/ 602 w 2217"/>
                    <a:gd name="T87" fmla="*/ 536 h 2562"/>
                    <a:gd name="T88" fmla="*/ 465 w 2217"/>
                    <a:gd name="T89" fmla="*/ 611 h 2562"/>
                    <a:gd name="T90" fmla="*/ 403 w 2217"/>
                    <a:gd name="T91" fmla="*/ 499 h 2562"/>
                    <a:gd name="T92" fmla="*/ 0 w 2217"/>
                    <a:gd name="T93" fmla="*/ 720 h 2562"/>
                    <a:gd name="T94" fmla="*/ 306 w 2217"/>
                    <a:gd name="T95" fmla="*/ 1276 h 2562"/>
                    <a:gd name="T96" fmla="*/ 709 w 2217"/>
                    <a:gd name="T97" fmla="*/ 1055 h 2562"/>
                    <a:gd name="T98" fmla="*/ 562 w 2217"/>
                    <a:gd name="T99" fmla="*/ 672 h 2562"/>
                    <a:gd name="T100" fmla="*/ 645 w 2217"/>
                    <a:gd name="T101" fmla="*/ 823 h 2562"/>
                    <a:gd name="T102" fmla="*/ 601 w 2217"/>
                    <a:gd name="T103" fmla="*/ 847 h 2562"/>
                    <a:gd name="T104" fmla="*/ 518 w 2217"/>
                    <a:gd name="T105" fmla="*/ 696 h 2562"/>
                    <a:gd name="T106" fmla="*/ 562 w 2217"/>
                    <a:gd name="T107" fmla="*/ 672 h 25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217" h="2562">
                      <a:moveTo>
                        <a:pt x="709" y="1055"/>
                      </a:moveTo>
                      <a:cubicBezTo>
                        <a:pt x="644" y="937"/>
                        <a:pt x="644" y="937"/>
                        <a:pt x="644" y="937"/>
                      </a:cubicBezTo>
                      <a:cubicBezTo>
                        <a:pt x="781" y="862"/>
                        <a:pt x="781" y="862"/>
                        <a:pt x="781" y="862"/>
                      </a:cubicBezTo>
                      <a:cubicBezTo>
                        <a:pt x="733" y="775"/>
                        <a:pt x="733" y="775"/>
                        <a:pt x="733" y="775"/>
                      </a:cubicBezTo>
                      <a:cubicBezTo>
                        <a:pt x="742" y="774"/>
                        <a:pt x="750" y="771"/>
                        <a:pt x="758" y="767"/>
                      </a:cubicBezTo>
                      <a:cubicBezTo>
                        <a:pt x="995" y="655"/>
                        <a:pt x="1180" y="634"/>
                        <a:pt x="1304" y="639"/>
                      </a:cubicBezTo>
                      <a:cubicBezTo>
                        <a:pt x="1226" y="831"/>
                        <a:pt x="1105" y="1008"/>
                        <a:pt x="1043" y="1207"/>
                      </a:cubicBezTo>
                      <a:cubicBezTo>
                        <a:pt x="1024" y="1265"/>
                        <a:pt x="1007" y="1332"/>
                        <a:pt x="1028" y="1392"/>
                      </a:cubicBezTo>
                      <a:cubicBezTo>
                        <a:pt x="1051" y="1457"/>
                        <a:pt x="1100" y="1530"/>
                        <a:pt x="1158" y="1605"/>
                      </a:cubicBezTo>
                      <a:cubicBezTo>
                        <a:pt x="1151" y="1630"/>
                        <a:pt x="1143" y="1653"/>
                        <a:pt x="1137" y="1672"/>
                      </a:cubicBezTo>
                      <a:cubicBezTo>
                        <a:pt x="1113" y="1726"/>
                        <a:pt x="906" y="2028"/>
                        <a:pt x="727" y="2278"/>
                      </a:cubicBezTo>
                      <a:cubicBezTo>
                        <a:pt x="687" y="2334"/>
                        <a:pt x="700" y="2412"/>
                        <a:pt x="756" y="2453"/>
                      </a:cubicBezTo>
                      <a:cubicBezTo>
                        <a:pt x="776" y="2467"/>
                        <a:pt x="798" y="2474"/>
                        <a:pt x="820" y="2476"/>
                      </a:cubicBezTo>
                      <a:cubicBezTo>
                        <a:pt x="862" y="2478"/>
                        <a:pt x="904" y="2460"/>
                        <a:pt x="931" y="2424"/>
                      </a:cubicBezTo>
                      <a:cubicBezTo>
                        <a:pt x="1056" y="2249"/>
                        <a:pt x="1253" y="1970"/>
                        <a:pt x="1337" y="1825"/>
                      </a:cubicBezTo>
                      <a:cubicBezTo>
                        <a:pt x="1357" y="1850"/>
                        <a:pt x="1375" y="1874"/>
                        <a:pt x="1386" y="1892"/>
                      </a:cubicBezTo>
                      <a:cubicBezTo>
                        <a:pt x="1345" y="1975"/>
                        <a:pt x="1189" y="2187"/>
                        <a:pt x="1052" y="2356"/>
                      </a:cubicBezTo>
                      <a:cubicBezTo>
                        <a:pt x="1009" y="2410"/>
                        <a:pt x="1017" y="2489"/>
                        <a:pt x="1071" y="2532"/>
                      </a:cubicBezTo>
                      <a:cubicBezTo>
                        <a:pt x="1091" y="2549"/>
                        <a:pt x="1116" y="2558"/>
                        <a:pt x="1141" y="2560"/>
                      </a:cubicBezTo>
                      <a:cubicBezTo>
                        <a:pt x="1180" y="2562"/>
                        <a:pt x="1220" y="2546"/>
                        <a:pt x="1247" y="2514"/>
                      </a:cubicBezTo>
                      <a:cubicBezTo>
                        <a:pt x="1657" y="2008"/>
                        <a:pt x="1648" y="1915"/>
                        <a:pt x="1643" y="1870"/>
                      </a:cubicBezTo>
                      <a:cubicBezTo>
                        <a:pt x="1635" y="1795"/>
                        <a:pt x="1577" y="1722"/>
                        <a:pt x="1457" y="1576"/>
                      </a:cubicBezTo>
                      <a:cubicBezTo>
                        <a:pt x="1448" y="1566"/>
                        <a:pt x="1439" y="1555"/>
                        <a:pt x="1430" y="1544"/>
                      </a:cubicBezTo>
                      <a:cubicBezTo>
                        <a:pt x="1464" y="1475"/>
                        <a:pt x="1489" y="1374"/>
                        <a:pt x="1504" y="1335"/>
                      </a:cubicBezTo>
                      <a:cubicBezTo>
                        <a:pt x="1624" y="963"/>
                        <a:pt x="1624" y="963"/>
                        <a:pt x="1624" y="963"/>
                      </a:cubicBezTo>
                      <a:cubicBezTo>
                        <a:pt x="1632" y="1026"/>
                        <a:pt x="1641" y="1077"/>
                        <a:pt x="1668" y="1117"/>
                      </a:cubicBezTo>
                      <a:cubicBezTo>
                        <a:pt x="1682" y="1138"/>
                        <a:pt x="1711" y="1180"/>
                        <a:pt x="1828" y="1188"/>
                      </a:cubicBezTo>
                      <a:cubicBezTo>
                        <a:pt x="1894" y="1193"/>
                        <a:pt x="1990" y="1186"/>
                        <a:pt x="2128" y="1157"/>
                      </a:cubicBezTo>
                      <a:cubicBezTo>
                        <a:pt x="2182" y="1145"/>
                        <a:pt x="2217" y="1092"/>
                        <a:pt x="2206" y="1038"/>
                      </a:cubicBezTo>
                      <a:cubicBezTo>
                        <a:pt x="2194" y="984"/>
                        <a:pt x="2142" y="950"/>
                        <a:pt x="2087" y="961"/>
                      </a:cubicBezTo>
                      <a:cubicBezTo>
                        <a:pt x="1991" y="981"/>
                        <a:pt x="1881" y="990"/>
                        <a:pt x="1830" y="988"/>
                      </a:cubicBezTo>
                      <a:cubicBezTo>
                        <a:pt x="1826" y="968"/>
                        <a:pt x="1822" y="938"/>
                        <a:pt x="1819" y="914"/>
                      </a:cubicBezTo>
                      <a:cubicBezTo>
                        <a:pt x="1806" y="821"/>
                        <a:pt x="1789" y="693"/>
                        <a:pt x="1719" y="592"/>
                      </a:cubicBezTo>
                      <a:cubicBezTo>
                        <a:pt x="1711" y="580"/>
                        <a:pt x="1701" y="571"/>
                        <a:pt x="1690" y="564"/>
                      </a:cubicBezTo>
                      <a:cubicBezTo>
                        <a:pt x="1684" y="556"/>
                        <a:pt x="1676" y="549"/>
                        <a:pt x="1667" y="542"/>
                      </a:cubicBezTo>
                      <a:cubicBezTo>
                        <a:pt x="1684" y="545"/>
                        <a:pt x="1702" y="547"/>
                        <a:pt x="1720" y="547"/>
                      </a:cubicBezTo>
                      <a:cubicBezTo>
                        <a:pt x="1871" y="547"/>
                        <a:pt x="1994" y="425"/>
                        <a:pt x="1994" y="273"/>
                      </a:cubicBezTo>
                      <a:cubicBezTo>
                        <a:pt x="1994" y="122"/>
                        <a:pt x="1871" y="0"/>
                        <a:pt x="1720" y="0"/>
                      </a:cubicBezTo>
                      <a:cubicBezTo>
                        <a:pt x="1569" y="0"/>
                        <a:pt x="1446" y="122"/>
                        <a:pt x="1446" y="273"/>
                      </a:cubicBezTo>
                      <a:cubicBezTo>
                        <a:pt x="1446" y="354"/>
                        <a:pt x="1481" y="427"/>
                        <a:pt x="1537" y="477"/>
                      </a:cubicBezTo>
                      <a:cubicBezTo>
                        <a:pt x="1534" y="476"/>
                        <a:pt x="1531" y="476"/>
                        <a:pt x="1529" y="475"/>
                      </a:cubicBezTo>
                      <a:cubicBezTo>
                        <a:pt x="1433" y="444"/>
                        <a:pt x="1122" y="373"/>
                        <a:pt x="672" y="587"/>
                      </a:cubicBezTo>
                      <a:cubicBezTo>
                        <a:pt x="660" y="592"/>
                        <a:pt x="650" y="600"/>
                        <a:pt x="642" y="609"/>
                      </a:cubicBezTo>
                      <a:cubicBezTo>
                        <a:pt x="602" y="536"/>
                        <a:pt x="602" y="536"/>
                        <a:pt x="602" y="536"/>
                      </a:cubicBezTo>
                      <a:cubicBezTo>
                        <a:pt x="465" y="611"/>
                        <a:pt x="465" y="611"/>
                        <a:pt x="465" y="611"/>
                      </a:cubicBezTo>
                      <a:cubicBezTo>
                        <a:pt x="403" y="499"/>
                        <a:pt x="403" y="499"/>
                        <a:pt x="403" y="499"/>
                      </a:cubicBezTo>
                      <a:cubicBezTo>
                        <a:pt x="0" y="720"/>
                        <a:pt x="0" y="720"/>
                        <a:pt x="0" y="720"/>
                      </a:cubicBezTo>
                      <a:cubicBezTo>
                        <a:pt x="306" y="1276"/>
                        <a:pt x="306" y="1276"/>
                        <a:pt x="306" y="1276"/>
                      </a:cubicBezTo>
                      <a:lnTo>
                        <a:pt x="709" y="1055"/>
                      </a:lnTo>
                      <a:close/>
                      <a:moveTo>
                        <a:pt x="562" y="672"/>
                      </a:moveTo>
                      <a:cubicBezTo>
                        <a:pt x="645" y="823"/>
                        <a:pt x="645" y="823"/>
                        <a:pt x="645" y="823"/>
                      </a:cubicBezTo>
                      <a:cubicBezTo>
                        <a:pt x="601" y="847"/>
                        <a:pt x="601" y="847"/>
                        <a:pt x="601" y="847"/>
                      </a:cubicBezTo>
                      <a:cubicBezTo>
                        <a:pt x="518" y="696"/>
                        <a:pt x="518" y="696"/>
                        <a:pt x="518" y="696"/>
                      </a:cubicBezTo>
                      <a:lnTo>
                        <a:pt x="562" y="67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80" name="Group 179"/>
              <p:cNvGrpSpPr/>
              <p:nvPr/>
            </p:nvGrpSpPr>
            <p:grpSpPr>
              <a:xfrm flipH="1">
                <a:off x="9946934" y="3964369"/>
                <a:ext cx="1166821" cy="3824274"/>
                <a:chOff x="1827212" y="2721589"/>
                <a:chExt cx="1500735" cy="4918682"/>
              </a:xfrm>
            </p:grpSpPr>
            <p:sp>
              <p:nvSpPr>
                <p:cNvPr id="181" name="Rectangle 180"/>
                <p:cNvSpPr/>
                <p:nvPr/>
              </p:nvSpPr>
              <p:spPr>
                <a:xfrm>
                  <a:off x="2511695" y="3911894"/>
                  <a:ext cx="131767" cy="3728377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50000"/>
                      </a:schemeClr>
                    </a:gs>
                    <a:gs pos="25000">
                      <a:schemeClr val="bg1">
                        <a:lumMod val="75000"/>
                      </a:schemeClr>
                    </a:gs>
                    <a:gs pos="50000">
                      <a:schemeClr val="bg1">
                        <a:lumMod val="85000"/>
                      </a:schemeClr>
                    </a:gs>
                    <a:gs pos="75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182" name="Group 181"/>
                <p:cNvGrpSpPr/>
                <p:nvPr/>
              </p:nvGrpSpPr>
              <p:grpSpPr>
                <a:xfrm>
                  <a:off x="1827212" y="2817746"/>
                  <a:ext cx="1500735" cy="1500735"/>
                  <a:chOff x="4441277" y="2884842"/>
                  <a:chExt cx="867870" cy="867870"/>
                </a:xfrm>
                <a:effectLst>
                  <a:outerShdw blurRad="114300" sx="102000" sy="102000" algn="ctr" rotWithShape="0">
                    <a:prstClr val="black">
                      <a:alpha val="23000"/>
                    </a:prstClr>
                  </a:outerShdw>
                </a:effectLst>
              </p:grpSpPr>
              <p:sp>
                <p:nvSpPr>
                  <p:cNvPr id="186" name="Rectangle 185"/>
                  <p:cNvSpPr/>
                  <p:nvPr/>
                </p:nvSpPr>
                <p:spPr>
                  <a:xfrm rot="2700000">
                    <a:off x="4441277" y="2884842"/>
                    <a:ext cx="867870" cy="867870"/>
                  </a:xfrm>
                  <a:prstGeom prst="rect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87" name="Rectangle 186"/>
                  <p:cNvSpPr/>
                  <p:nvPr/>
                </p:nvSpPr>
                <p:spPr>
                  <a:xfrm rot="2700000">
                    <a:off x="4483130" y="2926695"/>
                    <a:ext cx="784165" cy="784165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83" name="Oval 182"/>
                <p:cNvSpPr/>
                <p:nvPr/>
              </p:nvSpPr>
              <p:spPr>
                <a:xfrm>
                  <a:off x="2539479" y="4343400"/>
                  <a:ext cx="76200" cy="762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50000"/>
                      </a:schemeClr>
                    </a:gs>
                    <a:gs pos="59000">
                      <a:schemeClr val="bg1">
                        <a:lumMod val="75000"/>
                      </a:schemeClr>
                    </a:gs>
                    <a:gs pos="9000">
                      <a:schemeClr val="bg1">
                        <a:lumMod val="8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4" name="Oval 183"/>
                <p:cNvSpPr/>
                <p:nvPr/>
              </p:nvSpPr>
              <p:spPr>
                <a:xfrm>
                  <a:off x="2539479" y="2721589"/>
                  <a:ext cx="76200" cy="762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50000"/>
                      </a:schemeClr>
                    </a:gs>
                    <a:gs pos="59000">
                      <a:schemeClr val="bg1">
                        <a:lumMod val="75000"/>
                      </a:schemeClr>
                    </a:gs>
                    <a:gs pos="9000">
                      <a:schemeClr val="bg1">
                        <a:lumMod val="8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5" name="Freeform 5"/>
                <p:cNvSpPr>
                  <a:spLocks noEditPoints="1"/>
                </p:cNvSpPr>
                <p:nvPr/>
              </p:nvSpPr>
              <p:spPr bwMode="auto">
                <a:xfrm>
                  <a:off x="2158480" y="3107820"/>
                  <a:ext cx="838199" cy="967575"/>
                </a:xfrm>
                <a:custGeom>
                  <a:avLst/>
                  <a:gdLst>
                    <a:gd name="T0" fmla="*/ 709 w 2217"/>
                    <a:gd name="T1" fmla="*/ 1055 h 2562"/>
                    <a:gd name="T2" fmla="*/ 644 w 2217"/>
                    <a:gd name="T3" fmla="*/ 937 h 2562"/>
                    <a:gd name="T4" fmla="*/ 781 w 2217"/>
                    <a:gd name="T5" fmla="*/ 862 h 2562"/>
                    <a:gd name="T6" fmla="*/ 733 w 2217"/>
                    <a:gd name="T7" fmla="*/ 775 h 2562"/>
                    <a:gd name="T8" fmla="*/ 758 w 2217"/>
                    <a:gd name="T9" fmla="*/ 767 h 2562"/>
                    <a:gd name="T10" fmla="*/ 1304 w 2217"/>
                    <a:gd name="T11" fmla="*/ 639 h 2562"/>
                    <a:gd name="T12" fmla="*/ 1043 w 2217"/>
                    <a:gd name="T13" fmla="*/ 1207 h 2562"/>
                    <a:gd name="T14" fmla="*/ 1028 w 2217"/>
                    <a:gd name="T15" fmla="*/ 1392 h 2562"/>
                    <a:gd name="T16" fmla="*/ 1158 w 2217"/>
                    <a:gd name="T17" fmla="*/ 1605 h 2562"/>
                    <a:gd name="T18" fmla="*/ 1137 w 2217"/>
                    <a:gd name="T19" fmla="*/ 1672 h 2562"/>
                    <a:gd name="T20" fmla="*/ 727 w 2217"/>
                    <a:gd name="T21" fmla="*/ 2278 h 2562"/>
                    <a:gd name="T22" fmla="*/ 756 w 2217"/>
                    <a:gd name="T23" fmla="*/ 2453 h 2562"/>
                    <a:gd name="T24" fmla="*/ 820 w 2217"/>
                    <a:gd name="T25" fmla="*/ 2476 h 2562"/>
                    <a:gd name="T26" fmla="*/ 931 w 2217"/>
                    <a:gd name="T27" fmla="*/ 2424 h 2562"/>
                    <a:gd name="T28" fmla="*/ 1337 w 2217"/>
                    <a:gd name="T29" fmla="*/ 1825 h 2562"/>
                    <a:gd name="T30" fmla="*/ 1386 w 2217"/>
                    <a:gd name="T31" fmla="*/ 1892 h 2562"/>
                    <a:gd name="T32" fmla="*/ 1052 w 2217"/>
                    <a:gd name="T33" fmla="*/ 2356 h 2562"/>
                    <a:gd name="T34" fmla="*/ 1071 w 2217"/>
                    <a:gd name="T35" fmla="*/ 2532 h 2562"/>
                    <a:gd name="T36" fmla="*/ 1141 w 2217"/>
                    <a:gd name="T37" fmla="*/ 2560 h 2562"/>
                    <a:gd name="T38" fmla="*/ 1247 w 2217"/>
                    <a:gd name="T39" fmla="*/ 2514 h 2562"/>
                    <a:gd name="T40" fmla="*/ 1643 w 2217"/>
                    <a:gd name="T41" fmla="*/ 1870 h 2562"/>
                    <a:gd name="T42" fmla="*/ 1457 w 2217"/>
                    <a:gd name="T43" fmla="*/ 1576 h 2562"/>
                    <a:gd name="T44" fmla="*/ 1430 w 2217"/>
                    <a:gd name="T45" fmla="*/ 1544 h 2562"/>
                    <a:gd name="T46" fmla="*/ 1504 w 2217"/>
                    <a:gd name="T47" fmla="*/ 1335 h 2562"/>
                    <a:gd name="T48" fmla="*/ 1624 w 2217"/>
                    <a:gd name="T49" fmla="*/ 963 h 2562"/>
                    <a:gd name="T50" fmla="*/ 1668 w 2217"/>
                    <a:gd name="T51" fmla="*/ 1117 h 2562"/>
                    <a:gd name="T52" fmla="*/ 1828 w 2217"/>
                    <a:gd name="T53" fmla="*/ 1188 h 2562"/>
                    <a:gd name="T54" fmla="*/ 2128 w 2217"/>
                    <a:gd name="T55" fmla="*/ 1157 h 2562"/>
                    <a:gd name="T56" fmla="*/ 2206 w 2217"/>
                    <a:gd name="T57" fmla="*/ 1038 h 2562"/>
                    <a:gd name="T58" fmla="*/ 2087 w 2217"/>
                    <a:gd name="T59" fmla="*/ 961 h 2562"/>
                    <a:gd name="T60" fmla="*/ 1830 w 2217"/>
                    <a:gd name="T61" fmla="*/ 988 h 2562"/>
                    <a:gd name="T62" fmla="*/ 1819 w 2217"/>
                    <a:gd name="T63" fmla="*/ 914 h 2562"/>
                    <a:gd name="T64" fmla="*/ 1719 w 2217"/>
                    <a:gd name="T65" fmla="*/ 592 h 2562"/>
                    <a:gd name="T66" fmla="*/ 1690 w 2217"/>
                    <a:gd name="T67" fmla="*/ 564 h 2562"/>
                    <a:gd name="T68" fmla="*/ 1667 w 2217"/>
                    <a:gd name="T69" fmla="*/ 542 h 2562"/>
                    <a:gd name="T70" fmla="*/ 1720 w 2217"/>
                    <a:gd name="T71" fmla="*/ 547 h 2562"/>
                    <a:gd name="T72" fmla="*/ 1994 w 2217"/>
                    <a:gd name="T73" fmla="*/ 273 h 2562"/>
                    <a:gd name="T74" fmla="*/ 1720 w 2217"/>
                    <a:gd name="T75" fmla="*/ 0 h 2562"/>
                    <a:gd name="T76" fmla="*/ 1446 w 2217"/>
                    <a:gd name="T77" fmla="*/ 273 h 2562"/>
                    <a:gd name="T78" fmla="*/ 1537 w 2217"/>
                    <a:gd name="T79" fmla="*/ 477 h 2562"/>
                    <a:gd name="T80" fmla="*/ 1529 w 2217"/>
                    <a:gd name="T81" fmla="*/ 475 h 2562"/>
                    <a:gd name="T82" fmla="*/ 672 w 2217"/>
                    <a:gd name="T83" fmla="*/ 587 h 2562"/>
                    <a:gd name="T84" fmla="*/ 642 w 2217"/>
                    <a:gd name="T85" fmla="*/ 609 h 2562"/>
                    <a:gd name="T86" fmla="*/ 602 w 2217"/>
                    <a:gd name="T87" fmla="*/ 536 h 2562"/>
                    <a:gd name="T88" fmla="*/ 465 w 2217"/>
                    <a:gd name="T89" fmla="*/ 611 h 2562"/>
                    <a:gd name="T90" fmla="*/ 403 w 2217"/>
                    <a:gd name="T91" fmla="*/ 499 h 2562"/>
                    <a:gd name="T92" fmla="*/ 0 w 2217"/>
                    <a:gd name="T93" fmla="*/ 720 h 2562"/>
                    <a:gd name="T94" fmla="*/ 306 w 2217"/>
                    <a:gd name="T95" fmla="*/ 1276 h 2562"/>
                    <a:gd name="T96" fmla="*/ 709 w 2217"/>
                    <a:gd name="T97" fmla="*/ 1055 h 2562"/>
                    <a:gd name="T98" fmla="*/ 562 w 2217"/>
                    <a:gd name="T99" fmla="*/ 672 h 2562"/>
                    <a:gd name="T100" fmla="*/ 645 w 2217"/>
                    <a:gd name="T101" fmla="*/ 823 h 2562"/>
                    <a:gd name="T102" fmla="*/ 601 w 2217"/>
                    <a:gd name="T103" fmla="*/ 847 h 2562"/>
                    <a:gd name="T104" fmla="*/ 518 w 2217"/>
                    <a:gd name="T105" fmla="*/ 696 h 2562"/>
                    <a:gd name="T106" fmla="*/ 562 w 2217"/>
                    <a:gd name="T107" fmla="*/ 672 h 25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217" h="2562">
                      <a:moveTo>
                        <a:pt x="709" y="1055"/>
                      </a:moveTo>
                      <a:cubicBezTo>
                        <a:pt x="644" y="937"/>
                        <a:pt x="644" y="937"/>
                        <a:pt x="644" y="937"/>
                      </a:cubicBezTo>
                      <a:cubicBezTo>
                        <a:pt x="781" y="862"/>
                        <a:pt x="781" y="862"/>
                        <a:pt x="781" y="862"/>
                      </a:cubicBezTo>
                      <a:cubicBezTo>
                        <a:pt x="733" y="775"/>
                        <a:pt x="733" y="775"/>
                        <a:pt x="733" y="775"/>
                      </a:cubicBezTo>
                      <a:cubicBezTo>
                        <a:pt x="742" y="774"/>
                        <a:pt x="750" y="771"/>
                        <a:pt x="758" y="767"/>
                      </a:cubicBezTo>
                      <a:cubicBezTo>
                        <a:pt x="995" y="655"/>
                        <a:pt x="1180" y="634"/>
                        <a:pt x="1304" y="639"/>
                      </a:cubicBezTo>
                      <a:cubicBezTo>
                        <a:pt x="1226" y="831"/>
                        <a:pt x="1105" y="1008"/>
                        <a:pt x="1043" y="1207"/>
                      </a:cubicBezTo>
                      <a:cubicBezTo>
                        <a:pt x="1024" y="1265"/>
                        <a:pt x="1007" y="1332"/>
                        <a:pt x="1028" y="1392"/>
                      </a:cubicBezTo>
                      <a:cubicBezTo>
                        <a:pt x="1051" y="1457"/>
                        <a:pt x="1100" y="1530"/>
                        <a:pt x="1158" y="1605"/>
                      </a:cubicBezTo>
                      <a:cubicBezTo>
                        <a:pt x="1151" y="1630"/>
                        <a:pt x="1143" y="1653"/>
                        <a:pt x="1137" y="1672"/>
                      </a:cubicBezTo>
                      <a:cubicBezTo>
                        <a:pt x="1113" y="1726"/>
                        <a:pt x="906" y="2028"/>
                        <a:pt x="727" y="2278"/>
                      </a:cubicBezTo>
                      <a:cubicBezTo>
                        <a:pt x="687" y="2334"/>
                        <a:pt x="700" y="2412"/>
                        <a:pt x="756" y="2453"/>
                      </a:cubicBezTo>
                      <a:cubicBezTo>
                        <a:pt x="776" y="2467"/>
                        <a:pt x="798" y="2474"/>
                        <a:pt x="820" y="2476"/>
                      </a:cubicBezTo>
                      <a:cubicBezTo>
                        <a:pt x="862" y="2478"/>
                        <a:pt x="904" y="2460"/>
                        <a:pt x="931" y="2424"/>
                      </a:cubicBezTo>
                      <a:cubicBezTo>
                        <a:pt x="1056" y="2249"/>
                        <a:pt x="1253" y="1970"/>
                        <a:pt x="1337" y="1825"/>
                      </a:cubicBezTo>
                      <a:cubicBezTo>
                        <a:pt x="1357" y="1850"/>
                        <a:pt x="1375" y="1874"/>
                        <a:pt x="1386" y="1892"/>
                      </a:cubicBezTo>
                      <a:cubicBezTo>
                        <a:pt x="1345" y="1975"/>
                        <a:pt x="1189" y="2187"/>
                        <a:pt x="1052" y="2356"/>
                      </a:cubicBezTo>
                      <a:cubicBezTo>
                        <a:pt x="1009" y="2410"/>
                        <a:pt x="1017" y="2489"/>
                        <a:pt x="1071" y="2532"/>
                      </a:cubicBezTo>
                      <a:cubicBezTo>
                        <a:pt x="1091" y="2549"/>
                        <a:pt x="1116" y="2558"/>
                        <a:pt x="1141" y="2560"/>
                      </a:cubicBezTo>
                      <a:cubicBezTo>
                        <a:pt x="1180" y="2562"/>
                        <a:pt x="1220" y="2546"/>
                        <a:pt x="1247" y="2514"/>
                      </a:cubicBezTo>
                      <a:cubicBezTo>
                        <a:pt x="1657" y="2008"/>
                        <a:pt x="1648" y="1915"/>
                        <a:pt x="1643" y="1870"/>
                      </a:cubicBezTo>
                      <a:cubicBezTo>
                        <a:pt x="1635" y="1795"/>
                        <a:pt x="1577" y="1722"/>
                        <a:pt x="1457" y="1576"/>
                      </a:cubicBezTo>
                      <a:cubicBezTo>
                        <a:pt x="1448" y="1566"/>
                        <a:pt x="1439" y="1555"/>
                        <a:pt x="1430" y="1544"/>
                      </a:cubicBezTo>
                      <a:cubicBezTo>
                        <a:pt x="1464" y="1475"/>
                        <a:pt x="1489" y="1374"/>
                        <a:pt x="1504" y="1335"/>
                      </a:cubicBezTo>
                      <a:cubicBezTo>
                        <a:pt x="1624" y="963"/>
                        <a:pt x="1624" y="963"/>
                        <a:pt x="1624" y="963"/>
                      </a:cubicBezTo>
                      <a:cubicBezTo>
                        <a:pt x="1632" y="1026"/>
                        <a:pt x="1641" y="1077"/>
                        <a:pt x="1668" y="1117"/>
                      </a:cubicBezTo>
                      <a:cubicBezTo>
                        <a:pt x="1682" y="1138"/>
                        <a:pt x="1711" y="1180"/>
                        <a:pt x="1828" y="1188"/>
                      </a:cubicBezTo>
                      <a:cubicBezTo>
                        <a:pt x="1894" y="1193"/>
                        <a:pt x="1990" y="1186"/>
                        <a:pt x="2128" y="1157"/>
                      </a:cubicBezTo>
                      <a:cubicBezTo>
                        <a:pt x="2182" y="1145"/>
                        <a:pt x="2217" y="1092"/>
                        <a:pt x="2206" y="1038"/>
                      </a:cubicBezTo>
                      <a:cubicBezTo>
                        <a:pt x="2194" y="984"/>
                        <a:pt x="2142" y="950"/>
                        <a:pt x="2087" y="961"/>
                      </a:cubicBezTo>
                      <a:cubicBezTo>
                        <a:pt x="1991" y="981"/>
                        <a:pt x="1881" y="990"/>
                        <a:pt x="1830" y="988"/>
                      </a:cubicBezTo>
                      <a:cubicBezTo>
                        <a:pt x="1826" y="968"/>
                        <a:pt x="1822" y="938"/>
                        <a:pt x="1819" y="914"/>
                      </a:cubicBezTo>
                      <a:cubicBezTo>
                        <a:pt x="1806" y="821"/>
                        <a:pt x="1789" y="693"/>
                        <a:pt x="1719" y="592"/>
                      </a:cubicBezTo>
                      <a:cubicBezTo>
                        <a:pt x="1711" y="580"/>
                        <a:pt x="1701" y="571"/>
                        <a:pt x="1690" y="564"/>
                      </a:cubicBezTo>
                      <a:cubicBezTo>
                        <a:pt x="1684" y="556"/>
                        <a:pt x="1676" y="549"/>
                        <a:pt x="1667" y="542"/>
                      </a:cubicBezTo>
                      <a:cubicBezTo>
                        <a:pt x="1684" y="545"/>
                        <a:pt x="1702" y="547"/>
                        <a:pt x="1720" y="547"/>
                      </a:cubicBezTo>
                      <a:cubicBezTo>
                        <a:pt x="1871" y="547"/>
                        <a:pt x="1994" y="425"/>
                        <a:pt x="1994" y="273"/>
                      </a:cubicBezTo>
                      <a:cubicBezTo>
                        <a:pt x="1994" y="122"/>
                        <a:pt x="1871" y="0"/>
                        <a:pt x="1720" y="0"/>
                      </a:cubicBezTo>
                      <a:cubicBezTo>
                        <a:pt x="1569" y="0"/>
                        <a:pt x="1446" y="122"/>
                        <a:pt x="1446" y="273"/>
                      </a:cubicBezTo>
                      <a:cubicBezTo>
                        <a:pt x="1446" y="354"/>
                        <a:pt x="1481" y="427"/>
                        <a:pt x="1537" y="477"/>
                      </a:cubicBezTo>
                      <a:cubicBezTo>
                        <a:pt x="1534" y="476"/>
                        <a:pt x="1531" y="476"/>
                        <a:pt x="1529" y="475"/>
                      </a:cubicBezTo>
                      <a:cubicBezTo>
                        <a:pt x="1433" y="444"/>
                        <a:pt x="1122" y="373"/>
                        <a:pt x="672" y="587"/>
                      </a:cubicBezTo>
                      <a:cubicBezTo>
                        <a:pt x="660" y="592"/>
                        <a:pt x="650" y="600"/>
                        <a:pt x="642" y="609"/>
                      </a:cubicBezTo>
                      <a:cubicBezTo>
                        <a:pt x="602" y="536"/>
                        <a:pt x="602" y="536"/>
                        <a:pt x="602" y="536"/>
                      </a:cubicBezTo>
                      <a:cubicBezTo>
                        <a:pt x="465" y="611"/>
                        <a:pt x="465" y="611"/>
                        <a:pt x="465" y="611"/>
                      </a:cubicBezTo>
                      <a:cubicBezTo>
                        <a:pt x="403" y="499"/>
                        <a:pt x="403" y="499"/>
                        <a:pt x="403" y="499"/>
                      </a:cubicBezTo>
                      <a:cubicBezTo>
                        <a:pt x="0" y="720"/>
                        <a:pt x="0" y="720"/>
                        <a:pt x="0" y="720"/>
                      </a:cubicBezTo>
                      <a:cubicBezTo>
                        <a:pt x="306" y="1276"/>
                        <a:pt x="306" y="1276"/>
                        <a:pt x="306" y="1276"/>
                      </a:cubicBezTo>
                      <a:lnTo>
                        <a:pt x="709" y="1055"/>
                      </a:lnTo>
                      <a:close/>
                      <a:moveTo>
                        <a:pt x="562" y="672"/>
                      </a:moveTo>
                      <a:cubicBezTo>
                        <a:pt x="645" y="823"/>
                        <a:pt x="645" y="823"/>
                        <a:pt x="645" y="823"/>
                      </a:cubicBezTo>
                      <a:cubicBezTo>
                        <a:pt x="601" y="847"/>
                        <a:pt x="601" y="847"/>
                        <a:pt x="601" y="847"/>
                      </a:cubicBezTo>
                      <a:cubicBezTo>
                        <a:pt x="518" y="696"/>
                        <a:pt x="518" y="696"/>
                        <a:pt x="518" y="696"/>
                      </a:cubicBezTo>
                      <a:lnTo>
                        <a:pt x="562" y="67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30" name="Group 229"/>
            <p:cNvGrpSpPr/>
            <p:nvPr/>
          </p:nvGrpSpPr>
          <p:grpSpPr>
            <a:xfrm>
              <a:off x="1012058" y="3621882"/>
              <a:ext cx="3008661" cy="4514189"/>
              <a:chOff x="1081178" y="2322519"/>
              <a:chExt cx="4112333" cy="6170137"/>
            </a:xfrm>
          </p:grpSpPr>
          <p:grpSp>
            <p:nvGrpSpPr>
              <p:cNvPr id="231" name="Group 230"/>
              <p:cNvGrpSpPr/>
              <p:nvPr/>
            </p:nvGrpSpPr>
            <p:grpSpPr>
              <a:xfrm>
                <a:off x="1827212" y="3052077"/>
                <a:ext cx="1500735" cy="4176177"/>
                <a:chOff x="1827212" y="2721589"/>
                <a:chExt cx="1500735" cy="4176177"/>
              </a:xfrm>
            </p:grpSpPr>
            <p:sp>
              <p:nvSpPr>
                <p:cNvPr id="272" name="Rectangle 271"/>
                <p:cNvSpPr/>
                <p:nvPr/>
              </p:nvSpPr>
              <p:spPr>
                <a:xfrm>
                  <a:off x="2511696" y="3816463"/>
                  <a:ext cx="131766" cy="3081303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50000"/>
                      </a:schemeClr>
                    </a:gs>
                    <a:gs pos="25000">
                      <a:schemeClr val="bg1">
                        <a:lumMod val="75000"/>
                      </a:schemeClr>
                    </a:gs>
                    <a:gs pos="50000">
                      <a:schemeClr val="bg1">
                        <a:lumMod val="85000"/>
                      </a:schemeClr>
                    </a:gs>
                    <a:gs pos="75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273" name="Group 272"/>
                <p:cNvGrpSpPr/>
                <p:nvPr/>
              </p:nvGrpSpPr>
              <p:grpSpPr>
                <a:xfrm>
                  <a:off x="1827212" y="2817746"/>
                  <a:ext cx="1500735" cy="1500735"/>
                  <a:chOff x="4441277" y="2884842"/>
                  <a:chExt cx="867870" cy="867870"/>
                </a:xfrm>
                <a:effectLst>
                  <a:outerShdw blurRad="114300" sx="102000" sy="102000" algn="ctr" rotWithShape="0">
                    <a:prstClr val="black">
                      <a:alpha val="23000"/>
                    </a:prstClr>
                  </a:outerShdw>
                </a:effectLst>
              </p:grpSpPr>
              <p:sp>
                <p:nvSpPr>
                  <p:cNvPr id="277" name="Rectangle 276"/>
                  <p:cNvSpPr/>
                  <p:nvPr/>
                </p:nvSpPr>
                <p:spPr>
                  <a:xfrm rot="2700000">
                    <a:off x="4441277" y="2884842"/>
                    <a:ext cx="867870" cy="867870"/>
                  </a:xfrm>
                  <a:prstGeom prst="rect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78" name="Rectangle 277"/>
                  <p:cNvSpPr/>
                  <p:nvPr/>
                </p:nvSpPr>
                <p:spPr>
                  <a:xfrm rot="2700000">
                    <a:off x="4483130" y="2926695"/>
                    <a:ext cx="784165" cy="784165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274" name="Oval 273"/>
                <p:cNvSpPr/>
                <p:nvPr/>
              </p:nvSpPr>
              <p:spPr>
                <a:xfrm>
                  <a:off x="2539479" y="4343400"/>
                  <a:ext cx="76200" cy="762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50000"/>
                      </a:schemeClr>
                    </a:gs>
                    <a:gs pos="59000">
                      <a:schemeClr val="bg1">
                        <a:lumMod val="75000"/>
                      </a:schemeClr>
                    </a:gs>
                    <a:gs pos="9000">
                      <a:schemeClr val="bg1">
                        <a:lumMod val="8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5" name="Oval 274"/>
                <p:cNvSpPr/>
                <p:nvPr/>
              </p:nvSpPr>
              <p:spPr>
                <a:xfrm>
                  <a:off x="2539479" y="2721589"/>
                  <a:ext cx="76200" cy="762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50000"/>
                      </a:schemeClr>
                    </a:gs>
                    <a:gs pos="59000">
                      <a:schemeClr val="bg1">
                        <a:lumMod val="75000"/>
                      </a:schemeClr>
                    </a:gs>
                    <a:gs pos="9000">
                      <a:schemeClr val="bg1">
                        <a:lumMod val="8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6" name="Freeform 5"/>
                <p:cNvSpPr>
                  <a:spLocks noEditPoints="1"/>
                </p:cNvSpPr>
                <p:nvPr/>
              </p:nvSpPr>
              <p:spPr bwMode="auto">
                <a:xfrm>
                  <a:off x="2158480" y="3107820"/>
                  <a:ext cx="838199" cy="967575"/>
                </a:xfrm>
                <a:custGeom>
                  <a:avLst/>
                  <a:gdLst>
                    <a:gd name="T0" fmla="*/ 709 w 2217"/>
                    <a:gd name="T1" fmla="*/ 1055 h 2562"/>
                    <a:gd name="T2" fmla="*/ 644 w 2217"/>
                    <a:gd name="T3" fmla="*/ 937 h 2562"/>
                    <a:gd name="T4" fmla="*/ 781 w 2217"/>
                    <a:gd name="T5" fmla="*/ 862 h 2562"/>
                    <a:gd name="T6" fmla="*/ 733 w 2217"/>
                    <a:gd name="T7" fmla="*/ 775 h 2562"/>
                    <a:gd name="T8" fmla="*/ 758 w 2217"/>
                    <a:gd name="T9" fmla="*/ 767 h 2562"/>
                    <a:gd name="T10" fmla="*/ 1304 w 2217"/>
                    <a:gd name="T11" fmla="*/ 639 h 2562"/>
                    <a:gd name="T12" fmla="*/ 1043 w 2217"/>
                    <a:gd name="T13" fmla="*/ 1207 h 2562"/>
                    <a:gd name="T14" fmla="*/ 1028 w 2217"/>
                    <a:gd name="T15" fmla="*/ 1392 h 2562"/>
                    <a:gd name="T16" fmla="*/ 1158 w 2217"/>
                    <a:gd name="T17" fmla="*/ 1605 h 2562"/>
                    <a:gd name="T18" fmla="*/ 1137 w 2217"/>
                    <a:gd name="T19" fmla="*/ 1672 h 2562"/>
                    <a:gd name="T20" fmla="*/ 727 w 2217"/>
                    <a:gd name="T21" fmla="*/ 2278 h 2562"/>
                    <a:gd name="T22" fmla="*/ 756 w 2217"/>
                    <a:gd name="T23" fmla="*/ 2453 h 2562"/>
                    <a:gd name="T24" fmla="*/ 820 w 2217"/>
                    <a:gd name="T25" fmla="*/ 2476 h 2562"/>
                    <a:gd name="T26" fmla="*/ 931 w 2217"/>
                    <a:gd name="T27" fmla="*/ 2424 h 2562"/>
                    <a:gd name="T28" fmla="*/ 1337 w 2217"/>
                    <a:gd name="T29" fmla="*/ 1825 h 2562"/>
                    <a:gd name="T30" fmla="*/ 1386 w 2217"/>
                    <a:gd name="T31" fmla="*/ 1892 h 2562"/>
                    <a:gd name="T32" fmla="*/ 1052 w 2217"/>
                    <a:gd name="T33" fmla="*/ 2356 h 2562"/>
                    <a:gd name="T34" fmla="*/ 1071 w 2217"/>
                    <a:gd name="T35" fmla="*/ 2532 h 2562"/>
                    <a:gd name="T36" fmla="*/ 1141 w 2217"/>
                    <a:gd name="T37" fmla="*/ 2560 h 2562"/>
                    <a:gd name="T38" fmla="*/ 1247 w 2217"/>
                    <a:gd name="T39" fmla="*/ 2514 h 2562"/>
                    <a:gd name="T40" fmla="*/ 1643 w 2217"/>
                    <a:gd name="T41" fmla="*/ 1870 h 2562"/>
                    <a:gd name="T42" fmla="*/ 1457 w 2217"/>
                    <a:gd name="T43" fmla="*/ 1576 h 2562"/>
                    <a:gd name="T44" fmla="*/ 1430 w 2217"/>
                    <a:gd name="T45" fmla="*/ 1544 h 2562"/>
                    <a:gd name="T46" fmla="*/ 1504 w 2217"/>
                    <a:gd name="T47" fmla="*/ 1335 h 2562"/>
                    <a:gd name="T48" fmla="*/ 1624 w 2217"/>
                    <a:gd name="T49" fmla="*/ 963 h 2562"/>
                    <a:gd name="T50" fmla="*/ 1668 w 2217"/>
                    <a:gd name="T51" fmla="*/ 1117 h 2562"/>
                    <a:gd name="T52" fmla="*/ 1828 w 2217"/>
                    <a:gd name="T53" fmla="*/ 1188 h 2562"/>
                    <a:gd name="T54" fmla="*/ 2128 w 2217"/>
                    <a:gd name="T55" fmla="*/ 1157 h 2562"/>
                    <a:gd name="T56" fmla="*/ 2206 w 2217"/>
                    <a:gd name="T57" fmla="*/ 1038 h 2562"/>
                    <a:gd name="T58" fmla="*/ 2087 w 2217"/>
                    <a:gd name="T59" fmla="*/ 961 h 2562"/>
                    <a:gd name="T60" fmla="*/ 1830 w 2217"/>
                    <a:gd name="T61" fmla="*/ 988 h 2562"/>
                    <a:gd name="T62" fmla="*/ 1819 w 2217"/>
                    <a:gd name="T63" fmla="*/ 914 h 2562"/>
                    <a:gd name="T64" fmla="*/ 1719 w 2217"/>
                    <a:gd name="T65" fmla="*/ 592 h 2562"/>
                    <a:gd name="T66" fmla="*/ 1690 w 2217"/>
                    <a:gd name="T67" fmla="*/ 564 h 2562"/>
                    <a:gd name="T68" fmla="*/ 1667 w 2217"/>
                    <a:gd name="T69" fmla="*/ 542 h 2562"/>
                    <a:gd name="T70" fmla="*/ 1720 w 2217"/>
                    <a:gd name="T71" fmla="*/ 547 h 2562"/>
                    <a:gd name="T72" fmla="*/ 1994 w 2217"/>
                    <a:gd name="T73" fmla="*/ 273 h 2562"/>
                    <a:gd name="T74" fmla="*/ 1720 w 2217"/>
                    <a:gd name="T75" fmla="*/ 0 h 2562"/>
                    <a:gd name="T76" fmla="*/ 1446 w 2217"/>
                    <a:gd name="T77" fmla="*/ 273 h 2562"/>
                    <a:gd name="T78" fmla="*/ 1537 w 2217"/>
                    <a:gd name="T79" fmla="*/ 477 h 2562"/>
                    <a:gd name="T80" fmla="*/ 1529 w 2217"/>
                    <a:gd name="T81" fmla="*/ 475 h 2562"/>
                    <a:gd name="T82" fmla="*/ 672 w 2217"/>
                    <a:gd name="T83" fmla="*/ 587 h 2562"/>
                    <a:gd name="T84" fmla="*/ 642 w 2217"/>
                    <a:gd name="T85" fmla="*/ 609 h 2562"/>
                    <a:gd name="T86" fmla="*/ 602 w 2217"/>
                    <a:gd name="T87" fmla="*/ 536 h 2562"/>
                    <a:gd name="T88" fmla="*/ 465 w 2217"/>
                    <a:gd name="T89" fmla="*/ 611 h 2562"/>
                    <a:gd name="T90" fmla="*/ 403 w 2217"/>
                    <a:gd name="T91" fmla="*/ 499 h 2562"/>
                    <a:gd name="T92" fmla="*/ 0 w 2217"/>
                    <a:gd name="T93" fmla="*/ 720 h 2562"/>
                    <a:gd name="T94" fmla="*/ 306 w 2217"/>
                    <a:gd name="T95" fmla="*/ 1276 h 2562"/>
                    <a:gd name="T96" fmla="*/ 709 w 2217"/>
                    <a:gd name="T97" fmla="*/ 1055 h 2562"/>
                    <a:gd name="T98" fmla="*/ 562 w 2217"/>
                    <a:gd name="T99" fmla="*/ 672 h 2562"/>
                    <a:gd name="T100" fmla="*/ 645 w 2217"/>
                    <a:gd name="T101" fmla="*/ 823 h 2562"/>
                    <a:gd name="T102" fmla="*/ 601 w 2217"/>
                    <a:gd name="T103" fmla="*/ 847 h 2562"/>
                    <a:gd name="T104" fmla="*/ 518 w 2217"/>
                    <a:gd name="T105" fmla="*/ 696 h 2562"/>
                    <a:gd name="T106" fmla="*/ 562 w 2217"/>
                    <a:gd name="T107" fmla="*/ 672 h 25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217" h="2562">
                      <a:moveTo>
                        <a:pt x="709" y="1055"/>
                      </a:moveTo>
                      <a:cubicBezTo>
                        <a:pt x="644" y="937"/>
                        <a:pt x="644" y="937"/>
                        <a:pt x="644" y="937"/>
                      </a:cubicBezTo>
                      <a:cubicBezTo>
                        <a:pt x="781" y="862"/>
                        <a:pt x="781" y="862"/>
                        <a:pt x="781" y="862"/>
                      </a:cubicBezTo>
                      <a:cubicBezTo>
                        <a:pt x="733" y="775"/>
                        <a:pt x="733" y="775"/>
                        <a:pt x="733" y="775"/>
                      </a:cubicBezTo>
                      <a:cubicBezTo>
                        <a:pt x="742" y="774"/>
                        <a:pt x="750" y="771"/>
                        <a:pt x="758" y="767"/>
                      </a:cubicBezTo>
                      <a:cubicBezTo>
                        <a:pt x="995" y="655"/>
                        <a:pt x="1180" y="634"/>
                        <a:pt x="1304" y="639"/>
                      </a:cubicBezTo>
                      <a:cubicBezTo>
                        <a:pt x="1226" y="831"/>
                        <a:pt x="1105" y="1008"/>
                        <a:pt x="1043" y="1207"/>
                      </a:cubicBezTo>
                      <a:cubicBezTo>
                        <a:pt x="1024" y="1265"/>
                        <a:pt x="1007" y="1332"/>
                        <a:pt x="1028" y="1392"/>
                      </a:cubicBezTo>
                      <a:cubicBezTo>
                        <a:pt x="1051" y="1457"/>
                        <a:pt x="1100" y="1530"/>
                        <a:pt x="1158" y="1605"/>
                      </a:cubicBezTo>
                      <a:cubicBezTo>
                        <a:pt x="1151" y="1630"/>
                        <a:pt x="1143" y="1653"/>
                        <a:pt x="1137" y="1672"/>
                      </a:cubicBezTo>
                      <a:cubicBezTo>
                        <a:pt x="1113" y="1726"/>
                        <a:pt x="906" y="2028"/>
                        <a:pt x="727" y="2278"/>
                      </a:cubicBezTo>
                      <a:cubicBezTo>
                        <a:pt x="687" y="2334"/>
                        <a:pt x="700" y="2412"/>
                        <a:pt x="756" y="2453"/>
                      </a:cubicBezTo>
                      <a:cubicBezTo>
                        <a:pt x="776" y="2467"/>
                        <a:pt x="798" y="2474"/>
                        <a:pt x="820" y="2476"/>
                      </a:cubicBezTo>
                      <a:cubicBezTo>
                        <a:pt x="862" y="2478"/>
                        <a:pt x="904" y="2460"/>
                        <a:pt x="931" y="2424"/>
                      </a:cubicBezTo>
                      <a:cubicBezTo>
                        <a:pt x="1056" y="2249"/>
                        <a:pt x="1253" y="1970"/>
                        <a:pt x="1337" y="1825"/>
                      </a:cubicBezTo>
                      <a:cubicBezTo>
                        <a:pt x="1357" y="1850"/>
                        <a:pt x="1375" y="1874"/>
                        <a:pt x="1386" y="1892"/>
                      </a:cubicBezTo>
                      <a:cubicBezTo>
                        <a:pt x="1345" y="1975"/>
                        <a:pt x="1189" y="2187"/>
                        <a:pt x="1052" y="2356"/>
                      </a:cubicBezTo>
                      <a:cubicBezTo>
                        <a:pt x="1009" y="2410"/>
                        <a:pt x="1017" y="2489"/>
                        <a:pt x="1071" y="2532"/>
                      </a:cubicBezTo>
                      <a:cubicBezTo>
                        <a:pt x="1091" y="2549"/>
                        <a:pt x="1116" y="2558"/>
                        <a:pt x="1141" y="2560"/>
                      </a:cubicBezTo>
                      <a:cubicBezTo>
                        <a:pt x="1180" y="2562"/>
                        <a:pt x="1220" y="2546"/>
                        <a:pt x="1247" y="2514"/>
                      </a:cubicBezTo>
                      <a:cubicBezTo>
                        <a:pt x="1657" y="2008"/>
                        <a:pt x="1648" y="1915"/>
                        <a:pt x="1643" y="1870"/>
                      </a:cubicBezTo>
                      <a:cubicBezTo>
                        <a:pt x="1635" y="1795"/>
                        <a:pt x="1577" y="1722"/>
                        <a:pt x="1457" y="1576"/>
                      </a:cubicBezTo>
                      <a:cubicBezTo>
                        <a:pt x="1448" y="1566"/>
                        <a:pt x="1439" y="1555"/>
                        <a:pt x="1430" y="1544"/>
                      </a:cubicBezTo>
                      <a:cubicBezTo>
                        <a:pt x="1464" y="1475"/>
                        <a:pt x="1489" y="1374"/>
                        <a:pt x="1504" y="1335"/>
                      </a:cubicBezTo>
                      <a:cubicBezTo>
                        <a:pt x="1624" y="963"/>
                        <a:pt x="1624" y="963"/>
                        <a:pt x="1624" y="963"/>
                      </a:cubicBezTo>
                      <a:cubicBezTo>
                        <a:pt x="1632" y="1026"/>
                        <a:pt x="1641" y="1077"/>
                        <a:pt x="1668" y="1117"/>
                      </a:cubicBezTo>
                      <a:cubicBezTo>
                        <a:pt x="1682" y="1138"/>
                        <a:pt x="1711" y="1180"/>
                        <a:pt x="1828" y="1188"/>
                      </a:cubicBezTo>
                      <a:cubicBezTo>
                        <a:pt x="1894" y="1193"/>
                        <a:pt x="1990" y="1186"/>
                        <a:pt x="2128" y="1157"/>
                      </a:cubicBezTo>
                      <a:cubicBezTo>
                        <a:pt x="2182" y="1145"/>
                        <a:pt x="2217" y="1092"/>
                        <a:pt x="2206" y="1038"/>
                      </a:cubicBezTo>
                      <a:cubicBezTo>
                        <a:pt x="2194" y="984"/>
                        <a:pt x="2142" y="950"/>
                        <a:pt x="2087" y="961"/>
                      </a:cubicBezTo>
                      <a:cubicBezTo>
                        <a:pt x="1991" y="981"/>
                        <a:pt x="1881" y="990"/>
                        <a:pt x="1830" y="988"/>
                      </a:cubicBezTo>
                      <a:cubicBezTo>
                        <a:pt x="1826" y="968"/>
                        <a:pt x="1822" y="938"/>
                        <a:pt x="1819" y="914"/>
                      </a:cubicBezTo>
                      <a:cubicBezTo>
                        <a:pt x="1806" y="821"/>
                        <a:pt x="1789" y="693"/>
                        <a:pt x="1719" y="592"/>
                      </a:cubicBezTo>
                      <a:cubicBezTo>
                        <a:pt x="1711" y="580"/>
                        <a:pt x="1701" y="571"/>
                        <a:pt x="1690" y="564"/>
                      </a:cubicBezTo>
                      <a:cubicBezTo>
                        <a:pt x="1684" y="556"/>
                        <a:pt x="1676" y="549"/>
                        <a:pt x="1667" y="542"/>
                      </a:cubicBezTo>
                      <a:cubicBezTo>
                        <a:pt x="1684" y="545"/>
                        <a:pt x="1702" y="547"/>
                        <a:pt x="1720" y="547"/>
                      </a:cubicBezTo>
                      <a:cubicBezTo>
                        <a:pt x="1871" y="547"/>
                        <a:pt x="1994" y="425"/>
                        <a:pt x="1994" y="273"/>
                      </a:cubicBezTo>
                      <a:cubicBezTo>
                        <a:pt x="1994" y="122"/>
                        <a:pt x="1871" y="0"/>
                        <a:pt x="1720" y="0"/>
                      </a:cubicBezTo>
                      <a:cubicBezTo>
                        <a:pt x="1569" y="0"/>
                        <a:pt x="1446" y="122"/>
                        <a:pt x="1446" y="273"/>
                      </a:cubicBezTo>
                      <a:cubicBezTo>
                        <a:pt x="1446" y="354"/>
                        <a:pt x="1481" y="427"/>
                        <a:pt x="1537" y="477"/>
                      </a:cubicBezTo>
                      <a:cubicBezTo>
                        <a:pt x="1534" y="476"/>
                        <a:pt x="1531" y="476"/>
                        <a:pt x="1529" y="475"/>
                      </a:cubicBezTo>
                      <a:cubicBezTo>
                        <a:pt x="1433" y="444"/>
                        <a:pt x="1122" y="373"/>
                        <a:pt x="672" y="587"/>
                      </a:cubicBezTo>
                      <a:cubicBezTo>
                        <a:pt x="660" y="592"/>
                        <a:pt x="650" y="600"/>
                        <a:pt x="642" y="609"/>
                      </a:cubicBezTo>
                      <a:cubicBezTo>
                        <a:pt x="602" y="536"/>
                        <a:pt x="602" y="536"/>
                        <a:pt x="602" y="536"/>
                      </a:cubicBezTo>
                      <a:cubicBezTo>
                        <a:pt x="465" y="611"/>
                        <a:pt x="465" y="611"/>
                        <a:pt x="465" y="611"/>
                      </a:cubicBezTo>
                      <a:cubicBezTo>
                        <a:pt x="403" y="499"/>
                        <a:pt x="403" y="499"/>
                        <a:pt x="403" y="499"/>
                      </a:cubicBezTo>
                      <a:cubicBezTo>
                        <a:pt x="0" y="720"/>
                        <a:pt x="0" y="720"/>
                        <a:pt x="0" y="720"/>
                      </a:cubicBezTo>
                      <a:cubicBezTo>
                        <a:pt x="306" y="1276"/>
                        <a:pt x="306" y="1276"/>
                        <a:pt x="306" y="1276"/>
                      </a:cubicBezTo>
                      <a:lnTo>
                        <a:pt x="709" y="1055"/>
                      </a:lnTo>
                      <a:close/>
                      <a:moveTo>
                        <a:pt x="562" y="672"/>
                      </a:moveTo>
                      <a:cubicBezTo>
                        <a:pt x="645" y="823"/>
                        <a:pt x="645" y="823"/>
                        <a:pt x="645" y="823"/>
                      </a:cubicBezTo>
                      <a:cubicBezTo>
                        <a:pt x="601" y="847"/>
                        <a:pt x="601" y="847"/>
                        <a:pt x="601" y="847"/>
                      </a:cubicBezTo>
                      <a:cubicBezTo>
                        <a:pt x="518" y="696"/>
                        <a:pt x="518" y="696"/>
                        <a:pt x="518" y="696"/>
                      </a:cubicBezTo>
                      <a:lnTo>
                        <a:pt x="562" y="67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232" name="Group 231"/>
              <p:cNvGrpSpPr/>
              <p:nvPr/>
            </p:nvGrpSpPr>
            <p:grpSpPr>
              <a:xfrm>
                <a:off x="2951653" y="3835688"/>
                <a:ext cx="1219140" cy="3392566"/>
                <a:chOff x="1827212" y="2721589"/>
                <a:chExt cx="1500735" cy="4176177"/>
              </a:xfrm>
            </p:grpSpPr>
            <p:sp>
              <p:nvSpPr>
                <p:cNvPr id="265" name="Rectangle 264"/>
                <p:cNvSpPr/>
                <p:nvPr/>
              </p:nvSpPr>
              <p:spPr>
                <a:xfrm>
                  <a:off x="2511696" y="3816463"/>
                  <a:ext cx="131766" cy="3081303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50000"/>
                      </a:schemeClr>
                    </a:gs>
                    <a:gs pos="25000">
                      <a:schemeClr val="bg1">
                        <a:lumMod val="75000"/>
                      </a:schemeClr>
                    </a:gs>
                    <a:gs pos="50000">
                      <a:schemeClr val="bg1">
                        <a:lumMod val="85000"/>
                      </a:schemeClr>
                    </a:gs>
                    <a:gs pos="75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266" name="Group 265"/>
                <p:cNvGrpSpPr/>
                <p:nvPr/>
              </p:nvGrpSpPr>
              <p:grpSpPr>
                <a:xfrm>
                  <a:off x="1827212" y="2817746"/>
                  <a:ext cx="1500735" cy="1500735"/>
                  <a:chOff x="4441277" y="2884842"/>
                  <a:chExt cx="867870" cy="867870"/>
                </a:xfrm>
                <a:effectLst>
                  <a:outerShdw blurRad="114300" sx="102000" sy="102000" algn="ctr" rotWithShape="0">
                    <a:prstClr val="black">
                      <a:alpha val="23000"/>
                    </a:prstClr>
                  </a:outerShdw>
                </a:effectLst>
              </p:grpSpPr>
              <p:sp>
                <p:nvSpPr>
                  <p:cNvPr id="270" name="Rectangle 269"/>
                  <p:cNvSpPr/>
                  <p:nvPr/>
                </p:nvSpPr>
                <p:spPr>
                  <a:xfrm rot="2700000">
                    <a:off x="4441277" y="2884842"/>
                    <a:ext cx="867870" cy="867870"/>
                  </a:xfrm>
                  <a:prstGeom prst="rect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71" name="Rectangle 270"/>
                  <p:cNvSpPr/>
                  <p:nvPr/>
                </p:nvSpPr>
                <p:spPr>
                  <a:xfrm rot="2700000">
                    <a:off x="4483130" y="2926695"/>
                    <a:ext cx="784165" cy="784165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267" name="Oval 266"/>
                <p:cNvSpPr/>
                <p:nvPr/>
              </p:nvSpPr>
              <p:spPr>
                <a:xfrm>
                  <a:off x="2539479" y="4343400"/>
                  <a:ext cx="76200" cy="762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50000"/>
                      </a:schemeClr>
                    </a:gs>
                    <a:gs pos="59000">
                      <a:schemeClr val="bg1">
                        <a:lumMod val="75000"/>
                      </a:schemeClr>
                    </a:gs>
                    <a:gs pos="9000">
                      <a:schemeClr val="bg1">
                        <a:lumMod val="8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8" name="Oval 267"/>
                <p:cNvSpPr/>
                <p:nvPr/>
              </p:nvSpPr>
              <p:spPr>
                <a:xfrm>
                  <a:off x="2539479" y="2721589"/>
                  <a:ext cx="76200" cy="762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50000"/>
                      </a:schemeClr>
                    </a:gs>
                    <a:gs pos="59000">
                      <a:schemeClr val="bg1">
                        <a:lumMod val="75000"/>
                      </a:schemeClr>
                    </a:gs>
                    <a:gs pos="9000">
                      <a:schemeClr val="bg1">
                        <a:lumMod val="8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9" name="Freeform 5"/>
                <p:cNvSpPr>
                  <a:spLocks noEditPoints="1"/>
                </p:cNvSpPr>
                <p:nvPr/>
              </p:nvSpPr>
              <p:spPr bwMode="auto">
                <a:xfrm>
                  <a:off x="2158480" y="3107820"/>
                  <a:ext cx="838199" cy="967575"/>
                </a:xfrm>
                <a:custGeom>
                  <a:avLst/>
                  <a:gdLst>
                    <a:gd name="T0" fmla="*/ 709 w 2217"/>
                    <a:gd name="T1" fmla="*/ 1055 h 2562"/>
                    <a:gd name="T2" fmla="*/ 644 w 2217"/>
                    <a:gd name="T3" fmla="*/ 937 h 2562"/>
                    <a:gd name="T4" fmla="*/ 781 w 2217"/>
                    <a:gd name="T5" fmla="*/ 862 h 2562"/>
                    <a:gd name="T6" fmla="*/ 733 w 2217"/>
                    <a:gd name="T7" fmla="*/ 775 h 2562"/>
                    <a:gd name="T8" fmla="*/ 758 w 2217"/>
                    <a:gd name="T9" fmla="*/ 767 h 2562"/>
                    <a:gd name="T10" fmla="*/ 1304 w 2217"/>
                    <a:gd name="T11" fmla="*/ 639 h 2562"/>
                    <a:gd name="T12" fmla="*/ 1043 w 2217"/>
                    <a:gd name="T13" fmla="*/ 1207 h 2562"/>
                    <a:gd name="T14" fmla="*/ 1028 w 2217"/>
                    <a:gd name="T15" fmla="*/ 1392 h 2562"/>
                    <a:gd name="T16" fmla="*/ 1158 w 2217"/>
                    <a:gd name="T17" fmla="*/ 1605 h 2562"/>
                    <a:gd name="T18" fmla="*/ 1137 w 2217"/>
                    <a:gd name="T19" fmla="*/ 1672 h 2562"/>
                    <a:gd name="T20" fmla="*/ 727 w 2217"/>
                    <a:gd name="T21" fmla="*/ 2278 h 2562"/>
                    <a:gd name="T22" fmla="*/ 756 w 2217"/>
                    <a:gd name="T23" fmla="*/ 2453 h 2562"/>
                    <a:gd name="T24" fmla="*/ 820 w 2217"/>
                    <a:gd name="T25" fmla="*/ 2476 h 2562"/>
                    <a:gd name="T26" fmla="*/ 931 w 2217"/>
                    <a:gd name="T27" fmla="*/ 2424 h 2562"/>
                    <a:gd name="T28" fmla="*/ 1337 w 2217"/>
                    <a:gd name="T29" fmla="*/ 1825 h 2562"/>
                    <a:gd name="T30" fmla="*/ 1386 w 2217"/>
                    <a:gd name="T31" fmla="*/ 1892 h 2562"/>
                    <a:gd name="T32" fmla="*/ 1052 w 2217"/>
                    <a:gd name="T33" fmla="*/ 2356 h 2562"/>
                    <a:gd name="T34" fmla="*/ 1071 w 2217"/>
                    <a:gd name="T35" fmla="*/ 2532 h 2562"/>
                    <a:gd name="T36" fmla="*/ 1141 w 2217"/>
                    <a:gd name="T37" fmla="*/ 2560 h 2562"/>
                    <a:gd name="T38" fmla="*/ 1247 w 2217"/>
                    <a:gd name="T39" fmla="*/ 2514 h 2562"/>
                    <a:gd name="T40" fmla="*/ 1643 w 2217"/>
                    <a:gd name="T41" fmla="*/ 1870 h 2562"/>
                    <a:gd name="T42" fmla="*/ 1457 w 2217"/>
                    <a:gd name="T43" fmla="*/ 1576 h 2562"/>
                    <a:gd name="T44" fmla="*/ 1430 w 2217"/>
                    <a:gd name="T45" fmla="*/ 1544 h 2562"/>
                    <a:gd name="T46" fmla="*/ 1504 w 2217"/>
                    <a:gd name="T47" fmla="*/ 1335 h 2562"/>
                    <a:gd name="T48" fmla="*/ 1624 w 2217"/>
                    <a:gd name="T49" fmla="*/ 963 h 2562"/>
                    <a:gd name="T50" fmla="*/ 1668 w 2217"/>
                    <a:gd name="T51" fmla="*/ 1117 h 2562"/>
                    <a:gd name="T52" fmla="*/ 1828 w 2217"/>
                    <a:gd name="T53" fmla="*/ 1188 h 2562"/>
                    <a:gd name="T54" fmla="*/ 2128 w 2217"/>
                    <a:gd name="T55" fmla="*/ 1157 h 2562"/>
                    <a:gd name="T56" fmla="*/ 2206 w 2217"/>
                    <a:gd name="T57" fmla="*/ 1038 h 2562"/>
                    <a:gd name="T58" fmla="*/ 2087 w 2217"/>
                    <a:gd name="T59" fmla="*/ 961 h 2562"/>
                    <a:gd name="T60" fmla="*/ 1830 w 2217"/>
                    <a:gd name="T61" fmla="*/ 988 h 2562"/>
                    <a:gd name="T62" fmla="*/ 1819 w 2217"/>
                    <a:gd name="T63" fmla="*/ 914 h 2562"/>
                    <a:gd name="T64" fmla="*/ 1719 w 2217"/>
                    <a:gd name="T65" fmla="*/ 592 h 2562"/>
                    <a:gd name="T66" fmla="*/ 1690 w 2217"/>
                    <a:gd name="T67" fmla="*/ 564 h 2562"/>
                    <a:gd name="T68" fmla="*/ 1667 w 2217"/>
                    <a:gd name="T69" fmla="*/ 542 h 2562"/>
                    <a:gd name="T70" fmla="*/ 1720 w 2217"/>
                    <a:gd name="T71" fmla="*/ 547 h 2562"/>
                    <a:gd name="T72" fmla="*/ 1994 w 2217"/>
                    <a:gd name="T73" fmla="*/ 273 h 2562"/>
                    <a:gd name="T74" fmla="*/ 1720 w 2217"/>
                    <a:gd name="T75" fmla="*/ 0 h 2562"/>
                    <a:gd name="T76" fmla="*/ 1446 w 2217"/>
                    <a:gd name="T77" fmla="*/ 273 h 2562"/>
                    <a:gd name="T78" fmla="*/ 1537 w 2217"/>
                    <a:gd name="T79" fmla="*/ 477 h 2562"/>
                    <a:gd name="T80" fmla="*/ 1529 w 2217"/>
                    <a:gd name="T81" fmla="*/ 475 h 2562"/>
                    <a:gd name="T82" fmla="*/ 672 w 2217"/>
                    <a:gd name="T83" fmla="*/ 587 h 2562"/>
                    <a:gd name="T84" fmla="*/ 642 w 2217"/>
                    <a:gd name="T85" fmla="*/ 609 h 2562"/>
                    <a:gd name="T86" fmla="*/ 602 w 2217"/>
                    <a:gd name="T87" fmla="*/ 536 h 2562"/>
                    <a:gd name="T88" fmla="*/ 465 w 2217"/>
                    <a:gd name="T89" fmla="*/ 611 h 2562"/>
                    <a:gd name="T90" fmla="*/ 403 w 2217"/>
                    <a:gd name="T91" fmla="*/ 499 h 2562"/>
                    <a:gd name="T92" fmla="*/ 0 w 2217"/>
                    <a:gd name="T93" fmla="*/ 720 h 2562"/>
                    <a:gd name="T94" fmla="*/ 306 w 2217"/>
                    <a:gd name="T95" fmla="*/ 1276 h 2562"/>
                    <a:gd name="T96" fmla="*/ 709 w 2217"/>
                    <a:gd name="T97" fmla="*/ 1055 h 2562"/>
                    <a:gd name="T98" fmla="*/ 562 w 2217"/>
                    <a:gd name="T99" fmla="*/ 672 h 2562"/>
                    <a:gd name="T100" fmla="*/ 645 w 2217"/>
                    <a:gd name="T101" fmla="*/ 823 h 2562"/>
                    <a:gd name="T102" fmla="*/ 601 w 2217"/>
                    <a:gd name="T103" fmla="*/ 847 h 2562"/>
                    <a:gd name="T104" fmla="*/ 518 w 2217"/>
                    <a:gd name="T105" fmla="*/ 696 h 2562"/>
                    <a:gd name="T106" fmla="*/ 562 w 2217"/>
                    <a:gd name="T107" fmla="*/ 672 h 25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217" h="2562">
                      <a:moveTo>
                        <a:pt x="709" y="1055"/>
                      </a:moveTo>
                      <a:cubicBezTo>
                        <a:pt x="644" y="937"/>
                        <a:pt x="644" y="937"/>
                        <a:pt x="644" y="937"/>
                      </a:cubicBezTo>
                      <a:cubicBezTo>
                        <a:pt x="781" y="862"/>
                        <a:pt x="781" y="862"/>
                        <a:pt x="781" y="862"/>
                      </a:cubicBezTo>
                      <a:cubicBezTo>
                        <a:pt x="733" y="775"/>
                        <a:pt x="733" y="775"/>
                        <a:pt x="733" y="775"/>
                      </a:cubicBezTo>
                      <a:cubicBezTo>
                        <a:pt x="742" y="774"/>
                        <a:pt x="750" y="771"/>
                        <a:pt x="758" y="767"/>
                      </a:cubicBezTo>
                      <a:cubicBezTo>
                        <a:pt x="995" y="655"/>
                        <a:pt x="1180" y="634"/>
                        <a:pt x="1304" y="639"/>
                      </a:cubicBezTo>
                      <a:cubicBezTo>
                        <a:pt x="1226" y="831"/>
                        <a:pt x="1105" y="1008"/>
                        <a:pt x="1043" y="1207"/>
                      </a:cubicBezTo>
                      <a:cubicBezTo>
                        <a:pt x="1024" y="1265"/>
                        <a:pt x="1007" y="1332"/>
                        <a:pt x="1028" y="1392"/>
                      </a:cubicBezTo>
                      <a:cubicBezTo>
                        <a:pt x="1051" y="1457"/>
                        <a:pt x="1100" y="1530"/>
                        <a:pt x="1158" y="1605"/>
                      </a:cubicBezTo>
                      <a:cubicBezTo>
                        <a:pt x="1151" y="1630"/>
                        <a:pt x="1143" y="1653"/>
                        <a:pt x="1137" y="1672"/>
                      </a:cubicBezTo>
                      <a:cubicBezTo>
                        <a:pt x="1113" y="1726"/>
                        <a:pt x="906" y="2028"/>
                        <a:pt x="727" y="2278"/>
                      </a:cubicBezTo>
                      <a:cubicBezTo>
                        <a:pt x="687" y="2334"/>
                        <a:pt x="700" y="2412"/>
                        <a:pt x="756" y="2453"/>
                      </a:cubicBezTo>
                      <a:cubicBezTo>
                        <a:pt x="776" y="2467"/>
                        <a:pt x="798" y="2474"/>
                        <a:pt x="820" y="2476"/>
                      </a:cubicBezTo>
                      <a:cubicBezTo>
                        <a:pt x="862" y="2478"/>
                        <a:pt x="904" y="2460"/>
                        <a:pt x="931" y="2424"/>
                      </a:cubicBezTo>
                      <a:cubicBezTo>
                        <a:pt x="1056" y="2249"/>
                        <a:pt x="1253" y="1970"/>
                        <a:pt x="1337" y="1825"/>
                      </a:cubicBezTo>
                      <a:cubicBezTo>
                        <a:pt x="1357" y="1850"/>
                        <a:pt x="1375" y="1874"/>
                        <a:pt x="1386" y="1892"/>
                      </a:cubicBezTo>
                      <a:cubicBezTo>
                        <a:pt x="1345" y="1975"/>
                        <a:pt x="1189" y="2187"/>
                        <a:pt x="1052" y="2356"/>
                      </a:cubicBezTo>
                      <a:cubicBezTo>
                        <a:pt x="1009" y="2410"/>
                        <a:pt x="1017" y="2489"/>
                        <a:pt x="1071" y="2532"/>
                      </a:cubicBezTo>
                      <a:cubicBezTo>
                        <a:pt x="1091" y="2549"/>
                        <a:pt x="1116" y="2558"/>
                        <a:pt x="1141" y="2560"/>
                      </a:cubicBezTo>
                      <a:cubicBezTo>
                        <a:pt x="1180" y="2562"/>
                        <a:pt x="1220" y="2546"/>
                        <a:pt x="1247" y="2514"/>
                      </a:cubicBezTo>
                      <a:cubicBezTo>
                        <a:pt x="1657" y="2008"/>
                        <a:pt x="1648" y="1915"/>
                        <a:pt x="1643" y="1870"/>
                      </a:cubicBezTo>
                      <a:cubicBezTo>
                        <a:pt x="1635" y="1795"/>
                        <a:pt x="1577" y="1722"/>
                        <a:pt x="1457" y="1576"/>
                      </a:cubicBezTo>
                      <a:cubicBezTo>
                        <a:pt x="1448" y="1566"/>
                        <a:pt x="1439" y="1555"/>
                        <a:pt x="1430" y="1544"/>
                      </a:cubicBezTo>
                      <a:cubicBezTo>
                        <a:pt x="1464" y="1475"/>
                        <a:pt x="1489" y="1374"/>
                        <a:pt x="1504" y="1335"/>
                      </a:cubicBezTo>
                      <a:cubicBezTo>
                        <a:pt x="1624" y="963"/>
                        <a:pt x="1624" y="963"/>
                        <a:pt x="1624" y="963"/>
                      </a:cubicBezTo>
                      <a:cubicBezTo>
                        <a:pt x="1632" y="1026"/>
                        <a:pt x="1641" y="1077"/>
                        <a:pt x="1668" y="1117"/>
                      </a:cubicBezTo>
                      <a:cubicBezTo>
                        <a:pt x="1682" y="1138"/>
                        <a:pt x="1711" y="1180"/>
                        <a:pt x="1828" y="1188"/>
                      </a:cubicBezTo>
                      <a:cubicBezTo>
                        <a:pt x="1894" y="1193"/>
                        <a:pt x="1990" y="1186"/>
                        <a:pt x="2128" y="1157"/>
                      </a:cubicBezTo>
                      <a:cubicBezTo>
                        <a:pt x="2182" y="1145"/>
                        <a:pt x="2217" y="1092"/>
                        <a:pt x="2206" y="1038"/>
                      </a:cubicBezTo>
                      <a:cubicBezTo>
                        <a:pt x="2194" y="984"/>
                        <a:pt x="2142" y="950"/>
                        <a:pt x="2087" y="961"/>
                      </a:cubicBezTo>
                      <a:cubicBezTo>
                        <a:pt x="1991" y="981"/>
                        <a:pt x="1881" y="990"/>
                        <a:pt x="1830" y="988"/>
                      </a:cubicBezTo>
                      <a:cubicBezTo>
                        <a:pt x="1826" y="968"/>
                        <a:pt x="1822" y="938"/>
                        <a:pt x="1819" y="914"/>
                      </a:cubicBezTo>
                      <a:cubicBezTo>
                        <a:pt x="1806" y="821"/>
                        <a:pt x="1789" y="693"/>
                        <a:pt x="1719" y="592"/>
                      </a:cubicBezTo>
                      <a:cubicBezTo>
                        <a:pt x="1711" y="580"/>
                        <a:pt x="1701" y="571"/>
                        <a:pt x="1690" y="564"/>
                      </a:cubicBezTo>
                      <a:cubicBezTo>
                        <a:pt x="1684" y="556"/>
                        <a:pt x="1676" y="549"/>
                        <a:pt x="1667" y="542"/>
                      </a:cubicBezTo>
                      <a:cubicBezTo>
                        <a:pt x="1684" y="545"/>
                        <a:pt x="1702" y="547"/>
                        <a:pt x="1720" y="547"/>
                      </a:cubicBezTo>
                      <a:cubicBezTo>
                        <a:pt x="1871" y="547"/>
                        <a:pt x="1994" y="425"/>
                        <a:pt x="1994" y="273"/>
                      </a:cubicBezTo>
                      <a:cubicBezTo>
                        <a:pt x="1994" y="122"/>
                        <a:pt x="1871" y="0"/>
                        <a:pt x="1720" y="0"/>
                      </a:cubicBezTo>
                      <a:cubicBezTo>
                        <a:pt x="1569" y="0"/>
                        <a:pt x="1446" y="122"/>
                        <a:pt x="1446" y="273"/>
                      </a:cubicBezTo>
                      <a:cubicBezTo>
                        <a:pt x="1446" y="354"/>
                        <a:pt x="1481" y="427"/>
                        <a:pt x="1537" y="477"/>
                      </a:cubicBezTo>
                      <a:cubicBezTo>
                        <a:pt x="1534" y="476"/>
                        <a:pt x="1531" y="476"/>
                        <a:pt x="1529" y="475"/>
                      </a:cubicBezTo>
                      <a:cubicBezTo>
                        <a:pt x="1433" y="444"/>
                        <a:pt x="1122" y="373"/>
                        <a:pt x="672" y="587"/>
                      </a:cubicBezTo>
                      <a:cubicBezTo>
                        <a:pt x="660" y="592"/>
                        <a:pt x="650" y="600"/>
                        <a:pt x="642" y="609"/>
                      </a:cubicBezTo>
                      <a:cubicBezTo>
                        <a:pt x="602" y="536"/>
                        <a:pt x="602" y="536"/>
                        <a:pt x="602" y="536"/>
                      </a:cubicBezTo>
                      <a:cubicBezTo>
                        <a:pt x="465" y="611"/>
                        <a:pt x="465" y="611"/>
                        <a:pt x="465" y="611"/>
                      </a:cubicBezTo>
                      <a:cubicBezTo>
                        <a:pt x="403" y="499"/>
                        <a:pt x="403" y="499"/>
                        <a:pt x="403" y="499"/>
                      </a:cubicBezTo>
                      <a:cubicBezTo>
                        <a:pt x="0" y="720"/>
                        <a:pt x="0" y="720"/>
                        <a:pt x="0" y="720"/>
                      </a:cubicBezTo>
                      <a:cubicBezTo>
                        <a:pt x="306" y="1276"/>
                        <a:pt x="306" y="1276"/>
                        <a:pt x="306" y="1276"/>
                      </a:cubicBezTo>
                      <a:lnTo>
                        <a:pt x="709" y="1055"/>
                      </a:lnTo>
                      <a:close/>
                      <a:moveTo>
                        <a:pt x="562" y="672"/>
                      </a:moveTo>
                      <a:cubicBezTo>
                        <a:pt x="645" y="823"/>
                        <a:pt x="645" y="823"/>
                        <a:pt x="645" y="823"/>
                      </a:cubicBezTo>
                      <a:cubicBezTo>
                        <a:pt x="601" y="847"/>
                        <a:pt x="601" y="847"/>
                        <a:pt x="601" y="847"/>
                      </a:cubicBezTo>
                      <a:cubicBezTo>
                        <a:pt x="518" y="696"/>
                        <a:pt x="518" y="696"/>
                        <a:pt x="518" y="696"/>
                      </a:cubicBezTo>
                      <a:lnTo>
                        <a:pt x="562" y="67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233" name="Group 232"/>
              <p:cNvGrpSpPr/>
              <p:nvPr/>
            </p:nvGrpSpPr>
            <p:grpSpPr>
              <a:xfrm>
                <a:off x="3430605" y="2322519"/>
                <a:ext cx="1762906" cy="4905735"/>
                <a:chOff x="1827212" y="2721589"/>
                <a:chExt cx="1500735" cy="4176177"/>
              </a:xfrm>
            </p:grpSpPr>
            <p:sp>
              <p:nvSpPr>
                <p:cNvPr id="258" name="Rectangle 257"/>
                <p:cNvSpPr/>
                <p:nvPr/>
              </p:nvSpPr>
              <p:spPr>
                <a:xfrm>
                  <a:off x="2511696" y="3816463"/>
                  <a:ext cx="131766" cy="3081303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50000"/>
                      </a:schemeClr>
                    </a:gs>
                    <a:gs pos="25000">
                      <a:schemeClr val="bg1">
                        <a:lumMod val="75000"/>
                      </a:schemeClr>
                    </a:gs>
                    <a:gs pos="50000">
                      <a:schemeClr val="bg1">
                        <a:lumMod val="85000"/>
                      </a:schemeClr>
                    </a:gs>
                    <a:gs pos="75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259" name="Group 258"/>
                <p:cNvGrpSpPr/>
                <p:nvPr/>
              </p:nvGrpSpPr>
              <p:grpSpPr>
                <a:xfrm>
                  <a:off x="1827212" y="2817746"/>
                  <a:ext cx="1500735" cy="1500735"/>
                  <a:chOff x="4441277" y="2884842"/>
                  <a:chExt cx="867870" cy="867870"/>
                </a:xfrm>
                <a:effectLst>
                  <a:outerShdw blurRad="114300" sx="102000" sy="102000" algn="ctr" rotWithShape="0">
                    <a:prstClr val="black">
                      <a:alpha val="23000"/>
                    </a:prstClr>
                  </a:outerShdw>
                </a:effectLst>
              </p:grpSpPr>
              <p:sp>
                <p:nvSpPr>
                  <p:cNvPr id="263" name="Rectangle 262"/>
                  <p:cNvSpPr/>
                  <p:nvPr/>
                </p:nvSpPr>
                <p:spPr>
                  <a:xfrm rot="2700000">
                    <a:off x="4441277" y="2884842"/>
                    <a:ext cx="867870" cy="867870"/>
                  </a:xfrm>
                  <a:prstGeom prst="rect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64" name="Rectangle 263"/>
                  <p:cNvSpPr/>
                  <p:nvPr/>
                </p:nvSpPr>
                <p:spPr>
                  <a:xfrm rot="2700000">
                    <a:off x="4483130" y="2926695"/>
                    <a:ext cx="784165" cy="784165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260" name="Oval 259"/>
                <p:cNvSpPr/>
                <p:nvPr/>
              </p:nvSpPr>
              <p:spPr>
                <a:xfrm>
                  <a:off x="2539479" y="4343400"/>
                  <a:ext cx="76200" cy="762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50000"/>
                      </a:schemeClr>
                    </a:gs>
                    <a:gs pos="59000">
                      <a:schemeClr val="bg1">
                        <a:lumMod val="75000"/>
                      </a:schemeClr>
                    </a:gs>
                    <a:gs pos="9000">
                      <a:schemeClr val="bg1">
                        <a:lumMod val="8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1" name="Oval 260"/>
                <p:cNvSpPr/>
                <p:nvPr/>
              </p:nvSpPr>
              <p:spPr>
                <a:xfrm>
                  <a:off x="2539479" y="2721589"/>
                  <a:ext cx="76200" cy="762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50000"/>
                      </a:schemeClr>
                    </a:gs>
                    <a:gs pos="59000">
                      <a:schemeClr val="bg1">
                        <a:lumMod val="75000"/>
                      </a:schemeClr>
                    </a:gs>
                    <a:gs pos="9000">
                      <a:schemeClr val="bg1">
                        <a:lumMod val="8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2" name="Freeform 5"/>
                <p:cNvSpPr>
                  <a:spLocks noEditPoints="1"/>
                </p:cNvSpPr>
                <p:nvPr/>
              </p:nvSpPr>
              <p:spPr bwMode="auto">
                <a:xfrm>
                  <a:off x="2158480" y="3107820"/>
                  <a:ext cx="838199" cy="967575"/>
                </a:xfrm>
                <a:custGeom>
                  <a:avLst/>
                  <a:gdLst>
                    <a:gd name="T0" fmla="*/ 709 w 2217"/>
                    <a:gd name="T1" fmla="*/ 1055 h 2562"/>
                    <a:gd name="T2" fmla="*/ 644 w 2217"/>
                    <a:gd name="T3" fmla="*/ 937 h 2562"/>
                    <a:gd name="T4" fmla="*/ 781 w 2217"/>
                    <a:gd name="T5" fmla="*/ 862 h 2562"/>
                    <a:gd name="T6" fmla="*/ 733 w 2217"/>
                    <a:gd name="T7" fmla="*/ 775 h 2562"/>
                    <a:gd name="T8" fmla="*/ 758 w 2217"/>
                    <a:gd name="T9" fmla="*/ 767 h 2562"/>
                    <a:gd name="T10" fmla="*/ 1304 w 2217"/>
                    <a:gd name="T11" fmla="*/ 639 h 2562"/>
                    <a:gd name="T12" fmla="*/ 1043 w 2217"/>
                    <a:gd name="T13" fmla="*/ 1207 h 2562"/>
                    <a:gd name="T14" fmla="*/ 1028 w 2217"/>
                    <a:gd name="T15" fmla="*/ 1392 h 2562"/>
                    <a:gd name="T16" fmla="*/ 1158 w 2217"/>
                    <a:gd name="T17" fmla="*/ 1605 h 2562"/>
                    <a:gd name="T18" fmla="*/ 1137 w 2217"/>
                    <a:gd name="T19" fmla="*/ 1672 h 2562"/>
                    <a:gd name="T20" fmla="*/ 727 w 2217"/>
                    <a:gd name="T21" fmla="*/ 2278 h 2562"/>
                    <a:gd name="T22" fmla="*/ 756 w 2217"/>
                    <a:gd name="T23" fmla="*/ 2453 h 2562"/>
                    <a:gd name="T24" fmla="*/ 820 w 2217"/>
                    <a:gd name="T25" fmla="*/ 2476 h 2562"/>
                    <a:gd name="T26" fmla="*/ 931 w 2217"/>
                    <a:gd name="T27" fmla="*/ 2424 h 2562"/>
                    <a:gd name="T28" fmla="*/ 1337 w 2217"/>
                    <a:gd name="T29" fmla="*/ 1825 h 2562"/>
                    <a:gd name="T30" fmla="*/ 1386 w 2217"/>
                    <a:gd name="T31" fmla="*/ 1892 h 2562"/>
                    <a:gd name="T32" fmla="*/ 1052 w 2217"/>
                    <a:gd name="T33" fmla="*/ 2356 h 2562"/>
                    <a:gd name="T34" fmla="*/ 1071 w 2217"/>
                    <a:gd name="T35" fmla="*/ 2532 h 2562"/>
                    <a:gd name="T36" fmla="*/ 1141 w 2217"/>
                    <a:gd name="T37" fmla="*/ 2560 h 2562"/>
                    <a:gd name="T38" fmla="*/ 1247 w 2217"/>
                    <a:gd name="T39" fmla="*/ 2514 h 2562"/>
                    <a:gd name="T40" fmla="*/ 1643 w 2217"/>
                    <a:gd name="T41" fmla="*/ 1870 h 2562"/>
                    <a:gd name="T42" fmla="*/ 1457 w 2217"/>
                    <a:gd name="T43" fmla="*/ 1576 h 2562"/>
                    <a:gd name="T44" fmla="*/ 1430 w 2217"/>
                    <a:gd name="T45" fmla="*/ 1544 h 2562"/>
                    <a:gd name="T46" fmla="*/ 1504 w 2217"/>
                    <a:gd name="T47" fmla="*/ 1335 h 2562"/>
                    <a:gd name="T48" fmla="*/ 1624 w 2217"/>
                    <a:gd name="T49" fmla="*/ 963 h 2562"/>
                    <a:gd name="T50" fmla="*/ 1668 w 2217"/>
                    <a:gd name="T51" fmla="*/ 1117 h 2562"/>
                    <a:gd name="T52" fmla="*/ 1828 w 2217"/>
                    <a:gd name="T53" fmla="*/ 1188 h 2562"/>
                    <a:gd name="T54" fmla="*/ 2128 w 2217"/>
                    <a:gd name="T55" fmla="*/ 1157 h 2562"/>
                    <a:gd name="T56" fmla="*/ 2206 w 2217"/>
                    <a:gd name="T57" fmla="*/ 1038 h 2562"/>
                    <a:gd name="T58" fmla="*/ 2087 w 2217"/>
                    <a:gd name="T59" fmla="*/ 961 h 2562"/>
                    <a:gd name="T60" fmla="*/ 1830 w 2217"/>
                    <a:gd name="T61" fmla="*/ 988 h 2562"/>
                    <a:gd name="T62" fmla="*/ 1819 w 2217"/>
                    <a:gd name="T63" fmla="*/ 914 h 2562"/>
                    <a:gd name="T64" fmla="*/ 1719 w 2217"/>
                    <a:gd name="T65" fmla="*/ 592 h 2562"/>
                    <a:gd name="T66" fmla="*/ 1690 w 2217"/>
                    <a:gd name="T67" fmla="*/ 564 h 2562"/>
                    <a:gd name="T68" fmla="*/ 1667 w 2217"/>
                    <a:gd name="T69" fmla="*/ 542 h 2562"/>
                    <a:gd name="T70" fmla="*/ 1720 w 2217"/>
                    <a:gd name="T71" fmla="*/ 547 h 2562"/>
                    <a:gd name="T72" fmla="*/ 1994 w 2217"/>
                    <a:gd name="T73" fmla="*/ 273 h 2562"/>
                    <a:gd name="T74" fmla="*/ 1720 w 2217"/>
                    <a:gd name="T75" fmla="*/ 0 h 2562"/>
                    <a:gd name="T76" fmla="*/ 1446 w 2217"/>
                    <a:gd name="T77" fmla="*/ 273 h 2562"/>
                    <a:gd name="T78" fmla="*/ 1537 w 2217"/>
                    <a:gd name="T79" fmla="*/ 477 h 2562"/>
                    <a:gd name="T80" fmla="*/ 1529 w 2217"/>
                    <a:gd name="T81" fmla="*/ 475 h 2562"/>
                    <a:gd name="T82" fmla="*/ 672 w 2217"/>
                    <a:gd name="T83" fmla="*/ 587 h 2562"/>
                    <a:gd name="T84" fmla="*/ 642 w 2217"/>
                    <a:gd name="T85" fmla="*/ 609 h 2562"/>
                    <a:gd name="T86" fmla="*/ 602 w 2217"/>
                    <a:gd name="T87" fmla="*/ 536 h 2562"/>
                    <a:gd name="T88" fmla="*/ 465 w 2217"/>
                    <a:gd name="T89" fmla="*/ 611 h 2562"/>
                    <a:gd name="T90" fmla="*/ 403 w 2217"/>
                    <a:gd name="T91" fmla="*/ 499 h 2562"/>
                    <a:gd name="T92" fmla="*/ 0 w 2217"/>
                    <a:gd name="T93" fmla="*/ 720 h 2562"/>
                    <a:gd name="T94" fmla="*/ 306 w 2217"/>
                    <a:gd name="T95" fmla="*/ 1276 h 2562"/>
                    <a:gd name="T96" fmla="*/ 709 w 2217"/>
                    <a:gd name="T97" fmla="*/ 1055 h 2562"/>
                    <a:gd name="T98" fmla="*/ 562 w 2217"/>
                    <a:gd name="T99" fmla="*/ 672 h 2562"/>
                    <a:gd name="T100" fmla="*/ 645 w 2217"/>
                    <a:gd name="T101" fmla="*/ 823 h 2562"/>
                    <a:gd name="T102" fmla="*/ 601 w 2217"/>
                    <a:gd name="T103" fmla="*/ 847 h 2562"/>
                    <a:gd name="T104" fmla="*/ 518 w 2217"/>
                    <a:gd name="T105" fmla="*/ 696 h 2562"/>
                    <a:gd name="T106" fmla="*/ 562 w 2217"/>
                    <a:gd name="T107" fmla="*/ 672 h 25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217" h="2562">
                      <a:moveTo>
                        <a:pt x="709" y="1055"/>
                      </a:moveTo>
                      <a:cubicBezTo>
                        <a:pt x="644" y="937"/>
                        <a:pt x="644" y="937"/>
                        <a:pt x="644" y="937"/>
                      </a:cubicBezTo>
                      <a:cubicBezTo>
                        <a:pt x="781" y="862"/>
                        <a:pt x="781" y="862"/>
                        <a:pt x="781" y="862"/>
                      </a:cubicBezTo>
                      <a:cubicBezTo>
                        <a:pt x="733" y="775"/>
                        <a:pt x="733" y="775"/>
                        <a:pt x="733" y="775"/>
                      </a:cubicBezTo>
                      <a:cubicBezTo>
                        <a:pt x="742" y="774"/>
                        <a:pt x="750" y="771"/>
                        <a:pt x="758" y="767"/>
                      </a:cubicBezTo>
                      <a:cubicBezTo>
                        <a:pt x="995" y="655"/>
                        <a:pt x="1180" y="634"/>
                        <a:pt x="1304" y="639"/>
                      </a:cubicBezTo>
                      <a:cubicBezTo>
                        <a:pt x="1226" y="831"/>
                        <a:pt x="1105" y="1008"/>
                        <a:pt x="1043" y="1207"/>
                      </a:cubicBezTo>
                      <a:cubicBezTo>
                        <a:pt x="1024" y="1265"/>
                        <a:pt x="1007" y="1332"/>
                        <a:pt x="1028" y="1392"/>
                      </a:cubicBezTo>
                      <a:cubicBezTo>
                        <a:pt x="1051" y="1457"/>
                        <a:pt x="1100" y="1530"/>
                        <a:pt x="1158" y="1605"/>
                      </a:cubicBezTo>
                      <a:cubicBezTo>
                        <a:pt x="1151" y="1630"/>
                        <a:pt x="1143" y="1653"/>
                        <a:pt x="1137" y="1672"/>
                      </a:cubicBezTo>
                      <a:cubicBezTo>
                        <a:pt x="1113" y="1726"/>
                        <a:pt x="906" y="2028"/>
                        <a:pt x="727" y="2278"/>
                      </a:cubicBezTo>
                      <a:cubicBezTo>
                        <a:pt x="687" y="2334"/>
                        <a:pt x="700" y="2412"/>
                        <a:pt x="756" y="2453"/>
                      </a:cubicBezTo>
                      <a:cubicBezTo>
                        <a:pt x="776" y="2467"/>
                        <a:pt x="798" y="2474"/>
                        <a:pt x="820" y="2476"/>
                      </a:cubicBezTo>
                      <a:cubicBezTo>
                        <a:pt x="862" y="2478"/>
                        <a:pt x="904" y="2460"/>
                        <a:pt x="931" y="2424"/>
                      </a:cubicBezTo>
                      <a:cubicBezTo>
                        <a:pt x="1056" y="2249"/>
                        <a:pt x="1253" y="1970"/>
                        <a:pt x="1337" y="1825"/>
                      </a:cubicBezTo>
                      <a:cubicBezTo>
                        <a:pt x="1357" y="1850"/>
                        <a:pt x="1375" y="1874"/>
                        <a:pt x="1386" y="1892"/>
                      </a:cubicBezTo>
                      <a:cubicBezTo>
                        <a:pt x="1345" y="1975"/>
                        <a:pt x="1189" y="2187"/>
                        <a:pt x="1052" y="2356"/>
                      </a:cubicBezTo>
                      <a:cubicBezTo>
                        <a:pt x="1009" y="2410"/>
                        <a:pt x="1017" y="2489"/>
                        <a:pt x="1071" y="2532"/>
                      </a:cubicBezTo>
                      <a:cubicBezTo>
                        <a:pt x="1091" y="2549"/>
                        <a:pt x="1116" y="2558"/>
                        <a:pt x="1141" y="2560"/>
                      </a:cubicBezTo>
                      <a:cubicBezTo>
                        <a:pt x="1180" y="2562"/>
                        <a:pt x="1220" y="2546"/>
                        <a:pt x="1247" y="2514"/>
                      </a:cubicBezTo>
                      <a:cubicBezTo>
                        <a:pt x="1657" y="2008"/>
                        <a:pt x="1648" y="1915"/>
                        <a:pt x="1643" y="1870"/>
                      </a:cubicBezTo>
                      <a:cubicBezTo>
                        <a:pt x="1635" y="1795"/>
                        <a:pt x="1577" y="1722"/>
                        <a:pt x="1457" y="1576"/>
                      </a:cubicBezTo>
                      <a:cubicBezTo>
                        <a:pt x="1448" y="1566"/>
                        <a:pt x="1439" y="1555"/>
                        <a:pt x="1430" y="1544"/>
                      </a:cubicBezTo>
                      <a:cubicBezTo>
                        <a:pt x="1464" y="1475"/>
                        <a:pt x="1489" y="1374"/>
                        <a:pt x="1504" y="1335"/>
                      </a:cubicBezTo>
                      <a:cubicBezTo>
                        <a:pt x="1624" y="963"/>
                        <a:pt x="1624" y="963"/>
                        <a:pt x="1624" y="963"/>
                      </a:cubicBezTo>
                      <a:cubicBezTo>
                        <a:pt x="1632" y="1026"/>
                        <a:pt x="1641" y="1077"/>
                        <a:pt x="1668" y="1117"/>
                      </a:cubicBezTo>
                      <a:cubicBezTo>
                        <a:pt x="1682" y="1138"/>
                        <a:pt x="1711" y="1180"/>
                        <a:pt x="1828" y="1188"/>
                      </a:cubicBezTo>
                      <a:cubicBezTo>
                        <a:pt x="1894" y="1193"/>
                        <a:pt x="1990" y="1186"/>
                        <a:pt x="2128" y="1157"/>
                      </a:cubicBezTo>
                      <a:cubicBezTo>
                        <a:pt x="2182" y="1145"/>
                        <a:pt x="2217" y="1092"/>
                        <a:pt x="2206" y="1038"/>
                      </a:cubicBezTo>
                      <a:cubicBezTo>
                        <a:pt x="2194" y="984"/>
                        <a:pt x="2142" y="950"/>
                        <a:pt x="2087" y="961"/>
                      </a:cubicBezTo>
                      <a:cubicBezTo>
                        <a:pt x="1991" y="981"/>
                        <a:pt x="1881" y="990"/>
                        <a:pt x="1830" y="988"/>
                      </a:cubicBezTo>
                      <a:cubicBezTo>
                        <a:pt x="1826" y="968"/>
                        <a:pt x="1822" y="938"/>
                        <a:pt x="1819" y="914"/>
                      </a:cubicBezTo>
                      <a:cubicBezTo>
                        <a:pt x="1806" y="821"/>
                        <a:pt x="1789" y="693"/>
                        <a:pt x="1719" y="592"/>
                      </a:cubicBezTo>
                      <a:cubicBezTo>
                        <a:pt x="1711" y="580"/>
                        <a:pt x="1701" y="571"/>
                        <a:pt x="1690" y="564"/>
                      </a:cubicBezTo>
                      <a:cubicBezTo>
                        <a:pt x="1684" y="556"/>
                        <a:pt x="1676" y="549"/>
                        <a:pt x="1667" y="542"/>
                      </a:cubicBezTo>
                      <a:cubicBezTo>
                        <a:pt x="1684" y="545"/>
                        <a:pt x="1702" y="547"/>
                        <a:pt x="1720" y="547"/>
                      </a:cubicBezTo>
                      <a:cubicBezTo>
                        <a:pt x="1871" y="547"/>
                        <a:pt x="1994" y="425"/>
                        <a:pt x="1994" y="273"/>
                      </a:cubicBezTo>
                      <a:cubicBezTo>
                        <a:pt x="1994" y="122"/>
                        <a:pt x="1871" y="0"/>
                        <a:pt x="1720" y="0"/>
                      </a:cubicBezTo>
                      <a:cubicBezTo>
                        <a:pt x="1569" y="0"/>
                        <a:pt x="1446" y="122"/>
                        <a:pt x="1446" y="273"/>
                      </a:cubicBezTo>
                      <a:cubicBezTo>
                        <a:pt x="1446" y="354"/>
                        <a:pt x="1481" y="427"/>
                        <a:pt x="1537" y="477"/>
                      </a:cubicBezTo>
                      <a:cubicBezTo>
                        <a:pt x="1534" y="476"/>
                        <a:pt x="1531" y="476"/>
                        <a:pt x="1529" y="475"/>
                      </a:cubicBezTo>
                      <a:cubicBezTo>
                        <a:pt x="1433" y="444"/>
                        <a:pt x="1122" y="373"/>
                        <a:pt x="672" y="587"/>
                      </a:cubicBezTo>
                      <a:cubicBezTo>
                        <a:pt x="660" y="592"/>
                        <a:pt x="650" y="600"/>
                        <a:pt x="642" y="609"/>
                      </a:cubicBezTo>
                      <a:cubicBezTo>
                        <a:pt x="602" y="536"/>
                        <a:pt x="602" y="536"/>
                        <a:pt x="602" y="536"/>
                      </a:cubicBezTo>
                      <a:cubicBezTo>
                        <a:pt x="465" y="611"/>
                        <a:pt x="465" y="611"/>
                        <a:pt x="465" y="611"/>
                      </a:cubicBezTo>
                      <a:cubicBezTo>
                        <a:pt x="403" y="499"/>
                        <a:pt x="403" y="499"/>
                        <a:pt x="403" y="499"/>
                      </a:cubicBezTo>
                      <a:cubicBezTo>
                        <a:pt x="0" y="720"/>
                        <a:pt x="0" y="720"/>
                        <a:pt x="0" y="720"/>
                      </a:cubicBezTo>
                      <a:cubicBezTo>
                        <a:pt x="306" y="1276"/>
                        <a:pt x="306" y="1276"/>
                        <a:pt x="306" y="1276"/>
                      </a:cubicBezTo>
                      <a:lnTo>
                        <a:pt x="709" y="1055"/>
                      </a:lnTo>
                      <a:close/>
                      <a:moveTo>
                        <a:pt x="562" y="672"/>
                      </a:moveTo>
                      <a:cubicBezTo>
                        <a:pt x="645" y="823"/>
                        <a:pt x="645" y="823"/>
                        <a:pt x="645" y="823"/>
                      </a:cubicBezTo>
                      <a:cubicBezTo>
                        <a:pt x="601" y="847"/>
                        <a:pt x="601" y="847"/>
                        <a:pt x="601" y="847"/>
                      </a:cubicBezTo>
                      <a:cubicBezTo>
                        <a:pt x="518" y="696"/>
                        <a:pt x="518" y="696"/>
                        <a:pt x="518" y="696"/>
                      </a:cubicBezTo>
                      <a:lnTo>
                        <a:pt x="562" y="67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234" name="Group 233"/>
              <p:cNvGrpSpPr/>
              <p:nvPr/>
            </p:nvGrpSpPr>
            <p:grpSpPr>
              <a:xfrm>
                <a:off x="2115408" y="4443262"/>
                <a:ext cx="1000804" cy="2784992"/>
                <a:chOff x="1827212" y="2721589"/>
                <a:chExt cx="1500735" cy="4176177"/>
              </a:xfrm>
            </p:grpSpPr>
            <p:sp>
              <p:nvSpPr>
                <p:cNvPr id="251" name="Rectangle 250"/>
                <p:cNvSpPr/>
                <p:nvPr/>
              </p:nvSpPr>
              <p:spPr>
                <a:xfrm>
                  <a:off x="2511696" y="3816463"/>
                  <a:ext cx="131766" cy="3081303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50000"/>
                      </a:schemeClr>
                    </a:gs>
                    <a:gs pos="25000">
                      <a:schemeClr val="bg1">
                        <a:lumMod val="75000"/>
                      </a:schemeClr>
                    </a:gs>
                    <a:gs pos="50000">
                      <a:schemeClr val="bg1">
                        <a:lumMod val="85000"/>
                      </a:schemeClr>
                    </a:gs>
                    <a:gs pos="75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252" name="Group 251"/>
                <p:cNvGrpSpPr/>
                <p:nvPr/>
              </p:nvGrpSpPr>
              <p:grpSpPr>
                <a:xfrm>
                  <a:off x="1827212" y="2817746"/>
                  <a:ext cx="1500735" cy="1500735"/>
                  <a:chOff x="4441277" y="2884842"/>
                  <a:chExt cx="867870" cy="867870"/>
                </a:xfrm>
                <a:effectLst>
                  <a:outerShdw blurRad="114300" sx="102000" sy="102000" algn="ctr" rotWithShape="0">
                    <a:prstClr val="black">
                      <a:alpha val="23000"/>
                    </a:prstClr>
                  </a:outerShdw>
                </a:effectLst>
              </p:grpSpPr>
              <p:sp>
                <p:nvSpPr>
                  <p:cNvPr id="256" name="Rectangle 255"/>
                  <p:cNvSpPr/>
                  <p:nvPr/>
                </p:nvSpPr>
                <p:spPr>
                  <a:xfrm rot="2700000">
                    <a:off x="4441277" y="2884842"/>
                    <a:ext cx="867870" cy="867870"/>
                  </a:xfrm>
                  <a:prstGeom prst="rect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57" name="Rectangle 256"/>
                  <p:cNvSpPr/>
                  <p:nvPr/>
                </p:nvSpPr>
                <p:spPr>
                  <a:xfrm rot="2700000">
                    <a:off x="4483130" y="2926695"/>
                    <a:ext cx="784165" cy="784165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253" name="Oval 252"/>
                <p:cNvSpPr/>
                <p:nvPr/>
              </p:nvSpPr>
              <p:spPr>
                <a:xfrm>
                  <a:off x="2539479" y="4343400"/>
                  <a:ext cx="76200" cy="762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50000"/>
                      </a:schemeClr>
                    </a:gs>
                    <a:gs pos="59000">
                      <a:schemeClr val="bg1">
                        <a:lumMod val="75000"/>
                      </a:schemeClr>
                    </a:gs>
                    <a:gs pos="9000">
                      <a:schemeClr val="bg1">
                        <a:lumMod val="8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54" name="Oval 253"/>
                <p:cNvSpPr/>
                <p:nvPr/>
              </p:nvSpPr>
              <p:spPr>
                <a:xfrm>
                  <a:off x="2539479" y="2721589"/>
                  <a:ext cx="76200" cy="762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50000"/>
                      </a:schemeClr>
                    </a:gs>
                    <a:gs pos="59000">
                      <a:schemeClr val="bg1">
                        <a:lumMod val="75000"/>
                      </a:schemeClr>
                    </a:gs>
                    <a:gs pos="9000">
                      <a:schemeClr val="bg1">
                        <a:lumMod val="8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55" name="Freeform 5"/>
                <p:cNvSpPr>
                  <a:spLocks noEditPoints="1"/>
                </p:cNvSpPr>
                <p:nvPr/>
              </p:nvSpPr>
              <p:spPr bwMode="auto">
                <a:xfrm>
                  <a:off x="2158480" y="3107820"/>
                  <a:ext cx="838199" cy="967575"/>
                </a:xfrm>
                <a:custGeom>
                  <a:avLst/>
                  <a:gdLst>
                    <a:gd name="T0" fmla="*/ 709 w 2217"/>
                    <a:gd name="T1" fmla="*/ 1055 h 2562"/>
                    <a:gd name="T2" fmla="*/ 644 w 2217"/>
                    <a:gd name="T3" fmla="*/ 937 h 2562"/>
                    <a:gd name="T4" fmla="*/ 781 w 2217"/>
                    <a:gd name="T5" fmla="*/ 862 h 2562"/>
                    <a:gd name="T6" fmla="*/ 733 w 2217"/>
                    <a:gd name="T7" fmla="*/ 775 h 2562"/>
                    <a:gd name="T8" fmla="*/ 758 w 2217"/>
                    <a:gd name="T9" fmla="*/ 767 h 2562"/>
                    <a:gd name="T10" fmla="*/ 1304 w 2217"/>
                    <a:gd name="T11" fmla="*/ 639 h 2562"/>
                    <a:gd name="T12" fmla="*/ 1043 w 2217"/>
                    <a:gd name="T13" fmla="*/ 1207 h 2562"/>
                    <a:gd name="T14" fmla="*/ 1028 w 2217"/>
                    <a:gd name="T15" fmla="*/ 1392 h 2562"/>
                    <a:gd name="T16" fmla="*/ 1158 w 2217"/>
                    <a:gd name="T17" fmla="*/ 1605 h 2562"/>
                    <a:gd name="T18" fmla="*/ 1137 w 2217"/>
                    <a:gd name="T19" fmla="*/ 1672 h 2562"/>
                    <a:gd name="T20" fmla="*/ 727 w 2217"/>
                    <a:gd name="T21" fmla="*/ 2278 h 2562"/>
                    <a:gd name="T22" fmla="*/ 756 w 2217"/>
                    <a:gd name="T23" fmla="*/ 2453 h 2562"/>
                    <a:gd name="T24" fmla="*/ 820 w 2217"/>
                    <a:gd name="T25" fmla="*/ 2476 h 2562"/>
                    <a:gd name="T26" fmla="*/ 931 w 2217"/>
                    <a:gd name="T27" fmla="*/ 2424 h 2562"/>
                    <a:gd name="T28" fmla="*/ 1337 w 2217"/>
                    <a:gd name="T29" fmla="*/ 1825 h 2562"/>
                    <a:gd name="T30" fmla="*/ 1386 w 2217"/>
                    <a:gd name="T31" fmla="*/ 1892 h 2562"/>
                    <a:gd name="T32" fmla="*/ 1052 w 2217"/>
                    <a:gd name="T33" fmla="*/ 2356 h 2562"/>
                    <a:gd name="T34" fmla="*/ 1071 w 2217"/>
                    <a:gd name="T35" fmla="*/ 2532 h 2562"/>
                    <a:gd name="T36" fmla="*/ 1141 w 2217"/>
                    <a:gd name="T37" fmla="*/ 2560 h 2562"/>
                    <a:gd name="T38" fmla="*/ 1247 w 2217"/>
                    <a:gd name="T39" fmla="*/ 2514 h 2562"/>
                    <a:gd name="T40" fmla="*/ 1643 w 2217"/>
                    <a:gd name="T41" fmla="*/ 1870 h 2562"/>
                    <a:gd name="T42" fmla="*/ 1457 w 2217"/>
                    <a:gd name="T43" fmla="*/ 1576 h 2562"/>
                    <a:gd name="T44" fmla="*/ 1430 w 2217"/>
                    <a:gd name="T45" fmla="*/ 1544 h 2562"/>
                    <a:gd name="T46" fmla="*/ 1504 w 2217"/>
                    <a:gd name="T47" fmla="*/ 1335 h 2562"/>
                    <a:gd name="T48" fmla="*/ 1624 w 2217"/>
                    <a:gd name="T49" fmla="*/ 963 h 2562"/>
                    <a:gd name="T50" fmla="*/ 1668 w 2217"/>
                    <a:gd name="T51" fmla="*/ 1117 h 2562"/>
                    <a:gd name="T52" fmla="*/ 1828 w 2217"/>
                    <a:gd name="T53" fmla="*/ 1188 h 2562"/>
                    <a:gd name="T54" fmla="*/ 2128 w 2217"/>
                    <a:gd name="T55" fmla="*/ 1157 h 2562"/>
                    <a:gd name="T56" fmla="*/ 2206 w 2217"/>
                    <a:gd name="T57" fmla="*/ 1038 h 2562"/>
                    <a:gd name="T58" fmla="*/ 2087 w 2217"/>
                    <a:gd name="T59" fmla="*/ 961 h 2562"/>
                    <a:gd name="T60" fmla="*/ 1830 w 2217"/>
                    <a:gd name="T61" fmla="*/ 988 h 2562"/>
                    <a:gd name="T62" fmla="*/ 1819 w 2217"/>
                    <a:gd name="T63" fmla="*/ 914 h 2562"/>
                    <a:gd name="T64" fmla="*/ 1719 w 2217"/>
                    <a:gd name="T65" fmla="*/ 592 h 2562"/>
                    <a:gd name="T66" fmla="*/ 1690 w 2217"/>
                    <a:gd name="T67" fmla="*/ 564 h 2562"/>
                    <a:gd name="T68" fmla="*/ 1667 w 2217"/>
                    <a:gd name="T69" fmla="*/ 542 h 2562"/>
                    <a:gd name="T70" fmla="*/ 1720 w 2217"/>
                    <a:gd name="T71" fmla="*/ 547 h 2562"/>
                    <a:gd name="T72" fmla="*/ 1994 w 2217"/>
                    <a:gd name="T73" fmla="*/ 273 h 2562"/>
                    <a:gd name="T74" fmla="*/ 1720 w 2217"/>
                    <a:gd name="T75" fmla="*/ 0 h 2562"/>
                    <a:gd name="T76" fmla="*/ 1446 w 2217"/>
                    <a:gd name="T77" fmla="*/ 273 h 2562"/>
                    <a:gd name="T78" fmla="*/ 1537 w 2217"/>
                    <a:gd name="T79" fmla="*/ 477 h 2562"/>
                    <a:gd name="T80" fmla="*/ 1529 w 2217"/>
                    <a:gd name="T81" fmla="*/ 475 h 2562"/>
                    <a:gd name="T82" fmla="*/ 672 w 2217"/>
                    <a:gd name="T83" fmla="*/ 587 h 2562"/>
                    <a:gd name="T84" fmla="*/ 642 w 2217"/>
                    <a:gd name="T85" fmla="*/ 609 h 2562"/>
                    <a:gd name="T86" fmla="*/ 602 w 2217"/>
                    <a:gd name="T87" fmla="*/ 536 h 2562"/>
                    <a:gd name="T88" fmla="*/ 465 w 2217"/>
                    <a:gd name="T89" fmla="*/ 611 h 2562"/>
                    <a:gd name="T90" fmla="*/ 403 w 2217"/>
                    <a:gd name="T91" fmla="*/ 499 h 2562"/>
                    <a:gd name="T92" fmla="*/ 0 w 2217"/>
                    <a:gd name="T93" fmla="*/ 720 h 2562"/>
                    <a:gd name="T94" fmla="*/ 306 w 2217"/>
                    <a:gd name="T95" fmla="*/ 1276 h 2562"/>
                    <a:gd name="T96" fmla="*/ 709 w 2217"/>
                    <a:gd name="T97" fmla="*/ 1055 h 2562"/>
                    <a:gd name="T98" fmla="*/ 562 w 2217"/>
                    <a:gd name="T99" fmla="*/ 672 h 2562"/>
                    <a:gd name="T100" fmla="*/ 645 w 2217"/>
                    <a:gd name="T101" fmla="*/ 823 h 2562"/>
                    <a:gd name="T102" fmla="*/ 601 w 2217"/>
                    <a:gd name="T103" fmla="*/ 847 h 2562"/>
                    <a:gd name="T104" fmla="*/ 518 w 2217"/>
                    <a:gd name="T105" fmla="*/ 696 h 2562"/>
                    <a:gd name="T106" fmla="*/ 562 w 2217"/>
                    <a:gd name="T107" fmla="*/ 672 h 25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217" h="2562">
                      <a:moveTo>
                        <a:pt x="709" y="1055"/>
                      </a:moveTo>
                      <a:cubicBezTo>
                        <a:pt x="644" y="937"/>
                        <a:pt x="644" y="937"/>
                        <a:pt x="644" y="937"/>
                      </a:cubicBezTo>
                      <a:cubicBezTo>
                        <a:pt x="781" y="862"/>
                        <a:pt x="781" y="862"/>
                        <a:pt x="781" y="862"/>
                      </a:cubicBezTo>
                      <a:cubicBezTo>
                        <a:pt x="733" y="775"/>
                        <a:pt x="733" y="775"/>
                        <a:pt x="733" y="775"/>
                      </a:cubicBezTo>
                      <a:cubicBezTo>
                        <a:pt x="742" y="774"/>
                        <a:pt x="750" y="771"/>
                        <a:pt x="758" y="767"/>
                      </a:cubicBezTo>
                      <a:cubicBezTo>
                        <a:pt x="995" y="655"/>
                        <a:pt x="1180" y="634"/>
                        <a:pt x="1304" y="639"/>
                      </a:cubicBezTo>
                      <a:cubicBezTo>
                        <a:pt x="1226" y="831"/>
                        <a:pt x="1105" y="1008"/>
                        <a:pt x="1043" y="1207"/>
                      </a:cubicBezTo>
                      <a:cubicBezTo>
                        <a:pt x="1024" y="1265"/>
                        <a:pt x="1007" y="1332"/>
                        <a:pt x="1028" y="1392"/>
                      </a:cubicBezTo>
                      <a:cubicBezTo>
                        <a:pt x="1051" y="1457"/>
                        <a:pt x="1100" y="1530"/>
                        <a:pt x="1158" y="1605"/>
                      </a:cubicBezTo>
                      <a:cubicBezTo>
                        <a:pt x="1151" y="1630"/>
                        <a:pt x="1143" y="1653"/>
                        <a:pt x="1137" y="1672"/>
                      </a:cubicBezTo>
                      <a:cubicBezTo>
                        <a:pt x="1113" y="1726"/>
                        <a:pt x="906" y="2028"/>
                        <a:pt x="727" y="2278"/>
                      </a:cubicBezTo>
                      <a:cubicBezTo>
                        <a:pt x="687" y="2334"/>
                        <a:pt x="700" y="2412"/>
                        <a:pt x="756" y="2453"/>
                      </a:cubicBezTo>
                      <a:cubicBezTo>
                        <a:pt x="776" y="2467"/>
                        <a:pt x="798" y="2474"/>
                        <a:pt x="820" y="2476"/>
                      </a:cubicBezTo>
                      <a:cubicBezTo>
                        <a:pt x="862" y="2478"/>
                        <a:pt x="904" y="2460"/>
                        <a:pt x="931" y="2424"/>
                      </a:cubicBezTo>
                      <a:cubicBezTo>
                        <a:pt x="1056" y="2249"/>
                        <a:pt x="1253" y="1970"/>
                        <a:pt x="1337" y="1825"/>
                      </a:cubicBezTo>
                      <a:cubicBezTo>
                        <a:pt x="1357" y="1850"/>
                        <a:pt x="1375" y="1874"/>
                        <a:pt x="1386" y="1892"/>
                      </a:cubicBezTo>
                      <a:cubicBezTo>
                        <a:pt x="1345" y="1975"/>
                        <a:pt x="1189" y="2187"/>
                        <a:pt x="1052" y="2356"/>
                      </a:cubicBezTo>
                      <a:cubicBezTo>
                        <a:pt x="1009" y="2410"/>
                        <a:pt x="1017" y="2489"/>
                        <a:pt x="1071" y="2532"/>
                      </a:cubicBezTo>
                      <a:cubicBezTo>
                        <a:pt x="1091" y="2549"/>
                        <a:pt x="1116" y="2558"/>
                        <a:pt x="1141" y="2560"/>
                      </a:cubicBezTo>
                      <a:cubicBezTo>
                        <a:pt x="1180" y="2562"/>
                        <a:pt x="1220" y="2546"/>
                        <a:pt x="1247" y="2514"/>
                      </a:cubicBezTo>
                      <a:cubicBezTo>
                        <a:pt x="1657" y="2008"/>
                        <a:pt x="1648" y="1915"/>
                        <a:pt x="1643" y="1870"/>
                      </a:cubicBezTo>
                      <a:cubicBezTo>
                        <a:pt x="1635" y="1795"/>
                        <a:pt x="1577" y="1722"/>
                        <a:pt x="1457" y="1576"/>
                      </a:cubicBezTo>
                      <a:cubicBezTo>
                        <a:pt x="1448" y="1566"/>
                        <a:pt x="1439" y="1555"/>
                        <a:pt x="1430" y="1544"/>
                      </a:cubicBezTo>
                      <a:cubicBezTo>
                        <a:pt x="1464" y="1475"/>
                        <a:pt x="1489" y="1374"/>
                        <a:pt x="1504" y="1335"/>
                      </a:cubicBezTo>
                      <a:cubicBezTo>
                        <a:pt x="1624" y="963"/>
                        <a:pt x="1624" y="963"/>
                        <a:pt x="1624" y="963"/>
                      </a:cubicBezTo>
                      <a:cubicBezTo>
                        <a:pt x="1632" y="1026"/>
                        <a:pt x="1641" y="1077"/>
                        <a:pt x="1668" y="1117"/>
                      </a:cubicBezTo>
                      <a:cubicBezTo>
                        <a:pt x="1682" y="1138"/>
                        <a:pt x="1711" y="1180"/>
                        <a:pt x="1828" y="1188"/>
                      </a:cubicBezTo>
                      <a:cubicBezTo>
                        <a:pt x="1894" y="1193"/>
                        <a:pt x="1990" y="1186"/>
                        <a:pt x="2128" y="1157"/>
                      </a:cubicBezTo>
                      <a:cubicBezTo>
                        <a:pt x="2182" y="1145"/>
                        <a:pt x="2217" y="1092"/>
                        <a:pt x="2206" y="1038"/>
                      </a:cubicBezTo>
                      <a:cubicBezTo>
                        <a:pt x="2194" y="984"/>
                        <a:pt x="2142" y="950"/>
                        <a:pt x="2087" y="961"/>
                      </a:cubicBezTo>
                      <a:cubicBezTo>
                        <a:pt x="1991" y="981"/>
                        <a:pt x="1881" y="990"/>
                        <a:pt x="1830" y="988"/>
                      </a:cubicBezTo>
                      <a:cubicBezTo>
                        <a:pt x="1826" y="968"/>
                        <a:pt x="1822" y="938"/>
                        <a:pt x="1819" y="914"/>
                      </a:cubicBezTo>
                      <a:cubicBezTo>
                        <a:pt x="1806" y="821"/>
                        <a:pt x="1789" y="693"/>
                        <a:pt x="1719" y="592"/>
                      </a:cubicBezTo>
                      <a:cubicBezTo>
                        <a:pt x="1711" y="580"/>
                        <a:pt x="1701" y="571"/>
                        <a:pt x="1690" y="564"/>
                      </a:cubicBezTo>
                      <a:cubicBezTo>
                        <a:pt x="1684" y="556"/>
                        <a:pt x="1676" y="549"/>
                        <a:pt x="1667" y="542"/>
                      </a:cubicBezTo>
                      <a:cubicBezTo>
                        <a:pt x="1684" y="545"/>
                        <a:pt x="1702" y="547"/>
                        <a:pt x="1720" y="547"/>
                      </a:cubicBezTo>
                      <a:cubicBezTo>
                        <a:pt x="1871" y="547"/>
                        <a:pt x="1994" y="425"/>
                        <a:pt x="1994" y="273"/>
                      </a:cubicBezTo>
                      <a:cubicBezTo>
                        <a:pt x="1994" y="122"/>
                        <a:pt x="1871" y="0"/>
                        <a:pt x="1720" y="0"/>
                      </a:cubicBezTo>
                      <a:cubicBezTo>
                        <a:pt x="1569" y="0"/>
                        <a:pt x="1446" y="122"/>
                        <a:pt x="1446" y="273"/>
                      </a:cubicBezTo>
                      <a:cubicBezTo>
                        <a:pt x="1446" y="354"/>
                        <a:pt x="1481" y="427"/>
                        <a:pt x="1537" y="477"/>
                      </a:cubicBezTo>
                      <a:cubicBezTo>
                        <a:pt x="1534" y="476"/>
                        <a:pt x="1531" y="476"/>
                        <a:pt x="1529" y="475"/>
                      </a:cubicBezTo>
                      <a:cubicBezTo>
                        <a:pt x="1433" y="444"/>
                        <a:pt x="1122" y="373"/>
                        <a:pt x="672" y="587"/>
                      </a:cubicBezTo>
                      <a:cubicBezTo>
                        <a:pt x="660" y="592"/>
                        <a:pt x="650" y="600"/>
                        <a:pt x="642" y="609"/>
                      </a:cubicBezTo>
                      <a:cubicBezTo>
                        <a:pt x="602" y="536"/>
                        <a:pt x="602" y="536"/>
                        <a:pt x="602" y="536"/>
                      </a:cubicBezTo>
                      <a:cubicBezTo>
                        <a:pt x="465" y="611"/>
                        <a:pt x="465" y="611"/>
                        <a:pt x="465" y="611"/>
                      </a:cubicBezTo>
                      <a:cubicBezTo>
                        <a:pt x="403" y="499"/>
                        <a:pt x="403" y="499"/>
                        <a:pt x="403" y="499"/>
                      </a:cubicBezTo>
                      <a:cubicBezTo>
                        <a:pt x="0" y="720"/>
                        <a:pt x="0" y="720"/>
                        <a:pt x="0" y="720"/>
                      </a:cubicBezTo>
                      <a:cubicBezTo>
                        <a:pt x="306" y="1276"/>
                        <a:pt x="306" y="1276"/>
                        <a:pt x="306" y="1276"/>
                      </a:cubicBezTo>
                      <a:lnTo>
                        <a:pt x="709" y="1055"/>
                      </a:lnTo>
                      <a:close/>
                      <a:moveTo>
                        <a:pt x="562" y="672"/>
                      </a:moveTo>
                      <a:cubicBezTo>
                        <a:pt x="645" y="823"/>
                        <a:pt x="645" y="823"/>
                        <a:pt x="645" y="823"/>
                      </a:cubicBezTo>
                      <a:cubicBezTo>
                        <a:pt x="601" y="847"/>
                        <a:pt x="601" y="847"/>
                        <a:pt x="601" y="847"/>
                      </a:cubicBezTo>
                      <a:cubicBezTo>
                        <a:pt x="518" y="696"/>
                        <a:pt x="518" y="696"/>
                        <a:pt x="518" y="696"/>
                      </a:cubicBezTo>
                      <a:lnTo>
                        <a:pt x="562" y="67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235" name="Group 234"/>
              <p:cNvGrpSpPr/>
              <p:nvPr/>
            </p:nvGrpSpPr>
            <p:grpSpPr>
              <a:xfrm>
                <a:off x="3334431" y="4654723"/>
                <a:ext cx="1379185" cy="3837933"/>
                <a:chOff x="1827212" y="2721589"/>
                <a:chExt cx="1500735" cy="4176177"/>
              </a:xfrm>
            </p:grpSpPr>
            <p:sp>
              <p:nvSpPr>
                <p:cNvPr id="244" name="Rectangle 243"/>
                <p:cNvSpPr/>
                <p:nvPr/>
              </p:nvSpPr>
              <p:spPr>
                <a:xfrm>
                  <a:off x="2511696" y="3816463"/>
                  <a:ext cx="131766" cy="3081303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50000"/>
                      </a:schemeClr>
                    </a:gs>
                    <a:gs pos="25000">
                      <a:schemeClr val="bg1">
                        <a:lumMod val="75000"/>
                      </a:schemeClr>
                    </a:gs>
                    <a:gs pos="50000">
                      <a:schemeClr val="bg1">
                        <a:lumMod val="85000"/>
                      </a:schemeClr>
                    </a:gs>
                    <a:gs pos="75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245" name="Group 244"/>
                <p:cNvGrpSpPr/>
                <p:nvPr/>
              </p:nvGrpSpPr>
              <p:grpSpPr>
                <a:xfrm>
                  <a:off x="1827212" y="2817746"/>
                  <a:ext cx="1500735" cy="1500735"/>
                  <a:chOff x="4441277" y="2884842"/>
                  <a:chExt cx="867870" cy="867870"/>
                </a:xfrm>
                <a:effectLst>
                  <a:outerShdw blurRad="114300" sx="102000" sy="102000" algn="ctr" rotWithShape="0">
                    <a:prstClr val="black">
                      <a:alpha val="23000"/>
                    </a:prstClr>
                  </a:outerShdw>
                </a:effectLst>
              </p:grpSpPr>
              <p:sp>
                <p:nvSpPr>
                  <p:cNvPr id="249" name="Rectangle 248"/>
                  <p:cNvSpPr/>
                  <p:nvPr/>
                </p:nvSpPr>
                <p:spPr>
                  <a:xfrm rot="2700000">
                    <a:off x="4441277" y="2884842"/>
                    <a:ext cx="867870" cy="867870"/>
                  </a:xfrm>
                  <a:prstGeom prst="rect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50" name="Rectangle 249"/>
                  <p:cNvSpPr/>
                  <p:nvPr/>
                </p:nvSpPr>
                <p:spPr>
                  <a:xfrm rot="2700000">
                    <a:off x="4483130" y="2926695"/>
                    <a:ext cx="784165" cy="784165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246" name="Oval 245"/>
                <p:cNvSpPr/>
                <p:nvPr/>
              </p:nvSpPr>
              <p:spPr>
                <a:xfrm>
                  <a:off x="2539479" y="4343400"/>
                  <a:ext cx="76200" cy="762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50000"/>
                      </a:schemeClr>
                    </a:gs>
                    <a:gs pos="59000">
                      <a:schemeClr val="bg1">
                        <a:lumMod val="75000"/>
                      </a:schemeClr>
                    </a:gs>
                    <a:gs pos="9000">
                      <a:schemeClr val="bg1">
                        <a:lumMod val="8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47" name="Oval 246"/>
                <p:cNvSpPr/>
                <p:nvPr/>
              </p:nvSpPr>
              <p:spPr>
                <a:xfrm>
                  <a:off x="2539479" y="2721589"/>
                  <a:ext cx="76200" cy="762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50000"/>
                      </a:schemeClr>
                    </a:gs>
                    <a:gs pos="59000">
                      <a:schemeClr val="bg1">
                        <a:lumMod val="75000"/>
                      </a:schemeClr>
                    </a:gs>
                    <a:gs pos="9000">
                      <a:schemeClr val="bg1">
                        <a:lumMod val="8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48" name="Freeform 5"/>
                <p:cNvSpPr>
                  <a:spLocks noEditPoints="1"/>
                </p:cNvSpPr>
                <p:nvPr/>
              </p:nvSpPr>
              <p:spPr bwMode="auto">
                <a:xfrm>
                  <a:off x="2158480" y="3107820"/>
                  <a:ext cx="838199" cy="967575"/>
                </a:xfrm>
                <a:custGeom>
                  <a:avLst/>
                  <a:gdLst>
                    <a:gd name="T0" fmla="*/ 709 w 2217"/>
                    <a:gd name="T1" fmla="*/ 1055 h 2562"/>
                    <a:gd name="T2" fmla="*/ 644 w 2217"/>
                    <a:gd name="T3" fmla="*/ 937 h 2562"/>
                    <a:gd name="T4" fmla="*/ 781 w 2217"/>
                    <a:gd name="T5" fmla="*/ 862 h 2562"/>
                    <a:gd name="T6" fmla="*/ 733 w 2217"/>
                    <a:gd name="T7" fmla="*/ 775 h 2562"/>
                    <a:gd name="T8" fmla="*/ 758 w 2217"/>
                    <a:gd name="T9" fmla="*/ 767 h 2562"/>
                    <a:gd name="T10" fmla="*/ 1304 w 2217"/>
                    <a:gd name="T11" fmla="*/ 639 h 2562"/>
                    <a:gd name="T12" fmla="*/ 1043 w 2217"/>
                    <a:gd name="T13" fmla="*/ 1207 h 2562"/>
                    <a:gd name="T14" fmla="*/ 1028 w 2217"/>
                    <a:gd name="T15" fmla="*/ 1392 h 2562"/>
                    <a:gd name="T16" fmla="*/ 1158 w 2217"/>
                    <a:gd name="T17" fmla="*/ 1605 h 2562"/>
                    <a:gd name="T18" fmla="*/ 1137 w 2217"/>
                    <a:gd name="T19" fmla="*/ 1672 h 2562"/>
                    <a:gd name="T20" fmla="*/ 727 w 2217"/>
                    <a:gd name="T21" fmla="*/ 2278 h 2562"/>
                    <a:gd name="T22" fmla="*/ 756 w 2217"/>
                    <a:gd name="T23" fmla="*/ 2453 h 2562"/>
                    <a:gd name="T24" fmla="*/ 820 w 2217"/>
                    <a:gd name="T25" fmla="*/ 2476 h 2562"/>
                    <a:gd name="T26" fmla="*/ 931 w 2217"/>
                    <a:gd name="T27" fmla="*/ 2424 h 2562"/>
                    <a:gd name="T28" fmla="*/ 1337 w 2217"/>
                    <a:gd name="T29" fmla="*/ 1825 h 2562"/>
                    <a:gd name="T30" fmla="*/ 1386 w 2217"/>
                    <a:gd name="T31" fmla="*/ 1892 h 2562"/>
                    <a:gd name="T32" fmla="*/ 1052 w 2217"/>
                    <a:gd name="T33" fmla="*/ 2356 h 2562"/>
                    <a:gd name="T34" fmla="*/ 1071 w 2217"/>
                    <a:gd name="T35" fmla="*/ 2532 h 2562"/>
                    <a:gd name="T36" fmla="*/ 1141 w 2217"/>
                    <a:gd name="T37" fmla="*/ 2560 h 2562"/>
                    <a:gd name="T38" fmla="*/ 1247 w 2217"/>
                    <a:gd name="T39" fmla="*/ 2514 h 2562"/>
                    <a:gd name="T40" fmla="*/ 1643 w 2217"/>
                    <a:gd name="T41" fmla="*/ 1870 h 2562"/>
                    <a:gd name="T42" fmla="*/ 1457 w 2217"/>
                    <a:gd name="T43" fmla="*/ 1576 h 2562"/>
                    <a:gd name="T44" fmla="*/ 1430 w 2217"/>
                    <a:gd name="T45" fmla="*/ 1544 h 2562"/>
                    <a:gd name="T46" fmla="*/ 1504 w 2217"/>
                    <a:gd name="T47" fmla="*/ 1335 h 2562"/>
                    <a:gd name="T48" fmla="*/ 1624 w 2217"/>
                    <a:gd name="T49" fmla="*/ 963 h 2562"/>
                    <a:gd name="T50" fmla="*/ 1668 w 2217"/>
                    <a:gd name="T51" fmla="*/ 1117 h 2562"/>
                    <a:gd name="T52" fmla="*/ 1828 w 2217"/>
                    <a:gd name="T53" fmla="*/ 1188 h 2562"/>
                    <a:gd name="T54" fmla="*/ 2128 w 2217"/>
                    <a:gd name="T55" fmla="*/ 1157 h 2562"/>
                    <a:gd name="T56" fmla="*/ 2206 w 2217"/>
                    <a:gd name="T57" fmla="*/ 1038 h 2562"/>
                    <a:gd name="T58" fmla="*/ 2087 w 2217"/>
                    <a:gd name="T59" fmla="*/ 961 h 2562"/>
                    <a:gd name="T60" fmla="*/ 1830 w 2217"/>
                    <a:gd name="T61" fmla="*/ 988 h 2562"/>
                    <a:gd name="T62" fmla="*/ 1819 w 2217"/>
                    <a:gd name="T63" fmla="*/ 914 h 2562"/>
                    <a:gd name="T64" fmla="*/ 1719 w 2217"/>
                    <a:gd name="T65" fmla="*/ 592 h 2562"/>
                    <a:gd name="T66" fmla="*/ 1690 w 2217"/>
                    <a:gd name="T67" fmla="*/ 564 h 2562"/>
                    <a:gd name="T68" fmla="*/ 1667 w 2217"/>
                    <a:gd name="T69" fmla="*/ 542 h 2562"/>
                    <a:gd name="T70" fmla="*/ 1720 w 2217"/>
                    <a:gd name="T71" fmla="*/ 547 h 2562"/>
                    <a:gd name="T72" fmla="*/ 1994 w 2217"/>
                    <a:gd name="T73" fmla="*/ 273 h 2562"/>
                    <a:gd name="T74" fmla="*/ 1720 w 2217"/>
                    <a:gd name="T75" fmla="*/ 0 h 2562"/>
                    <a:gd name="T76" fmla="*/ 1446 w 2217"/>
                    <a:gd name="T77" fmla="*/ 273 h 2562"/>
                    <a:gd name="T78" fmla="*/ 1537 w 2217"/>
                    <a:gd name="T79" fmla="*/ 477 h 2562"/>
                    <a:gd name="T80" fmla="*/ 1529 w 2217"/>
                    <a:gd name="T81" fmla="*/ 475 h 2562"/>
                    <a:gd name="T82" fmla="*/ 672 w 2217"/>
                    <a:gd name="T83" fmla="*/ 587 h 2562"/>
                    <a:gd name="T84" fmla="*/ 642 w 2217"/>
                    <a:gd name="T85" fmla="*/ 609 h 2562"/>
                    <a:gd name="T86" fmla="*/ 602 w 2217"/>
                    <a:gd name="T87" fmla="*/ 536 h 2562"/>
                    <a:gd name="T88" fmla="*/ 465 w 2217"/>
                    <a:gd name="T89" fmla="*/ 611 h 2562"/>
                    <a:gd name="T90" fmla="*/ 403 w 2217"/>
                    <a:gd name="T91" fmla="*/ 499 h 2562"/>
                    <a:gd name="T92" fmla="*/ 0 w 2217"/>
                    <a:gd name="T93" fmla="*/ 720 h 2562"/>
                    <a:gd name="T94" fmla="*/ 306 w 2217"/>
                    <a:gd name="T95" fmla="*/ 1276 h 2562"/>
                    <a:gd name="T96" fmla="*/ 709 w 2217"/>
                    <a:gd name="T97" fmla="*/ 1055 h 2562"/>
                    <a:gd name="T98" fmla="*/ 562 w 2217"/>
                    <a:gd name="T99" fmla="*/ 672 h 2562"/>
                    <a:gd name="T100" fmla="*/ 645 w 2217"/>
                    <a:gd name="T101" fmla="*/ 823 h 2562"/>
                    <a:gd name="T102" fmla="*/ 601 w 2217"/>
                    <a:gd name="T103" fmla="*/ 847 h 2562"/>
                    <a:gd name="T104" fmla="*/ 518 w 2217"/>
                    <a:gd name="T105" fmla="*/ 696 h 2562"/>
                    <a:gd name="T106" fmla="*/ 562 w 2217"/>
                    <a:gd name="T107" fmla="*/ 672 h 25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217" h="2562">
                      <a:moveTo>
                        <a:pt x="709" y="1055"/>
                      </a:moveTo>
                      <a:cubicBezTo>
                        <a:pt x="644" y="937"/>
                        <a:pt x="644" y="937"/>
                        <a:pt x="644" y="937"/>
                      </a:cubicBezTo>
                      <a:cubicBezTo>
                        <a:pt x="781" y="862"/>
                        <a:pt x="781" y="862"/>
                        <a:pt x="781" y="862"/>
                      </a:cubicBezTo>
                      <a:cubicBezTo>
                        <a:pt x="733" y="775"/>
                        <a:pt x="733" y="775"/>
                        <a:pt x="733" y="775"/>
                      </a:cubicBezTo>
                      <a:cubicBezTo>
                        <a:pt x="742" y="774"/>
                        <a:pt x="750" y="771"/>
                        <a:pt x="758" y="767"/>
                      </a:cubicBezTo>
                      <a:cubicBezTo>
                        <a:pt x="995" y="655"/>
                        <a:pt x="1180" y="634"/>
                        <a:pt x="1304" y="639"/>
                      </a:cubicBezTo>
                      <a:cubicBezTo>
                        <a:pt x="1226" y="831"/>
                        <a:pt x="1105" y="1008"/>
                        <a:pt x="1043" y="1207"/>
                      </a:cubicBezTo>
                      <a:cubicBezTo>
                        <a:pt x="1024" y="1265"/>
                        <a:pt x="1007" y="1332"/>
                        <a:pt x="1028" y="1392"/>
                      </a:cubicBezTo>
                      <a:cubicBezTo>
                        <a:pt x="1051" y="1457"/>
                        <a:pt x="1100" y="1530"/>
                        <a:pt x="1158" y="1605"/>
                      </a:cubicBezTo>
                      <a:cubicBezTo>
                        <a:pt x="1151" y="1630"/>
                        <a:pt x="1143" y="1653"/>
                        <a:pt x="1137" y="1672"/>
                      </a:cubicBezTo>
                      <a:cubicBezTo>
                        <a:pt x="1113" y="1726"/>
                        <a:pt x="906" y="2028"/>
                        <a:pt x="727" y="2278"/>
                      </a:cubicBezTo>
                      <a:cubicBezTo>
                        <a:pt x="687" y="2334"/>
                        <a:pt x="700" y="2412"/>
                        <a:pt x="756" y="2453"/>
                      </a:cubicBezTo>
                      <a:cubicBezTo>
                        <a:pt x="776" y="2467"/>
                        <a:pt x="798" y="2474"/>
                        <a:pt x="820" y="2476"/>
                      </a:cubicBezTo>
                      <a:cubicBezTo>
                        <a:pt x="862" y="2478"/>
                        <a:pt x="904" y="2460"/>
                        <a:pt x="931" y="2424"/>
                      </a:cubicBezTo>
                      <a:cubicBezTo>
                        <a:pt x="1056" y="2249"/>
                        <a:pt x="1253" y="1970"/>
                        <a:pt x="1337" y="1825"/>
                      </a:cubicBezTo>
                      <a:cubicBezTo>
                        <a:pt x="1357" y="1850"/>
                        <a:pt x="1375" y="1874"/>
                        <a:pt x="1386" y="1892"/>
                      </a:cubicBezTo>
                      <a:cubicBezTo>
                        <a:pt x="1345" y="1975"/>
                        <a:pt x="1189" y="2187"/>
                        <a:pt x="1052" y="2356"/>
                      </a:cubicBezTo>
                      <a:cubicBezTo>
                        <a:pt x="1009" y="2410"/>
                        <a:pt x="1017" y="2489"/>
                        <a:pt x="1071" y="2532"/>
                      </a:cubicBezTo>
                      <a:cubicBezTo>
                        <a:pt x="1091" y="2549"/>
                        <a:pt x="1116" y="2558"/>
                        <a:pt x="1141" y="2560"/>
                      </a:cubicBezTo>
                      <a:cubicBezTo>
                        <a:pt x="1180" y="2562"/>
                        <a:pt x="1220" y="2546"/>
                        <a:pt x="1247" y="2514"/>
                      </a:cubicBezTo>
                      <a:cubicBezTo>
                        <a:pt x="1657" y="2008"/>
                        <a:pt x="1648" y="1915"/>
                        <a:pt x="1643" y="1870"/>
                      </a:cubicBezTo>
                      <a:cubicBezTo>
                        <a:pt x="1635" y="1795"/>
                        <a:pt x="1577" y="1722"/>
                        <a:pt x="1457" y="1576"/>
                      </a:cubicBezTo>
                      <a:cubicBezTo>
                        <a:pt x="1448" y="1566"/>
                        <a:pt x="1439" y="1555"/>
                        <a:pt x="1430" y="1544"/>
                      </a:cubicBezTo>
                      <a:cubicBezTo>
                        <a:pt x="1464" y="1475"/>
                        <a:pt x="1489" y="1374"/>
                        <a:pt x="1504" y="1335"/>
                      </a:cubicBezTo>
                      <a:cubicBezTo>
                        <a:pt x="1624" y="963"/>
                        <a:pt x="1624" y="963"/>
                        <a:pt x="1624" y="963"/>
                      </a:cubicBezTo>
                      <a:cubicBezTo>
                        <a:pt x="1632" y="1026"/>
                        <a:pt x="1641" y="1077"/>
                        <a:pt x="1668" y="1117"/>
                      </a:cubicBezTo>
                      <a:cubicBezTo>
                        <a:pt x="1682" y="1138"/>
                        <a:pt x="1711" y="1180"/>
                        <a:pt x="1828" y="1188"/>
                      </a:cubicBezTo>
                      <a:cubicBezTo>
                        <a:pt x="1894" y="1193"/>
                        <a:pt x="1990" y="1186"/>
                        <a:pt x="2128" y="1157"/>
                      </a:cubicBezTo>
                      <a:cubicBezTo>
                        <a:pt x="2182" y="1145"/>
                        <a:pt x="2217" y="1092"/>
                        <a:pt x="2206" y="1038"/>
                      </a:cubicBezTo>
                      <a:cubicBezTo>
                        <a:pt x="2194" y="984"/>
                        <a:pt x="2142" y="950"/>
                        <a:pt x="2087" y="961"/>
                      </a:cubicBezTo>
                      <a:cubicBezTo>
                        <a:pt x="1991" y="981"/>
                        <a:pt x="1881" y="990"/>
                        <a:pt x="1830" y="988"/>
                      </a:cubicBezTo>
                      <a:cubicBezTo>
                        <a:pt x="1826" y="968"/>
                        <a:pt x="1822" y="938"/>
                        <a:pt x="1819" y="914"/>
                      </a:cubicBezTo>
                      <a:cubicBezTo>
                        <a:pt x="1806" y="821"/>
                        <a:pt x="1789" y="693"/>
                        <a:pt x="1719" y="592"/>
                      </a:cubicBezTo>
                      <a:cubicBezTo>
                        <a:pt x="1711" y="580"/>
                        <a:pt x="1701" y="571"/>
                        <a:pt x="1690" y="564"/>
                      </a:cubicBezTo>
                      <a:cubicBezTo>
                        <a:pt x="1684" y="556"/>
                        <a:pt x="1676" y="549"/>
                        <a:pt x="1667" y="542"/>
                      </a:cubicBezTo>
                      <a:cubicBezTo>
                        <a:pt x="1684" y="545"/>
                        <a:pt x="1702" y="547"/>
                        <a:pt x="1720" y="547"/>
                      </a:cubicBezTo>
                      <a:cubicBezTo>
                        <a:pt x="1871" y="547"/>
                        <a:pt x="1994" y="425"/>
                        <a:pt x="1994" y="273"/>
                      </a:cubicBezTo>
                      <a:cubicBezTo>
                        <a:pt x="1994" y="122"/>
                        <a:pt x="1871" y="0"/>
                        <a:pt x="1720" y="0"/>
                      </a:cubicBezTo>
                      <a:cubicBezTo>
                        <a:pt x="1569" y="0"/>
                        <a:pt x="1446" y="122"/>
                        <a:pt x="1446" y="273"/>
                      </a:cubicBezTo>
                      <a:cubicBezTo>
                        <a:pt x="1446" y="354"/>
                        <a:pt x="1481" y="427"/>
                        <a:pt x="1537" y="477"/>
                      </a:cubicBezTo>
                      <a:cubicBezTo>
                        <a:pt x="1534" y="476"/>
                        <a:pt x="1531" y="476"/>
                        <a:pt x="1529" y="475"/>
                      </a:cubicBezTo>
                      <a:cubicBezTo>
                        <a:pt x="1433" y="444"/>
                        <a:pt x="1122" y="373"/>
                        <a:pt x="672" y="587"/>
                      </a:cubicBezTo>
                      <a:cubicBezTo>
                        <a:pt x="660" y="592"/>
                        <a:pt x="650" y="600"/>
                        <a:pt x="642" y="609"/>
                      </a:cubicBezTo>
                      <a:cubicBezTo>
                        <a:pt x="602" y="536"/>
                        <a:pt x="602" y="536"/>
                        <a:pt x="602" y="536"/>
                      </a:cubicBezTo>
                      <a:cubicBezTo>
                        <a:pt x="465" y="611"/>
                        <a:pt x="465" y="611"/>
                        <a:pt x="465" y="611"/>
                      </a:cubicBezTo>
                      <a:cubicBezTo>
                        <a:pt x="403" y="499"/>
                        <a:pt x="403" y="499"/>
                        <a:pt x="403" y="499"/>
                      </a:cubicBezTo>
                      <a:cubicBezTo>
                        <a:pt x="0" y="720"/>
                        <a:pt x="0" y="720"/>
                        <a:pt x="0" y="720"/>
                      </a:cubicBezTo>
                      <a:cubicBezTo>
                        <a:pt x="306" y="1276"/>
                        <a:pt x="306" y="1276"/>
                        <a:pt x="306" y="1276"/>
                      </a:cubicBezTo>
                      <a:lnTo>
                        <a:pt x="709" y="1055"/>
                      </a:lnTo>
                      <a:close/>
                      <a:moveTo>
                        <a:pt x="562" y="672"/>
                      </a:moveTo>
                      <a:cubicBezTo>
                        <a:pt x="645" y="823"/>
                        <a:pt x="645" y="823"/>
                        <a:pt x="645" y="823"/>
                      </a:cubicBezTo>
                      <a:cubicBezTo>
                        <a:pt x="601" y="847"/>
                        <a:pt x="601" y="847"/>
                        <a:pt x="601" y="847"/>
                      </a:cubicBezTo>
                      <a:cubicBezTo>
                        <a:pt x="518" y="696"/>
                        <a:pt x="518" y="696"/>
                        <a:pt x="518" y="696"/>
                      </a:cubicBezTo>
                      <a:lnTo>
                        <a:pt x="562" y="67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236" name="Group 235"/>
              <p:cNvGrpSpPr/>
              <p:nvPr/>
            </p:nvGrpSpPr>
            <p:grpSpPr>
              <a:xfrm>
                <a:off x="1081178" y="3558507"/>
                <a:ext cx="1318746" cy="3669747"/>
                <a:chOff x="1827212" y="2721589"/>
                <a:chExt cx="1500735" cy="4176177"/>
              </a:xfrm>
            </p:grpSpPr>
            <p:sp>
              <p:nvSpPr>
                <p:cNvPr id="237" name="Rectangle 236"/>
                <p:cNvSpPr/>
                <p:nvPr/>
              </p:nvSpPr>
              <p:spPr>
                <a:xfrm>
                  <a:off x="2511696" y="3816463"/>
                  <a:ext cx="131766" cy="3081303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50000"/>
                      </a:schemeClr>
                    </a:gs>
                    <a:gs pos="25000">
                      <a:schemeClr val="bg1">
                        <a:lumMod val="75000"/>
                      </a:schemeClr>
                    </a:gs>
                    <a:gs pos="50000">
                      <a:schemeClr val="bg1">
                        <a:lumMod val="85000"/>
                      </a:schemeClr>
                    </a:gs>
                    <a:gs pos="75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238" name="Group 237"/>
                <p:cNvGrpSpPr/>
                <p:nvPr/>
              </p:nvGrpSpPr>
              <p:grpSpPr>
                <a:xfrm>
                  <a:off x="1827212" y="2817746"/>
                  <a:ext cx="1500735" cy="1500735"/>
                  <a:chOff x="4441277" y="2884842"/>
                  <a:chExt cx="867870" cy="867870"/>
                </a:xfrm>
                <a:effectLst>
                  <a:outerShdw blurRad="114300" sx="102000" sy="102000" algn="ctr" rotWithShape="0">
                    <a:prstClr val="black">
                      <a:alpha val="23000"/>
                    </a:prstClr>
                  </a:outerShdw>
                </a:effectLst>
              </p:grpSpPr>
              <p:sp>
                <p:nvSpPr>
                  <p:cNvPr id="242" name="Rectangle 241"/>
                  <p:cNvSpPr/>
                  <p:nvPr/>
                </p:nvSpPr>
                <p:spPr>
                  <a:xfrm rot="2700000">
                    <a:off x="4441277" y="2884842"/>
                    <a:ext cx="867870" cy="867870"/>
                  </a:xfrm>
                  <a:prstGeom prst="rect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43" name="Rectangle 242"/>
                  <p:cNvSpPr/>
                  <p:nvPr/>
                </p:nvSpPr>
                <p:spPr>
                  <a:xfrm rot="2700000">
                    <a:off x="4483130" y="2926695"/>
                    <a:ext cx="784165" cy="784165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239" name="Oval 238"/>
                <p:cNvSpPr/>
                <p:nvPr/>
              </p:nvSpPr>
              <p:spPr>
                <a:xfrm>
                  <a:off x="2539479" y="4343400"/>
                  <a:ext cx="76200" cy="762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50000"/>
                      </a:schemeClr>
                    </a:gs>
                    <a:gs pos="59000">
                      <a:schemeClr val="bg1">
                        <a:lumMod val="75000"/>
                      </a:schemeClr>
                    </a:gs>
                    <a:gs pos="9000">
                      <a:schemeClr val="bg1">
                        <a:lumMod val="8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40" name="Oval 239"/>
                <p:cNvSpPr/>
                <p:nvPr/>
              </p:nvSpPr>
              <p:spPr>
                <a:xfrm>
                  <a:off x="2539479" y="2721589"/>
                  <a:ext cx="76200" cy="762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50000"/>
                      </a:schemeClr>
                    </a:gs>
                    <a:gs pos="59000">
                      <a:schemeClr val="bg1">
                        <a:lumMod val="75000"/>
                      </a:schemeClr>
                    </a:gs>
                    <a:gs pos="9000">
                      <a:schemeClr val="bg1">
                        <a:lumMod val="8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41" name="Freeform 5"/>
                <p:cNvSpPr>
                  <a:spLocks noEditPoints="1"/>
                </p:cNvSpPr>
                <p:nvPr/>
              </p:nvSpPr>
              <p:spPr bwMode="auto">
                <a:xfrm>
                  <a:off x="2158480" y="3107820"/>
                  <a:ext cx="838199" cy="967575"/>
                </a:xfrm>
                <a:custGeom>
                  <a:avLst/>
                  <a:gdLst>
                    <a:gd name="T0" fmla="*/ 709 w 2217"/>
                    <a:gd name="T1" fmla="*/ 1055 h 2562"/>
                    <a:gd name="T2" fmla="*/ 644 w 2217"/>
                    <a:gd name="T3" fmla="*/ 937 h 2562"/>
                    <a:gd name="T4" fmla="*/ 781 w 2217"/>
                    <a:gd name="T5" fmla="*/ 862 h 2562"/>
                    <a:gd name="T6" fmla="*/ 733 w 2217"/>
                    <a:gd name="T7" fmla="*/ 775 h 2562"/>
                    <a:gd name="T8" fmla="*/ 758 w 2217"/>
                    <a:gd name="T9" fmla="*/ 767 h 2562"/>
                    <a:gd name="T10" fmla="*/ 1304 w 2217"/>
                    <a:gd name="T11" fmla="*/ 639 h 2562"/>
                    <a:gd name="T12" fmla="*/ 1043 w 2217"/>
                    <a:gd name="T13" fmla="*/ 1207 h 2562"/>
                    <a:gd name="T14" fmla="*/ 1028 w 2217"/>
                    <a:gd name="T15" fmla="*/ 1392 h 2562"/>
                    <a:gd name="T16" fmla="*/ 1158 w 2217"/>
                    <a:gd name="T17" fmla="*/ 1605 h 2562"/>
                    <a:gd name="T18" fmla="*/ 1137 w 2217"/>
                    <a:gd name="T19" fmla="*/ 1672 h 2562"/>
                    <a:gd name="T20" fmla="*/ 727 w 2217"/>
                    <a:gd name="T21" fmla="*/ 2278 h 2562"/>
                    <a:gd name="T22" fmla="*/ 756 w 2217"/>
                    <a:gd name="T23" fmla="*/ 2453 h 2562"/>
                    <a:gd name="T24" fmla="*/ 820 w 2217"/>
                    <a:gd name="T25" fmla="*/ 2476 h 2562"/>
                    <a:gd name="T26" fmla="*/ 931 w 2217"/>
                    <a:gd name="T27" fmla="*/ 2424 h 2562"/>
                    <a:gd name="T28" fmla="*/ 1337 w 2217"/>
                    <a:gd name="T29" fmla="*/ 1825 h 2562"/>
                    <a:gd name="T30" fmla="*/ 1386 w 2217"/>
                    <a:gd name="T31" fmla="*/ 1892 h 2562"/>
                    <a:gd name="T32" fmla="*/ 1052 w 2217"/>
                    <a:gd name="T33" fmla="*/ 2356 h 2562"/>
                    <a:gd name="T34" fmla="*/ 1071 w 2217"/>
                    <a:gd name="T35" fmla="*/ 2532 h 2562"/>
                    <a:gd name="T36" fmla="*/ 1141 w 2217"/>
                    <a:gd name="T37" fmla="*/ 2560 h 2562"/>
                    <a:gd name="T38" fmla="*/ 1247 w 2217"/>
                    <a:gd name="T39" fmla="*/ 2514 h 2562"/>
                    <a:gd name="T40" fmla="*/ 1643 w 2217"/>
                    <a:gd name="T41" fmla="*/ 1870 h 2562"/>
                    <a:gd name="T42" fmla="*/ 1457 w 2217"/>
                    <a:gd name="T43" fmla="*/ 1576 h 2562"/>
                    <a:gd name="T44" fmla="*/ 1430 w 2217"/>
                    <a:gd name="T45" fmla="*/ 1544 h 2562"/>
                    <a:gd name="T46" fmla="*/ 1504 w 2217"/>
                    <a:gd name="T47" fmla="*/ 1335 h 2562"/>
                    <a:gd name="T48" fmla="*/ 1624 w 2217"/>
                    <a:gd name="T49" fmla="*/ 963 h 2562"/>
                    <a:gd name="T50" fmla="*/ 1668 w 2217"/>
                    <a:gd name="T51" fmla="*/ 1117 h 2562"/>
                    <a:gd name="T52" fmla="*/ 1828 w 2217"/>
                    <a:gd name="T53" fmla="*/ 1188 h 2562"/>
                    <a:gd name="T54" fmla="*/ 2128 w 2217"/>
                    <a:gd name="T55" fmla="*/ 1157 h 2562"/>
                    <a:gd name="T56" fmla="*/ 2206 w 2217"/>
                    <a:gd name="T57" fmla="*/ 1038 h 2562"/>
                    <a:gd name="T58" fmla="*/ 2087 w 2217"/>
                    <a:gd name="T59" fmla="*/ 961 h 2562"/>
                    <a:gd name="T60" fmla="*/ 1830 w 2217"/>
                    <a:gd name="T61" fmla="*/ 988 h 2562"/>
                    <a:gd name="T62" fmla="*/ 1819 w 2217"/>
                    <a:gd name="T63" fmla="*/ 914 h 2562"/>
                    <a:gd name="T64" fmla="*/ 1719 w 2217"/>
                    <a:gd name="T65" fmla="*/ 592 h 2562"/>
                    <a:gd name="T66" fmla="*/ 1690 w 2217"/>
                    <a:gd name="T67" fmla="*/ 564 h 2562"/>
                    <a:gd name="T68" fmla="*/ 1667 w 2217"/>
                    <a:gd name="T69" fmla="*/ 542 h 2562"/>
                    <a:gd name="T70" fmla="*/ 1720 w 2217"/>
                    <a:gd name="T71" fmla="*/ 547 h 2562"/>
                    <a:gd name="T72" fmla="*/ 1994 w 2217"/>
                    <a:gd name="T73" fmla="*/ 273 h 2562"/>
                    <a:gd name="T74" fmla="*/ 1720 w 2217"/>
                    <a:gd name="T75" fmla="*/ 0 h 2562"/>
                    <a:gd name="T76" fmla="*/ 1446 w 2217"/>
                    <a:gd name="T77" fmla="*/ 273 h 2562"/>
                    <a:gd name="T78" fmla="*/ 1537 w 2217"/>
                    <a:gd name="T79" fmla="*/ 477 h 2562"/>
                    <a:gd name="T80" fmla="*/ 1529 w 2217"/>
                    <a:gd name="T81" fmla="*/ 475 h 2562"/>
                    <a:gd name="T82" fmla="*/ 672 w 2217"/>
                    <a:gd name="T83" fmla="*/ 587 h 2562"/>
                    <a:gd name="T84" fmla="*/ 642 w 2217"/>
                    <a:gd name="T85" fmla="*/ 609 h 2562"/>
                    <a:gd name="T86" fmla="*/ 602 w 2217"/>
                    <a:gd name="T87" fmla="*/ 536 h 2562"/>
                    <a:gd name="T88" fmla="*/ 465 w 2217"/>
                    <a:gd name="T89" fmla="*/ 611 h 2562"/>
                    <a:gd name="T90" fmla="*/ 403 w 2217"/>
                    <a:gd name="T91" fmla="*/ 499 h 2562"/>
                    <a:gd name="T92" fmla="*/ 0 w 2217"/>
                    <a:gd name="T93" fmla="*/ 720 h 2562"/>
                    <a:gd name="T94" fmla="*/ 306 w 2217"/>
                    <a:gd name="T95" fmla="*/ 1276 h 2562"/>
                    <a:gd name="T96" fmla="*/ 709 w 2217"/>
                    <a:gd name="T97" fmla="*/ 1055 h 2562"/>
                    <a:gd name="T98" fmla="*/ 562 w 2217"/>
                    <a:gd name="T99" fmla="*/ 672 h 2562"/>
                    <a:gd name="T100" fmla="*/ 645 w 2217"/>
                    <a:gd name="T101" fmla="*/ 823 h 2562"/>
                    <a:gd name="T102" fmla="*/ 601 w 2217"/>
                    <a:gd name="T103" fmla="*/ 847 h 2562"/>
                    <a:gd name="T104" fmla="*/ 518 w 2217"/>
                    <a:gd name="T105" fmla="*/ 696 h 2562"/>
                    <a:gd name="T106" fmla="*/ 562 w 2217"/>
                    <a:gd name="T107" fmla="*/ 672 h 25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217" h="2562">
                      <a:moveTo>
                        <a:pt x="709" y="1055"/>
                      </a:moveTo>
                      <a:cubicBezTo>
                        <a:pt x="644" y="937"/>
                        <a:pt x="644" y="937"/>
                        <a:pt x="644" y="937"/>
                      </a:cubicBezTo>
                      <a:cubicBezTo>
                        <a:pt x="781" y="862"/>
                        <a:pt x="781" y="862"/>
                        <a:pt x="781" y="862"/>
                      </a:cubicBezTo>
                      <a:cubicBezTo>
                        <a:pt x="733" y="775"/>
                        <a:pt x="733" y="775"/>
                        <a:pt x="733" y="775"/>
                      </a:cubicBezTo>
                      <a:cubicBezTo>
                        <a:pt x="742" y="774"/>
                        <a:pt x="750" y="771"/>
                        <a:pt x="758" y="767"/>
                      </a:cubicBezTo>
                      <a:cubicBezTo>
                        <a:pt x="995" y="655"/>
                        <a:pt x="1180" y="634"/>
                        <a:pt x="1304" y="639"/>
                      </a:cubicBezTo>
                      <a:cubicBezTo>
                        <a:pt x="1226" y="831"/>
                        <a:pt x="1105" y="1008"/>
                        <a:pt x="1043" y="1207"/>
                      </a:cubicBezTo>
                      <a:cubicBezTo>
                        <a:pt x="1024" y="1265"/>
                        <a:pt x="1007" y="1332"/>
                        <a:pt x="1028" y="1392"/>
                      </a:cubicBezTo>
                      <a:cubicBezTo>
                        <a:pt x="1051" y="1457"/>
                        <a:pt x="1100" y="1530"/>
                        <a:pt x="1158" y="1605"/>
                      </a:cubicBezTo>
                      <a:cubicBezTo>
                        <a:pt x="1151" y="1630"/>
                        <a:pt x="1143" y="1653"/>
                        <a:pt x="1137" y="1672"/>
                      </a:cubicBezTo>
                      <a:cubicBezTo>
                        <a:pt x="1113" y="1726"/>
                        <a:pt x="906" y="2028"/>
                        <a:pt x="727" y="2278"/>
                      </a:cubicBezTo>
                      <a:cubicBezTo>
                        <a:pt x="687" y="2334"/>
                        <a:pt x="700" y="2412"/>
                        <a:pt x="756" y="2453"/>
                      </a:cubicBezTo>
                      <a:cubicBezTo>
                        <a:pt x="776" y="2467"/>
                        <a:pt x="798" y="2474"/>
                        <a:pt x="820" y="2476"/>
                      </a:cubicBezTo>
                      <a:cubicBezTo>
                        <a:pt x="862" y="2478"/>
                        <a:pt x="904" y="2460"/>
                        <a:pt x="931" y="2424"/>
                      </a:cubicBezTo>
                      <a:cubicBezTo>
                        <a:pt x="1056" y="2249"/>
                        <a:pt x="1253" y="1970"/>
                        <a:pt x="1337" y="1825"/>
                      </a:cubicBezTo>
                      <a:cubicBezTo>
                        <a:pt x="1357" y="1850"/>
                        <a:pt x="1375" y="1874"/>
                        <a:pt x="1386" y="1892"/>
                      </a:cubicBezTo>
                      <a:cubicBezTo>
                        <a:pt x="1345" y="1975"/>
                        <a:pt x="1189" y="2187"/>
                        <a:pt x="1052" y="2356"/>
                      </a:cubicBezTo>
                      <a:cubicBezTo>
                        <a:pt x="1009" y="2410"/>
                        <a:pt x="1017" y="2489"/>
                        <a:pt x="1071" y="2532"/>
                      </a:cubicBezTo>
                      <a:cubicBezTo>
                        <a:pt x="1091" y="2549"/>
                        <a:pt x="1116" y="2558"/>
                        <a:pt x="1141" y="2560"/>
                      </a:cubicBezTo>
                      <a:cubicBezTo>
                        <a:pt x="1180" y="2562"/>
                        <a:pt x="1220" y="2546"/>
                        <a:pt x="1247" y="2514"/>
                      </a:cubicBezTo>
                      <a:cubicBezTo>
                        <a:pt x="1657" y="2008"/>
                        <a:pt x="1648" y="1915"/>
                        <a:pt x="1643" y="1870"/>
                      </a:cubicBezTo>
                      <a:cubicBezTo>
                        <a:pt x="1635" y="1795"/>
                        <a:pt x="1577" y="1722"/>
                        <a:pt x="1457" y="1576"/>
                      </a:cubicBezTo>
                      <a:cubicBezTo>
                        <a:pt x="1448" y="1566"/>
                        <a:pt x="1439" y="1555"/>
                        <a:pt x="1430" y="1544"/>
                      </a:cubicBezTo>
                      <a:cubicBezTo>
                        <a:pt x="1464" y="1475"/>
                        <a:pt x="1489" y="1374"/>
                        <a:pt x="1504" y="1335"/>
                      </a:cubicBezTo>
                      <a:cubicBezTo>
                        <a:pt x="1624" y="963"/>
                        <a:pt x="1624" y="963"/>
                        <a:pt x="1624" y="963"/>
                      </a:cubicBezTo>
                      <a:cubicBezTo>
                        <a:pt x="1632" y="1026"/>
                        <a:pt x="1641" y="1077"/>
                        <a:pt x="1668" y="1117"/>
                      </a:cubicBezTo>
                      <a:cubicBezTo>
                        <a:pt x="1682" y="1138"/>
                        <a:pt x="1711" y="1180"/>
                        <a:pt x="1828" y="1188"/>
                      </a:cubicBezTo>
                      <a:cubicBezTo>
                        <a:pt x="1894" y="1193"/>
                        <a:pt x="1990" y="1186"/>
                        <a:pt x="2128" y="1157"/>
                      </a:cubicBezTo>
                      <a:cubicBezTo>
                        <a:pt x="2182" y="1145"/>
                        <a:pt x="2217" y="1092"/>
                        <a:pt x="2206" y="1038"/>
                      </a:cubicBezTo>
                      <a:cubicBezTo>
                        <a:pt x="2194" y="984"/>
                        <a:pt x="2142" y="950"/>
                        <a:pt x="2087" y="961"/>
                      </a:cubicBezTo>
                      <a:cubicBezTo>
                        <a:pt x="1991" y="981"/>
                        <a:pt x="1881" y="990"/>
                        <a:pt x="1830" y="988"/>
                      </a:cubicBezTo>
                      <a:cubicBezTo>
                        <a:pt x="1826" y="968"/>
                        <a:pt x="1822" y="938"/>
                        <a:pt x="1819" y="914"/>
                      </a:cubicBezTo>
                      <a:cubicBezTo>
                        <a:pt x="1806" y="821"/>
                        <a:pt x="1789" y="693"/>
                        <a:pt x="1719" y="592"/>
                      </a:cubicBezTo>
                      <a:cubicBezTo>
                        <a:pt x="1711" y="580"/>
                        <a:pt x="1701" y="571"/>
                        <a:pt x="1690" y="564"/>
                      </a:cubicBezTo>
                      <a:cubicBezTo>
                        <a:pt x="1684" y="556"/>
                        <a:pt x="1676" y="549"/>
                        <a:pt x="1667" y="542"/>
                      </a:cubicBezTo>
                      <a:cubicBezTo>
                        <a:pt x="1684" y="545"/>
                        <a:pt x="1702" y="547"/>
                        <a:pt x="1720" y="547"/>
                      </a:cubicBezTo>
                      <a:cubicBezTo>
                        <a:pt x="1871" y="547"/>
                        <a:pt x="1994" y="425"/>
                        <a:pt x="1994" y="273"/>
                      </a:cubicBezTo>
                      <a:cubicBezTo>
                        <a:pt x="1994" y="122"/>
                        <a:pt x="1871" y="0"/>
                        <a:pt x="1720" y="0"/>
                      </a:cubicBezTo>
                      <a:cubicBezTo>
                        <a:pt x="1569" y="0"/>
                        <a:pt x="1446" y="122"/>
                        <a:pt x="1446" y="273"/>
                      </a:cubicBezTo>
                      <a:cubicBezTo>
                        <a:pt x="1446" y="354"/>
                        <a:pt x="1481" y="427"/>
                        <a:pt x="1537" y="477"/>
                      </a:cubicBezTo>
                      <a:cubicBezTo>
                        <a:pt x="1534" y="476"/>
                        <a:pt x="1531" y="476"/>
                        <a:pt x="1529" y="475"/>
                      </a:cubicBezTo>
                      <a:cubicBezTo>
                        <a:pt x="1433" y="444"/>
                        <a:pt x="1122" y="373"/>
                        <a:pt x="672" y="587"/>
                      </a:cubicBezTo>
                      <a:cubicBezTo>
                        <a:pt x="660" y="592"/>
                        <a:pt x="650" y="600"/>
                        <a:pt x="642" y="609"/>
                      </a:cubicBezTo>
                      <a:cubicBezTo>
                        <a:pt x="602" y="536"/>
                        <a:pt x="602" y="536"/>
                        <a:pt x="602" y="536"/>
                      </a:cubicBezTo>
                      <a:cubicBezTo>
                        <a:pt x="465" y="611"/>
                        <a:pt x="465" y="611"/>
                        <a:pt x="465" y="611"/>
                      </a:cubicBezTo>
                      <a:cubicBezTo>
                        <a:pt x="403" y="499"/>
                        <a:pt x="403" y="499"/>
                        <a:pt x="403" y="499"/>
                      </a:cubicBezTo>
                      <a:cubicBezTo>
                        <a:pt x="0" y="720"/>
                        <a:pt x="0" y="720"/>
                        <a:pt x="0" y="720"/>
                      </a:cubicBezTo>
                      <a:cubicBezTo>
                        <a:pt x="306" y="1276"/>
                        <a:pt x="306" y="1276"/>
                        <a:pt x="306" y="1276"/>
                      </a:cubicBezTo>
                      <a:lnTo>
                        <a:pt x="709" y="1055"/>
                      </a:lnTo>
                      <a:close/>
                      <a:moveTo>
                        <a:pt x="562" y="672"/>
                      </a:moveTo>
                      <a:cubicBezTo>
                        <a:pt x="645" y="823"/>
                        <a:pt x="645" y="823"/>
                        <a:pt x="645" y="823"/>
                      </a:cubicBezTo>
                      <a:cubicBezTo>
                        <a:pt x="601" y="847"/>
                        <a:pt x="601" y="847"/>
                        <a:pt x="601" y="847"/>
                      </a:cubicBezTo>
                      <a:cubicBezTo>
                        <a:pt x="518" y="696"/>
                        <a:pt x="518" y="696"/>
                        <a:pt x="518" y="696"/>
                      </a:cubicBezTo>
                      <a:lnTo>
                        <a:pt x="562" y="67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81365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894"/>
            <a:ext cx="12182478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7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6"/>
            <a:ext cx="2837604" cy="60912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7" b="1" dirty="0">
                <a:solidFill>
                  <a:prstClr val="white"/>
                </a:solidFill>
              </a:rPr>
              <a:t>SUBSCRIBE NOW</a:t>
            </a:r>
            <a:endParaRPr lang="es-UY" sz="2397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8" y="4034526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endParaRPr lang="en-US" sz="2397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7"/>
            <a:ext cx="4153118" cy="33829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3" name="AutoShape 3"/>
          <p:cNvSpPr>
            <a:spLocks noChangeAspect="1" noChangeArrowheads="1" noTextEdit="1"/>
          </p:cNvSpPr>
          <p:nvPr/>
        </p:nvSpPr>
        <p:spPr bwMode="auto">
          <a:xfrm>
            <a:off x="831776" y="711889"/>
            <a:ext cx="4255464" cy="3574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2499572" y="3656043"/>
            <a:ext cx="935251" cy="508866"/>
          </a:xfrm>
          <a:custGeom>
            <a:avLst/>
            <a:gdLst>
              <a:gd name="T0" fmla="*/ 659 w 659"/>
              <a:gd name="T1" fmla="*/ 364 h 364"/>
              <a:gd name="T2" fmla="*/ 0 w 659"/>
              <a:gd name="T3" fmla="*/ 364 h 364"/>
              <a:gd name="T4" fmla="*/ 51 w 659"/>
              <a:gd name="T5" fmla="*/ 0 h 364"/>
              <a:gd name="T6" fmla="*/ 612 w 659"/>
              <a:gd name="T7" fmla="*/ 0 h 364"/>
              <a:gd name="T8" fmla="*/ 659 w 659"/>
              <a:gd name="T9" fmla="*/ 364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9" h="364">
                <a:moveTo>
                  <a:pt x="659" y="364"/>
                </a:moveTo>
                <a:lnTo>
                  <a:pt x="0" y="364"/>
                </a:lnTo>
                <a:lnTo>
                  <a:pt x="51" y="0"/>
                </a:lnTo>
                <a:lnTo>
                  <a:pt x="612" y="0"/>
                </a:lnTo>
                <a:lnTo>
                  <a:pt x="659" y="364"/>
                </a:lnTo>
                <a:close/>
              </a:path>
            </a:pathLst>
          </a:custGeom>
          <a:solidFill>
            <a:srgbClr val="D3D0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6"/>
          <p:cNvSpPr>
            <a:spLocks/>
          </p:cNvSpPr>
          <p:nvPr/>
        </p:nvSpPr>
        <p:spPr bwMode="auto">
          <a:xfrm>
            <a:off x="2432468" y="4153725"/>
            <a:ext cx="1069457" cy="131411"/>
          </a:xfrm>
          <a:custGeom>
            <a:avLst/>
            <a:gdLst>
              <a:gd name="T0" fmla="*/ 758 w 772"/>
              <a:gd name="T1" fmla="*/ 96 h 96"/>
              <a:gd name="T2" fmla="*/ 12 w 772"/>
              <a:gd name="T3" fmla="*/ 96 h 96"/>
              <a:gd name="T4" fmla="*/ 0 w 772"/>
              <a:gd name="T5" fmla="*/ 84 h 96"/>
              <a:gd name="T6" fmla="*/ 2 w 772"/>
              <a:gd name="T7" fmla="*/ 78 h 96"/>
              <a:gd name="T8" fmla="*/ 48 w 772"/>
              <a:gd name="T9" fmla="*/ 5 h 96"/>
              <a:gd name="T10" fmla="*/ 58 w 772"/>
              <a:gd name="T11" fmla="*/ 0 h 96"/>
              <a:gd name="T12" fmla="*/ 715 w 772"/>
              <a:gd name="T13" fmla="*/ 0 h 96"/>
              <a:gd name="T14" fmla="*/ 725 w 772"/>
              <a:gd name="T15" fmla="*/ 6 h 96"/>
              <a:gd name="T16" fmla="*/ 768 w 772"/>
              <a:gd name="T17" fmla="*/ 78 h 96"/>
              <a:gd name="T18" fmla="*/ 764 w 772"/>
              <a:gd name="T19" fmla="*/ 95 h 96"/>
              <a:gd name="T20" fmla="*/ 758 w 772"/>
              <a:gd name="T21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72" h="96">
                <a:moveTo>
                  <a:pt x="758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5" y="96"/>
                  <a:pt x="0" y="91"/>
                  <a:pt x="0" y="84"/>
                </a:cubicBezTo>
                <a:cubicBezTo>
                  <a:pt x="0" y="82"/>
                  <a:pt x="0" y="80"/>
                  <a:pt x="2" y="78"/>
                </a:cubicBezTo>
                <a:cubicBezTo>
                  <a:pt x="48" y="5"/>
                  <a:pt x="48" y="5"/>
                  <a:pt x="48" y="5"/>
                </a:cubicBezTo>
                <a:cubicBezTo>
                  <a:pt x="50" y="2"/>
                  <a:pt x="54" y="0"/>
                  <a:pt x="58" y="0"/>
                </a:cubicBezTo>
                <a:cubicBezTo>
                  <a:pt x="715" y="0"/>
                  <a:pt x="715" y="0"/>
                  <a:pt x="715" y="0"/>
                </a:cubicBezTo>
                <a:cubicBezTo>
                  <a:pt x="719" y="0"/>
                  <a:pt x="723" y="2"/>
                  <a:pt x="725" y="6"/>
                </a:cubicBezTo>
                <a:cubicBezTo>
                  <a:pt x="768" y="78"/>
                  <a:pt x="768" y="78"/>
                  <a:pt x="768" y="78"/>
                </a:cubicBezTo>
                <a:cubicBezTo>
                  <a:pt x="772" y="84"/>
                  <a:pt x="770" y="91"/>
                  <a:pt x="764" y="95"/>
                </a:cubicBezTo>
                <a:cubicBezTo>
                  <a:pt x="762" y="96"/>
                  <a:pt x="760" y="96"/>
                  <a:pt x="758" y="96"/>
                </a:cubicBezTo>
                <a:close/>
              </a:path>
            </a:pathLst>
          </a:custGeom>
          <a:solidFill>
            <a:srgbClr val="BFBD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7"/>
          <p:cNvSpPr>
            <a:spLocks/>
          </p:cNvSpPr>
          <p:nvPr/>
        </p:nvSpPr>
        <p:spPr bwMode="auto">
          <a:xfrm>
            <a:off x="831776" y="763392"/>
            <a:ext cx="4319771" cy="2635199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9"/>
          <p:cNvSpPr>
            <a:spLocks/>
          </p:cNvSpPr>
          <p:nvPr/>
        </p:nvSpPr>
        <p:spPr bwMode="auto">
          <a:xfrm>
            <a:off x="833173" y="3345690"/>
            <a:ext cx="4319771" cy="335516"/>
          </a:xfrm>
          <a:custGeom>
            <a:avLst/>
            <a:gdLst>
              <a:gd name="T0" fmla="*/ 3061 w 3114"/>
              <a:gd name="T1" fmla="*/ 246 h 246"/>
              <a:gd name="T2" fmla="*/ 56 w 3114"/>
              <a:gd name="T3" fmla="*/ 246 h 246"/>
              <a:gd name="T4" fmla="*/ 0 w 3114"/>
              <a:gd name="T5" fmla="*/ 190 h 246"/>
              <a:gd name="T6" fmla="*/ 0 w 3114"/>
              <a:gd name="T7" fmla="*/ 0 h 246"/>
              <a:gd name="T8" fmla="*/ 3114 w 3114"/>
              <a:gd name="T9" fmla="*/ 0 h 246"/>
              <a:gd name="T10" fmla="*/ 3114 w 3114"/>
              <a:gd name="T11" fmla="*/ 190 h 246"/>
              <a:gd name="T12" fmla="*/ 3061 w 3114"/>
              <a:gd name="T13" fmla="*/ 24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246">
                <a:moveTo>
                  <a:pt x="3061" y="246"/>
                </a:moveTo>
                <a:cubicBezTo>
                  <a:pt x="56" y="246"/>
                  <a:pt x="56" y="246"/>
                  <a:pt x="56" y="246"/>
                </a:cubicBezTo>
                <a:cubicBezTo>
                  <a:pt x="25" y="246"/>
                  <a:pt x="0" y="221"/>
                  <a:pt x="0" y="190"/>
                </a:cubicBezTo>
                <a:cubicBezTo>
                  <a:pt x="0" y="190"/>
                  <a:pt x="0" y="6"/>
                  <a:pt x="0" y="0"/>
                </a:cubicBezTo>
                <a:cubicBezTo>
                  <a:pt x="3114" y="0"/>
                  <a:pt x="3114" y="0"/>
                  <a:pt x="3114" y="0"/>
                </a:cubicBezTo>
                <a:cubicBezTo>
                  <a:pt x="3114" y="3"/>
                  <a:pt x="3114" y="190"/>
                  <a:pt x="3114" y="190"/>
                </a:cubicBezTo>
                <a:cubicBezTo>
                  <a:pt x="3114" y="221"/>
                  <a:pt x="3092" y="246"/>
                  <a:pt x="3061" y="246"/>
                </a:cubicBezTo>
                <a:close/>
              </a:path>
            </a:pathLst>
          </a:custGeom>
          <a:solidFill>
            <a:srgbClr val="EBEA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val 10"/>
          <p:cNvSpPr>
            <a:spLocks noChangeArrowheads="1"/>
          </p:cNvSpPr>
          <p:nvPr/>
        </p:nvSpPr>
        <p:spPr bwMode="auto">
          <a:xfrm>
            <a:off x="2895202" y="3447743"/>
            <a:ext cx="131411" cy="131411"/>
          </a:xfrm>
          <a:prstGeom prst="ellipse">
            <a:avLst/>
          </a:prstGeom>
          <a:solidFill>
            <a:srgbClr val="D5D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val 11"/>
          <p:cNvSpPr>
            <a:spLocks noChangeArrowheads="1"/>
          </p:cNvSpPr>
          <p:nvPr/>
        </p:nvSpPr>
        <p:spPr bwMode="auto">
          <a:xfrm>
            <a:off x="2934346" y="795768"/>
            <a:ext cx="53123" cy="51726"/>
          </a:xfrm>
          <a:prstGeom prst="ellipse">
            <a:avLst/>
          </a:prstGeom>
          <a:solidFill>
            <a:srgbClr val="6262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617622" y="5342419"/>
            <a:ext cx="2547205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4" y="4850540"/>
            <a:ext cx="4718096" cy="907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61" indent="-16976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761" indent="-16976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761" indent="-16976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8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8" cy="675397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986" y="1842320"/>
            <a:ext cx="5586781" cy="1367867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852">
              <a:defRPr/>
            </a:pPr>
            <a:endParaRPr lang="es-UY" sz="2397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2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230" y="2004907"/>
            <a:ext cx="3622303" cy="83034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852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852">
              <a:defRPr/>
            </a:pPr>
            <a:r>
              <a:rPr lang="en-US" sz="3197" b="1" kern="0" dirty="0">
                <a:solidFill>
                  <a:prstClr val="white"/>
                </a:solidFill>
              </a:rPr>
              <a:t>FREEBUNDLE15</a:t>
            </a:r>
            <a:endParaRPr lang="es-UY" sz="2397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743" y="1372770"/>
            <a:ext cx="5025274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852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15757" y="924383"/>
            <a:ext cx="3943423" cy="2311771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sp>
        <p:nvSpPr>
          <p:cNvPr id="164" name="Oval 163"/>
          <p:cNvSpPr/>
          <p:nvPr/>
        </p:nvSpPr>
        <p:spPr>
          <a:xfrm>
            <a:off x="1192324" y="3104336"/>
            <a:ext cx="3484040" cy="327368"/>
          </a:xfrm>
          <a:prstGeom prst="ellipse">
            <a:avLst/>
          </a:prstGeom>
          <a:solidFill>
            <a:schemeClr val="tx1">
              <a:alpha val="40000"/>
            </a:schemeClr>
          </a:solidFill>
          <a:ln w="25400" cap="flat" cmpd="sng" algn="ctr">
            <a:noFill/>
            <a:prstDash val="solid"/>
          </a:ln>
          <a:effectLst>
            <a:softEdge rad="292100"/>
          </a:effectLst>
        </p:spPr>
        <p:txBody>
          <a:bodyPr rtlCol="0" anchor="ctr"/>
          <a:lstStyle/>
          <a:p>
            <a:pPr algn="ctr">
              <a:defRPr/>
            </a:pPr>
            <a:endParaRPr lang="en-US" sz="2399" kern="0">
              <a:solidFill>
                <a:sysClr val="window" lastClr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1527883" y="1108382"/>
            <a:ext cx="2919169" cy="2110152"/>
            <a:chOff x="1065212" y="1600200"/>
            <a:chExt cx="8998946" cy="6615676"/>
          </a:xfrm>
        </p:grpSpPr>
        <p:grpSp>
          <p:nvGrpSpPr>
            <p:cNvPr id="52" name="Group 51"/>
            <p:cNvGrpSpPr/>
            <p:nvPr/>
          </p:nvGrpSpPr>
          <p:grpSpPr>
            <a:xfrm>
              <a:off x="3431114" y="3752014"/>
              <a:ext cx="6633044" cy="3118526"/>
              <a:chOff x="4094164" y="3545827"/>
              <a:chExt cx="4000458" cy="3308998"/>
            </a:xfrm>
          </p:grpSpPr>
          <p:sp>
            <p:nvSpPr>
              <p:cNvPr id="130" name="Freeform 5"/>
              <p:cNvSpPr>
                <a:spLocks/>
              </p:cNvSpPr>
              <p:nvPr/>
            </p:nvSpPr>
            <p:spPr bwMode="auto">
              <a:xfrm>
                <a:off x="4094164" y="3545827"/>
                <a:ext cx="4000458" cy="3304233"/>
              </a:xfrm>
              <a:custGeom>
                <a:avLst/>
                <a:gdLst>
                  <a:gd name="T0" fmla="*/ 38 w 1084"/>
                  <a:gd name="T1" fmla="*/ 832 h 852"/>
                  <a:gd name="T2" fmla="*/ 0 w 1084"/>
                  <a:gd name="T3" fmla="*/ 852 h 852"/>
                  <a:gd name="T4" fmla="*/ 1029 w 1084"/>
                  <a:gd name="T5" fmla="*/ 852 h 852"/>
                  <a:gd name="T6" fmla="*/ 1061 w 1084"/>
                  <a:gd name="T7" fmla="*/ 776 h 852"/>
                  <a:gd name="T8" fmla="*/ 858 w 1084"/>
                  <a:gd name="T9" fmla="*/ 489 h 852"/>
                  <a:gd name="T10" fmla="*/ 529 w 1084"/>
                  <a:gd name="T11" fmla="*/ 368 h 852"/>
                  <a:gd name="T12" fmla="*/ 405 w 1084"/>
                  <a:gd name="T13" fmla="*/ 327 h 852"/>
                  <a:gd name="T14" fmla="*/ 557 w 1084"/>
                  <a:gd name="T15" fmla="*/ 56 h 852"/>
                  <a:gd name="T16" fmla="*/ 325 w 1084"/>
                  <a:gd name="T17" fmla="*/ 4 h 852"/>
                  <a:gd name="T18" fmla="*/ 426 w 1084"/>
                  <a:gd name="T19" fmla="*/ 27 h 852"/>
                  <a:gd name="T20" fmla="*/ 502 w 1084"/>
                  <a:gd name="T21" fmla="*/ 76 h 852"/>
                  <a:gd name="T22" fmla="*/ 455 w 1084"/>
                  <a:gd name="T23" fmla="*/ 139 h 852"/>
                  <a:gd name="T24" fmla="*/ 152 w 1084"/>
                  <a:gd name="T25" fmla="*/ 238 h 852"/>
                  <a:gd name="T26" fmla="*/ 168 w 1084"/>
                  <a:gd name="T27" fmla="*/ 405 h 852"/>
                  <a:gd name="T28" fmla="*/ 219 w 1084"/>
                  <a:gd name="T29" fmla="*/ 699 h 852"/>
                  <a:gd name="T30" fmla="*/ 38 w 1084"/>
                  <a:gd name="T31" fmla="*/ 832 h 852"/>
                  <a:gd name="connsiteX0" fmla="*/ 351 w 9812"/>
                  <a:gd name="connsiteY0" fmla="*/ 10069 h 10304"/>
                  <a:gd name="connsiteX1" fmla="*/ 0 w 9812"/>
                  <a:gd name="connsiteY1" fmla="*/ 10304 h 10304"/>
                  <a:gd name="connsiteX2" fmla="*/ 9493 w 9812"/>
                  <a:gd name="connsiteY2" fmla="*/ 10304 h 10304"/>
                  <a:gd name="connsiteX3" fmla="*/ 9788 w 9812"/>
                  <a:gd name="connsiteY3" fmla="*/ 9412 h 10304"/>
                  <a:gd name="connsiteX4" fmla="*/ 7915 w 9812"/>
                  <a:gd name="connsiteY4" fmla="*/ 6043 h 10304"/>
                  <a:gd name="connsiteX5" fmla="*/ 4880 w 9812"/>
                  <a:gd name="connsiteY5" fmla="*/ 4623 h 10304"/>
                  <a:gd name="connsiteX6" fmla="*/ 3736 w 9812"/>
                  <a:gd name="connsiteY6" fmla="*/ 4142 h 10304"/>
                  <a:gd name="connsiteX7" fmla="*/ 5138 w 9812"/>
                  <a:gd name="connsiteY7" fmla="*/ 961 h 10304"/>
                  <a:gd name="connsiteX8" fmla="*/ 1941 w 9812"/>
                  <a:gd name="connsiteY8" fmla="*/ 4 h 10304"/>
                  <a:gd name="connsiteX9" fmla="*/ 3930 w 9812"/>
                  <a:gd name="connsiteY9" fmla="*/ 621 h 10304"/>
                  <a:gd name="connsiteX10" fmla="*/ 4631 w 9812"/>
                  <a:gd name="connsiteY10" fmla="*/ 1196 h 10304"/>
                  <a:gd name="connsiteX11" fmla="*/ 4197 w 9812"/>
                  <a:gd name="connsiteY11" fmla="*/ 1935 h 10304"/>
                  <a:gd name="connsiteX12" fmla="*/ 1402 w 9812"/>
                  <a:gd name="connsiteY12" fmla="*/ 3097 h 10304"/>
                  <a:gd name="connsiteX13" fmla="*/ 1550 w 9812"/>
                  <a:gd name="connsiteY13" fmla="*/ 5058 h 10304"/>
                  <a:gd name="connsiteX14" fmla="*/ 2020 w 9812"/>
                  <a:gd name="connsiteY14" fmla="*/ 8508 h 10304"/>
                  <a:gd name="connsiteX15" fmla="*/ 351 w 9812"/>
                  <a:gd name="connsiteY15" fmla="*/ 10069 h 10304"/>
                  <a:gd name="connsiteX0" fmla="*/ 358 w 10001"/>
                  <a:gd name="connsiteY0" fmla="*/ 9772 h 10000"/>
                  <a:gd name="connsiteX1" fmla="*/ 0 w 10001"/>
                  <a:gd name="connsiteY1" fmla="*/ 10000 h 10000"/>
                  <a:gd name="connsiteX2" fmla="*/ 9675 w 10001"/>
                  <a:gd name="connsiteY2" fmla="*/ 10000 h 10000"/>
                  <a:gd name="connsiteX3" fmla="*/ 9976 w 10001"/>
                  <a:gd name="connsiteY3" fmla="*/ 9134 h 10000"/>
                  <a:gd name="connsiteX4" fmla="*/ 8067 w 10001"/>
                  <a:gd name="connsiteY4" fmla="*/ 5865 h 10000"/>
                  <a:gd name="connsiteX5" fmla="*/ 4974 w 10001"/>
                  <a:gd name="connsiteY5" fmla="*/ 4487 h 10000"/>
                  <a:gd name="connsiteX6" fmla="*/ 3808 w 10001"/>
                  <a:gd name="connsiteY6" fmla="*/ 4020 h 10000"/>
                  <a:gd name="connsiteX7" fmla="*/ 5236 w 10001"/>
                  <a:gd name="connsiteY7" fmla="*/ 933 h 10000"/>
                  <a:gd name="connsiteX8" fmla="*/ 1978 w 10001"/>
                  <a:gd name="connsiteY8" fmla="*/ 4 h 10000"/>
                  <a:gd name="connsiteX9" fmla="*/ 4005 w 10001"/>
                  <a:gd name="connsiteY9" fmla="*/ 603 h 10000"/>
                  <a:gd name="connsiteX10" fmla="*/ 4720 w 10001"/>
                  <a:gd name="connsiteY10" fmla="*/ 1161 h 10000"/>
                  <a:gd name="connsiteX11" fmla="*/ 4277 w 10001"/>
                  <a:gd name="connsiteY11" fmla="*/ 1878 h 10000"/>
                  <a:gd name="connsiteX12" fmla="*/ 1429 w 10001"/>
                  <a:gd name="connsiteY12" fmla="*/ 3006 h 10000"/>
                  <a:gd name="connsiteX13" fmla="*/ 1580 w 10001"/>
                  <a:gd name="connsiteY13" fmla="*/ 4909 h 10000"/>
                  <a:gd name="connsiteX14" fmla="*/ 2059 w 10001"/>
                  <a:gd name="connsiteY14" fmla="*/ 8257 h 10000"/>
                  <a:gd name="connsiteX15" fmla="*/ 358 w 10001"/>
                  <a:gd name="connsiteY15" fmla="*/ 9772 h 10000"/>
                  <a:gd name="connsiteX0" fmla="*/ 358 w 10001"/>
                  <a:gd name="connsiteY0" fmla="*/ 9772 h 10000"/>
                  <a:gd name="connsiteX1" fmla="*/ 0 w 10001"/>
                  <a:gd name="connsiteY1" fmla="*/ 10000 h 10000"/>
                  <a:gd name="connsiteX2" fmla="*/ 9675 w 10001"/>
                  <a:gd name="connsiteY2" fmla="*/ 10000 h 10000"/>
                  <a:gd name="connsiteX3" fmla="*/ 9976 w 10001"/>
                  <a:gd name="connsiteY3" fmla="*/ 9134 h 10000"/>
                  <a:gd name="connsiteX4" fmla="*/ 8067 w 10001"/>
                  <a:gd name="connsiteY4" fmla="*/ 5865 h 10000"/>
                  <a:gd name="connsiteX5" fmla="*/ 4974 w 10001"/>
                  <a:gd name="connsiteY5" fmla="*/ 4487 h 10000"/>
                  <a:gd name="connsiteX6" fmla="*/ 3808 w 10001"/>
                  <a:gd name="connsiteY6" fmla="*/ 4020 h 10000"/>
                  <a:gd name="connsiteX7" fmla="*/ 5236 w 10001"/>
                  <a:gd name="connsiteY7" fmla="*/ 933 h 10000"/>
                  <a:gd name="connsiteX8" fmla="*/ 1978 w 10001"/>
                  <a:gd name="connsiteY8" fmla="*/ 4 h 10000"/>
                  <a:gd name="connsiteX9" fmla="*/ 4005 w 10001"/>
                  <a:gd name="connsiteY9" fmla="*/ 603 h 10000"/>
                  <a:gd name="connsiteX10" fmla="*/ 4720 w 10001"/>
                  <a:gd name="connsiteY10" fmla="*/ 1161 h 10000"/>
                  <a:gd name="connsiteX11" fmla="*/ 4277 w 10001"/>
                  <a:gd name="connsiteY11" fmla="*/ 1878 h 10000"/>
                  <a:gd name="connsiteX12" fmla="*/ 1429 w 10001"/>
                  <a:gd name="connsiteY12" fmla="*/ 3006 h 10000"/>
                  <a:gd name="connsiteX13" fmla="*/ 1580 w 10001"/>
                  <a:gd name="connsiteY13" fmla="*/ 4909 h 10000"/>
                  <a:gd name="connsiteX14" fmla="*/ 2059 w 10001"/>
                  <a:gd name="connsiteY14" fmla="*/ 8257 h 10000"/>
                  <a:gd name="connsiteX15" fmla="*/ 358 w 10001"/>
                  <a:gd name="connsiteY15" fmla="*/ 9772 h 10000"/>
                  <a:gd name="connsiteX0" fmla="*/ 358 w 10001"/>
                  <a:gd name="connsiteY0" fmla="*/ 9772 h 10000"/>
                  <a:gd name="connsiteX1" fmla="*/ 0 w 10001"/>
                  <a:gd name="connsiteY1" fmla="*/ 10000 h 10000"/>
                  <a:gd name="connsiteX2" fmla="*/ 9675 w 10001"/>
                  <a:gd name="connsiteY2" fmla="*/ 10000 h 10000"/>
                  <a:gd name="connsiteX3" fmla="*/ 9976 w 10001"/>
                  <a:gd name="connsiteY3" fmla="*/ 9134 h 10000"/>
                  <a:gd name="connsiteX4" fmla="*/ 8067 w 10001"/>
                  <a:gd name="connsiteY4" fmla="*/ 5865 h 10000"/>
                  <a:gd name="connsiteX5" fmla="*/ 4974 w 10001"/>
                  <a:gd name="connsiteY5" fmla="*/ 4487 h 10000"/>
                  <a:gd name="connsiteX6" fmla="*/ 3808 w 10001"/>
                  <a:gd name="connsiteY6" fmla="*/ 4020 h 10000"/>
                  <a:gd name="connsiteX7" fmla="*/ 5236 w 10001"/>
                  <a:gd name="connsiteY7" fmla="*/ 933 h 10000"/>
                  <a:gd name="connsiteX8" fmla="*/ 1978 w 10001"/>
                  <a:gd name="connsiteY8" fmla="*/ 4 h 10000"/>
                  <a:gd name="connsiteX9" fmla="*/ 4005 w 10001"/>
                  <a:gd name="connsiteY9" fmla="*/ 603 h 10000"/>
                  <a:gd name="connsiteX10" fmla="*/ 4720 w 10001"/>
                  <a:gd name="connsiteY10" fmla="*/ 1161 h 10000"/>
                  <a:gd name="connsiteX11" fmla="*/ 4277 w 10001"/>
                  <a:gd name="connsiteY11" fmla="*/ 1878 h 10000"/>
                  <a:gd name="connsiteX12" fmla="*/ 1429 w 10001"/>
                  <a:gd name="connsiteY12" fmla="*/ 3006 h 10000"/>
                  <a:gd name="connsiteX13" fmla="*/ 1580 w 10001"/>
                  <a:gd name="connsiteY13" fmla="*/ 4909 h 10000"/>
                  <a:gd name="connsiteX14" fmla="*/ 2059 w 10001"/>
                  <a:gd name="connsiteY14" fmla="*/ 8257 h 10000"/>
                  <a:gd name="connsiteX15" fmla="*/ 358 w 10001"/>
                  <a:gd name="connsiteY15" fmla="*/ 977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001" h="10000">
                    <a:moveTo>
                      <a:pt x="358" y="9772"/>
                    </a:moveTo>
                    <a:cubicBezTo>
                      <a:pt x="254" y="9829"/>
                      <a:pt x="131" y="9909"/>
                      <a:pt x="0" y="10000"/>
                    </a:cubicBezTo>
                    <a:lnTo>
                      <a:pt x="9675" y="10000"/>
                    </a:lnTo>
                    <a:cubicBezTo>
                      <a:pt x="9834" y="9750"/>
                      <a:pt x="9929" y="9442"/>
                      <a:pt x="9976" y="9134"/>
                    </a:cubicBezTo>
                    <a:cubicBezTo>
                      <a:pt x="10192" y="7677"/>
                      <a:pt x="8988" y="6469"/>
                      <a:pt x="8067" y="5865"/>
                    </a:cubicBezTo>
                    <a:cubicBezTo>
                      <a:pt x="7089" y="5227"/>
                      <a:pt x="6026" y="4852"/>
                      <a:pt x="4974" y="4487"/>
                    </a:cubicBezTo>
                    <a:cubicBezTo>
                      <a:pt x="4588" y="4350"/>
                      <a:pt x="4168" y="4258"/>
                      <a:pt x="3808" y="4020"/>
                    </a:cubicBezTo>
                    <a:cubicBezTo>
                      <a:pt x="2644" y="3251"/>
                      <a:pt x="5714" y="2550"/>
                      <a:pt x="5236" y="933"/>
                    </a:cubicBezTo>
                    <a:cubicBezTo>
                      <a:pt x="5028" y="228"/>
                      <a:pt x="2147" y="-42"/>
                      <a:pt x="1978" y="4"/>
                    </a:cubicBezTo>
                    <a:cubicBezTo>
                      <a:pt x="2232" y="38"/>
                      <a:pt x="3549" y="410"/>
                      <a:pt x="4005" y="603"/>
                    </a:cubicBezTo>
                    <a:cubicBezTo>
                      <a:pt x="4462" y="796"/>
                      <a:pt x="4588" y="910"/>
                      <a:pt x="4720" y="1161"/>
                    </a:cubicBezTo>
                    <a:cubicBezTo>
                      <a:pt x="4917" y="1548"/>
                      <a:pt x="4551" y="1742"/>
                      <a:pt x="4277" y="1878"/>
                    </a:cubicBezTo>
                    <a:cubicBezTo>
                      <a:pt x="3347" y="2334"/>
                      <a:pt x="2350" y="2539"/>
                      <a:pt x="1429" y="3006"/>
                    </a:cubicBezTo>
                    <a:cubicBezTo>
                      <a:pt x="574" y="3438"/>
                      <a:pt x="1025" y="4373"/>
                      <a:pt x="1580" y="4909"/>
                    </a:cubicBezTo>
                    <a:cubicBezTo>
                      <a:pt x="2501" y="5797"/>
                      <a:pt x="2858" y="7084"/>
                      <a:pt x="2059" y="8257"/>
                    </a:cubicBezTo>
                    <a:cubicBezTo>
                      <a:pt x="1598" y="8930"/>
                      <a:pt x="997" y="9396"/>
                      <a:pt x="358" y="977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6"/>
              <p:cNvSpPr>
                <a:spLocks/>
              </p:cNvSpPr>
              <p:nvPr/>
            </p:nvSpPr>
            <p:spPr bwMode="auto">
              <a:xfrm>
                <a:off x="4729163" y="3914775"/>
                <a:ext cx="2301875" cy="2940050"/>
              </a:xfrm>
              <a:custGeom>
                <a:avLst/>
                <a:gdLst>
                  <a:gd name="T0" fmla="*/ 144 w 612"/>
                  <a:gd name="T1" fmla="*/ 333 h 781"/>
                  <a:gd name="T2" fmla="*/ 206 w 612"/>
                  <a:gd name="T3" fmla="*/ 366 h 781"/>
                  <a:gd name="T4" fmla="*/ 350 w 612"/>
                  <a:gd name="T5" fmla="*/ 434 h 781"/>
                  <a:gd name="T6" fmla="*/ 462 w 612"/>
                  <a:gd name="T7" fmla="*/ 628 h 781"/>
                  <a:gd name="T8" fmla="*/ 325 w 612"/>
                  <a:gd name="T9" fmla="*/ 781 h 781"/>
                  <a:gd name="T10" fmla="*/ 418 w 612"/>
                  <a:gd name="T11" fmla="*/ 781 h 781"/>
                  <a:gd name="T12" fmla="*/ 499 w 612"/>
                  <a:gd name="T13" fmla="*/ 688 h 781"/>
                  <a:gd name="T14" fmla="*/ 166 w 612"/>
                  <a:gd name="T15" fmla="*/ 329 h 781"/>
                  <a:gd name="T16" fmla="*/ 92 w 612"/>
                  <a:gd name="T17" fmla="*/ 190 h 781"/>
                  <a:gd name="T18" fmla="*/ 213 w 612"/>
                  <a:gd name="T19" fmla="*/ 142 h 781"/>
                  <a:gd name="T20" fmla="*/ 364 w 612"/>
                  <a:gd name="T21" fmla="*/ 56 h 781"/>
                  <a:gd name="T22" fmla="*/ 363 w 612"/>
                  <a:gd name="T23" fmla="*/ 0 h 781"/>
                  <a:gd name="T24" fmla="*/ 370 w 612"/>
                  <a:gd name="T25" fmla="*/ 7 h 781"/>
                  <a:gd name="T26" fmla="*/ 296 w 612"/>
                  <a:gd name="T27" fmla="*/ 100 h 781"/>
                  <a:gd name="T28" fmla="*/ 236 w 612"/>
                  <a:gd name="T29" fmla="*/ 127 h 781"/>
                  <a:gd name="T30" fmla="*/ 123 w 612"/>
                  <a:gd name="T31" fmla="*/ 169 h 781"/>
                  <a:gd name="T32" fmla="*/ 63 w 612"/>
                  <a:gd name="T33" fmla="*/ 198 h 781"/>
                  <a:gd name="T34" fmla="*/ 67 w 612"/>
                  <a:gd name="T35" fmla="*/ 278 h 781"/>
                  <a:gd name="T36" fmla="*/ 144 w 612"/>
                  <a:gd name="T37" fmla="*/ 333 h 7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12" h="781">
                    <a:moveTo>
                      <a:pt x="144" y="333"/>
                    </a:moveTo>
                    <a:cubicBezTo>
                      <a:pt x="164" y="345"/>
                      <a:pt x="184" y="356"/>
                      <a:pt x="206" y="366"/>
                    </a:cubicBezTo>
                    <a:cubicBezTo>
                      <a:pt x="255" y="386"/>
                      <a:pt x="305" y="406"/>
                      <a:pt x="350" y="434"/>
                    </a:cubicBezTo>
                    <a:cubicBezTo>
                      <a:pt x="417" y="473"/>
                      <a:pt x="489" y="541"/>
                      <a:pt x="462" y="628"/>
                    </a:cubicBezTo>
                    <a:cubicBezTo>
                      <a:pt x="442" y="693"/>
                      <a:pt x="380" y="745"/>
                      <a:pt x="325" y="781"/>
                    </a:cubicBezTo>
                    <a:cubicBezTo>
                      <a:pt x="418" y="781"/>
                      <a:pt x="418" y="781"/>
                      <a:pt x="418" y="781"/>
                    </a:cubicBezTo>
                    <a:cubicBezTo>
                      <a:pt x="450" y="755"/>
                      <a:pt x="479" y="726"/>
                      <a:pt x="499" y="688"/>
                    </a:cubicBezTo>
                    <a:cubicBezTo>
                      <a:pt x="612" y="474"/>
                      <a:pt x="294" y="395"/>
                      <a:pt x="166" y="329"/>
                    </a:cubicBezTo>
                    <a:cubicBezTo>
                      <a:pt x="123" y="307"/>
                      <a:pt x="0" y="235"/>
                      <a:pt x="92" y="190"/>
                    </a:cubicBezTo>
                    <a:cubicBezTo>
                      <a:pt x="131" y="171"/>
                      <a:pt x="173" y="158"/>
                      <a:pt x="213" y="142"/>
                    </a:cubicBezTo>
                    <a:cubicBezTo>
                      <a:pt x="262" y="121"/>
                      <a:pt x="330" y="100"/>
                      <a:pt x="364" y="56"/>
                    </a:cubicBezTo>
                    <a:cubicBezTo>
                      <a:pt x="378" y="37"/>
                      <a:pt x="383" y="15"/>
                      <a:pt x="363" y="0"/>
                    </a:cubicBezTo>
                    <a:cubicBezTo>
                      <a:pt x="366" y="2"/>
                      <a:pt x="368" y="4"/>
                      <a:pt x="370" y="7"/>
                    </a:cubicBezTo>
                    <a:cubicBezTo>
                      <a:pt x="397" y="43"/>
                      <a:pt x="320" y="88"/>
                      <a:pt x="296" y="100"/>
                    </a:cubicBezTo>
                    <a:cubicBezTo>
                      <a:pt x="277" y="111"/>
                      <a:pt x="256" y="119"/>
                      <a:pt x="236" y="127"/>
                    </a:cubicBezTo>
                    <a:cubicBezTo>
                      <a:pt x="198" y="141"/>
                      <a:pt x="160" y="154"/>
                      <a:pt x="123" y="169"/>
                    </a:cubicBezTo>
                    <a:cubicBezTo>
                      <a:pt x="102" y="177"/>
                      <a:pt x="80" y="184"/>
                      <a:pt x="63" y="198"/>
                    </a:cubicBezTo>
                    <a:cubicBezTo>
                      <a:pt x="38" y="220"/>
                      <a:pt x="47" y="257"/>
                      <a:pt x="67" y="278"/>
                    </a:cubicBezTo>
                    <a:cubicBezTo>
                      <a:pt x="89" y="300"/>
                      <a:pt x="117" y="317"/>
                      <a:pt x="144" y="33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7"/>
              <p:cNvSpPr>
                <a:spLocks/>
              </p:cNvSpPr>
              <p:nvPr/>
            </p:nvSpPr>
            <p:spPr bwMode="auto">
              <a:xfrm>
                <a:off x="4278313" y="4343400"/>
                <a:ext cx="1154113" cy="2503487"/>
              </a:xfrm>
              <a:custGeom>
                <a:avLst/>
                <a:gdLst>
                  <a:gd name="T0" fmla="*/ 220 w 307"/>
                  <a:gd name="T1" fmla="*/ 451 h 665"/>
                  <a:gd name="T2" fmla="*/ 142 w 307"/>
                  <a:gd name="T3" fmla="*/ 565 h 665"/>
                  <a:gd name="T4" fmla="*/ 40 w 307"/>
                  <a:gd name="T5" fmla="*/ 638 h 665"/>
                  <a:gd name="T6" fmla="*/ 32 w 307"/>
                  <a:gd name="T7" fmla="*/ 665 h 665"/>
                  <a:gd name="T8" fmla="*/ 143 w 307"/>
                  <a:gd name="T9" fmla="*/ 582 h 665"/>
                  <a:gd name="T10" fmla="*/ 239 w 307"/>
                  <a:gd name="T11" fmla="*/ 420 h 665"/>
                  <a:gd name="T12" fmla="*/ 241 w 307"/>
                  <a:gd name="T13" fmla="*/ 352 h 665"/>
                  <a:gd name="T14" fmla="*/ 227 w 307"/>
                  <a:gd name="T15" fmla="*/ 304 h 665"/>
                  <a:gd name="T16" fmla="*/ 210 w 307"/>
                  <a:gd name="T17" fmla="*/ 276 h 665"/>
                  <a:gd name="T18" fmla="*/ 158 w 307"/>
                  <a:gd name="T19" fmla="*/ 221 h 665"/>
                  <a:gd name="T20" fmla="*/ 127 w 307"/>
                  <a:gd name="T21" fmla="*/ 190 h 665"/>
                  <a:gd name="T22" fmla="*/ 108 w 307"/>
                  <a:gd name="T23" fmla="*/ 170 h 665"/>
                  <a:gd name="T24" fmla="*/ 92 w 307"/>
                  <a:gd name="T25" fmla="*/ 148 h 665"/>
                  <a:gd name="T26" fmla="*/ 82 w 307"/>
                  <a:gd name="T27" fmla="*/ 113 h 665"/>
                  <a:gd name="T28" fmla="*/ 93 w 307"/>
                  <a:gd name="T29" fmla="*/ 88 h 665"/>
                  <a:gd name="T30" fmla="*/ 106 w 307"/>
                  <a:gd name="T31" fmla="*/ 76 h 665"/>
                  <a:gd name="T32" fmla="*/ 111 w 307"/>
                  <a:gd name="T33" fmla="*/ 73 h 665"/>
                  <a:gd name="T34" fmla="*/ 125 w 307"/>
                  <a:gd name="T35" fmla="*/ 64 h 665"/>
                  <a:gd name="T36" fmla="*/ 258 w 307"/>
                  <a:gd name="T37" fmla="*/ 16 h 665"/>
                  <a:gd name="T38" fmla="*/ 257 w 307"/>
                  <a:gd name="T39" fmla="*/ 14 h 665"/>
                  <a:gd name="T40" fmla="*/ 123 w 307"/>
                  <a:gd name="T41" fmla="*/ 60 h 665"/>
                  <a:gd name="T42" fmla="*/ 108 w 307"/>
                  <a:gd name="T43" fmla="*/ 68 h 665"/>
                  <a:gd name="T44" fmla="*/ 103 w 307"/>
                  <a:gd name="T45" fmla="*/ 71 h 665"/>
                  <a:gd name="T46" fmla="*/ 89 w 307"/>
                  <a:gd name="T47" fmla="*/ 83 h 665"/>
                  <a:gd name="T48" fmla="*/ 75 w 307"/>
                  <a:gd name="T49" fmla="*/ 113 h 665"/>
                  <a:gd name="T50" fmla="*/ 85 w 307"/>
                  <a:gd name="T51" fmla="*/ 152 h 665"/>
                  <a:gd name="T52" fmla="*/ 102 w 307"/>
                  <a:gd name="T53" fmla="*/ 175 h 665"/>
                  <a:gd name="T54" fmla="*/ 120 w 307"/>
                  <a:gd name="T55" fmla="*/ 196 h 665"/>
                  <a:gd name="T56" fmla="*/ 151 w 307"/>
                  <a:gd name="T57" fmla="*/ 227 h 665"/>
                  <a:gd name="T58" fmla="*/ 202 w 307"/>
                  <a:gd name="T59" fmla="*/ 282 h 665"/>
                  <a:gd name="T60" fmla="*/ 218 w 307"/>
                  <a:gd name="T61" fmla="*/ 309 h 665"/>
                  <a:gd name="T62" fmla="*/ 230 w 307"/>
                  <a:gd name="T63" fmla="*/ 354 h 665"/>
                  <a:gd name="T64" fmla="*/ 228 w 307"/>
                  <a:gd name="T65" fmla="*/ 418 h 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7" h="665">
                    <a:moveTo>
                      <a:pt x="228" y="418"/>
                    </a:moveTo>
                    <a:cubicBezTo>
                      <a:pt x="227" y="429"/>
                      <a:pt x="224" y="440"/>
                      <a:pt x="220" y="451"/>
                    </a:cubicBezTo>
                    <a:cubicBezTo>
                      <a:pt x="217" y="461"/>
                      <a:pt x="213" y="471"/>
                      <a:pt x="208" y="481"/>
                    </a:cubicBezTo>
                    <a:cubicBezTo>
                      <a:pt x="193" y="512"/>
                      <a:pt x="168" y="543"/>
                      <a:pt x="142" y="565"/>
                    </a:cubicBezTo>
                    <a:cubicBezTo>
                      <a:pt x="127" y="577"/>
                      <a:pt x="112" y="588"/>
                      <a:pt x="97" y="599"/>
                    </a:cubicBezTo>
                    <a:cubicBezTo>
                      <a:pt x="78" y="612"/>
                      <a:pt x="59" y="625"/>
                      <a:pt x="40" y="638"/>
                    </a:cubicBezTo>
                    <a:cubicBezTo>
                      <a:pt x="27" y="647"/>
                      <a:pt x="13" y="656"/>
                      <a:pt x="0" y="665"/>
                    </a:cubicBezTo>
                    <a:cubicBezTo>
                      <a:pt x="32" y="665"/>
                      <a:pt x="32" y="665"/>
                      <a:pt x="32" y="665"/>
                    </a:cubicBezTo>
                    <a:cubicBezTo>
                      <a:pt x="42" y="659"/>
                      <a:pt x="52" y="652"/>
                      <a:pt x="62" y="645"/>
                    </a:cubicBezTo>
                    <a:cubicBezTo>
                      <a:pt x="90" y="626"/>
                      <a:pt x="117" y="605"/>
                      <a:pt x="143" y="582"/>
                    </a:cubicBezTo>
                    <a:cubicBezTo>
                      <a:pt x="184" y="546"/>
                      <a:pt x="214" y="506"/>
                      <a:pt x="231" y="454"/>
                    </a:cubicBezTo>
                    <a:cubicBezTo>
                      <a:pt x="235" y="443"/>
                      <a:pt x="237" y="432"/>
                      <a:pt x="239" y="420"/>
                    </a:cubicBezTo>
                    <a:cubicBezTo>
                      <a:pt x="241" y="409"/>
                      <a:pt x="242" y="398"/>
                      <a:pt x="242" y="386"/>
                    </a:cubicBezTo>
                    <a:cubicBezTo>
                      <a:pt x="243" y="375"/>
                      <a:pt x="242" y="364"/>
                      <a:pt x="241" y="352"/>
                    </a:cubicBezTo>
                    <a:cubicBezTo>
                      <a:pt x="239" y="341"/>
                      <a:pt x="237" y="330"/>
                      <a:pt x="233" y="320"/>
                    </a:cubicBezTo>
                    <a:cubicBezTo>
                      <a:pt x="232" y="315"/>
                      <a:pt x="229" y="310"/>
                      <a:pt x="227" y="304"/>
                    </a:cubicBezTo>
                    <a:cubicBezTo>
                      <a:pt x="225" y="300"/>
                      <a:pt x="223" y="294"/>
                      <a:pt x="220" y="290"/>
                    </a:cubicBezTo>
                    <a:cubicBezTo>
                      <a:pt x="217" y="285"/>
                      <a:pt x="214" y="281"/>
                      <a:pt x="210" y="276"/>
                    </a:cubicBezTo>
                    <a:cubicBezTo>
                      <a:pt x="207" y="272"/>
                      <a:pt x="204" y="268"/>
                      <a:pt x="200" y="264"/>
                    </a:cubicBezTo>
                    <a:cubicBezTo>
                      <a:pt x="187" y="248"/>
                      <a:pt x="172" y="234"/>
                      <a:pt x="158" y="221"/>
                    </a:cubicBezTo>
                    <a:cubicBezTo>
                      <a:pt x="151" y="214"/>
                      <a:pt x="144" y="207"/>
                      <a:pt x="137" y="200"/>
                    </a:cubicBezTo>
                    <a:cubicBezTo>
                      <a:pt x="133" y="197"/>
                      <a:pt x="130" y="194"/>
                      <a:pt x="127" y="190"/>
                    </a:cubicBezTo>
                    <a:cubicBezTo>
                      <a:pt x="123" y="187"/>
                      <a:pt x="120" y="184"/>
                      <a:pt x="117" y="180"/>
                    </a:cubicBezTo>
                    <a:cubicBezTo>
                      <a:pt x="114" y="177"/>
                      <a:pt x="111" y="173"/>
                      <a:pt x="108" y="170"/>
                    </a:cubicBezTo>
                    <a:cubicBezTo>
                      <a:pt x="105" y="166"/>
                      <a:pt x="102" y="163"/>
                      <a:pt x="100" y="159"/>
                    </a:cubicBezTo>
                    <a:cubicBezTo>
                      <a:pt x="97" y="156"/>
                      <a:pt x="94" y="152"/>
                      <a:pt x="92" y="148"/>
                    </a:cubicBezTo>
                    <a:cubicBezTo>
                      <a:pt x="90" y="145"/>
                      <a:pt x="88" y="141"/>
                      <a:pt x="86" y="137"/>
                    </a:cubicBezTo>
                    <a:cubicBezTo>
                      <a:pt x="83" y="129"/>
                      <a:pt x="82" y="121"/>
                      <a:pt x="82" y="113"/>
                    </a:cubicBezTo>
                    <a:cubicBezTo>
                      <a:pt x="83" y="106"/>
                      <a:pt x="86" y="98"/>
                      <a:pt x="90" y="92"/>
                    </a:cubicBezTo>
                    <a:cubicBezTo>
                      <a:pt x="91" y="90"/>
                      <a:pt x="92" y="89"/>
                      <a:pt x="93" y="88"/>
                    </a:cubicBezTo>
                    <a:cubicBezTo>
                      <a:pt x="95" y="86"/>
                      <a:pt x="96" y="85"/>
                      <a:pt x="97" y="84"/>
                    </a:cubicBezTo>
                    <a:cubicBezTo>
                      <a:pt x="100" y="81"/>
                      <a:pt x="103" y="79"/>
                      <a:pt x="106" y="76"/>
                    </a:cubicBezTo>
                    <a:cubicBezTo>
                      <a:pt x="109" y="75"/>
                      <a:pt x="109" y="75"/>
                      <a:pt x="109" y="75"/>
                    </a:cubicBezTo>
                    <a:cubicBezTo>
                      <a:pt x="111" y="73"/>
                      <a:pt x="111" y="73"/>
                      <a:pt x="111" y="73"/>
                    </a:cubicBezTo>
                    <a:cubicBezTo>
                      <a:pt x="113" y="72"/>
                      <a:pt x="114" y="71"/>
                      <a:pt x="116" y="70"/>
                    </a:cubicBezTo>
                    <a:cubicBezTo>
                      <a:pt x="119" y="68"/>
                      <a:pt x="122" y="66"/>
                      <a:pt x="125" y="64"/>
                    </a:cubicBezTo>
                    <a:cubicBezTo>
                      <a:pt x="151" y="51"/>
                      <a:pt x="178" y="43"/>
                      <a:pt x="200" y="35"/>
                    </a:cubicBezTo>
                    <a:cubicBezTo>
                      <a:pt x="222" y="28"/>
                      <a:pt x="242" y="21"/>
                      <a:pt x="258" y="16"/>
                    </a:cubicBezTo>
                    <a:cubicBezTo>
                      <a:pt x="289" y="6"/>
                      <a:pt x="307" y="0"/>
                      <a:pt x="307" y="0"/>
                    </a:cubicBezTo>
                    <a:cubicBezTo>
                      <a:pt x="307" y="0"/>
                      <a:pt x="289" y="5"/>
                      <a:pt x="257" y="14"/>
                    </a:cubicBezTo>
                    <a:cubicBezTo>
                      <a:pt x="241" y="19"/>
                      <a:pt x="221" y="25"/>
                      <a:pt x="199" y="32"/>
                    </a:cubicBezTo>
                    <a:cubicBezTo>
                      <a:pt x="176" y="39"/>
                      <a:pt x="150" y="46"/>
                      <a:pt x="123" y="60"/>
                    </a:cubicBezTo>
                    <a:cubicBezTo>
                      <a:pt x="119" y="61"/>
                      <a:pt x="116" y="63"/>
                      <a:pt x="113" y="65"/>
                    </a:cubicBezTo>
                    <a:cubicBezTo>
                      <a:pt x="111" y="66"/>
                      <a:pt x="109" y="67"/>
                      <a:pt x="108" y="68"/>
                    </a:cubicBezTo>
                    <a:cubicBezTo>
                      <a:pt x="105" y="70"/>
                      <a:pt x="105" y="70"/>
                      <a:pt x="105" y="70"/>
                    </a:cubicBezTo>
                    <a:cubicBezTo>
                      <a:pt x="103" y="71"/>
                      <a:pt x="103" y="71"/>
                      <a:pt x="103" y="71"/>
                    </a:cubicBezTo>
                    <a:cubicBezTo>
                      <a:pt x="100" y="74"/>
                      <a:pt x="96" y="76"/>
                      <a:pt x="93" y="79"/>
                    </a:cubicBezTo>
                    <a:cubicBezTo>
                      <a:pt x="92" y="80"/>
                      <a:pt x="90" y="82"/>
                      <a:pt x="89" y="83"/>
                    </a:cubicBezTo>
                    <a:cubicBezTo>
                      <a:pt x="87" y="85"/>
                      <a:pt x="86" y="86"/>
                      <a:pt x="84" y="88"/>
                    </a:cubicBezTo>
                    <a:cubicBezTo>
                      <a:pt x="79" y="95"/>
                      <a:pt x="76" y="104"/>
                      <a:pt x="75" y="113"/>
                    </a:cubicBezTo>
                    <a:cubicBezTo>
                      <a:pt x="74" y="122"/>
                      <a:pt x="76" y="131"/>
                      <a:pt x="79" y="140"/>
                    </a:cubicBezTo>
                    <a:cubicBezTo>
                      <a:pt x="81" y="144"/>
                      <a:pt x="83" y="148"/>
                      <a:pt x="85" y="152"/>
                    </a:cubicBezTo>
                    <a:cubicBezTo>
                      <a:pt x="88" y="157"/>
                      <a:pt x="91" y="160"/>
                      <a:pt x="93" y="164"/>
                    </a:cubicBezTo>
                    <a:cubicBezTo>
                      <a:pt x="96" y="167"/>
                      <a:pt x="99" y="171"/>
                      <a:pt x="102" y="175"/>
                    </a:cubicBezTo>
                    <a:cubicBezTo>
                      <a:pt x="105" y="179"/>
                      <a:pt x="108" y="182"/>
                      <a:pt x="111" y="186"/>
                    </a:cubicBezTo>
                    <a:cubicBezTo>
                      <a:pt x="114" y="189"/>
                      <a:pt x="117" y="193"/>
                      <a:pt x="120" y="196"/>
                    </a:cubicBezTo>
                    <a:cubicBezTo>
                      <a:pt x="124" y="200"/>
                      <a:pt x="127" y="203"/>
                      <a:pt x="130" y="207"/>
                    </a:cubicBezTo>
                    <a:cubicBezTo>
                      <a:pt x="137" y="213"/>
                      <a:pt x="144" y="220"/>
                      <a:pt x="151" y="227"/>
                    </a:cubicBezTo>
                    <a:cubicBezTo>
                      <a:pt x="165" y="241"/>
                      <a:pt x="180" y="255"/>
                      <a:pt x="193" y="271"/>
                    </a:cubicBezTo>
                    <a:cubicBezTo>
                      <a:pt x="196" y="275"/>
                      <a:pt x="199" y="278"/>
                      <a:pt x="202" y="282"/>
                    </a:cubicBezTo>
                    <a:cubicBezTo>
                      <a:pt x="205" y="287"/>
                      <a:pt x="208" y="291"/>
                      <a:pt x="211" y="295"/>
                    </a:cubicBezTo>
                    <a:cubicBezTo>
                      <a:pt x="213" y="299"/>
                      <a:pt x="215" y="304"/>
                      <a:pt x="218" y="309"/>
                    </a:cubicBezTo>
                    <a:cubicBezTo>
                      <a:pt x="220" y="313"/>
                      <a:pt x="222" y="318"/>
                      <a:pt x="223" y="323"/>
                    </a:cubicBezTo>
                    <a:cubicBezTo>
                      <a:pt x="226" y="333"/>
                      <a:pt x="229" y="343"/>
                      <a:pt x="230" y="354"/>
                    </a:cubicBezTo>
                    <a:cubicBezTo>
                      <a:pt x="231" y="364"/>
                      <a:pt x="232" y="375"/>
                      <a:pt x="232" y="386"/>
                    </a:cubicBezTo>
                    <a:cubicBezTo>
                      <a:pt x="231" y="397"/>
                      <a:pt x="230" y="408"/>
                      <a:pt x="228" y="41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8"/>
              <p:cNvSpPr>
                <a:spLocks/>
              </p:cNvSpPr>
              <p:nvPr/>
            </p:nvSpPr>
            <p:spPr bwMode="auto">
              <a:xfrm>
                <a:off x="5376863" y="4264025"/>
                <a:ext cx="2670175" cy="2586037"/>
              </a:xfrm>
              <a:custGeom>
                <a:avLst/>
                <a:gdLst>
                  <a:gd name="T0" fmla="*/ 332 w 710"/>
                  <a:gd name="T1" fmla="*/ 275 h 687"/>
                  <a:gd name="T2" fmla="*/ 370 w 710"/>
                  <a:gd name="T3" fmla="*/ 288 h 687"/>
                  <a:gd name="T4" fmla="*/ 407 w 710"/>
                  <a:gd name="T5" fmla="*/ 303 h 687"/>
                  <a:gd name="T6" fmla="*/ 555 w 710"/>
                  <a:gd name="T7" fmla="*/ 382 h 687"/>
                  <a:gd name="T8" fmla="*/ 620 w 710"/>
                  <a:gd name="T9" fmla="*/ 437 h 687"/>
                  <a:gd name="T10" fmla="*/ 664 w 710"/>
                  <a:gd name="T11" fmla="*/ 652 h 687"/>
                  <a:gd name="T12" fmla="*/ 647 w 710"/>
                  <a:gd name="T13" fmla="*/ 687 h 687"/>
                  <a:gd name="T14" fmla="*/ 673 w 710"/>
                  <a:gd name="T15" fmla="*/ 687 h 687"/>
                  <a:gd name="T16" fmla="*/ 689 w 710"/>
                  <a:gd name="T17" fmla="*/ 655 h 687"/>
                  <a:gd name="T18" fmla="*/ 677 w 710"/>
                  <a:gd name="T19" fmla="*/ 498 h 687"/>
                  <a:gd name="T20" fmla="*/ 628 w 710"/>
                  <a:gd name="T21" fmla="*/ 429 h 687"/>
                  <a:gd name="T22" fmla="*/ 562 w 710"/>
                  <a:gd name="T23" fmla="*/ 373 h 687"/>
                  <a:gd name="T24" fmla="*/ 411 w 710"/>
                  <a:gd name="T25" fmla="*/ 293 h 687"/>
                  <a:gd name="T26" fmla="*/ 373 w 710"/>
                  <a:gd name="T27" fmla="*/ 278 h 687"/>
                  <a:gd name="T28" fmla="*/ 336 w 710"/>
                  <a:gd name="T29" fmla="*/ 265 h 687"/>
                  <a:gd name="T30" fmla="*/ 261 w 710"/>
                  <a:gd name="T31" fmla="*/ 242 h 687"/>
                  <a:gd name="T32" fmla="*/ 191 w 710"/>
                  <a:gd name="T33" fmla="*/ 223 h 687"/>
                  <a:gd name="T34" fmla="*/ 125 w 710"/>
                  <a:gd name="T35" fmla="*/ 201 h 687"/>
                  <a:gd name="T36" fmla="*/ 95 w 710"/>
                  <a:gd name="T37" fmla="*/ 189 h 687"/>
                  <a:gd name="T38" fmla="*/ 80 w 710"/>
                  <a:gd name="T39" fmla="*/ 183 h 687"/>
                  <a:gd name="T40" fmla="*/ 66 w 710"/>
                  <a:gd name="T41" fmla="*/ 176 h 687"/>
                  <a:gd name="T42" fmla="*/ 52 w 710"/>
                  <a:gd name="T43" fmla="*/ 169 h 687"/>
                  <a:gd name="T44" fmla="*/ 39 w 710"/>
                  <a:gd name="T45" fmla="*/ 162 h 687"/>
                  <a:gd name="T46" fmla="*/ 17 w 710"/>
                  <a:gd name="T47" fmla="*/ 145 h 687"/>
                  <a:gd name="T48" fmla="*/ 9 w 710"/>
                  <a:gd name="T49" fmla="*/ 134 h 687"/>
                  <a:gd name="T50" fmla="*/ 6 w 710"/>
                  <a:gd name="T51" fmla="*/ 122 h 687"/>
                  <a:gd name="T52" fmla="*/ 15 w 710"/>
                  <a:gd name="T53" fmla="*/ 100 h 687"/>
                  <a:gd name="T54" fmla="*/ 53 w 710"/>
                  <a:gd name="T55" fmla="*/ 71 h 687"/>
                  <a:gd name="T56" fmla="*/ 120 w 710"/>
                  <a:gd name="T57" fmla="*/ 33 h 687"/>
                  <a:gd name="T58" fmla="*/ 145 w 710"/>
                  <a:gd name="T59" fmla="*/ 19 h 687"/>
                  <a:gd name="T60" fmla="*/ 163 w 710"/>
                  <a:gd name="T61" fmla="*/ 9 h 687"/>
                  <a:gd name="T62" fmla="*/ 177 w 710"/>
                  <a:gd name="T63" fmla="*/ 0 h 687"/>
                  <a:gd name="T64" fmla="*/ 163 w 710"/>
                  <a:gd name="T65" fmla="*/ 8 h 687"/>
                  <a:gd name="T66" fmla="*/ 145 w 710"/>
                  <a:gd name="T67" fmla="*/ 18 h 687"/>
                  <a:gd name="T68" fmla="*/ 120 w 710"/>
                  <a:gd name="T69" fmla="*/ 32 h 687"/>
                  <a:gd name="T70" fmla="*/ 51 w 710"/>
                  <a:gd name="T71" fmla="*/ 68 h 687"/>
                  <a:gd name="T72" fmla="*/ 12 w 710"/>
                  <a:gd name="T73" fmla="*/ 97 h 687"/>
                  <a:gd name="T74" fmla="*/ 1 w 710"/>
                  <a:gd name="T75" fmla="*/ 122 h 687"/>
                  <a:gd name="T76" fmla="*/ 4 w 710"/>
                  <a:gd name="T77" fmla="*/ 137 h 687"/>
                  <a:gd name="T78" fmla="*/ 13 w 710"/>
                  <a:gd name="T79" fmla="*/ 149 h 687"/>
                  <a:gd name="T80" fmla="*/ 36 w 710"/>
                  <a:gd name="T81" fmla="*/ 167 h 687"/>
                  <a:gd name="T82" fmla="*/ 49 w 710"/>
                  <a:gd name="T83" fmla="*/ 175 h 687"/>
                  <a:gd name="T84" fmla="*/ 63 w 710"/>
                  <a:gd name="T85" fmla="*/ 182 h 687"/>
                  <a:gd name="T86" fmla="*/ 77 w 710"/>
                  <a:gd name="T87" fmla="*/ 189 h 687"/>
                  <a:gd name="T88" fmla="*/ 92 w 710"/>
                  <a:gd name="T89" fmla="*/ 195 h 687"/>
                  <a:gd name="T90" fmla="*/ 123 w 710"/>
                  <a:gd name="T91" fmla="*/ 208 h 687"/>
                  <a:gd name="T92" fmla="*/ 188 w 710"/>
                  <a:gd name="T93" fmla="*/ 231 h 687"/>
                  <a:gd name="T94" fmla="*/ 259 w 710"/>
                  <a:gd name="T95" fmla="*/ 251 h 687"/>
                  <a:gd name="T96" fmla="*/ 332 w 710"/>
                  <a:gd name="T97" fmla="*/ 275 h 6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10" h="687">
                    <a:moveTo>
                      <a:pt x="332" y="275"/>
                    </a:moveTo>
                    <a:cubicBezTo>
                      <a:pt x="345" y="279"/>
                      <a:pt x="357" y="284"/>
                      <a:pt x="370" y="288"/>
                    </a:cubicBezTo>
                    <a:cubicBezTo>
                      <a:pt x="382" y="293"/>
                      <a:pt x="395" y="298"/>
                      <a:pt x="407" y="303"/>
                    </a:cubicBezTo>
                    <a:cubicBezTo>
                      <a:pt x="458" y="323"/>
                      <a:pt x="509" y="349"/>
                      <a:pt x="555" y="382"/>
                    </a:cubicBezTo>
                    <a:cubicBezTo>
                      <a:pt x="579" y="398"/>
                      <a:pt x="601" y="417"/>
                      <a:pt x="620" y="437"/>
                    </a:cubicBezTo>
                    <a:cubicBezTo>
                      <a:pt x="672" y="493"/>
                      <a:pt x="699" y="576"/>
                      <a:pt x="664" y="652"/>
                    </a:cubicBezTo>
                    <a:cubicBezTo>
                      <a:pt x="659" y="664"/>
                      <a:pt x="653" y="675"/>
                      <a:pt x="647" y="687"/>
                    </a:cubicBezTo>
                    <a:cubicBezTo>
                      <a:pt x="673" y="687"/>
                      <a:pt x="673" y="687"/>
                      <a:pt x="673" y="687"/>
                    </a:cubicBezTo>
                    <a:cubicBezTo>
                      <a:pt x="679" y="677"/>
                      <a:pt x="684" y="666"/>
                      <a:pt x="689" y="655"/>
                    </a:cubicBezTo>
                    <a:cubicBezTo>
                      <a:pt x="710" y="602"/>
                      <a:pt x="703" y="549"/>
                      <a:pt x="677" y="498"/>
                    </a:cubicBezTo>
                    <a:cubicBezTo>
                      <a:pt x="664" y="474"/>
                      <a:pt x="647" y="451"/>
                      <a:pt x="628" y="429"/>
                    </a:cubicBezTo>
                    <a:cubicBezTo>
                      <a:pt x="608" y="409"/>
                      <a:pt x="586" y="389"/>
                      <a:pt x="562" y="373"/>
                    </a:cubicBezTo>
                    <a:cubicBezTo>
                      <a:pt x="514" y="339"/>
                      <a:pt x="462" y="314"/>
                      <a:pt x="411" y="293"/>
                    </a:cubicBezTo>
                    <a:cubicBezTo>
                      <a:pt x="399" y="288"/>
                      <a:pt x="386" y="283"/>
                      <a:pt x="373" y="278"/>
                    </a:cubicBezTo>
                    <a:cubicBezTo>
                      <a:pt x="361" y="274"/>
                      <a:pt x="348" y="269"/>
                      <a:pt x="336" y="265"/>
                    </a:cubicBezTo>
                    <a:cubicBezTo>
                      <a:pt x="311" y="257"/>
                      <a:pt x="286" y="249"/>
                      <a:pt x="261" y="242"/>
                    </a:cubicBezTo>
                    <a:cubicBezTo>
                      <a:pt x="237" y="236"/>
                      <a:pt x="214" y="229"/>
                      <a:pt x="191" y="223"/>
                    </a:cubicBezTo>
                    <a:cubicBezTo>
                      <a:pt x="168" y="216"/>
                      <a:pt x="146" y="209"/>
                      <a:pt x="125" y="201"/>
                    </a:cubicBezTo>
                    <a:cubicBezTo>
                      <a:pt x="115" y="197"/>
                      <a:pt x="105" y="193"/>
                      <a:pt x="95" y="189"/>
                    </a:cubicBezTo>
                    <a:cubicBezTo>
                      <a:pt x="90" y="187"/>
                      <a:pt x="85" y="185"/>
                      <a:pt x="80" y="183"/>
                    </a:cubicBezTo>
                    <a:cubicBezTo>
                      <a:pt x="75" y="180"/>
                      <a:pt x="70" y="178"/>
                      <a:pt x="66" y="176"/>
                    </a:cubicBezTo>
                    <a:cubicBezTo>
                      <a:pt x="61" y="174"/>
                      <a:pt x="57" y="172"/>
                      <a:pt x="52" y="169"/>
                    </a:cubicBezTo>
                    <a:cubicBezTo>
                      <a:pt x="48" y="167"/>
                      <a:pt x="43" y="165"/>
                      <a:pt x="39" y="162"/>
                    </a:cubicBezTo>
                    <a:cubicBezTo>
                      <a:pt x="31" y="157"/>
                      <a:pt x="23" y="151"/>
                      <a:pt x="17" y="145"/>
                    </a:cubicBezTo>
                    <a:cubicBezTo>
                      <a:pt x="14" y="141"/>
                      <a:pt x="11" y="138"/>
                      <a:pt x="9" y="134"/>
                    </a:cubicBezTo>
                    <a:cubicBezTo>
                      <a:pt x="7" y="130"/>
                      <a:pt x="6" y="126"/>
                      <a:pt x="6" y="122"/>
                    </a:cubicBezTo>
                    <a:cubicBezTo>
                      <a:pt x="5" y="114"/>
                      <a:pt x="10" y="106"/>
                      <a:pt x="15" y="100"/>
                    </a:cubicBezTo>
                    <a:cubicBezTo>
                      <a:pt x="26" y="87"/>
                      <a:pt x="40" y="78"/>
                      <a:pt x="53" y="71"/>
                    </a:cubicBezTo>
                    <a:cubicBezTo>
                      <a:pt x="78" y="55"/>
                      <a:pt x="102" y="43"/>
                      <a:pt x="120" y="33"/>
                    </a:cubicBezTo>
                    <a:cubicBezTo>
                      <a:pt x="130" y="28"/>
                      <a:pt x="138" y="23"/>
                      <a:pt x="145" y="19"/>
                    </a:cubicBezTo>
                    <a:cubicBezTo>
                      <a:pt x="152" y="15"/>
                      <a:pt x="158" y="11"/>
                      <a:pt x="163" y="9"/>
                    </a:cubicBezTo>
                    <a:cubicBezTo>
                      <a:pt x="172" y="3"/>
                      <a:pt x="177" y="0"/>
                      <a:pt x="177" y="0"/>
                    </a:cubicBezTo>
                    <a:cubicBezTo>
                      <a:pt x="177" y="0"/>
                      <a:pt x="172" y="3"/>
                      <a:pt x="163" y="8"/>
                    </a:cubicBezTo>
                    <a:cubicBezTo>
                      <a:pt x="158" y="11"/>
                      <a:pt x="152" y="14"/>
                      <a:pt x="145" y="18"/>
                    </a:cubicBezTo>
                    <a:cubicBezTo>
                      <a:pt x="137" y="22"/>
                      <a:pt x="129" y="27"/>
                      <a:pt x="120" y="32"/>
                    </a:cubicBezTo>
                    <a:cubicBezTo>
                      <a:pt x="101" y="41"/>
                      <a:pt x="77" y="52"/>
                      <a:pt x="51" y="68"/>
                    </a:cubicBezTo>
                    <a:cubicBezTo>
                      <a:pt x="38" y="75"/>
                      <a:pt x="24" y="84"/>
                      <a:pt x="12" y="97"/>
                    </a:cubicBezTo>
                    <a:cubicBezTo>
                      <a:pt x="6" y="104"/>
                      <a:pt x="1" y="112"/>
                      <a:pt x="1" y="122"/>
                    </a:cubicBezTo>
                    <a:cubicBezTo>
                      <a:pt x="0" y="127"/>
                      <a:pt x="2" y="132"/>
                      <a:pt x="4" y="137"/>
                    </a:cubicBezTo>
                    <a:cubicBezTo>
                      <a:pt x="6" y="141"/>
                      <a:pt x="9" y="145"/>
                      <a:pt x="13" y="149"/>
                    </a:cubicBezTo>
                    <a:cubicBezTo>
                      <a:pt x="19" y="156"/>
                      <a:pt x="27" y="162"/>
                      <a:pt x="36" y="167"/>
                    </a:cubicBezTo>
                    <a:cubicBezTo>
                      <a:pt x="40" y="170"/>
                      <a:pt x="45" y="172"/>
                      <a:pt x="49" y="175"/>
                    </a:cubicBezTo>
                    <a:cubicBezTo>
                      <a:pt x="54" y="177"/>
                      <a:pt x="58" y="180"/>
                      <a:pt x="63" y="182"/>
                    </a:cubicBezTo>
                    <a:cubicBezTo>
                      <a:pt x="68" y="184"/>
                      <a:pt x="72" y="187"/>
                      <a:pt x="77" y="189"/>
                    </a:cubicBezTo>
                    <a:cubicBezTo>
                      <a:pt x="82" y="191"/>
                      <a:pt x="87" y="193"/>
                      <a:pt x="92" y="195"/>
                    </a:cubicBezTo>
                    <a:cubicBezTo>
                      <a:pt x="102" y="199"/>
                      <a:pt x="112" y="203"/>
                      <a:pt x="123" y="208"/>
                    </a:cubicBezTo>
                    <a:cubicBezTo>
                      <a:pt x="143" y="216"/>
                      <a:pt x="165" y="224"/>
                      <a:pt x="188" y="231"/>
                    </a:cubicBezTo>
                    <a:cubicBezTo>
                      <a:pt x="211" y="238"/>
                      <a:pt x="235" y="244"/>
                      <a:pt x="259" y="251"/>
                    </a:cubicBezTo>
                    <a:cubicBezTo>
                      <a:pt x="283" y="258"/>
                      <a:pt x="307" y="266"/>
                      <a:pt x="332" y="275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1065212" y="1600200"/>
              <a:ext cx="4409281" cy="6615676"/>
              <a:chOff x="1081178" y="2322519"/>
              <a:chExt cx="4112333" cy="6170137"/>
            </a:xfrm>
          </p:grpSpPr>
          <p:grpSp>
            <p:nvGrpSpPr>
              <p:cNvPr id="54" name="Group 53"/>
              <p:cNvGrpSpPr/>
              <p:nvPr/>
            </p:nvGrpSpPr>
            <p:grpSpPr>
              <a:xfrm>
                <a:off x="1827212" y="3052077"/>
                <a:ext cx="1500735" cy="4176177"/>
                <a:chOff x="1827212" y="2721589"/>
                <a:chExt cx="1500735" cy="4176177"/>
              </a:xfrm>
            </p:grpSpPr>
            <p:sp>
              <p:nvSpPr>
                <p:cNvPr id="95" name="Rectangle 94"/>
                <p:cNvSpPr/>
                <p:nvPr/>
              </p:nvSpPr>
              <p:spPr>
                <a:xfrm>
                  <a:off x="2511696" y="3816463"/>
                  <a:ext cx="131766" cy="3081303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50000"/>
                      </a:schemeClr>
                    </a:gs>
                    <a:gs pos="25000">
                      <a:schemeClr val="bg1">
                        <a:lumMod val="75000"/>
                      </a:schemeClr>
                    </a:gs>
                    <a:gs pos="50000">
                      <a:schemeClr val="bg1">
                        <a:lumMod val="85000"/>
                      </a:schemeClr>
                    </a:gs>
                    <a:gs pos="75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96" name="Group 95"/>
                <p:cNvGrpSpPr/>
                <p:nvPr/>
              </p:nvGrpSpPr>
              <p:grpSpPr>
                <a:xfrm>
                  <a:off x="1827212" y="2817746"/>
                  <a:ext cx="1500735" cy="1500735"/>
                  <a:chOff x="4441277" y="2884842"/>
                  <a:chExt cx="867870" cy="867870"/>
                </a:xfrm>
                <a:effectLst>
                  <a:outerShdw blurRad="114300" sx="102000" sy="102000" algn="ctr" rotWithShape="0">
                    <a:prstClr val="black">
                      <a:alpha val="23000"/>
                    </a:prstClr>
                  </a:outerShdw>
                </a:effectLst>
              </p:grpSpPr>
              <p:sp>
                <p:nvSpPr>
                  <p:cNvPr id="128" name="Rectangle 127"/>
                  <p:cNvSpPr/>
                  <p:nvPr/>
                </p:nvSpPr>
                <p:spPr>
                  <a:xfrm rot="2700000">
                    <a:off x="4441277" y="2884842"/>
                    <a:ext cx="867870" cy="867870"/>
                  </a:xfrm>
                  <a:prstGeom prst="rect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29" name="Rectangle 128"/>
                  <p:cNvSpPr/>
                  <p:nvPr/>
                </p:nvSpPr>
                <p:spPr>
                  <a:xfrm rot="2700000">
                    <a:off x="4483130" y="2926695"/>
                    <a:ext cx="784165" cy="784165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25" name="Oval 124"/>
                <p:cNvSpPr/>
                <p:nvPr/>
              </p:nvSpPr>
              <p:spPr>
                <a:xfrm>
                  <a:off x="2539479" y="4343400"/>
                  <a:ext cx="76200" cy="762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50000"/>
                      </a:schemeClr>
                    </a:gs>
                    <a:gs pos="59000">
                      <a:schemeClr val="bg1">
                        <a:lumMod val="75000"/>
                      </a:schemeClr>
                    </a:gs>
                    <a:gs pos="9000">
                      <a:schemeClr val="bg1">
                        <a:lumMod val="8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6" name="Oval 125"/>
                <p:cNvSpPr/>
                <p:nvPr/>
              </p:nvSpPr>
              <p:spPr>
                <a:xfrm>
                  <a:off x="2539479" y="2721589"/>
                  <a:ext cx="76200" cy="762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50000"/>
                      </a:schemeClr>
                    </a:gs>
                    <a:gs pos="59000">
                      <a:schemeClr val="bg1">
                        <a:lumMod val="75000"/>
                      </a:schemeClr>
                    </a:gs>
                    <a:gs pos="9000">
                      <a:schemeClr val="bg1">
                        <a:lumMod val="8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7" name="Freeform 5"/>
                <p:cNvSpPr>
                  <a:spLocks noEditPoints="1"/>
                </p:cNvSpPr>
                <p:nvPr/>
              </p:nvSpPr>
              <p:spPr bwMode="auto">
                <a:xfrm>
                  <a:off x="2158480" y="3107820"/>
                  <a:ext cx="838199" cy="967575"/>
                </a:xfrm>
                <a:custGeom>
                  <a:avLst/>
                  <a:gdLst>
                    <a:gd name="T0" fmla="*/ 709 w 2217"/>
                    <a:gd name="T1" fmla="*/ 1055 h 2562"/>
                    <a:gd name="T2" fmla="*/ 644 w 2217"/>
                    <a:gd name="T3" fmla="*/ 937 h 2562"/>
                    <a:gd name="T4" fmla="*/ 781 w 2217"/>
                    <a:gd name="T5" fmla="*/ 862 h 2562"/>
                    <a:gd name="T6" fmla="*/ 733 w 2217"/>
                    <a:gd name="T7" fmla="*/ 775 h 2562"/>
                    <a:gd name="T8" fmla="*/ 758 w 2217"/>
                    <a:gd name="T9" fmla="*/ 767 h 2562"/>
                    <a:gd name="T10" fmla="*/ 1304 w 2217"/>
                    <a:gd name="T11" fmla="*/ 639 h 2562"/>
                    <a:gd name="T12" fmla="*/ 1043 w 2217"/>
                    <a:gd name="T13" fmla="*/ 1207 h 2562"/>
                    <a:gd name="T14" fmla="*/ 1028 w 2217"/>
                    <a:gd name="T15" fmla="*/ 1392 h 2562"/>
                    <a:gd name="T16" fmla="*/ 1158 w 2217"/>
                    <a:gd name="T17" fmla="*/ 1605 h 2562"/>
                    <a:gd name="T18" fmla="*/ 1137 w 2217"/>
                    <a:gd name="T19" fmla="*/ 1672 h 2562"/>
                    <a:gd name="T20" fmla="*/ 727 w 2217"/>
                    <a:gd name="T21" fmla="*/ 2278 h 2562"/>
                    <a:gd name="T22" fmla="*/ 756 w 2217"/>
                    <a:gd name="T23" fmla="*/ 2453 h 2562"/>
                    <a:gd name="T24" fmla="*/ 820 w 2217"/>
                    <a:gd name="T25" fmla="*/ 2476 h 2562"/>
                    <a:gd name="T26" fmla="*/ 931 w 2217"/>
                    <a:gd name="T27" fmla="*/ 2424 h 2562"/>
                    <a:gd name="T28" fmla="*/ 1337 w 2217"/>
                    <a:gd name="T29" fmla="*/ 1825 h 2562"/>
                    <a:gd name="T30" fmla="*/ 1386 w 2217"/>
                    <a:gd name="T31" fmla="*/ 1892 h 2562"/>
                    <a:gd name="T32" fmla="*/ 1052 w 2217"/>
                    <a:gd name="T33" fmla="*/ 2356 h 2562"/>
                    <a:gd name="T34" fmla="*/ 1071 w 2217"/>
                    <a:gd name="T35" fmla="*/ 2532 h 2562"/>
                    <a:gd name="T36" fmla="*/ 1141 w 2217"/>
                    <a:gd name="T37" fmla="*/ 2560 h 2562"/>
                    <a:gd name="T38" fmla="*/ 1247 w 2217"/>
                    <a:gd name="T39" fmla="*/ 2514 h 2562"/>
                    <a:gd name="T40" fmla="*/ 1643 w 2217"/>
                    <a:gd name="T41" fmla="*/ 1870 h 2562"/>
                    <a:gd name="T42" fmla="*/ 1457 w 2217"/>
                    <a:gd name="T43" fmla="*/ 1576 h 2562"/>
                    <a:gd name="T44" fmla="*/ 1430 w 2217"/>
                    <a:gd name="T45" fmla="*/ 1544 h 2562"/>
                    <a:gd name="T46" fmla="*/ 1504 w 2217"/>
                    <a:gd name="T47" fmla="*/ 1335 h 2562"/>
                    <a:gd name="T48" fmla="*/ 1624 w 2217"/>
                    <a:gd name="T49" fmla="*/ 963 h 2562"/>
                    <a:gd name="T50" fmla="*/ 1668 w 2217"/>
                    <a:gd name="T51" fmla="*/ 1117 h 2562"/>
                    <a:gd name="T52" fmla="*/ 1828 w 2217"/>
                    <a:gd name="T53" fmla="*/ 1188 h 2562"/>
                    <a:gd name="T54" fmla="*/ 2128 w 2217"/>
                    <a:gd name="T55" fmla="*/ 1157 h 2562"/>
                    <a:gd name="T56" fmla="*/ 2206 w 2217"/>
                    <a:gd name="T57" fmla="*/ 1038 h 2562"/>
                    <a:gd name="T58" fmla="*/ 2087 w 2217"/>
                    <a:gd name="T59" fmla="*/ 961 h 2562"/>
                    <a:gd name="T60" fmla="*/ 1830 w 2217"/>
                    <a:gd name="T61" fmla="*/ 988 h 2562"/>
                    <a:gd name="T62" fmla="*/ 1819 w 2217"/>
                    <a:gd name="T63" fmla="*/ 914 h 2562"/>
                    <a:gd name="T64" fmla="*/ 1719 w 2217"/>
                    <a:gd name="T65" fmla="*/ 592 h 2562"/>
                    <a:gd name="T66" fmla="*/ 1690 w 2217"/>
                    <a:gd name="T67" fmla="*/ 564 h 2562"/>
                    <a:gd name="T68" fmla="*/ 1667 w 2217"/>
                    <a:gd name="T69" fmla="*/ 542 h 2562"/>
                    <a:gd name="T70" fmla="*/ 1720 w 2217"/>
                    <a:gd name="T71" fmla="*/ 547 h 2562"/>
                    <a:gd name="T72" fmla="*/ 1994 w 2217"/>
                    <a:gd name="T73" fmla="*/ 273 h 2562"/>
                    <a:gd name="T74" fmla="*/ 1720 w 2217"/>
                    <a:gd name="T75" fmla="*/ 0 h 2562"/>
                    <a:gd name="T76" fmla="*/ 1446 w 2217"/>
                    <a:gd name="T77" fmla="*/ 273 h 2562"/>
                    <a:gd name="T78" fmla="*/ 1537 w 2217"/>
                    <a:gd name="T79" fmla="*/ 477 h 2562"/>
                    <a:gd name="T80" fmla="*/ 1529 w 2217"/>
                    <a:gd name="T81" fmla="*/ 475 h 2562"/>
                    <a:gd name="T82" fmla="*/ 672 w 2217"/>
                    <a:gd name="T83" fmla="*/ 587 h 2562"/>
                    <a:gd name="T84" fmla="*/ 642 w 2217"/>
                    <a:gd name="T85" fmla="*/ 609 h 2562"/>
                    <a:gd name="T86" fmla="*/ 602 w 2217"/>
                    <a:gd name="T87" fmla="*/ 536 h 2562"/>
                    <a:gd name="T88" fmla="*/ 465 w 2217"/>
                    <a:gd name="T89" fmla="*/ 611 h 2562"/>
                    <a:gd name="T90" fmla="*/ 403 w 2217"/>
                    <a:gd name="T91" fmla="*/ 499 h 2562"/>
                    <a:gd name="T92" fmla="*/ 0 w 2217"/>
                    <a:gd name="T93" fmla="*/ 720 h 2562"/>
                    <a:gd name="T94" fmla="*/ 306 w 2217"/>
                    <a:gd name="T95" fmla="*/ 1276 h 2562"/>
                    <a:gd name="T96" fmla="*/ 709 w 2217"/>
                    <a:gd name="T97" fmla="*/ 1055 h 2562"/>
                    <a:gd name="T98" fmla="*/ 562 w 2217"/>
                    <a:gd name="T99" fmla="*/ 672 h 2562"/>
                    <a:gd name="T100" fmla="*/ 645 w 2217"/>
                    <a:gd name="T101" fmla="*/ 823 h 2562"/>
                    <a:gd name="T102" fmla="*/ 601 w 2217"/>
                    <a:gd name="T103" fmla="*/ 847 h 2562"/>
                    <a:gd name="T104" fmla="*/ 518 w 2217"/>
                    <a:gd name="T105" fmla="*/ 696 h 2562"/>
                    <a:gd name="T106" fmla="*/ 562 w 2217"/>
                    <a:gd name="T107" fmla="*/ 672 h 25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217" h="2562">
                      <a:moveTo>
                        <a:pt x="709" y="1055"/>
                      </a:moveTo>
                      <a:cubicBezTo>
                        <a:pt x="644" y="937"/>
                        <a:pt x="644" y="937"/>
                        <a:pt x="644" y="937"/>
                      </a:cubicBezTo>
                      <a:cubicBezTo>
                        <a:pt x="781" y="862"/>
                        <a:pt x="781" y="862"/>
                        <a:pt x="781" y="862"/>
                      </a:cubicBezTo>
                      <a:cubicBezTo>
                        <a:pt x="733" y="775"/>
                        <a:pt x="733" y="775"/>
                        <a:pt x="733" y="775"/>
                      </a:cubicBezTo>
                      <a:cubicBezTo>
                        <a:pt x="742" y="774"/>
                        <a:pt x="750" y="771"/>
                        <a:pt x="758" y="767"/>
                      </a:cubicBezTo>
                      <a:cubicBezTo>
                        <a:pt x="995" y="655"/>
                        <a:pt x="1180" y="634"/>
                        <a:pt x="1304" y="639"/>
                      </a:cubicBezTo>
                      <a:cubicBezTo>
                        <a:pt x="1226" y="831"/>
                        <a:pt x="1105" y="1008"/>
                        <a:pt x="1043" y="1207"/>
                      </a:cubicBezTo>
                      <a:cubicBezTo>
                        <a:pt x="1024" y="1265"/>
                        <a:pt x="1007" y="1332"/>
                        <a:pt x="1028" y="1392"/>
                      </a:cubicBezTo>
                      <a:cubicBezTo>
                        <a:pt x="1051" y="1457"/>
                        <a:pt x="1100" y="1530"/>
                        <a:pt x="1158" y="1605"/>
                      </a:cubicBezTo>
                      <a:cubicBezTo>
                        <a:pt x="1151" y="1630"/>
                        <a:pt x="1143" y="1653"/>
                        <a:pt x="1137" y="1672"/>
                      </a:cubicBezTo>
                      <a:cubicBezTo>
                        <a:pt x="1113" y="1726"/>
                        <a:pt x="906" y="2028"/>
                        <a:pt x="727" y="2278"/>
                      </a:cubicBezTo>
                      <a:cubicBezTo>
                        <a:pt x="687" y="2334"/>
                        <a:pt x="700" y="2412"/>
                        <a:pt x="756" y="2453"/>
                      </a:cubicBezTo>
                      <a:cubicBezTo>
                        <a:pt x="776" y="2467"/>
                        <a:pt x="798" y="2474"/>
                        <a:pt x="820" y="2476"/>
                      </a:cubicBezTo>
                      <a:cubicBezTo>
                        <a:pt x="862" y="2478"/>
                        <a:pt x="904" y="2460"/>
                        <a:pt x="931" y="2424"/>
                      </a:cubicBezTo>
                      <a:cubicBezTo>
                        <a:pt x="1056" y="2249"/>
                        <a:pt x="1253" y="1970"/>
                        <a:pt x="1337" y="1825"/>
                      </a:cubicBezTo>
                      <a:cubicBezTo>
                        <a:pt x="1357" y="1850"/>
                        <a:pt x="1375" y="1874"/>
                        <a:pt x="1386" y="1892"/>
                      </a:cubicBezTo>
                      <a:cubicBezTo>
                        <a:pt x="1345" y="1975"/>
                        <a:pt x="1189" y="2187"/>
                        <a:pt x="1052" y="2356"/>
                      </a:cubicBezTo>
                      <a:cubicBezTo>
                        <a:pt x="1009" y="2410"/>
                        <a:pt x="1017" y="2489"/>
                        <a:pt x="1071" y="2532"/>
                      </a:cubicBezTo>
                      <a:cubicBezTo>
                        <a:pt x="1091" y="2549"/>
                        <a:pt x="1116" y="2558"/>
                        <a:pt x="1141" y="2560"/>
                      </a:cubicBezTo>
                      <a:cubicBezTo>
                        <a:pt x="1180" y="2562"/>
                        <a:pt x="1220" y="2546"/>
                        <a:pt x="1247" y="2514"/>
                      </a:cubicBezTo>
                      <a:cubicBezTo>
                        <a:pt x="1657" y="2008"/>
                        <a:pt x="1648" y="1915"/>
                        <a:pt x="1643" y="1870"/>
                      </a:cubicBezTo>
                      <a:cubicBezTo>
                        <a:pt x="1635" y="1795"/>
                        <a:pt x="1577" y="1722"/>
                        <a:pt x="1457" y="1576"/>
                      </a:cubicBezTo>
                      <a:cubicBezTo>
                        <a:pt x="1448" y="1566"/>
                        <a:pt x="1439" y="1555"/>
                        <a:pt x="1430" y="1544"/>
                      </a:cubicBezTo>
                      <a:cubicBezTo>
                        <a:pt x="1464" y="1475"/>
                        <a:pt x="1489" y="1374"/>
                        <a:pt x="1504" y="1335"/>
                      </a:cubicBezTo>
                      <a:cubicBezTo>
                        <a:pt x="1624" y="963"/>
                        <a:pt x="1624" y="963"/>
                        <a:pt x="1624" y="963"/>
                      </a:cubicBezTo>
                      <a:cubicBezTo>
                        <a:pt x="1632" y="1026"/>
                        <a:pt x="1641" y="1077"/>
                        <a:pt x="1668" y="1117"/>
                      </a:cubicBezTo>
                      <a:cubicBezTo>
                        <a:pt x="1682" y="1138"/>
                        <a:pt x="1711" y="1180"/>
                        <a:pt x="1828" y="1188"/>
                      </a:cubicBezTo>
                      <a:cubicBezTo>
                        <a:pt x="1894" y="1193"/>
                        <a:pt x="1990" y="1186"/>
                        <a:pt x="2128" y="1157"/>
                      </a:cubicBezTo>
                      <a:cubicBezTo>
                        <a:pt x="2182" y="1145"/>
                        <a:pt x="2217" y="1092"/>
                        <a:pt x="2206" y="1038"/>
                      </a:cubicBezTo>
                      <a:cubicBezTo>
                        <a:pt x="2194" y="984"/>
                        <a:pt x="2142" y="950"/>
                        <a:pt x="2087" y="961"/>
                      </a:cubicBezTo>
                      <a:cubicBezTo>
                        <a:pt x="1991" y="981"/>
                        <a:pt x="1881" y="990"/>
                        <a:pt x="1830" y="988"/>
                      </a:cubicBezTo>
                      <a:cubicBezTo>
                        <a:pt x="1826" y="968"/>
                        <a:pt x="1822" y="938"/>
                        <a:pt x="1819" y="914"/>
                      </a:cubicBezTo>
                      <a:cubicBezTo>
                        <a:pt x="1806" y="821"/>
                        <a:pt x="1789" y="693"/>
                        <a:pt x="1719" y="592"/>
                      </a:cubicBezTo>
                      <a:cubicBezTo>
                        <a:pt x="1711" y="580"/>
                        <a:pt x="1701" y="571"/>
                        <a:pt x="1690" y="564"/>
                      </a:cubicBezTo>
                      <a:cubicBezTo>
                        <a:pt x="1684" y="556"/>
                        <a:pt x="1676" y="549"/>
                        <a:pt x="1667" y="542"/>
                      </a:cubicBezTo>
                      <a:cubicBezTo>
                        <a:pt x="1684" y="545"/>
                        <a:pt x="1702" y="547"/>
                        <a:pt x="1720" y="547"/>
                      </a:cubicBezTo>
                      <a:cubicBezTo>
                        <a:pt x="1871" y="547"/>
                        <a:pt x="1994" y="425"/>
                        <a:pt x="1994" y="273"/>
                      </a:cubicBezTo>
                      <a:cubicBezTo>
                        <a:pt x="1994" y="122"/>
                        <a:pt x="1871" y="0"/>
                        <a:pt x="1720" y="0"/>
                      </a:cubicBezTo>
                      <a:cubicBezTo>
                        <a:pt x="1569" y="0"/>
                        <a:pt x="1446" y="122"/>
                        <a:pt x="1446" y="273"/>
                      </a:cubicBezTo>
                      <a:cubicBezTo>
                        <a:pt x="1446" y="354"/>
                        <a:pt x="1481" y="427"/>
                        <a:pt x="1537" y="477"/>
                      </a:cubicBezTo>
                      <a:cubicBezTo>
                        <a:pt x="1534" y="476"/>
                        <a:pt x="1531" y="476"/>
                        <a:pt x="1529" y="475"/>
                      </a:cubicBezTo>
                      <a:cubicBezTo>
                        <a:pt x="1433" y="444"/>
                        <a:pt x="1122" y="373"/>
                        <a:pt x="672" y="587"/>
                      </a:cubicBezTo>
                      <a:cubicBezTo>
                        <a:pt x="660" y="592"/>
                        <a:pt x="650" y="600"/>
                        <a:pt x="642" y="609"/>
                      </a:cubicBezTo>
                      <a:cubicBezTo>
                        <a:pt x="602" y="536"/>
                        <a:pt x="602" y="536"/>
                        <a:pt x="602" y="536"/>
                      </a:cubicBezTo>
                      <a:cubicBezTo>
                        <a:pt x="465" y="611"/>
                        <a:pt x="465" y="611"/>
                        <a:pt x="465" y="611"/>
                      </a:cubicBezTo>
                      <a:cubicBezTo>
                        <a:pt x="403" y="499"/>
                        <a:pt x="403" y="499"/>
                        <a:pt x="403" y="499"/>
                      </a:cubicBezTo>
                      <a:cubicBezTo>
                        <a:pt x="0" y="720"/>
                        <a:pt x="0" y="720"/>
                        <a:pt x="0" y="720"/>
                      </a:cubicBezTo>
                      <a:cubicBezTo>
                        <a:pt x="306" y="1276"/>
                        <a:pt x="306" y="1276"/>
                        <a:pt x="306" y="1276"/>
                      </a:cubicBezTo>
                      <a:lnTo>
                        <a:pt x="709" y="1055"/>
                      </a:lnTo>
                      <a:close/>
                      <a:moveTo>
                        <a:pt x="562" y="672"/>
                      </a:moveTo>
                      <a:cubicBezTo>
                        <a:pt x="645" y="823"/>
                        <a:pt x="645" y="823"/>
                        <a:pt x="645" y="823"/>
                      </a:cubicBezTo>
                      <a:cubicBezTo>
                        <a:pt x="601" y="847"/>
                        <a:pt x="601" y="847"/>
                        <a:pt x="601" y="847"/>
                      </a:cubicBezTo>
                      <a:cubicBezTo>
                        <a:pt x="518" y="696"/>
                        <a:pt x="518" y="696"/>
                        <a:pt x="518" y="696"/>
                      </a:cubicBezTo>
                      <a:lnTo>
                        <a:pt x="562" y="67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55" name="Group 54"/>
              <p:cNvGrpSpPr/>
              <p:nvPr/>
            </p:nvGrpSpPr>
            <p:grpSpPr>
              <a:xfrm>
                <a:off x="2951653" y="3835688"/>
                <a:ext cx="1219140" cy="3392566"/>
                <a:chOff x="1827212" y="2721589"/>
                <a:chExt cx="1500735" cy="4176177"/>
              </a:xfrm>
            </p:grpSpPr>
            <p:sp>
              <p:nvSpPr>
                <p:cNvPr id="88" name="Rectangle 87"/>
                <p:cNvSpPr/>
                <p:nvPr/>
              </p:nvSpPr>
              <p:spPr>
                <a:xfrm>
                  <a:off x="2511696" y="3816463"/>
                  <a:ext cx="131766" cy="3081303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50000"/>
                      </a:schemeClr>
                    </a:gs>
                    <a:gs pos="25000">
                      <a:schemeClr val="bg1">
                        <a:lumMod val="75000"/>
                      </a:schemeClr>
                    </a:gs>
                    <a:gs pos="50000">
                      <a:schemeClr val="bg1">
                        <a:lumMod val="85000"/>
                      </a:schemeClr>
                    </a:gs>
                    <a:gs pos="75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89" name="Group 88"/>
                <p:cNvGrpSpPr/>
                <p:nvPr/>
              </p:nvGrpSpPr>
              <p:grpSpPr>
                <a:xfrm>
                  <a:off x="1827212" y="2817746"/>
                  <a:ext cx="1500735" cy="1500735"/>
                  <a:chOff x="4441277" y="2884842"/>
                  <a:chExt cx="867870" cy="867870"/>
                </a:xfrm>
                <a:effectLst>
                  <a:outerShdw blurRad="114300" sx="102000" sy="102000" algn="ctr" rotWithShape="0">
                    <a:prstClr val="black">
                      <a:alpha val="23000"/>
                    </a:prstClr>
                  </a:outerShdw>
                </a:effectLst>
              </p:grpSpPr>
              <p:sp>
                <p:nvSpPr>
                  <p:cNvPr id="93" name="Rectangle 92"/>
                  <p:cNvSpPr/>
                  <p:nvPr/>
                </p:nvSpPr>
                <p:spPr>
                  <a:xfrm rot="2700000">
                    <a:off x="4441277" y="2884842"/>
                    <a:ext cx="867870" cy="867870"/>
                  </a:xfrm>
                  <a:prstGeom prst="rect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94" name="Rectangle 93"/>
                  <p:cNvSpPr/>
                  <p:nvPr/>
                </p:nvSpPr>
                <p:spPr>
                  <a:xfrm rot="2700000">
                    <a:off x="4483130" y="2926695"/>
                    <a:ext cx="784165" cy="784165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90" name="Oval 89"/>
                <p:cNvSpPr/>
                <p:nvPr/>
              </p:nvSpPr>
              <p:spPr>
                <a:xfrm>
                  <a:off x="2539479" y="4343400"/>
                  <a:ext cx="76200" cy="762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50000"/>
                      </a:schemeClr>
                    </a:gs>
                    <a:gs pos="59000">
                      <a:schemeClr val="bg1">
                        <a:lumMod val="75000"/>
                      </a:schemeClr>
                    </a:gs>
                    <a:gs pos="9000">
                      <a:schemeClr val="bg1">
                        <a:lumMod val="8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1" name="Oval 90"/>
                <p:cNvSpPr/>
                <p:nvPr/>
              </p:nvSpPr>
              <p:spPr>
                <a:xfrm>
                  <a:off x="2539479" y="2721589"/>
                  <a:ext cx="76200" cy="762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50000"/>
                      </a:schemeClr>
                    </a:gs>
                    <a:gs pos="59000">
                      <a:schemeClr val="bg1">
                        <a:lumMod val="75000"/>
                      </a:schemeClr>
                    </a:gs>
                    <a:gs pos="9000">
                      <a:schemeClr val="bg1">
                        <a:lumMod val="8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2" name="Freeform 5"/>
                <p:cNvSpPr>
                  <a:spLocks noEditPoints="1"/>
                </p:cNvSpPr>
                <p:nvPr/>
              </p:nvSpPr>
              <p:spPr bwMode="auto">
                <a:xfrm>
                  <a:off x="2158480" y="3107820"/>
                  <a:ext cx="838199" cy="967575"/>
                </a:xfrm>
                <a:custGeom>
                  <a:avLst/>
                  <a:gdLst>
                    <a:gd name="T0" fmla="*/ 709 w 2217"/>
                    <a:gd name="T1" fmla="*/ 1055 h 2562"/>
                    <a:gd name="T2" fmla="*/ 644 w 2217"/>
                    <a:gd name="T3" fmla="*/ 937 h 2562"/>
                    <a:gd name="T4" fmla="*/ 781 w 2217"/>
                    <a:gd name="T5" fmla="*/ 862 h 2562"/>
                    <a:gd name="T6" fmla="*/ 733 w 2217"/>
                    <a:gd name="T7" fmla="*/ 775 h 2562"/>
                    <a:gd name="T8" fmla="*/ 758 w 2217"/>
                    <a:gd name="T9" fmla="*/ 767 h 2562"/>
                    <a:gd name="T10" fmla="*/ 1304 w 2217"/>
                    <a:gd name="T11" fmla="*/ 639 h 2562"/>
                    <a:gd name="T12" fmla="*/ 1043 w 2217"/>
                    <a:gd name="T13" fmla="*/ 1207 h 2562"/>
                    <a:gd name="T14" fmla="*/ 1028 w 2217"/>
                    <a:gd name="T15" fmla="*/ 1392 h 2562"/>
                    <a:gd name="T16" fmla="*/ 1158 w 2217"/>
                    <a:gd name="T17" fmla="*/ 1605 h 2562"/>
                    <a:gd name="T18" fmla="*/ 1137 w 2217"/>
                    <a:gd name="T19" fmla="*/ 1672 h 2562"/>
                    <a:gd name="T20" fmla="*/ 727 w 2217"/>
                    <a:gd name="T21" fmla="*/ 2278 h 2562"/>
                    <a:gd name="T22" fmla="*/ 756 w 2217"/>
                    <a:gd name="T23" fmla="*/ 2453 h 2562"/>
                    <a:gd name="T24" fmla="*/ 820 w 2217"/>
                    <a:gd name="T25" fmla="*/ 2476 h 2562"/>
                    <a:gd name="T26" fmla="*/ 931 w 2217"/>
                    <a:gd name="T27" fmla="*/ 2424 h 2562"/>
                    <a:gd name="T28" fmla="*/ 1337 w 2217"/>
                    <a:gd name="T29" fmla="*/ 1825 h 2562"/>
                    <a:gd name="T30" fmla="*/ 1386 w 2217"/>
                    <a:gd name="T31" fmla="*/ 1892 h 2562"/>
                    <a:gd name="T32" fmla="*/ 1052 w 2217"/>
                    <a:gd name="T33" fmla="*/ 2356 h 2562"/>
                    <a:gd name="T34" fmla="*/ 1071 w 2217"/>
                    <a:gd name="T35" fmla="*/ 2532 h 2562"/>
                    <a:gd name="T36" fmla="*/ 1141 w 2217"/>
                    <a:gd name="T37" fmla="*/ 2560 h 2562"/>
                    <a:gd name="T38" fmla="*/ 1247 w 2217"/>
                    <a:gd name="T39" fmla="*/ 2514 h 2562"/>
                    <a:gd name="T40" fmla="*/ 1643 w 2217"/>
                    <a:gd name="T41" fmla="*/ 1870 h 2562"/>
                    <a:gd name="T42" fmla="*/ 1457 w 2217"/>
                    <a:gd name="T43" fmla="*/ 1576 h 2562"/>
                    <a:gd name="T44" fmla="*/ 1430 w 2217"/>
                    <a:gd name="T45" fmla="*/ 1544 h 2562"/>
                    <a:gd name="T46" fmla="*/ 1504 w 2217"/>
                    <a:gd name="T47" fmla="*/ 1335 h 2562"/>
                    <a:gd name="T48" fmla="*/ 1624 w 2217"/>
                    <a:gd name="T49" fmla="*/ 963 h 2562"/>
                    <a:gd name="T50" fmla="*/ 1668 w 2217"/>
                    <a:gd name="T51" fmla="*/ 1117 h 2562"/>
                    <a:gd name="T52" fmla="*/ 1828 w 2217"/>
                    <a:gd name="T53" fmla="*/ 1188 h 2562"/>
                    <a:gd name="T54" fmla="*/ 2128 w 2217"/>
                    <a:gd name="T55" fmla="*/ 1157 h 2562"/>
                    <a:gd name="T56" fmla="*/ 2206 w 2217"/>
                    <a:gd name="T57" fmla="*/ 1038 h 2562"/>
                    <a:gd name="T58" fmla="*/ 2087 w 2217"/>
                    <a:gd name="T59" fmla="*/ 961 h 2562"/>
                    <a:gd name="T60" fmla="*/ 1830 w 2217"/>
                    <a:gd name="T61" fmla="*/ 988 h 2562"/>
                    <a:gd name="T62" fmla="*/ 1819 w 2217"/>
                    <a:gd name="T63" fmla="*/ 914 h 2562"/>
                    <a:gd name="T64" fmla="*/ 1719 w 2217"/>
                    <a:gd name="T65" fmla="*/ 592 h 2562"/>
                    <a:gd name="T66" fmla="*/ 1690 w 2217"/>
                    <a:gd name="T67" fmla="*/ 564 h 2562"/>
                    <a:gd name="T68" fmla="*/ 1667 w 2217"/>
                    <a:gd name="T69" fmla="*/ 542 h 2562"/>
                    <a:gd name="T70" fmla="*/ 1720 w 2217"/>
                    <a:gd name="T71" fmla="*/ 547 h 2562"/>
                    <a:gd name="T72" fmla="*/ 1994 w 2217"/>
                    <a:gd name="T73" fmla="*/ 273 h 2562"/>
                    <a:gd name="T74" fmla="*/ 1720 w 2217"/>
                    <a:gd name="T75" fmla="*/ 0 h 2562"/>
                    <a:gd name="T76" fmla="*/ 1446 w 2217"/>
                    <a:gd name="T77" fmla="*/ 273 h 2562"/>
                    <a:gd name="T78" fmla="*/ 1537 w 2217"/>
                    <a:gd name="T79" fmla="*/ 477 h 2562"/>
                    <a:gd name="T80" fmla="*/ 1529 w 2217"/>
                    <a:gd name="T81" fmla="*/ 475 h 2562"/>
                    <a:gd name="T82" fmla="*/ 672 w 2217"/>
                    <a:gd name="T83" fmla="*/ 587 h 2562"/>
                    <a:gd name="T84" fmla="*/ 642 w 2217"/>
                    <a:gd name="T85" fmla="*/ 609 h 2562"/>
                    <a:gd name="T86" fmla="*/ 602 w 2217"/>
                    <a:gd name="T87" fmla="*/ 536 h 2562"/>
                    <a:gd name="T88" fmla="*/ 465 w 2217"/>
                    <a:gd name="T89" fmla="*/ 611 h 2562"/>
                    <a:gd name="T90" fmla="*/ 403 w 2217"/>
                    <a:gd name="T91" fmla="*/ 499 h 2562"/>
                    <a:gd name="T92" fmla="*/ 0 w 2217"/>
                    <a:gd name="T93" fmla="*/ 720 h 2562"/>
                    <a:gd name="T94" fmla="*/ 306 w 2217"/>
                    <a:gd name="T95" fmla="*/ 1276 h 2562"/>
                    <a:gd name="T96" fmla="*/ 709 w 2217"/>
                    <a:gd name="T97" fmla="*/ 1055 h 2562"/>
                    <a:gd name="T98" fmla="*/ 562 w 2217"/>
                    <a:gd name="T99" fmla="*/ 672 h 2562"/>
                    <a:gd name="T100" fmla="*/ 645 w 2217"/>
                    <a:gd name="T101" fmla="*/ 823 h 2562"/>
                    <a:gd name="T102" fmla="*/ 601 w 2217"/>
                    <a:gd name="T103" fmla="*/ 847 h 2562"/>
                    <a:gd name="T104" fmla="*/ 518 w 2217"/>
                    <a:gd name="T105" fmla="*/ 696 h 2562"/>
                    <a:gd name="T106" fmla="*/ 562 w 2217"/>
                    <a:gd name="T107" fmla="*/ 672 h 25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217" h="2562">
                      <a:moveTo>
                        <a:pt x="709" y="1055"/>
                      </a:moveTo>
                      <a:cubicBezTo>
                        <a:pt x="644" y="937"/>
                        <a:pt x="644" y="937"/>
                        <a:pt x="644" y="937"/>
                      </a:cubicBezTo>
                      <a:cubicBezTo>
                        <a:pt x="781" y="862"/>
                        <a:pt x="781" y="862"/>
                        <a:pt x="781" y="862"/>
                      </a:cubicBezTo>
                      <a:cubicBezTo>
                        <a:pt x="733" y="775"/>
                        <a:pt x="733" y="775"/>
                        <a:pt x="733" y="775"/>
                      </a:cubicBezTo>
                      <a:cubicBezTo>
                        <a:pt x="742" y="774"/>
                        <a:pt x="750" y="771"/>
                        <a:pt x="758" y="767"/>
                      </a:cubicBezTo>
                      <a:cubicBezTo>
                        <a:pt x="995" y="655"/>
                        <a:pt x="1180" y="634"/>
                        <a:pt x="1304" y="639"/>
                      </a:cubicBezTo>
                      <a:cubicBezTo>
                        <a:pt x="1226" y="831"/>
                        <a:pt x="1105" y="1008"/>
                        <a:pt x="1043" y="1207"/>
                      </a:cubicBezTo>
                      <a:cubicBezTo>
                        <a:pt x="1024" y="1265"/>
                        <a:pt x="1007" y="1332"/>
                        <a:pt x="1028" y="1392"/>
                      </a:cubicBezTo>
                      <a:cubicBezTo>
                        <a:pt x="1051" y="1457"/>
                        <a:pt x="1100" y="1530"/>
                        <a:pt x="1158" y="1605"/>
                      </a:cubicBezTo>
                      <a:cubicBezTo>
                        <a:pt x="1151" y="1630"/>
                        <a:pt x="1143" y="1653"/>
                        <a:pt x="1137" y="1672"/>
                      </a:cubicBezTo>
                      <a:cubicBezTo>
                        <a:pt x="1113" y="1726"/>
                        <a:pt x="906" y="2028"/>
                        <a:pt x="727" y="2278"/>
                      </a:cubicBezTo>
                      <a:cubicBezTo>
                        <a:pt x="687" y="2334"/>
                        <a:pt x="700" y="2412"/>
                        <a:pt x="756" y="2453"/>
                      </a:cubicBezTo>
                      <a:cubicBezTo>
                        <a:pt x="776" y="2467"/>
                        <a:pt x="798" y="2474"/>
                        <a:pt x="820" y="2476"/>
                      </a:cubicBezTo>
                      <a:cubicBezTo>
                        <a:pt x="862" y="2478"/>
                        <a:pt x="904" y="2460"/>
                        <a:pt x="931" y="2424"/>
                      </a:cubicBezTo>
                      <a:cubicBezTo>
                        <a:pt x="1056" y="2249"/>
                        <a:pt x="1253" y="1970"/>
                        <a:pt x="1337" y="1825"/>
                      </a:cubicBezTo>
                      <a:cubicBezTo>
                        <a:pt x="1357" y="1850"/>
                        <a:pt x="1375" y="1874"/>
                        <a:pt x="1386" y="1892"/>
                      </a:cubicBezTo>
                      <a:cubicBezTo>
                        <a:pt x="1345" y="1975"/>
                        <a:pt x="1189" y="2187"/>
                        <a:pt x="1052" y="2356"/>
                      </a:cubicBezTo>
                      <a:cubicBezTo>
                        <a:pt x="1009" y="2410"/>
                        <a:pt x="1017" y="2489"/>
                        <a:pt x="1071" y="2532"/>
                      </a:cubicBezTo>
                      <a:cubicBezTo>
                        <a:pt x="1091" y="2549"/>
                        <a:pt x="1116" y="2558"/>
                        <a:pt x="1141" y="2560"/>
                      </a:cubicBezTo>
                      <a:cubicBezTo>
                        <a:pt x="1180" y="2562"/>
                        <a:pt x="1220" y="2546"/>
                        <a:pt x="1247" y="2514"/>
                      </a:cubicBezTo>
                      <a:cubicBezTo>
                        <a:pt x="1657" y="2008"/>
                        <a:pt x="1648" y="1915"/>
                        <a:pt x="1643" y="1870"/>
                      </a:cubicBezTo>
                      <a:cubicBezTo>
                        <a:pt x="1635" y="1795"/>
                        <a:pt x="1577" y="1722"/>
                        <a:pt x="1457" y="1576"/>
                      </a:cubicBezTo>
                      <a:cubicBezTo>
                        <a:pt x="1448" y="1566"/>
                        <a:pt x="1439" y="1555"/>
                        <a:pt x="1430" y="1544"/>
                      </a:cubicBezTo>
                      <a:cubicBezTo>
                        <a:pt x="1464" y="1475"/>
                        <a:pt x="1489" y="1374"/>
                        <a:pt x="1504" y="1335"/>
                      </a:cubicBezTo>
                      <a:cubicBezTo>
                        <a:pt x="1624" y="963"/>
                        <a:pt x="1624" y="963"/>
                        <a:pt x="1624" y="963"/>
                      </a:cubicBezTo>
                      <a:cubicBezTo>
                        <a:pt x="1632" y="1026"/>
                        <a:pt x="1641" y="1077"/>
                        <a:pt x="1668" y="1117"/>
                      </a:cubicBezTo>
                      <a:cubicBezTo>
                        <a:pt x="1682" y="1138"/>
                        <a:pt x="1711" y="1180"/>
                        <a:pt x="1828" y="1188"/>
                      </a:cubicBezTo>
                      <a:cubicBezTo>
                        <a:pt x="1894" y="1193"/>
                        <a:pt x="1990" y="1186"/>
                        <a:pt x="2128" y="1157"/>
                      </a:cubicBezTo>
                      <a:cubicBezTo>
                        <a:pt x="2182" y="1145"/>
                        <a:pt x="2217" y="1092"/>
                        <a:pt x="2206" y="1038"/>
                      </a:cubicBezTo>
                      <a:cubicBezTo>
                        <a:pt x="2194" y="984"/>
                        <a:pt x="2142" y="950"/>
                        <a:pt x="2087" y="961"/>
                      </a:cubicBezTo>
                      <a:cubicBezTo>
                        <a:pt x="1991" y="981"/>
                        <a:pt x="1881" y="990"/>
                        <a:pt x="1830" y="988"/>
                      </a:cubicBezTo>
                      <a:cubicBezTo>
                        <a:pt x="1826" y="968"/>
                        <a:pt x="1822" y="938"/>
                        <a:pt x="1819" y="914"/>
                      </a:cubicBezTo>
                      <a:cubicBezTo>
                        <a:pt x="1806" y="821"/>
                        <a:pt x="1789" y="693"/>
                        <a:pt x="1719" y="592"/>
                      </a:cubicBezTo>
                      <a:cubicBezTo>
                        <a:pt x="1711" y="580"/>
                        <a:pt x="1701" y="571"/>
                        <a:pt x="1690" y="564"/>
                      </a:cubicBezTo>
                      <a:cubicBezTo>
                        <a:pt x="1684" y="556"/>
                        <a:pt x="1676" y="549"/>
                        <a:pt x="1667" y="542"/>
                      </a:cubicBezTo>
                      <a:cubicBezTo>
                        <a:pt x="1684" y="545"/>
                        <a:pt x="1702" y="547"/>
                        <a:pt x="1720" y="547"/>
                      </a:cubicBezTo>
                      <a:cubicBezTo>
                        <a:pt x="1871" y="547"/>
                        <a:pt x="1994" y="425"/>
                        <a:pt x="1994" y="273"/>
                      </a:cubicBezTo>
                      <a:cubicBezTo>
                        <a:pt x="1994" y="122"/>
                        <a:pt x="1871" y="0"/>
                        <a:pt x="1720" y="0"/>
                      </a:cubicBezTo>
                      <a:cubicBezTo>
                        <a:pt x="1569" y="0"/>
                        <a:pt x="1446" y="122"/>
                        <a:pt x="1446" y="273"/>
                      </a:cubicBezTo>
                      <a:cubicBezTo>
                        <a:pt x="1446" y="354"/>
                        <a:pt x="1481" y="427"/>
                        <a:pt x="1537" y="477"/>
                      </a:cubicBezTo>
                      <a:cubicBezTo>
                        <a:pt x="1534" y="476"/>
                        <a:pt x="1531" y="476"/>
                        <a:pt x="1529" y="475"/>
                      </a:cubicBezTo>
                      <a:cubicBezTo>
                        <a:pt x="1433" y="444"/>
                        <a:pt x="1122" y="373"/>
                        <a:pt x="672" y="587"/>
                      </a:cubicBezTo>
                      <a:cubicBezTo>
                        <a:pt x="660" y="592"/>
                        <a:pt x="650" y="600"/>
                        <a:pt x="642" y="609"/>
                      </a:cubicBezTo>
                      <a:cubicBezTo>
                        <a:pt x="602" y="536"/>
                        <a:pt x="602" y="536"/>
                        <a:pt x="602" y="536"/>
                      </a:cubicBezTo>
                      <a:cubicBezTo>
                        <a:pt x="465" y="611"/>
                        <a:pt x="465" y="611"/>
                        <a:pt x="465" y="611"/>
                      </a:cubicBezTo>
                      <a:cubicBezTo>
                        <a:pt x="403" y="499"/>
                        <a:pt x="403" y="499"/>
                        <a:pt x="403" y="499"/>
                      </a:cubicBezTo>
                      <a:cubicBezTo>
                        <a:pt x="0" y="720"/>
                        <a:pt x="0" y="720"/>
                        <a:pt x="0" y="720"/>
                      </a:cubicBezTo>
                      <a:cubicBezTo>
                        <a:pt x="306" y="1276"/>
                        <a:pt x="306" y="1276"/>
                        <a:pt x="306" y="1276"/>
                      </a:cubicBezTo>
                      <a:lnTo>
                        <a:pt x="709" y="1055"/>
                      </a:lnTo>
                      <a:close/>
                      <a:moveTo>
                        <a:pt x="562" y="672"/>
                      </a:moveTo>
                      <a:cubicBezTo>
                        <a:pt x="645" y="823"/>
                        <a:pt x="645" y="823"/>
                        <a:pt x="645" y="823"/>
                      </a:cubicBezTo>
                      <a:cubicBezTo>
                        <a:pt x="601" y="847"/>
                        <a:pt x="601" y="847"/>
                        <a:pt x="601" y="847"/>
                      </a:cubicBezTo>
                      <a:cubicBezTo>
                        <a:pt x="518" y="696"/>
                        <a:pt x="518" y="696"/>
                        <a:pt x="518" y="696"/>
                      </a:cubicBezTo>
                      <a:lnTo>
                        <a:pt x="562" y="67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56" name="Group 55"/>
              <p:cNvGrpSpPr/>
              <p:nvPr/>
            </p:nvGrpSpPr>
            <p:grpSpPr>
              <a:xfrm>
                <a:off x="3430605" y="2322519"/>
                <a:ext cx="1762906" cy="4905735"/>
                <a:chOff x="1827212" y="2721589"/>
                <a:chExt cx="1500735" cy="4176177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2511696" y="3816463"/>
                  <a:ext cx="131766" cy="3081303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50000"/>
                      </a:schemeClr>
                    </a:gs>
                    <a:gs pos="25000">
                      <a:schemeClr val="bg1">
                        <a:lumMod val="75000"/>
                      </a:schemeClr>
                    </a:gs>
                    <a:gs pos="50000">
                      <a:schemeClr val="bg1">
                        <a:lumMod val="85000"/>
                      </a:schemeClr>
                    </a:gs>
                    <a:gs pos="75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82" name="Group 81"/>
                <p:cNvGrpSpPr/>
                <p:nvPr/>
              </p:nvGrpSpPr>
              <p:grpSpPr>
                <a:xfrm>
                  <a:off x="1827212" y="2817746"/>
                  <a:ext cx="1500735" cy="1500735"/>
                  <a:chOff x="4441277" y="2884842"/>
                  <a:chExt cx="867870" cy="867870"/>
                </a:xfrm>
                <a:effectLst>
                  <a:outerShdw blurRad="114300" sx="102000" sy="102000" algn="ctr" rotWithShape="0">
                    <a:prstClr val="black">
                      <a:alpha val="23000"/>
                    </a:prstClr>
                  </a:outerShdw>
                </a:effectLst>
              </p:grpSpPr>
              <p:sp>
                <p:nvSpPr>
                  <p:cNvPr id="86" name="Rectangle 85"/>
                  <p:cNvSpPr/>
                  <p:nvPr/>
                </p:nvSpPr>
                <p:spPr>
                  <a:xfrm rot="2700000">
                    <a:off x="4441277" y="2884842"/>
                    <a:ext cx="867870" cy="867870"/>
                  </a:xfrm>
                  <a:prstGeom prst="rect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87" name="Rectangle 86"/>
                  <p:cNvSpPr/>
                  <p:nvPr/>
                </p:nvSpPr>
                <p:spPr>
                  <a:xfrm rot="2700000">
                    <a:off x="4483130" y="2926695"/>
                    <a:ext cx="784165" cy="784165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83" name="Oval 82"/>
                <p:cNvSpPr/>
                <p:nvPr/>
              </p:nvSpPr>
              <p:spPr>
                <a:xfrm>
                  <a:off x="2539479" y="4343400"/>
                  <a:ext cx="76200" cy="762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50000"/>
                      </a:schemeClr>
                    </a:gs>
                    <a:gs pos="59000">
                      <a:schemeClr val="bg1">
                        <a:lumMod val="75000"/>
                      </a:schemeClr>
                    </a:gs>
                    <a:gs pos="9000">
                      <a:schemeClr val="bg1">
                        <a:lumMod val="8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4" name="Oval 83"/>
                <p:cNvSpPr/>
                <p:nvPr/>
              </p:nvSpPr>
              <p:spPr>
                <a:xfrm>
                  <a:off x="2539479" y="2721589"/>
                  <a:ext cx="76200" cy="762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50000"/>
                      </a:schemeClr>
                    </a:gs>
                    <a:gs pos="59000">
                      <a:schemeClr val="bg1">
                        <a:lumMod val="75000"/>
                      </a:schemeClr>
                    </a:gs>
                    <a:gs pos="9000">
                      <a:schemeClr val="bg1">
                        <a:lumMod val="8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5" name="Freeform 5"/>
                <p:cNvSpPr>
                  <a:spLocks noEditPoints="1"/>
                </p:cNvSpPr>
                <p:nvPr/>
              </p:nvSpPr>
              <p:spPr bwMode="auto">
                <a:xfrm>
                  <a:off x="2158480" y="3107820"/>
                  <a:ext cx="838199" cy="967575"/>
                </a:xfrm>
                <a:custGeom>
                  <a:avLst/>
                  <a:gdLst>
                    <a:gd name="T0" fmla="*/ 709 w 2217"/>
                    <a:gd name="T1" fmla="*/ 1055 h 2562"/>
                    <a:gd name="T2" fmla="*/ 644 w 2217"/>
                    <a:gd name="T3" fmla="*/ 937 h 2562"/>
                    <a:gd name="T4" fmla="*/ 781 w 2217"/>
                    <a:gd name="T5" fmla="*/ 862 h 2562"/>
                    <a:gd name="T6" fmla="*/ 733 w 2217"/>
                    <a:gd name="T7" fmla="*/ 775 h 2562"/>
                    <a:gd name="T8" fmla="*/ 758 w 2217"/>
                    <a:gd name="T9" fmla="*/ 767 h 2562"/>
                    <a:gd name="T10" fmla="*/ 1304 w 2217"/>
                    <a:gd name="T11" fmla="*/ 639 h 2562"/>
                    <a:gd name="T12" fmla="*/ 1043 w 2217"/>
                    <a:gd name="T13" fmla="*/ 1207 h 2562"/>
                    <a:gd name="T14" fmla="*/ 1028 w 2217"/>
                    <a:gd name="T15" fmla="*/ 1392 h 2562"/>
                    <a:gd name="T16" fmla="*/ 1158 w 2217"/>
                    <a:gd name="T17" fmla="*/ 1605 h 2562"/>
                    <a:gd name="T18" fmla="*/ 1137 w 2217"/>
                    <a:gd name="T19" fmla="*/ 1672 h 2562"/>
                    <a:gd name="T20" fmla="*/ 727 w 2217"/>
                    <a:gd name="T21" fmla="*/ 2278 h 2562"/>
                    <a:gd name="T22" fmla="*/ 756 w 2217"/>
                    <a:gd name="T23" fmla="*/ 2453 h 2562"/>
                    <a:gd name="T24" fmla="*/ 820 w 2217"/>
                    <a:gd name="T25" fmla="*/ 2476 h 2562"/>
                    <a:gd name="T26" fmla="*/ 931 w 2217"/>
                    <a:gd name="T27" fmla="*/ 2424 h 2562"/>
                    <a:gd name="T28" fmla="*/ 1337 w 2217"/>
                    <a:gd name="T29" fmla="*/ 1825 h 2562"/>
                    <a:gd name="T30" fmla="*/ 1386 w 2217"/>
                    <a:gd name="T31" fmla="*/ 1892 h 2562"/>
                    <a:gd name="T32" fmla="*/ 1052 w 2217"/>
                    <a:gd name="T33" fmla="*/ 2356 h 2562"/>
                    <a:gd name="T34" fmla="*/ 1071 w 2217"/>
                    <a:gd name="T35" fmla="*/ 2532 h 2562"/>
                    <a:gd name="T36" fmla="*/ 1141 w 2217"/>
                    <a:gd name="T37" fmla="*/ 2560 h 2562"/>
                    <a:gd name="T38" fmla="*/ 1247 w 2217"/>
                    <a:gd name="T39" fmla="*/ 2514 h 2562"/>
                    <a:gd name="T40" fmla="*/ 1643 w 2217"/>
                    <a:gd name="T41" fmla="*/ 1870 h 2562"/>
                    <a:gd name="T42" fmla="*/ 1457 w 2217"/>
                    <a:gd name="T43" fmla="*/ 1576 h 2562"/>
                    <a:gd name="T44" fmla="*/ 1430 w 2217"/>
                    <a:gd name="T45" fmla="*/ 1544 h 2562"/>
                    <a:gd name="T46" fmla="*/ 1504 w 2217"/>
                    <a:gd name="T47" fmla="*/ 1335 h 2562"/>
                    <a:gd name="T48" fmla="*/ 1624 w 2217"/>
                    <a:gd name="T49" fmla="*/ 963 h 2562"/>
                    <a:gd name="T50" fmla="*/ 1668 w 2217"/>
                    <a:gd name="T51" fmla="*/ 1117 h 2562"/>
                    <a:gd name="T52" fmla="*/ 1828 w 2217"/>
                    <a:gd name="T53" fmla="*/ 1188 h 2562"/>
                    <a:gd name="T54" fmla="*/ 2128 w 2217"/>
                    <a:gd name="T55" fmla="*/ 1157 h 2562"/>
                    <a:gd name="T56" fmla="*/ 2206 w 2217"/>
                    <a:gd name="T57" fmla="*/ 1038 h 2562"/>
                    <a:gd name="T58" fmla="*/ 2087 w 2217"/>
                    <a:gd name="T59" fmla="*/ 961 h 2562"/>
                    <a:gd name="T60" fmla="*/ 1830 w 2217"/>
                    <a:gd name="T61" fmla="*/ 988 h 2562"/>
                    <a:gd name="T62" fmla="*/ 1819 w 2217"/>
                    <a:gd name="T63" fmla="*/ 914 h 2562"/>
                    <a:gd name="T64" fmla="*/ 1719 w 2217"/>
                    <a:gd name="T65" fmla="*/ 592 h 2562"/>
                    <a:gd name="T66" fmla="*/ 1690 w 2217"/>
                    <a:gd name="T67" fmla="*/ 564 h 2562"/>
                    <a:gd name="T68" fmla="*/ 1667 w 2217"/>
                    <a:gd name="T69" fmla="*/ 542 h 2562"/>
                    <a:gd name="T70" fmla="*/ 1720 w 2217"/>
                    <a:gd name="T71" fmla="*/ 547 h 2562"/>
                    <a:gd name="T72" fmla="*/ 1994 w 2217"/>
                    <a:gd name="T73" fmla="*/ 273 h 2562"/>
                    <a:gd name="T74" fmla="*/ 1720 w 2217"/>
                    <a:gd name="T75" fmla="*/ 0 h 2562"/>
                    <a:gd name="T76" fmla="*/ 1446 w 2217"/>
                    <a:gd name="T77" fmla="*/ 273 h 2562"/>
                    <a:gd name="T78" fmla="*/ 1537 w 2217"/>
                    <a:gd name="T79" fmla="*/ 477 h 2562"/>
                    <a:gd name="T80" fmla="*/ 1529 w 2217"/>
                    <a:gd name="T81" fmla="*/ 475 h 2562"/>
                    <a:gd name="T82" fmla="*/ 672 w 2217"/>
                    <a:gd name="T83" fmla="*/ 587 h 2562"/>
                    <a:gd name="T84" fmla="*/ 642 w 2217"/>
                    <a:gd name="T85" fmla="*/ 609 h 2562"/>
                    <a:gd name="T86" fmla="*/ 602 w 2217"/>
                    <a:gd name="T87" fmla="*/ 536 h 2562"/>
                    <a:gd name="T88" fmla="*/ 465 w 2217"/>
                    <a:gd name="T89" fmla="*/ 611 h 2562"/>
                    <a:gd name="T90" fmla="*/ 403 w 2217"/>
                    <a:gd name="T91" fmla="*/ 499 h 2562"/>
                    <a:gd name="T92" fmla="*/ 0 w 2217"/>
                    <a:gd name="T93" fmla="*/ 720 h 2562"/>
                    <a:gd name="T94" fmla="*/ 306 w 2217"/>
                    <a:gd name="T95" fmla="*/ 1276 h 2562"/>
                    <a:gd name="T96" fmla="*/ 709 w 2217"/>
                    <a:gd name="T97" fmla="*/ 1055 h 2562"/>
                    <a:gd name="T98" fmla="*/ 562 w 2217"/>
                    <a:gd name="T99" fmla="*/ 672 h 2562"/>
                    <a:gd name="T100" fmla="*/ 645 w 2217"/>
                    <a:gd name="T101" fmla="*/ 823 h 2562"/>
                    <a:gd name="T102" fmla="*/ 601 w 2217"/>
                    <a:gd name="T103" fmla="*/ 847 h 2562"/>
                    <a:gd name="T104" fmla="*/ 518 w 2217"/>
                    <a:gd name="T105" fmla="*/ 696 h 2562"/>
                    <a:gd name="T106" fmla="*/ 562 w 2217"/>
                    <a:gd name="T107" fmla="*/ 672 h 25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217" h="2562">
                      <a:moveTo>
                        <a:pt x="709" y="1055"/>
                      </a:moveTo>
                      <a:cubicBezTo>
                        <a:pt x="644" y="937"/>
                        <a:pt x="644" y="937"/>
                        <a:pt x="644" y="937"/>
                      </a:cubicBezTo>
                      <a:cubicBezTo>
                        <a:pt x="781" y="862"/>
                        <a:pt x="781" y="862"/>
                        <a:pt x="781" y="862"/>
                      </a:cubicBezTo>
                      <a:cubicBezTo>
                        <a:pt x="733" y="775"/>
                        <a:pt x="733" y="775"/>
                        <a:pt x="733" y="775"/>
                      </a:cubicBezTo>
                      <a:cubicBezTo>
                        <a:pt x="742" y="774"/>
                        <a:pt x="750" y="771"/>
                        <a:pt x="758" y="767"/>
                      </a:cubicBezTo>
                      <a:cubicBezTo>
                        <a:pt x="995" y="655"/>
                        <a:pt x="1180" y="634"/>
                        <a:pt x="1304" y="639"/>
                      </a:cubicBezTo>
                      <a:cubicBezTo>
                        <a:pt x="1226" y="831"/>
                        <a:pt x="1105" y="1008"/>
                        <a:pt x="1043" y="1207"/>
                      </a:cubicBezTo>
                      <a:cubicBezTo>
                        <a:pt x="1024" y="1265"/>
                        <a:pt x="1007" y="1332"/>
                        <a:pt x="1028" y="1392"/>
                      </a:cubicBezTo>
                      <a:cubicBezTo>
                        <a:pt x="1051" y="1457"/>
                        <a:pt x="1100" y="1530"/>
                        <a:pt x="1158" y="1605"/>
                      </a:cubicBezTo>
                      <a:cubicBezTo>
                        <a:pt x="1151" y="1630"/>
                        <a:pt x="1143" y="1653"/>
                        <a:pt x="1137" y="1672"/>
                      </a:cubicBezTo>
                      <a:cubicBezTo>
                        <a:pt x="1113" y="1726"/>
                        <a:pt x="906" y="2028"/>
                        <a:pt x="727" y="2278"/>
                      </a:cubicBezTo>
                      <a:cubicBezTo>
                        <a:pt x="687" y="2334"/>
                        <a:pt x="700" y="2412"/>
                        <a:pt x="756" y="2453"/>
                      </a:cubicBezTo>
                      <a:cubicBezTo>
                        <a:pt x="776" y="2467"/>
                        <a:pt x="798" y="2474"/>
                        <a:pt x="820" y="2476"/>
                      </a:cubicBezTo>
                      <a:cubicBezTo>
                        <a:pt x="862" y="2478"/>
                        <a:pt x="904" y="2460"/>
                        <a:pt x="931" y="2424"/>
                      </a:cubicBezTo>
                      <a:cubicBezTo>
                        <a:pt x="1056" y="2249"/>
                        <a:pt x="1253" y="1970"/>
                        <a:pt x="1337" y="1825"/>
                      </a:cubicBezTo>
                      <a:cubicBezTo>
                        <a:pt x="1357" y="1850"/>
                        <a:pt x="1375" y="1874"/>
                        <a:pt x="1386" y="1892"/>
                      </a:cubicBezTo>
                      <a:cubicBezTo>
                        <a:pt x="1345" y="1975"/>
                        <a:pt x="1189" y="2187"/>
                        <a:pt x="1052" y="2356"/>
                      </a:cubicBezTo>
                      <a:cubicBezTo>
                        <a:pt x="1009" y="2410"/>
                        <a:pt x="1017" y="2489"/>
                        <a:pt x="1071" y="2532"/>
                      </a:cubicBezTo>
                      <a:cubicBezTo>
                        <a:pt x="1091" y="2549"/>
                        <a:pt x="1116" y="2558"/>
                        <a:pt x="1141" y="2560"/>
                      </a:cubicBezTo>
                      <a:cubicBezTo>
                        <a:pt x="1180" y="2562"/>
                        <a:pt x="1220" y="2546"/>
                        <a:pt x="1247" y="2514"/>
                      </a:cubicBezTo>
                      <a:cubicBezTo>
                        <a:pt x="1657" y="2008"/>
                        <a:pt x="1648" y="1915"/>
                        <a:pt x="1643" y="1870"/>
                      </a:cubicBezTo>
                      <a:cubicBezTo>
                        <a:pt x="1635" y="1795"/>
                        <a:pt x="1577" y="1722"/>
                        <a:pt x="1457" y="1576"/>
                      </a:cubicBezTo>
                      <a:cubicBezTo>
                        <a:pt x="1448" y="1566"/>
                        <a:pt x="1439" y="1555"/>
                        <a:pt x="1430" y="1544"/>
                      </a:cubicBezTo>
                      <a:cubicBezTo>
                        <a:pt x="1464" y="1475"/>
                        <a:pt x="1489" y="1374"/>
                        <a:pt x="1504" y="1335"/>
                      </a:cubicBezTo>
                      <a:cubicBezTo>
                        <a:pt x="1624" y="963"/>
                        <a:pt x="1624" y="963"/>
                        <a:pt x="1624" y="963"/>
                      </a:cubicBezTo>
                      <a:cubicBezTo>
                        <a:pt x="1632" y="1026"/>
                        <a:pt x="1641" y="1077"/>
                        <a:pt x="1668" y="1117"/>
                      </a:cubicBezTo>
                      <a:cubicBezTo>
                        <a:pt x="1682" y="1138"/>
                        <a:pt x="1711" y="1180"/>
                        <a:pt x="1828" y="1188"/>
                      </a:cubicBezTo>
                      <a:cubicBezTo>
                        <a:pt x="1894" y="1193"/>
                        <a:pt x="1990" y="1186"/>
                        <a:pt x="2128" y="1157"/>
                      </a:cubicBezTo>
                      <a:cubicBezTo>
                        <a:pt x="2182" y="1145"/>
                        <a:pt x="2217" y="1092"/>
                        <a:pt x="2206" y="1038"/>
                      </a:cubicBezTo>
                      <a:cubicBezTo>
                        <a:pt x="2194" y="984"/>
                        <a:pt x="2142" y="950"/>
                        <a:pt x="2087" y="961"/>
                      </a:cubicBezTo>
                      <a:cubicBezTo>
                        <a:pt x="1991" y="981"/>
                        <a:pt x="1881" y="990"/>
                        <a:pt x="1830" y="988"/>
                      </a:cubicBezTo>
                      <a:cubicBezTo>
                        <a:pt x="1826" y="968"/>
                        <a:pt x="1822" y="938"/>
                        <a:pt x="1819" y="914"/>
                      </a:cubicBezTo>
                      <a:cubicBezTo>
                        <a:pt x="1806" y="821"/>
                        <a:pt x="1789" y="693"/>
                        <a:pt x="1719" y="592"/>
                      </a:cubicBezTo>
                      <a:cubicBezTo>
                        <a:pt x="1711" y="580"/>
                        <a:pt x="1701" y="571"/>
                        <a:pt x="1690" y="564"/>
                      </a:cubicBezTo>
                      <a:cubicBezTo>
                        <a:pt x="1684" y="556"/>
                        <a:pt x="1676" y="549"/>
                        <a:pt x="1667" y="542"/>
                      </a:cubicBezTo>
                      <a:cubicBezTo>
                        <a:pt x="1684" y="545"/>
                        <a:pt x="1702" y="547"/>
                        <a:pt x="1720" y="547"/>
                      </a:cubicBezTo>
                      <a:cubicBezTo>
                        <a:pt x="1871" y="547"/>
                        <a:pt x="1994" y="425"/>
                        <a:pt x="1994" y="273"/>
                      </a:cubicBezTo>
                      <a:cubicBezTo>
                        <a:pt x="1994" y="122"/>
                        <a:pt x="1871" y="0"/>
                        <a:pt x="1720" y="0"/>
                      </a:cubicBezTo>
                      <a:cubicBezTo>
                        <a:pt x="1569" y="0"/>
                        <a:pt x="1446" y="122"/>
                        <a:pt x="1446" y="273"/>
                      </a:cubicBezTo>
                      <a:cubicBezTo>
                        <a:pt x="1446" y="354"/>
                        <a:pt x="1481" y="427"/>
                        <a:pt x="1537" y="477"/>
                      </a:cubicBezTo>
                      <a:cubicBezTo>
                        <a:pt x="1534" y="476"/>
                        <a:pt x="1531" y="476"/>
                        <a:pt x="1529" y="475"/>
                      </a:cubicBezTo>
                      <a:cubicBezTo>
                        <a:pt x="1433" y="444"/>
                        <a:pt x="1122" y="373"/>
                        <a:pt x="672" y="587"/>
                      </a:cubicBezTo>
                      <a:cubicBezTo>
                        <a:pt x="660" y="592"/>
                        <a:pt x="650" y="600"/>
                        <a:pt x="642" y="609"/>
                      </a:cubicBezTo>
                      <a:cubicBezTo>
                        <a:pt x="602" y="536"/>
                        <a:pt x="602" y="536"/>
                        <a:pt x="602" y="536"/>
                      </a:cubicBezTo>
                      <a:cubicBezTo>
                        <a:pt x="465" y="611"/>
                        <a:pt x="465" y="611"/>
                        <a:pt x="465" y="611"/>
                      </a:cubicBezTo>
                      <a:cubicBezTo>
                        <a:pt x="403" y="499"/>
                        <a:pt x="403" y="499"/>
                        <a:pt x="403" y="499"/>
                      </a:cubicBezTo>
                      <a:cubicBezTo>
                        <a:pt x="0" y="720"/>
                        <a:pt x="0" y="720"/>
                        <a:pt x="0" y="720"/>
                      </a:cubicBezTo>
                      <a:cubicBezTo>
                        <a:pt x="306" y="1276"/>
                        <a:pt x="306" y="1276"/>
                        <a:pt x="306" y="1276"/>
                      </a:cubicBezTo>
                      <a:lnTo>
                        <a:pt x="709" y="1055"/>
                      </a:lnTo>
                      <a:close/>
                      <a:moveTo>
                        <a:pt x="562" y="672"/>
                      </a:moveTo>
                      <a:cubicBezTo>
                        <a:pt x="645" y="823"/>
                        <a:pt x="645" y="823"/>
                        <a:pt x="645" y="823"/>
                      </a:cubicBezTo>
                      <a:cubicBezTo>
                        <a:pt x="601" y="847"/>
                        <a:pt x="601" y="847"/>
                        <a:pt x="601" y="847"/>
                      </a:cubicBezTo>
                      <a:cubicBezTo>
                        <a:pt x="518" y="696"/>
                        <a:pt x="518" y="696"/>
                        <a:pt x="518" y="696"/>
                      </a:cubicBezTo>
                      <a:lnTo>
                        <a:pt x="562" y="67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57" name="Group 56"/>
              <p:cNvGrpSpPr/>
              <p:nvPr/>
            </p:nvGrpSpPr>
            <p:grpSpPr>
              <a:xfrm>
                <a:off x="2115408" y="4443262"/>
                <a:ext cx="1000804" cy="2784992"/>
                <a:chOff x="1827212" y="2721589"/>
                <a:chExt cx="1500735" cy="4176177"/>
              </a:xfrm>
            </p:grpSpPr>
            <p:sp>
              <p:nvSpPr>
                <p:cNvPr id="74" name="Rectangle 73"/>
                <p:cNvSpPr/>
                <p:nvPr/>
              </p:nvSpPr>
              <p:spPr>
                <a:xfrm>
                  <a:off x="2511696" y="3816463"/>
                  <a:ext cx="131766" cy="3081303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50000"/>
                      </a:schemeClr>
                    </a:gs>
                    <a:gs pos="25000">
                      <a:schemeClr val="bg1">
                        <a:lumMod val="75000"/>
                      </a:schemeClr>
                    </a:gs>
                    <a:gs pos="50000">
                      <a:schemeClr val="bg1">
                        <a:lumMod val="85000"/>
                      </a:schemeClr>
                    </a:gs>
                    <a:gs pos="75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75" name="Group 74"/>
                <p:cNvGrpSpPr/>
                <p:nvPr/>
              </p:nvGrpSpPr>
              <p:grpSpPr>
                <a:xfrm>
                  <a:off x="1827212" y="2817746"/>
                  <a:ext cx="1500735" cy="1500735"/>
                  <a:chOff x="4441277" y="2884842"/>
                  <a:chExt cx="867870" cy="867870"/>
                </a:xfrm>
                <a:effectLst>
                  <a:outerShdw blurRad="114300" sx="102000" sy="102000" algn="ctr" rotWithShape="0">
                    <a:prstClr val="black">
                      <a:alpha val="23000"/>
                    </a:prstClr>
                  </a:outerShdw>
                </a:effectLst>
              </p:grpSpPr>
              <p:sp>
                <p:nvSpPr>
                  <p:cNvPr id="79" name="Rectangle 78"/>
                  <p:cNvSpPr/>
                  <p:nvPr/>
                </p:nvSpPr>
                <p:spPr>
                  <a:xfrm rot="2700000">
                    <a:off x="4441277" y="2884842"/>
                    <a:ext cx="867870" cy="867870"/>
                  </a:xfrm>
                  <a:prstGeom prst="rect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80" name="Rectangle 79"/>
                  <p:cNvSpPr/>
                  <p:nvPr/>
                </p:nvSpPr>
                <p:spPr>
                  <a:xfrm rot="2700000">
                    <a:off x="4483130" y="2926695"/>
                    <a:ext cx="784165" cy="784165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76" name="Oval 75"/>
                <p:cNvSpPr/>
                <p:nvPr/>
              </p:nvSpPr>
              <p:spPr>
                <a:xfrm>
                  <a:off x="2539479" y="4343400"/>
                  <a:ext cx="76200" cy="762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50000"/>
                      </a:schemeClr>
                    </a:gs>
                    <a:gs pos="59000">
                      <a:schemeClr val="bg1">
                        <a:lumMod val="75000"/>
                      </a:schemeClr>
                    </a:gs>
                    <a:gs pos="9000">
                      <a:schemeClr val="bg1">
                        <a:lumMod val="8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7" name="Oval 76"/>
                <p:cNvSpPr/>
                <p:nvPr/>
              </p:nvSpPr>
              <p:spPr>
                <a:xfrm>
                  <a:off x="2539479" y="2721589"/>
                  <a:ext cx="76200" cy="762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50000"/>
                      </a:schemeClr>
                    </a:gs>
                    <a:gs pos="59000">
                      <a:schemeClr val="bg1">
                        <a:lumMod val="75000"/>
                      </a:schemeClr>
                    </a:gs>
                    <a:gs pos="9000">
                      <a:schemeClr val="bg1">
                        <a:lumMod val="8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8" name="Freeform 5"/>
                <p:cNvSpPr>
                  <a:spLocks noEditPoints="1"/>
                </p:cNvSpPr>
                <p:nvPr/>
              </p:nvSpPr>
              <p:spPr bwMode="auto">
                <a:xfrm>
                  <a:off x="2158480" y="3107820"/>
                  <a:ext cx="838199" cy="967575"/>
                </a:xfrm>
                <a:custGeom>
                  <a:avLst/>
                  <a:gdLst>
                    <a:gd name="T0" fmla="*/ 709 w 2217"/>
                    <a:gd name="T1" fmla="*/ 1055 h 2562"/>
                    <a:gd name="T2" fmla="*/ 644 w 2217"/>
                    <a:gd name="T3" fmla="*/ 937 h 2562"/>
                    <a:gd name="T4" fmla="*/ 781 w 2217"/>
                    <a:gd name="T5" fmla="*/ 862 h 2562"/>
                    <a:gd name="T6" fmla="*/ 733 w 2217"/>
                    <a:gd name="T7" fmla="*/ 775 h 2562"/>
                    <a:gd name="T8" fmla="*/ 758 w 2217"/>
                    <a:gd name="T9" fmla="*/ 767 h 2562"/>
                    <a:gd name="T10" fmla="*/ 1304 w 2217"/>
                    <a:gd name="T11" fmla="*/ 639 h 2562"/>
                    <a:gd name="T12" fmla="*/ 1043 w 2217"/>
                    <a:gd name="T13" fmla="*/ 1207 h 2562"/>
                    <a:gd name="T14" fmla="*/ 1028 w 2217"/>
                    <a:gd name="T15" fmla="*/ 1392 h 2562"/>
                    <a:gd name="T16" fmla="*/ 1158 w 2217"/>
                    <a:gd name="T17" fmla="*/ 1605 h 2562"/>
                    <a:gd name="T18" fmla="*/ 1137 w 2217"/>
                    <a:gd name="T19" fmla="*/ 1672 h 2562"/>
                    <a:gd name="T20" fmla="*/ 727 w 2217"/>
                    <a:gd name="T21" fmla="*/ 2278 h 2562"/>
                    <a:gd name="T22" fmla="*/ 756 w 2217"/>
                    <a:gd name="T23" fmla="*/ 2453 h 2562"/>
                    <a:gd name="T24" fmla="*/ 820 w 2217"/>
                    <a:gd name="T25" fmla="*/ 2476 h 2562"/>
                    <a:gd name="T26" fmla="*/ 931 w 2217"/>
                    <a:gd name="T27" fmla="*/ 2424 h 2562"/>
                    <a:gd name="T28" fmla="*/ 1337 w 2217"/>
                    <a:gd name="T29" fmla="*/ 1825 h 2562"/>
                    <a:gd name="T30" fmla="*/ 1386 w 2217"/>
                    <a:gd name="T31" fmla="*/ 1892 h 2562"/>
                    <a:gd name="T32" fmla="*/ 1052 w 2217"/>
                    <a:gd name="T33" fmla="*/ 2356 h 2562"/>
                    <a:gd name="T34" fmla="*/ 1071 w 2217"/>
                    <a:gd name="T35" fmla="*/ 2532 h 2562"/>
                    <a:gd name="T36" fmla="*/ 1141 w 2217"/>
                    <a:gd name="T37" fmla="*/ 2560 h 2562"/>
                    <a:gd name="T38" fmla="*/ 1247 w 2217"/>
                    <a:gd name="T39" fmla="*/ 2514 h 2562"/>
                    <a:gd name="T40" fmla="*/ 1643 w 2217"/>
                    <a:gd name="T41" fmla="*/ 1870 h 2562"/>
                    <a:gd name="T42" fmla="*/ 1457 w 2217"/>
                    <a:gd name="T43" fmla="*/ 1576 h 2562"/>
                    <a:gd name="T44" fmla="*/ 1430 w 2217"/>
                    <a:gd name="T45" fmla="*/ 1544 h 2562"/>
                    <a:gd name="T46" fmla="*/ 1504 w 2217"/>
                    <a:gd name="T47" fmla="*/ 1335 h 2562"/>
                    <a:gd name="T48" fmla="*/ 1624 w 2217"/>
                    <a:gd name="T49" fmla="*/ 963 h 2562"/>
                    <a:gd name="T50" fmla="*/ 1668 w 2217"/>
                    <a:gd name="T51" fmla="*/ 1117 h 2562"/>
                    <a:gd name="T52" fmla="*/ 1828 w 2217"/>
                    <a:gd name="T53" fmla="*/ 1188 h 2562"/>
                    <a:gd name="T54" fmla="*/ 2128 w 2217"/>
                    <a:gd name="T55" fmla="*/ 1157 h 2562"/>
                    <a:gd name="T56" fmla="*/ 2206 w 2217"/>
                    <a:gd name="T57" fmla="*/ 1038 h 2562"/>
                    <a:gd name="T58" fmla="*/ 2087 w 2217"/>
                    <a:gd name="T59" fmla="*/ 961 h 2562"/>
                    <a:gd name="T60" fmla="*/ 1830 w 2217"/>
                    <a:gd name="T61" fmla="*/ 988 h 2562"/>
                    <a:gd name="T62" fmla="*/ 1819 w 2217"/>
                    <a:gd name="T63" fmla="*/ 914 h 2562"/>
                    <a:gd name="T64" fmla="*/ 1719 w 2217"/>
                    <a:gd name="T65" fmla="*/ 592 h 2562"/>
                    <a:gd name="T66" fmla="*/ 1690 w 2217"/>
                    <a:gd name="T67" fmla="*/ 564 h 2562"/>
                    <a:gd name="T68" fmla="*/ 1667 w 2217"/>
                    <a:gd name="T69" fmla="*/ 542 h 2562"/>
                    <a:gd name="T70" fmla="*/ 1720 w 2217"/>
                    <a:gd name="T71" fmla="*/ 547 h 2562"/>
                    <a:gd name="T72" fmla="*/ 1994 w 2217"/>
                    <a:gd name="T73" fmla="*/ 273 h 2562"/>
                    <a:gd name="T74" fmla="*/ 1720 w 2217"/>
                    <a:gd name="T75" fmla="*/ 0 h 2562"/>
                    <a:gd name="T76" fmla="*/ 1446 w 2217"/>
                    <a:gd name="T77" fmla="*/ 273 h 2562"/>
                    <a:gd name="T78" fmla="*/ 1537 w 2217"/>
                    <a:gd name="T79" fmla="*/ 477 h 2562"/>
                    <a:gd name="T80" fmla="*/ 1529 w 2217"/>
                    <a:gd name="T81" fmla="*/ 475 h 2562"/>
                    <a:gd name="T82" fmla="*/ 672 w 2217"/>
                    <a:gd name="T83" fmla="*/ 587 h 2562"/>
                    <a:gd name="T84" fmla="*/ 642 w 2217"/>
                    <a:gd name="T85" fmla="*/ 609 h 2562"/>
                    <a:gd name="T86" fmla="*/ 602 w 2217"/>
                    <a:gd name="T87" fmla="*/ 536 h 2562"/>
                    <a:gd name="T88" fmla="*/ 465 w 2217"/>
                    <a:gd name="T89" fmla="*/ 611 h 2562"/>
                    <a:gd name="T90" fmla="*/ 403 w 2217"/>
                    <a:gd name="T91" fmla="*/ 499 h 2562"/>
                    <a:gd name="T92" fmla="*/ 0 w 2217"/>
                    <a:gd name="T93" fmla="*/ 720 h 2562"/>
                    <a:gd name="T94" fmla="*/ 306 w 2217"/>
                    <a:gd name="T95" fmla="*/ 1276 h 2562"/>
                    <a:gd name="T96" fmla="*/ 709 w 2217"/>
                    <a:gd name="T97" fmla="*/ 1055 h 2562"/>
                    <a:gd name="T98" fmla="*/ 562 w 2217"/>
                    <a:gd name="T99" fmla="*/ 672 h 2562"/>
                    <a:gd name="T100" fmla="*/ 645 w 2217"/>
                    <a:gd name="T101" fmla="*/ 823 h 2562"/>
                    <a:gd name="T102" fmla="*/ 601 w 2217"/>
                    <a:gd name="T103" fmla="*/ 847 h 2562"/>
                    <a:gd name="T104" fmla="*/ 518 w 2217"/>
                    <a:gd name="T105" fmla="*/ 696 h 2562"/>
                    <a:gd name="T106" fmla="*/ 562 w 2217"/>
                    <a:gd name="T107" fmla="*/ 672 h 25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217" h="2562">
                      <a:moveTo>
                        <a:pt x="709" y="1055"/>
                      </a:moveTo>
                      <a:cubicBezTo>
                        <a:pt x="644" y="937"/>
                        <a:pt x="644" y="937"/>
                        <a:pt x="644" y="937"/>
                      </a:cubicBezTo>
                      <a:cubicBezTo>
                        <a:pt x="781" y="862"/>
                        <a:pt x="781" y="862"/>
                        <a:pt x="781" y="862"/>
                      </a:cubicBezTo>
                      <a:cubicBezTo>
                        <a:pt x="733" y="775"/>
                        <a:pt x="733" y="775"/>
                        <a:pt x="733" y="775"/>
                      </a:cubicBezTo>
                      <a:cubicBezTo>
                        <a:pt x="742" y="774"/>
                        <a:pt x="750" y="771"/>
                        <a:pt x="758" y="767"/>
                      </a:cubicBezTo>
                      <a:cubicBezTo>
                        <a:pt x="995" y="655"/>
                        <a:pt x="1180" y="634"/>
                        <a:pt x="1304" y="639"/>
                      </a:cubicBezTo>
                      <a:cubicBezTo>
                        <a:pt x="1226" y="831"/>
                        <a:pt x="1105" y="1008"/>
                        <a:pt x="1043" y="1207"/>
                      </a:cubicBezTo>
                      <a:cubicBezTo>
                        <a:pt x="1024" y="1265"/>
                        <a:pt x="1007" y="1332"/>
                        <a:pt x="1028" y="1392"/>
                      </a:cubicBezTo>
                      <a:cubicBezTo>
                        <a:pt x="1051" y="1457"/>
                        <a:pt x="1100" y="1530"/>
                        <a:pt x="1158" y="1605"/>
                      </a:cubicBezTo>
                      <a:cubicBezTo>
                        <a:pt x="1151" y="1630"/>
                        <a:pt x="1143" y="1653"/>
                        <a:pt x="1137" y="1672"/>
                      </a:cubicBezTo>
                      <a:cubicBezTo>
                        <a:pt x="1113" y="1726"/>
                        <a:pt x="906" y="2028"/>
                        <a:pt x="727" y="2278"/>
                      </a:cubicBezTo>
                      <a:cubicBezTo>
                        <a:pt x="687" y="2334"/>
                        <a:pt x="700" y="2412"/>
                        <a:pt x="756" y="2453"/>
                      </a:cubicBezTo>
                      <a:cubicBezTo>
                        <a:pt x="776" y="2467"/>
                        <a:pt x="798" y="2474"/>
                        <a:pt x="820" y="2476"/>
                      </a:cubicBezTo>
                      <a:cubicBezTo>
                        <a:pt x="862" y="2478"/>
                        <a:pt x="904" y="2460"/>
                        <a:pt x="931" y="2424"/>
                      </a:cubicBezTo>
                      <a:cubicBezTo>
                        <a:pt x="1056" y="2249"/>
                        <a:pt x="1253" y="1970"/>
                        <a:pt x="1337" y="1825"/>
                      </a:cubicBezTo>
                      <a:cubicBezTo>
                        <a:pt x="1357" y="1850"/>
                        <a:pt x="1375" y="1874"/>
                        <a:pt x="1386" y="1892"/>
                      </a:cubicBezTo>
                      <a:cubicBezTo>
                        <a:pt x="1345" y="1975"/>
                        <a:pt x="1189" y="2187"/>
                        <a:pt x="1052" y="2356"/>
                      </a:cubicBezTo>
                      <a:cubicBezTo>
                        <a:pt x="1009" y="2410"/>
                        <a:pt x="1017" y="2489"/>
                        <a:pt x="1071" y="2532"/>
                      </a:cubicBezTo>
                      <a:cubicBezTo>
                        <a:pt x="1091" y="2549"/>
                        <a:pt x="1116" y="2558"/>
                        <a:pt x="1141" y="2560"/>
                      </a:cubicBezTo>
                      <a:cubicBezTo>
                        <a:pt x="1180" y="2562"/>
                        <a:pt x="1220" y="2546"/>
                        <a:pt x="1247" y="2514"/>
                      </a:cubicBezTo>
                      <a:cubicBezTo>
                        <a:pt x="1657" y="2008"/>
                        <a:pt x="1648" y="1915"/>
                        <a:pt x="1643" y="1870"/>
                      </a:cubicBezTo>
                      <a:cubicBezTo>
                        <a:pt x="1635" y="1795"/>
                        <a:pt x="1577" y="1722"/>
                        <a:pt x="1457" y="1576"/>
                      </a:cubicBezTo>
                      <a:cubicBezTo>
                        <a:pt x="1448" y="1566"/>
                        <a:pt x="1439" y="1555"/>
                        <a:pt x="1430" y="1544"/>
                      </a:cubicBezTo>
                      <a:cubicBezTo>
                        <a:pt x="1464" y="1475"/>
                        <a:pt x="1489" y="1374"/>
                        <a:pt x="1504" y="1335"/>
                      </a:cubicBezTo>
                      <a:cubicBezTo>
                        <a:pt x="1624" y="963"/>
                        <a:pt x="1624" y="963"/>
                        <a:pt x="1624" y="963"/>
                      </a:cubicBezTo>
                      <a:cubicBezTo>
                        <a:pt x="1632" y="1026"/>
                        <a:pt x="1641" y="1077"/>
                        <a:pt x="1668" y="1117"/>
                      </a:cubicBezTo>
                      <a:cubicBezTo>
                        <a:pt x="1682" y="1138"/>
                        <a:pt x="1711" y="1180"/>
                        <a:pt x="1828" y="1188"/>
                      </a:cubicBezTo>
                      <a:cubicBezTo>
                        <a:pt x="1894" y="1193"/>
                        <a:pt x="1990" y="1186"/>
                        <a:pt x="2128" y="1157"/>
                      </a:cubicBezTo>
                      <a:cubicBezTo>
                        <a:pt x="2182" y="1145"/>
                        <a:pt x="2217" y="1092"/>
                        <a:pt x="2206" y="1038"/>
                      </a:cubicBezTo>
                      <a:cubicBezTo>
                        <a:pt x="2194" y="984"/>
                        <a:pt x="2142" y="950"/>
                        <a:pt x="2087" y="961"/>
                      </a:cubicBezTo>
                      <a:cubicBezTo>
                        <a:pt x="1991" y="981"/>
                        <a:pt x="1881" y="990"/>
                        <a:pt x="1830" y="988"/>
                      </a:cubicBezTo>
                      <a:cubicBezTo>
                        <a:pt x="1826" y="968"/>
                        <a:pt x="1822" y="938"/>
                        <a:pt x="1819" y="914"/>
                      </a:cubicBezTo>
                      <a:cubicBezTo>
                        <a:pt x="1806" y="821"/>
                        <a:pt x="1789" y="693"/>
                        <a:pt x="1719" y="592"/>
                      </a:cubicBezTo>
                      <a:cubicBezTo>
                        <a:pt x="1711" y="580"/>
                        <a:pt x="1701" y="571"/>
                        <a:pt x="1690" y="564"/>
                      </a:cubicBezTo>
                      <a:cubicBezTo>
                        <a:pt x="1684" y="556"/>
                        <a:pt x="1676" y="549"/>
                        <a:pt x="1667" y="542"/>
                      </a:cubicBezTo>
                      <a:cubicBezTo>
                        <a:pt x="1684" y="545"/>
                        <a:pt x="1702" y="547"/>
                        <a:pt x="1720" y="547"/>
                      </a:cubicBezTo>
                      <a:cubicBezTo>
                        <a:pt x="1871" y="547"/>
                        <a:pt x="1994" y="425"/>
                        <a:pt x="1994" y="273"/>
                      </a:cubicBezTo>
                      <a:cubicBezTo>
                        <a:pt x="1994" y="122"/>
                        <a:pt x="1871" y="0"/>
                        <a:pt x="1720" y="0"/>
                      </a:cubicBezTo>
                      <a:cubicBezTo>
                        <a:pt x="1569" y="0"/>
                        <a:pt x="1446" y="122"/>
                        <a:pt x="1446" y="273"/>
                      </a:cubicBezTo>
                      <a:cubicBezTo>
                        <a:pt x="1446" y="354"/>
                        <a:pt x="1481" y="427"/>
                        <a:pt x="1537" y="477"/>
                      </a:cubicBezTo>
                      <a:cubicBezTo>
                        <a:pt x="1534" y="476"/>
                        <a:pt x="1531" y="476"/>
                        <a:pt x="1529" y="475"/>
                      </a:cubicBezTo>
                      <a:cubicBezTo>
                        <a:pt x="1433" y="444"/>
                        <a:pt x="1122" y="373"/>
                        <a:pt x="672" y="587"/>
                      </a:cubicBezTo>
                      <a:cubicBezTo>
                        <a:pt x="660" y="592"/>
                        <a:pt x="650" y="600"/>
                        <a:pt x="642" y="609"/>
                      </a:cubicBezTo>
                      <a:cubicBezTo>
                        <a:pt x="602" y="536"/>
                        <a:pt x="602" y="536"/>
                        <a:pt x="602" y="536"/>
                      </a:cubicBezTo>
                      <a:cubicBezTo>
                        <a:pt x="465" y="611"/>
                        <a:pt x="465" y="611"/>
                        <a:pt x="465" y="611"/>
                      </a:cubicBezTo>
                      <a:cubicBezTo>
                        <a:pt x="403" y="499"/>
                        <a:pt x="403" y="499"/>
                        <a:pt x="403" y="499"/>
                      </a:cubicBezTo>
                      <a:cubicBezTo>
                        <a:pt x="0" y="720"/>
                        <a:pt x="0" y="720"/>
                        <a:pt x="0" y="720"/>
                      </a:cubicBezTo>
                      <a:cubicBezTo>
                        <a:pt x="306" y="1276"/>
                        <a:pt x="306" y="1276"/>
                        <a:pt x="306" y="1276"/>
                      </a:cubicBezTo>
                      <a:lnTo>
                        <a:pt x="709" y="1055"/>
                      </a:lnTo>
                      <a:close/>
                      <a:moveTo>
                        <a:pt x="562" y="672"/>
                      </a:moveTo>
                      <a:cubicBezTo>
                        <a:pt x="645" y="823"/>
                        <a:pt x="645" y="823"/>
                        <a:pt x="645" y="823"/>
                      </a:cubicBezTo>
                      <a:cubicBezTo>
                        <a:pt x="601" y="847"/>
                        <a:pt x="601" y="847"/>
                        <a:pt x="601" y="847"/>
                      </a:cubicBezTo>
                      <a:cubicBezTo>
                        <a:pt x="518" y="696"/>
                        <a:pt x="518" y="696"/>
                        <a:pt x="518" y="696"/>
                      </a:cubicBezTo>
                      <a:lnTo>
                        <a:pt x="562" y="67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58" name="Group 57"/>
              <p:cNvGrpSpPr/>
              <p:nvPr/>
            </p:nvGrpSpPr>
            <p:grpSpPr>
              <a:xfrm>
                <a:off x="3334431" y="4654723"/>
                <a:ext cx="1379185" cy="3837933"/>
                <a:chOff x="1827212" y="2721589"/>
                <a:chExt cx="1500735" cy="4176177"/>
              </a:xfrm>
            </p:grpSpPr>
            <p:sp>
              <p:nvSpPr>
                <p:cNvPr id="67" name="Rectangle 66"/>
                <p:cNvSpPr/>
                <p:nvPr/>
              </p:nvSpPr>
              <p:spPr>
                <a:xfrm>
                  <a:off x="2511696" y="3816463"/>
                  <a:ext cx="131766" cy="3081303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50000"/>
                      </a:schemeClr>
                    </a:gs>
                    <a:gs pos="25000">
                      <a:schemeClr val="bg1">
                        <a:lumMod val="75000"/>
                      </a:schemeClr>
                    </a:gs>
                    <a:gs pos="50000">
                      <a:schemeClr val="bg1">
                        <a:lumMod val="85000"/>
                      </a:schemeClr>
                    </a:gs>
                    <a:gs pos="75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68" name="Group 67"/>
                <p:cNvGrpSpPr/>
                <p:nvPr/>
              </p:nvGrpSpPr>
              <p:grpSpPr>
                <a:xfrm>
                  <a:off x="1827212" y="2817746"/>
                  <a:ext cx="1500735" cy="1500735"/>
                  <a:chOff x="4441277" y="2884842"/>
                  <a:chExt cx="867870" cy="867870"/>
                </a:xfrm>
                <a:effectLst>
                  <a:outerShdw blurRad="114300" sx="102000" sy="102000" algn="ctr" rotWithShape="0">
                    <a:prstClr val="black">
                      <a:alpha val="23000"/>
                    </a:prstClr>
                  </a:outerShdw>
                </a:effectLst>
              </p:grpSpPr>
              <p:sp>
                <p:nvSpPr>
                  <p:cNvPr id="72" name="Rectangle 71"/>
                  <p:cNvSpPr/>
                  <p:nvPr/>
                </p:nvSpPr>
                <p:spPr>
                  <a:xfrm rot="2700000">
                    <a:off x="4441277" y="2884842"/>
                    <a:ext cx="867870" cy="867870"/>
                  </a:xfrm>
                  <a:prstGeom prst="rect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3" name="Rectangle 72"/>
                  <p:cNvSpPr/>
                  <p:nvPr/>
                </p:nvSpPr>
                <p:spPr>
                  <a:xfrm rot="2700000">
                    <a:off x="4483130" y="2926695"/>
                    <a:ext cx="784165" cy="784165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69" name="Oval 68"/>
                <p:cNvSpPr/>
                <p:nvPr/>
              </p:nvSpPr>
              <p:spPr>
                <a:xfrm>
                  <a:off x="2539479" y="4343400"/>
                  <a:ext cx="76200" cy="762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50000"/>
                      </a:schemeClr>
                    </a:gs>
                    <a:gs pos="59000">
                      <a:schemeClr val="bg1">
                        <a:lumMod val="75000"/>
                      </a:schemeClr>
                    </a:gs>
                    <a:gs pos="9000">
                      <a:schemeClr val="bg1">
                        <a:lumMod val="8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0" name="Oval 69"/>
                <p:cNvSpPr/>
                <p:nvPr/>
              </p:nvSpPr>
              <p:spPr>
                <a:xfrm>
                  <a:off x="2539479" y="2721589"/>
                  <a:ext cx="76200" cy="762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50000"/>
                      </a:schemeClr>
                    </a:gs>
                    <a:gs pos="59000">
                      <a:schemeClr val="bg1">
                        <a:lumMod val="75000"/>
                      </a:schemeClr>
                    </a:gs>
                    <a:gs pos="9000">
                      <a:schemeClr val="bg1">
                        <a:lumMod val="8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1" name="Freeform 5"/>
                <p:cNvSpPr>
                  <a:spLocks noEditPoints="1"/>
                </p:cNvSpPr>
                <p:nvPr/>
              </p:nvSpPr>
              <p:spPr bwMode="auto">
                <a:xfrm>
                  <a:off x="2158480" y="3107820"/>
                  <a:ext cx="838199" cy="967575"/>
                </a:xfrm>
                <a:custGeom>
                  <a:avLst/>
                  <a:gdLst>
                    <a:gd name="T0" fmla="*/ 709 w 2217"/>
                    <a:gd name="T1" fmla="*/ 1055 h 2562"/>
                    <a:gd name="T2" fmla="*/ 644 w 2217"/>
                    <a:gd name="T3" fmla="*/ 937 h 2562"/>
                    <a:gd name="T4" fmla="*/ 781 w 2217"/>
                    <a:gd name="T5" fmla="*/ 862 h 2562"/>
                    <a:gd name="T6" fmla="*/ 733 w 2217"/>
                    <a:gd name="T7" fmla="*/ 775 h 2562"/>
                    <a:gd name="T8" fmla="*/ 758 w 2217"/>
                    <a:gd name="T9" fmla="*/ 767 h 2562"/>
                    <a:gd name="T10" fmla="*/ 1304 w 2217"/>
                    <a:gd name="T11" fmla="*/ 639 h 2562"/>
                    <a:gd name="T12" fmla="*/ 1043 w 2217"/>
                    <a:gd name="T13" fmla="*/ 1207 h 2562"/>
                    <a:gd name="T14" fmla="*/ 1028 w 2217"/>
                    <a:gd name="T15" fmla="*/ 1392 h 2562"/>
                    <a:gd name="T16" fmla="*/ 1158 w 2217"/>
                    <a:gd name="T17" fmla="*/ 1605 h 2562"/>
                    <a:gd name="T18" fmla="*/ 1137 w 2217"/>
                    <a:gd name="T19" fmla="*/ 1672 h 2562"/>
                    <a:gd name="T20" fmla="*/ 727 w 2217"/>
                    <a:gd name="T21" fmla="*/ 2278 h 2562"/>
                    <a:gd name="T22" fmla="*/ 756 w 2217"/>
                    <a:gd name="T23" fmla="*/ 2453 h 2562"/>
                    <a:gd name="T24" fmla="*/ 820 w 2217"/>
                    <a:gd name="T25" fmla="*/ 2476 h 2562"/>
                    <a:gd name="T26" fmla="*/ 931 w 2217"/>
                    <a:gd name="T27" fmla="*/ 2424 h 2562"/>
                    <a:gd name="T28" fmla="*/ 1337 w 2217"/>
                    <a:gd name="T29" fmla="*/ 1825 h 2562"/>
                    <a:gd name="T30" fmla="*/ 1386 w 2217"/>
                    <a:gd name="T31" fmla="*/ 1892 h 2562"/>
                    <a:gd name="T32" fmla="*/ 1052 w 2217"/>
                    <a:gd name="T33" fmla="*/ 2356 h 2562"/>
                    <a:gd name="T34" fmla="*/ 1071 w 2217"/>
                    <a:gd name="T35" fmla="*/ 2532 h 2562"/>
                    <a:gd name="T36" fmla="*/ 1141 w 2217"/>
                    <a:gd name="T37" fmla="*/ 2560 h 2562"/>
                    <a:gd name="T38" fmla="*/ 1247 w 2217"/>
                    <a:gd name="T39" fmla="*/ 2514 h 2562"/>
                    <a:gd name="T40" fmla="*/ 1643 w 2217"/>
                    <a:gd name="T41" fmla="*/ 1870 h 2562"/>
                    <a:gd name="T42" fmla="*/ 1457 w 2217"/>
                    <a:gd name="T43" fmla="*/ 1576 h 2562"/>
                    <a:gd name="T44" fmla="*/ 1430 w 2217"/>
                    <a:gd name="T45" fmla="*/ 1544 h 2562"/>
                    <a:gd name="T46" fmla="*/ 1504 w 2217"/>
                    <a:gd name="T47" fmla="*/ 1335 h 2562"/>
                    <a:gd name="T48" fmla="*/ 1624 w 2217"/>
                    <a:gd name="T49" fmla="*/ 963 h 2562"/>
                    <a:gd name="T50" fmla="*/ 1668 w 2217"/>
                    <a:gd name="T51" fmla="*/ 1117 h 2562"/>
                    <a:gd name="T52" fmla="*/ 1828 w 2217"/>
                    <a:gd name="T53" fmla="*/ 1188 h 2562"/>
                    <a:gd name="T54" fmla="*/ 2128 w 2217"/>
                    <a:gd name="T55" fmla="*/ 1157 h 2562"/>
                    <a:gd name="T56" fmla="*/ 2206 w 2217"/>
                    <a:gd name="T57" fmla="*/ 1038 h 2562"/>
                    <a:gd name="T58" fmla="*/ 2087 w 2217"/>
                    <a:gd name="T59" fmla="*/ 961 h 2562"/>
                    <a:gd name="T60" fmla="*/ 1830 w 2217"/>
                    <a:gd name="T61" fmla="*/ 988 h 2562"/>
                    <a:gd name="T62" fmla="*/ 1819 w 2217"/>
                    <a:gd name="T63" fmla="*/ 914 h 2562"/>
                    <a:gd name="T64" fmla="*/ 1719 w 2217"/>
                    <a:gd name="T65" fmla="*/ 592 h 2562"/>
                    <a:gd name="T66" fmla="*/ 1690 w 2217"/>
                    <a:gd name="T67" fmla="*/ 564 h 2562"/>
                    <a:gd name="T68" fmla="*/ 1667 w 2217"/>
                    <a:gd name="T69" fmla="*/ 542 h 2562"/>
                    <a:gd name="T70" fmla="*/ 1720 w 2217"/>
                    <a:gd name="T71" fmla="*/ 547 h 2562"/>
                    <a:gd name="T72" fmla="*/ 1994 w 2217"/>
                    <a:gd name="T73" fmla="*/ 273 h 2562"/>
                    <a:gd name="T74" fmla="*/ 1720 w 2217"/>
                    <a:gd name="T75" fmla="*/ 0 h 2562"/>
                    <a:gd name="T76" fmla="*/ 1446 w 2217"/>
                    <a:gd name="T77" fmla="*/ 273 h 2562"/>
                    <a:gd name="T78" fmla="*/ 1537 w 2217"/>
                    <a:gd name="T79" fmla="*/ 477 h 2562"/>
                    <a:gd name="T80" fmla="*/ 1529 w 2217"/>
                    <a:gd name="T81" fmla="*/ 475 h 2562"/>
                    <a:gd name="T82" fmla="*/ 672 w 2217"/>
                    <a:gd name="T83" fmla="*/ 587 h 2562"/>
                    <a:gd name="T84" fmla="*/ 642 w 2217"/>
                    <a:gd name="T85" fmla="*/ 609 h 2562"/>
                    <a:gd name="T86" fmla="*/ 602 w 2217"/>
                    <a:gd name="T87" fmla="*/ 536 h 2562"/>
                    <a:gd name="T88" fmla="*/ 465 w 2217"/>
                    <a:gd name="T89" fmla="*/ 611 h 2562"/>
                    <a:gd name="T90" fmla="*/ 403 w 2217"/>
                    <a:gd name="T91" fmla="*/ 499 h 2562"/>
                    <a:gd name="T92" fmla="*/ 0 w 2217"/>
                    <a:gd name="T93" fmla="*/ 720 h 2562"/>
                    <a:gd name="T94" fmla="*/ 306 w 2217"/>
                    <a:gd name="T95" fmla="*/ 1276 h 2562"/>
                    <a:gd name="T96" fmla="*/ 709 w 2217"/>
                    <a:gd name="T97" fmla="*/ 1055 h 2562"/>
                    <a:gd name="T98" fmla="*/ 562 w 2217"/>
                    <a:gd name="T99" fmla="*/ 672 h 2562"/>
                    <a:gd name="T100" fmla="*/ 645 w 2217"/>
                    <a:gd name="T101" fmla="*/ 823 h 2562"/>
                    <a:gd name="T102" fmla="*/ 601 w 2217"/>
                    <a:gd name="T103" fmla="*/ 847 h 2562"/>
                    <a:gd name="T104" fmla="*/ 518 w 2217"/>
                    <a:gd name="T105" fmla="*/ 696 h 2562"/>
                    <a:gd name="T106" fmla="*/ 562 w 2217"/>
                    <a:gd name="T107" fmla="*/ 672 h 25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217" h="2562">
                      <a:moveTo>
                        <a:pt x="709" y="1055"/>
                      </a:moveTo>
                      <a:cubicBezTo>
                        <a:pt x="644" y="937"/>
                        <a:pt x="644" y="937"/>
                        <a:pt x="644" y="937"/>
                      </a:cubicBezTo>
                      <a:cubicBezTo>
                        <a:pt x="781" y="862"/>
                        <a:pt x="781" y="862"/>
                        <a:pt x="781" y="862"/>
                      </a:cubicBezTo>
                      <a:cubicBezTo>
                        <a:pt x="733" y="775"/>
                        <a:pt x="733" y="775"/>
                        <a:pt x="733" y="775"/>
                      </a:cubicBezTo>
                      <a:cubicBezTo>
                        <a:pt x="742" y="774"/>
                        <a:pt x="750" y="771"/>
                        <a:pt x="758" y="767"/>
                      </a:cubicBezTo>
                      <a:cubicBezTo>
                        <a:pt x="995" y="655"/>
                        <a:pt x="1180" y="634"/>
                        <a:pt x="1304" y="639"/>
                      </a:cubicBezTo>
                      <a:cubicBezTo>
                        <a:pt x="1226" y="831"/>
                        <a:pt x="1105" y="1008"/>
                        <a:pt x="1043" y="1207"/>
                      </a:cubicBezTo>
                      <a:cubicBezTo>
                        <a:pt x="1024" y="1265"/>
                        <a:pt x="1007" y="1332"/>
                        <a:pt x="1028" y="1392"/>
                      </a:cubicBezTo>
                      <a:cubicBezTo>
                        <a:pt x="1051" y="1457"/>
                        <a:pt x="1100" y="1530"/>
                        <a:pt x="1158" y="1605"/>
                      </a:cubicBezTo>
                      <a:cubicBezTo>
                        <a:pt x="1151" y="1630"/>
                        <a:pt x="1143" y="1653"/>
                        <a:pt x="1137" y="1672"/>
                      </a:cubicBezTo>
                      <a:cubicBezTo>
                        <a:pt x="1113" y="1726"/>
                        <a:pt x="906" y="2028"/>
                        <a:pt x="727" y="2278"/>
                      </a:cubicBezTo>
                      <a:cubicBezTo>
                        <a:pt x="687" y="2334"/>
                        <a:pt x="700" y="2412"/>
                        <a:pt x="756" y="2453"/>
                      </a:cubicBezTo>
                      <a:cubicBezTo>
                        <a:pt x="776" y="2467"/>
                        <a:pt x="798" y="2474"/>
                        <a:pt x="820" y="2476"/>
                      </a:cubicBezTo>
                      <a:cubicBezTo>
                        <a:pt x="862" y="2478"/>
                        <a:pt x="904" y="2460"/>
                        <a:pt x="931" y="2424"/>
                      </a:cubicBezTo>
                      <a:cubicBezTo>
                        <a:pt x="1056" y="2249"/>
                        <a:pt x="1253" y="1970"/>
                        <a:pt x="1337" y="1825"/>
                      </a:cubicBezTo>
                      <a:cubicBezTo>
                        <a:pt x="1357" y="1850"/>
                        <a:pt x="1375" y="1874"/>
                        <a:pt x="1386" y="1892"/>
                      </a:cubicBezTo>
                      <a:cubicBezTo>
                        <a:pt x="1345" y="1975"/>
                        <a:pt x="1189" y="2187"/>
                        <a:pt x="1052" y="2356"/>
                      </a:cubicBezTo>
                      <a:cubicBezTo>
                        <a:pt x="1009" y="2410"/>
                        <a:pt x="1017" y="2489"/>
                        <a:pt x="1071" y="2532"/>
                      </a:cubicBezTo>
                      <a:cubicBezTo>
                        <a:pt x="1091" y="2549"/>
                        <a:pt x="1116" y="2558"/>
                        <a:pt x="1141" y="2560"/>
                      </a:cubicBezTo>
                      <a:cubicBezTo>
                        <a:pt x="1180" y="2562"/>
                        <a:pt x="1220" y="2546"/>
                        <a:pt x="1247" y="2514"/>
                      </a:cubicBezTo>
                      <a:cubicBezTo>
                        <a:pt x="1657" y="2008"/>
                        <a:pt x="1648" y="1915"/>
                        <a:pt x="1643" y="1870"/>
                      </a:cubicBezTo>
                      <a:cubicBezTo>
                        <a:pt x="1635" y="1795"/>
                        <a:pt x="1577" y="1722"/>
                        <a:pt x="1457" y="1576"/>
                      </a:cubicBezTo>
                      <a:cubicBezTo>
                        <a:pt x="1448" y="1566"/>
                        <a:pt x="1439" y="1555"/>
                        <a:pt x="1430" y="1544"/>
                      </a:cubicBezTo>
                      <a:cubicBezTo>
                        <a:pt x="1464" y="1475"/>
                        <a:pt x="1489" y="1374"/>
                        <a:pt x="1504" y="1335"/>
                      </a:cubicBezTo>
                      <a:cubicBezTo>
                        <a:pt x="1624" y="963"/>
                        <a:pt x="1624" y="963"/>
                        <a:pt x="1624" y="963"/>
                      </a:cubicBezTo>
                      <a:cubicBezTo>
                        <a:pt x="1632" y="1026"/>
                        <a:pt x="1641" y="1077"/>
                        <a:pt x="1668" y="1117"/>
                      </a:cubicBezTo>
                      <a:cubicBezTo>
                        <a:pt x="1682" y="1138"/>
                        <a:pt x="1711" y="1180"/>
                        <a:pt x="1828" y="1188"/>
                      </a:cubicBezTo>
                      <a:cubicBezTo>
                        <a:pt x="1894" y="1193"/>
                        <a:pt x="1990" y="1186"/>
                        <a:pt x="2128" y="1157"/>
                      </a:cubicBezTo>
                      <a:cubicBezTo>
                        <a:pt x="2182" y="1145"/>
                        <a:pt x="2217" y="1092"/>
                        <a:pt x="2206" y="1038"/>
                      </a:cubicBezTo>
                      <a:cubicBezTo>
                        <a:pt x="2194" y="984"/>
                        <a:pt x="2142" y="950"/>
                        <a:pt x="2087" y="961"/>
                      </a:cubicBezTo>
                      <a:cubicBezTo>
                        <a:pt x="1991" y="981"/>
                        <a:pt x="1881" y="990"/>
                        <a:pt x="1830" y="988"/>
                      </a:cubicBezTo>
                      <a:cubicBezTo>
                        <a:pt x="1826" y="968"/>
                        <a:pt x="1822" y="938"/>
                        <a:pt x="1819" y="914"/>
                      </a:cubicBezTo>
                      <a:cubicBezTo>
                        <a:pt x="1806" y="821"/>
                        <a:pt x="1789" y="693"/>
                        <a:pt x="1719" y="592"/>
                      </a:cubicBezTo>
                      <a:cubicBezTo>
                        <a:pt x="1711" y="580"/>
                        <a:pt x="1701" y="571"/>
                        <a:pt x="1690" y="564"/>
                      </a:cubicBezTo>
                      <a:cubicBezTo>
                        <a:pt x="1684" y="556"/>
                        <a:pt x="1676" y="549"/>
                        <a:pt x="1667" y="542"/>
                      </a:cubicBezTo>
                      <a:cubicBezTo>
                        <a:pt x="1684" y="545"/>
                        <a:pt x="1702" y="547"/>
                        <a:pt x="1720" y="547"/>
                      </a:cubicBezTo>
                      <a:cubicBezTo>
                        <a:pt x="1871" y="547"/>
                        <a:pt x="1994" y="425"/>
                        <a:pt x="1994" y="273"/>
                      </a:cubicBezTo>
                      <a:cubicBezTo>
                        <a:pt x="1994" y="122"/>
                        <a:pt x="1871" y="0"/>
                        <a:pt x="1720" y="0"/>
                      </a:cubicBezTo>
                      <a:cubicBezTo>
                        <a:pt x="1569" y="0"/>
                        <a:pt x="1446" y="122"/>
                        <a:pt x="1446" y="273"/>
                      </a:cubicBezTo>
                      <a:cubicBezTo>
                        <a:pt x="1446" y="354"/>
                        <a:pt x="1481" y="427"/>
                        <a:pt x="1537" y="477"/>
                      </a:cubicBezTo>
                      <a:cubicBezTo>
                        <a:pt x="1534" y="476"/>
                        <a:pt x="1531" y="476"/>
                        <a:pt x="1529" y="475"/>
                      </a:cubicBezTo>
                      <a:cubicBezTo>
                        <a:pt x="1433" y="444"/>
                        <a:pt x="1122" y="373"/>
                        <a:pt x="672" y="587"/>
                      </a:cubicBezTo>
                      <a:cubicBezTo>
                        <a:pt x="660" y="592"/>
                        <a:pt x="650" y="600"/>
                        <a:pt x="642" y="609"/>
                      </a:cubicBezTo>
                      <a:cubicBezTo>
                        <a:pt x="602" y="536"/>
                        <a:pt x="602" y="536"/>
                        <a:pt x="602" y="536"/>
                      </a:cubicBezTo>
                      <a:cubicBezTo>
                        <a:pt x="465" y="611"/>
                        <a:pt x="465" y="611"/>
                        <a:pt x="465" y="611"/>
                      </a:cubicBezTo>
                      <a:cubicBezTo>
                        <a:pt x="403" y="499"/>
                        <a:pt x="403" y="499"/>
                        <a:pt x="403" y="499"/>
                      </a:cubicBezTo>
                      <a:cubicBezTo>
                        <a:pt x="0" y="720"/>
                        <a:pt x="0" y="720"/>
                        <a:pt x="0" y="720"/>
                      </a:cubicBezTo>
                      <a:cubicBezTo>
                        <a:pt x="306" y="1276"/>
                        <a:pt x="306" y="1276"/>
                        <a:pt x="306" y="1276"/>
                      </a:cubicBezTo>
                      <a:lnTo>
                        <a:pt x="709" y="1055"/>
                      </a:lnTo>
                      <a:close/>
                      <a:moveTo>
                        <a:pt x="562" y="672"/>
                      </a:moveTo>
                      <a:cubicBezTo>
                        <a:pt x="645" y="823"/>
                        <a:pt x="645" y="823"/>
                        <a:pt x="645" y="823"/>
                      </a:cubicBezTo>
                      <a:cubicBezTo>
                        <a:pt x="601" y="847"/>
                        <a:pt x="601" y="847"/>
                        <a:pt x="601" y="847"/>
                      </a:cubicBezTo>
                      <a:cubicBezTo>
                        <a:pt x="518" y="696"/>
                        <a:pt x="518" y="696"/>
                        <a:pt x="518" y="696"/>
                      </a:cubicBezTo>
                      <a:lnTo>
                        <a:pt x="562" y="67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59" name="Group 58"/>
              <p:cNvGrpSpPr/>
              <p:nvPr/>
            </p:nvGrpSpPr>
            <p:grpSpPr>
              <a:xfrm>
                <a:off x="1081178" y="3558507"/>
                <a:ext cx="1318746" cy="3669747"/>
                <a:chOff x="1827212" y="2721589"/>
                <a:chExt cx="1500735" cy="4176177"/>
              </a:xfrm>
            </p:grpSpPr>
            <p:sp>
              <p:nvSpPr>
                <p:cNvPr id="60" name="Rectangle 59"/>
                <p:cNvSpPr/>
                <p:nvPr/>
              </p:nvSpPr>
              <p:spPr>
                <a:xfrm>
                  <a:off x="2511696" y="3816463"/>
                  <a:ext cx="131766" cy="3081303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50000"/>
                      </a:schemeClr>
                    </a:gs>
                    <a:gs pos="25000">
                      <a:schemeClr val="bg1">
                        <a:lumMod val="75000"/>
                      </a:schemeClr>
                    </a:gs>
                    <a:gs pos="50000">
                      <a:schemeClr val="bg1">
                        <a:lumMod val="85000"/>
                      </a:schemeClr>
                    </a:gs>
                    <a:gs pos="75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61" name="Group 60"/>
                <p:cNvGrpSpPr/>
                <p:nvPr/>
              </p:nvGrpSpPr>
              <p:grpSpPr>
                <a:xfrm>
                  <a:off x="1827212" y="2817746"/>
                  <a:ext cx="1500735" cy="1500735"/>
                  <a:chOff x="4441277" y="2884842"/>
                  <a:chExt cx="867870" cy="867870"/>
                </a:xfrm>
                <a:effectLst>
                  <a:outerShdw blurRad="114300" sx="102000" sy="102000" algn="ctr" rotWithShape="0">
                    <a:prstClr val="black">
                      <a:alpha val="23000"/>
                    </a:prstClr>
                  </a:outerShdw>
                </a:effectLst>
              </p:grpSpPr>
              <p:sp>
                <p:nvSpPr>
                  <p:cNvPr id="65" name="Rectangle 64"/>
                  <p:cNvSpPr/>
                  <p:nvPr/>
                </p:nvSpPr>
                <p:spPr>
                  <a:xfrm rot="2700000">
                    <a:off x="4441277" y="2884842"/>
                    <a:ext cx="867870" cy="867870"/>
                  </a:xfrm>
                  <a:prstGeom prst="rect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66" name="Rectangle 65"/>
                  <p:cNvSpPr/>
                  <p:nvPr/>
                </p:nvSpPr>
                <p:spPr>
                  <a:xfrm rot="2700000">
                    <a:off x="4483130" y="2926695"/>
                    <a:ext cx="784165" cy="784165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62" name="Oval 61"/>
                <p:cNvSpPr/>
                <p:nvPr/>
              </p:nvSpPr>
              <p:spPr>
                <a:xfrm>
                  <a:off x="2539479" y="4343400"/>
                  <a:ext cx="76200" cy="762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50000"/>
                      </a:schemeClr>
                    </a:gs>
                    <a:gs pos="59000">
                      <a:schemeClr val="bg1">
                        <a:lumMod val="75000"/>
                      </a:schemeClr>
                    </a:gs>
                    <a:gs pos="9000">
                      <a:schemeClr val="bg1">
                        <a:lumMod val="8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3" name="Oval 62"/>
                <p:cNvSpPr/>
                <p:nvPr/>
              </p:nvSpPr>
              <p:spPr>
                <a:xfrm>
                  <a:off x="2539479" y="2721589"/>
                  <a:ext cx="76200" cy="762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50000"/>
                      </a:schemeClr>
                    </a:gs>
                    <a:gs pos="59000">
                      <a:schemeClr val="bg1">
                        <a:lumMod val="75000"/>
                      </a:schemeClr>
                    </a:gs>
                    <a:gs pos="9000">
                      <a:schemeClr val="bg1">
                        <a:lumMod val="8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4" name="Freeform 5"/>
                <p:cNvSpPr>
                  <a:spLocks noEditPoints="1"/>
                </p:cNvSpPr>
                <p:nvPr/>
              </p:nvSpPr>
              <p:spPr bwMode="auto">
                <a:xfrm>
                  <a:off x="2158480" y="3107820"/>
                  <a:ext cx="838199" cy="967575"/>
                </a:xfrm>
                <a:custGeom>
                  <a:avLst/>
                  <a:gdLst>
                    <a:gd name="T0" fmla="*/ 709 w 2217"/>
                    <a:gd name="T1" fmla="*/ 1055 h 2562"/>
                    <a:gd name="T2" fmla="*/ 644 w 2217"/>
                    <a:gd name="T3" fmla="*/ 937 h 2562"/>
                    <a:gd name="T4" fmla="*/ 781 w 2217"/>
                    <a:gd name="T5" fmla="*/ 862 h 2562"/>
                    <a:gd name="T6" fmla="*/ 733 w 2217"/>
                    <a:gd name="T7" fmla="*/ 775 h 2562"/>
                    <a:gd name="T8" fmla="*/ 758 w 2217"/>
                    <a:gd name="T9" fmla="*/ 767 h 2562"/>
                    <a:gd name="T10" fmla="*/ 1304 w 2217"/>
                    <a:gd name="T11" fmla="*/ 639 h 2562"/>
                    <a:gd name="T12" fmla="*/ 1043 w 2217"/>
                    <a:gd name="T13" fmla="*/ 1207 h 2562"/>
                    <a:gd name="T14" fmla="*/ 1028 w 2217"/>
                    <a:gd name="T15" fmla="*/ 1392 h 2562"/>
                    <a:gd name="T16" fmla="*/ 1158 w 2217"/>
                    <a:gd name="T17" fmla="*/ 1605 h 2562"/>
                    <a:gd name="T18" fmla="*/ 1137 w 2217"/>
                    <a:gd name="T19" fmla="*/ 1672 h 2562"/>
                    <a:gd name="T20" fmla="*/ 727 w 2217"/>
                    <a:gd name="T21" fmla="*/ 2278 h 2562"/>
                    <a:gd name="T22" fmla="*/ 756 w 2217"/>
                    <a:gd name="T23" fmla="*/ 2453 h 2562"/>
                    <a:gd name="T24" fmla="*/ 820 w 2217"/>
                    <a:gd name="T25" fmla="*/ 2476 h 2562"/>
                    <a:gd name="T26" fmla="*/ 931 w 2217"/>
                    <a:gd name="T27" fmla="*/ 2424 h 2562"/>
                    <a:gd name="T28" fmla="*/ 1337 w 2217"/>
                    <a:gd name="T29" fmla="*/ 1825 h 2562"/>
                    <a:gd name="T30" fmla="*/ 1386 w 2217"/>
                    <a:gd name="T31" fmla="*/ 1892 h 2562"/>
                    <a:gd name="T32" fmla="*/ 1052 w 2217"/>
                    <a:gd name="T33" fmla="*/ 2356 h 2562"/>
                    <a:gd name="T34" fmla="*/ 1071 w 2217"/>
                    <a:gd name="T35" fmla="*/ 2532 h 2562"/>
                    <a:gd name="T36" fmla="*/ 1141 w 2217"/>
                    <a:gd name="T37" fmla="*/ 2560 h 2562"/>
                    <a:gd name="T38" fmla="*/ 1247 w 2217"/>
                    <a:gd name="T39" fmla="*/ 2514 h 2562"/>
                    <a:gd name="T40" fmla="*/ 1643 w 2217"/>
                    <a:gd name="T41" fmla="*/ 1870 h 2562"/>
                    <a:gd name="T42" fmla="*/ 1457 w 2217"/>
                    <a:gd name="T43" fmla="*/ 1576 h 2562"/>
                    <a:gd name="T44" fmla="*/ 1430 w 2217"/>
                    <a:gd name="T45" fmla="*/ 1544 h 2562"/>
                    <a:gd name="T46" fmla="*/ 1504 w 2217"/>
                    <a:gd name="T47" fmla="*/ 1335 h 2562"/>
                    <a:gd name="T48" fmla="*/ 1624 w 2217"/>
                    <a:gd name="T49" fmla="*/ 963 h 2562"/>
                    <a:gd name="T50" fmla="*/ 1668 w 2217"/>
                    <a:gd name="T51" fmla="*/ 1117 h 2562"/>
                    <a:gd name="T52" fmla="*/ 1828 w 2217"/>
                    <a:gd name="T53" fmla="*/ 1188 h 2562"/>
                    <a:gd name="T54" fmla="*/ 2128 w 2217"/>
                    <a:gd name="T55" fmla="*/ 1157 h 2562"/>
                    <a:gd name="T56" fmla="*/ 2206 w 2217"/>
                    <a:gd name="T57" fmla="*/ 1038 h 2562"/>
                    <a:gd name="T58" fmla="*/ 2087 w 2217"/>
                    <a:gd name="T59" fmla="*/ 961 h 2562"/>
                    <a:gd name="T60" fmla="*/ 1830 w 2217"/>
                    <a:gd name="T61" fmla="*/ 988 h 2562"/>
                    <a:gd name="T62" fmla="*/ 1819 w 2217"/>
                    <a:gd name="T63" fmla="*/ 914 h 2562"/>
                    <a:gd name="T64" fmla="*/ 1719 w 2217"/>
                    <a:gd name="T65" fmla="*/ 592 h 2562"/>
                    <a:gd name="T66" fmla="*/ 1690 w 2217"/>
                    <a:gd name="T67" fmla="*/ 564 h 2562"/>
                    <a:gd name="T68" fmla="*/ 1667 w 2217"/>
                    <a:gd name="T69" fmla="*/ 542 h 2562"/>
                    <a:gd name="T70" fmla="*/ 1720 w 2217"/>
                    <a:gd name="T71" fmla="*/ 547 h 2562"/>
                    <a:gd name="T72" fmla="*/ 1994 w 2217"/>
                    <a:gd name="T73" fmla="*/ 273 h 2562"/>
                    <a:gd name="T74" fmla="*/ 1720 w 2217"/>
                    <a:gd name="T75" fmla="*/ 0 h 2562"/>
                    <a:gd name="T76" fmla="*/ 1446 w 2217"/>
                    <a:gd name="T77" fmla="*/ 273 h 2562"/>
                    <a:gd name="T78" fmla="*/ 1537 w 2217"/>
                    <a:gd name="T79" fmla="*/ 477 h 2562"/>
                    <a:gd name="T80" fmla="*/ 1529 w 2217"/>
                    <a:gd name="T81" fmla="*/ 475 h 2562"/>
                    <a:gd name="T82" fmla="*/ 672 w 2217"/>
                    <a:gd name="T83" fmla="*/ 587 h 2562"/>
                    <a:gd name="T84" fmla="*/ 642 w 2217"/>
                    <a:gd name="T85" fmla="*/ 609 h 2562"/>
                    <a:gd name="T86" fmla="*/ 602 w 2217"/>
                    <a:gd name="T87" fmla="*/ 536 h 2562"/>
                    <a:gd name="T88" fmla="*/ 465 w 2217"/>
                    <a:gd name="T89" fmla="*/ 611 h 2562"/>
                    <a:gd name="T90" fmla="*/ 403 w 2217"/>
                    <a:gd name="T91" fmla="*/ 499 h 2562"/>
                    <a:gd name="T92" fmla="*/ 0 w 2217"/>
                    <a:gd name="T93" fmla="*/ 720 h 2562"/>
                    <a:gd name="T94" fmla="*/ 306 w 2217"/>
                    <a:gd name="T95" fmla="*/ 1276 h 2562"/>
                    <a:gd name="T96" fmla="*/ 709 w 2217"/>
                    <a:gd name="T97" fmla="*/ 1055 h 2562"/>
                    <a:gd name="T98" fmla="*/ 562 w 2217"/>
                    <a:gd name="T99" fmla="*/ 672 h 2562"/>
                    <a:gd name="T100" fmla="*/ 645 w 2217"/>
                    <a:gd name="T101" fmla="*/ 823 h 2562"/>
                    <a:gd name="T102" fmla="*/ 601 w 2217"/>
                    <a:gd name="T103" fmla="*/ 847 h 2562"/>
                    <a:gd name="T104" fmla="*/ 518 w 2217"/>
                    <a:gd name="T105" fmla="*/ 696 h 2562"/>
                    <a:gd name="T106" fmla="*/ 562 w 2217"/>
                    <a:gd name="T107" fmla="*/ 672 h 25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217" h="2562">
                      <a:moveTo>
                        <a:pt x="709" y="1055"/>
                      </a:moveTo>
                      <a:cubicBezTo>
                        <a:pt x="644" y="937"/>
                        <a:pt x="644" y="937"/>
                        <a:pt x="644" y="937"/>
                      </a:cubicBezTo>
                      <a:cubicBezTo>
                        <a:pt x="781" y="862"/>
                        <a:pt x="781" y="862"/>
                        <a:pt x="781" y="862"/>
                      </a:cubicBezTo>
                      <a:cubicBezTo>
                        <a:pt x="733" y="775"/>
                        <a:pt x="733" y="775"/>
                        <a:pt x="733" y="775"/>
                      </a:cubicBezTo>
                      <a:cubicBezTo>
                        <a:pt x="742" y="774"/>
                        <a:pt x="750" y="771"/>
                        <a:pt x="758" y="767"/>
                      </a:cubicBezTo>
                      <a:cubicBezTo>
                        <a:pt x="995" y="655"/>
                        <a:pt x="1180" y="634"/>
                        <a:pt x="1304" y="639"/>
                      </a:cubicBezTo>
                      <a:cubicBezTo>
                        <a:pt x="1226" y="831"/>
                        <a:pt x="1105" y="1008"/>
                        <a:pt x="1043" y="1207"/>
                      </a:cubicBezTo>
                      <a:cubicBezTo>
                        <a:pt x="1024" y="1265"/>
                        <a:pt x="1007" y="1332"/>
                        <a:pt x="1028" y="1392"/>
                      </a:cubicBezTo>
                      <a:cubicBezTo>
                        <a:pt x="1051" y="1457"/>
                        <a:pt x="1100" y="1530"/>
                        <a:pt x="1158" y="1605"/>
                      </a:cubicBezTo>
                      <a:cubicBezTo>
                        <a:pt x="1151" y="1630"/>
                        <a:pt x="1143" y="1653"/>
                        <a:pt x="1137" y="1672"/>
                      </a:cubicBezTo>
                      <a:cubicBezTo>
                        <a:pt x="1113" y="1726"/>
                        <a:pt x="906" y="2028"/>
                        <a:pt x="727" y="2278"/>
                      </a:cubicBezTo>
                      <a:cubicBezTo>
                        <a:pt x="687" y="2334"/>
                        <a:pt x="700" y="2412"/>
                        <a:pt x="756" y="2453"/>
                      </a:cubicBezTo>
                      <a:cubicBezTo>
                        <a:pt x="776" y="2467"/>
                        <a:pt x="798" y="2474"/>
                        <a:pt x="820" y="2476"/>
                      </a:cubicBezTo>
                      <a:cubicBezTo>
                        <a:pt x="862" y="2478"/>
                        <a:pt x="904" y="2460"/>
                        <a:pt x="931" y="2424"/>
                      </a:cubicBezTo>
                      <a:cubicBezTo>
                        <a:pt x="1056" y="2249"/>
                        <a:pt x="1253" y="1970"/>
                        <a:pt x="1337" y="1825"/>
                      </a:cubicBezTo>
                      <a:cubicBezTo>
                        <a:pt x="1357" y="1850"/>
                        <a:pt x="1375" y="1874"/>
                        <a:pt x="1386" y="1892"/>
                      </a:cubicBezTo>
                      <a:cubicBezTo>
                        <a:pt x="1345" y="1975"/>
                        <a:pt x="1189" y="2187"/>
                        <a:pt x="1052" y="2356"/>
                      </a:cubicBezTo>
                      <a:cubicBezTo>
                        <a:pt x="1009" y="2410"/>
                        <a:pt x="1017" y="2489"/>
                        <a:pt x="1071" y="2532"/>
                      </a:cubicBezTo>
                      <a:cubicBezTo>
                        <a:pt x="1091" y="2549"/>
                        <a:pt x="1116" y="2558"/>
                        <a:pt x="1141" y="2560"/>
                      </a:cubicBezTo>
                      <a:cubicBezTo>
                        <a:pt x="1180" y="2562"/>
                        <a:pt x="1220" y="2546"/>
                        <a:pt x="1247" y="2514"/>
                      </a:cubicBezTo>
                      <a:cubicBezTo>
                        <a:pt x="1657" y="2008"/>
                        <a:pt x="1648" y="1915"/>
                        <a:pt x="1643" y="1870"/>
                      </a:cubicBezTo>
                      <a:cubicBezTo>
                        <a:pt x="1635" y="1795"/>
                        <a:pt x="1577" y="1722"/>
                        <a:pt x="1457" y="1576"/>
                      </a:cubicBezTo>
                      <a:cubicBezTo>
                        <a:pt x="1448" y="1566"/>
                        <a:pt x="1439" y="1555"/>
                        <a:pt x="1430" y="1544"/>
                      </a:cubicBezTo>
                      <a:cubicBezTo>
                        <a:pt x="1464" y="1475"/>
                        <a:pt x="1489" y="1374"/>
                        <a:pt x="1504" y="1335"/>
                      </a:cubicBezTo>
                      <a:cubicBezTo>
                        <a:pt x="1624" y="963"/>
                        <a:pt x="1624" y="963"/>
                        <a:pt x="1624" y="963"/>
                      </a:cubicBezTo>
                      <a:cubicBezTo>
                        <a:pt x="1632" y="1026"/>
                        <a:pt x="1641" y="1077"/>
                        <a:pt x="1668" y="1117"/>
                      </a:cubicBezTo>
                      <a:cubicBezTo>
                        <a:pt x="1682" y="1138"/>
                        <a:pt x="1711" y="1180"/>
                        <a:pt x="1828" y="1188"/>
                      </a:cubicBezTo>
                      <a:cubicBezTo>
                        <a:pt x="1894" y="1193"/>
                        <a:pt x="1990" y="1186"/>
                        <a:pt x="2128" y="1157"/>
                      </a:cubicBezTo>
                      <a:cubicBezTo>
                        <a:pt x="2182" y="1145"/>
                        <a:pt x="2217" y="1092"/>
                        <a:pt x="2206" y="1038"/>
                      </a:cubicBezTo>
                      <a:cubicBezTo>
                        <a:pt x="2194" y="984"/>
                        <a:pt x="2142" y="950"/>
                        <a:pt x="2087" y="961"/>
                      </a:cubicBezTo>
                      <a:cubicBezTo>
                        <a:pt x="1991" y="981"/>
                        <a:pt x="1881" y="990"/>
                        <a:pt x="1830" y="988"/>
                      </a:cubicBezTo>
                      <a:cubicBezTo>
                        <a:pt x="1826" y="968"/>
                        <a:pt x="1822" y="938"/>
                        <a:pt x="1819" y="914"/>
                      </a:cubicBezTo>
                      <a:cubicBezTo>
                        <a:pt x="1806" y="821"/>
                        <a:pt x="1789" y="693"/>
                        <a:pt x="1719" y="592"/>
                      </a:cubicBezTo>
                      <a:cubicBezTo>
                        <a:pt x="1711" y="580"/>
                        <a:pt x="1701" y="571"/>
                        <a:pt x="1690" y="564"/>
                      </a:cubicBezTo>
                      <a:cubicBezTo>
                        <a:pt x="1684" y="556"/>
                        <a:pt x="1676" y="549"/>
                        <a:pt x="1667" y="542"/>
                      </a:cubicBezTo>
                      <a:cubicBezTo>
                        <a:pt x="1684" y="545"/>
                        <a:pt x="1702" y="547"/>
                        <a:pt x="1720" y="547"/>
                      </a:cubicBezTo>
                      <a:cubicBezTo>
                        <a:pt x="1871" y="547"/>
                        <a:pt x="1994" y="425"/>
                        <a:pt x="1994" y="273"/>
                      </a:cubicBezTo>
                      <a:cubicBezTo>
                        <a:pt x="1994" y="122"/>
                        <a:pt x="1871" y="0"/>
                        <a:pt x="1720" y="0"/>
                      </a:cubicBezTo>
                      <a:cubicBezTo>
                        <a:pt x="1569" y="0"/>
                        <a:pt x="1446" y="122"/>
                        <a:pt x="1446" y="273"/>
                      </a:cubicBezTo>
                      <a:cubicBezTo>
                        <a:pt x="1446" y="354"/>
                        <a:pt x="1481" y="427"/>
                        <a:pt x="1537" y="477"/>
                      </a:cubicBezTo>
                      <a:cubicBezTo>
                        <a:pt x="1534" y="476"/>
                        <a:pt x="1531" y="476"/>
                        <a:pt x="1529" y="475"/>
                      </a:cubicBezTo>
                      <a:cubicBezTo>
                        <a:pt x="1433" y="444"/>
                        <a:pt x="1122" y="373"/>
                        <a:pt x="672" y="587"/>
                      </a:cubicBezTo>
                      <a:cubicBezTo>
                        <a:pt x="660" y="592"/>
                        <a:pt x="650" y="600"/>
                        <a:pt x="642" y="609"/>
                      </a:cubicBezTo>
                      <a:cubicBezTo>
                        <a:pt x="602" y="536"/>
                        <a:pt x="602" y="536"/>
                        <a:pt x="602" y="536"/>
                      </a:cubicBezTo>
                      <a:cubicBezTo>
                        <a:pt x="465" y="611"/>
                        <a:pt x="465" y="611"/>
                        <a:pt x="465" y="611"/>
                      </a:cubicBezTo>
                      <a:cubicBezTo>
                        <a:pt x="403" y="499"/>
                        <a:pt x="403" y="499"/>
                        <a:pt x="403" y="499"/>
                      </a:cubicBezTo>
                      <a:cubicBezTo>
                        <a:pt x="0" y="720"/>
                        <a:pt x="0" y="720"/>
                        <a:pt x="0" y="720"/>
                      </a:cubicBezTo>
                      <a:cubicBezTo>
                        <a:pt x="306" y="1276"/>
                        <a:pt x="306" y="1276"/>
                        <a:pt x="306" y="1276"/>
                      </a:cubicBezTo>
                      <a:lnTo>
                        <a:pt x="709" y="1055"/>
                      </a:lnTo>
                      <a:close/>
                      <a:moveTo>
                        <a:pt x="562" y="672"/>
                      </a:moveTo>
                      <a:cubicBezTo>
                        <a:pt x="645" y="823"/>
                        <a:pt x="645" y="823"/>
                        <a:pt x="645" y="823"/>
                      </a:cubicBezTo>
                      <a:cubicBezTo>
                        <a:pt x="601" y="847"/>
                        <a:pt x="601" y="847"/>
                        <a:pt x="601" y="847"/>
                      </a:cubicBezTo>
                      <a:cubicBezTo>
                        <a:pt x="518" y="696"/>
                        <a:pt x="518" y="696"/>
                        <a:pt x="518" y="696"/>
                      </a:cubicBezTo>
                      <a:lnTo>
                        <a:pt x="562" y="67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941127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ysClr val="window" lastClr="FFFFFF"/>
      </a:lt1>
      <a:dk2>
        <a:srgbClr val="41393B"/>
      </a:dk2>
      <a:lt2>
        <a:srgbClr val="FF0000"/>
      </a:lt2>
      <a:accent1>
        <a:srgbClr val="00B050"/>
      </a:accent1>
      <a:accent2>
        <a:srgbClr val="314F62"/>
      </a:accent2>
      <a:accent3>
        <a:srgbClr val="BE224F"/>
      </a:accent3>
      <a:accent4>
        <a:srgbClr val="FC9B00"/>
      </a:accent4>
      <a:accent5>
        <a:srgbClr val="67A3A7"/>
      </a:accent5>
      <a:accent6>
        <a:srgbClr val="6D8B95"/>
      </a:accent6>
      <a:hlink>
        <a:srgbClr val="F4BB93"/>
      </a:hlink>
      <a:folHlink>
        <a:srgbClr val="37373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5419</TotalTime>
  <Words>198</Words>
  <Application>Microsoft Macintosh PowerPoint</Application>
  <PresentationFormat>Custom</PresentationFormat>
  <Paragraphs>36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Calibri</vt:lpstr>
      <vt:lpstr>Open Sans</vt:lpstr>
      <vt:lpstr>Segoe UI</vt:lpstr>
      <vt:lpstr>Arial</vt:lpstr>
      <vt:lpstr>Office Theme</vt:lpstr>
      <vt:lpstr>Success Metaphor Slide</vt:lpstr>
      <vt:lpstr>Success Metaphor Slide</vt:lpstr>
      <vt:lpstr>Success Metaphor Slide</vt:lpstr>
      <vt:lpstr>Success Metaphor Slide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Catherina Plaza</cp:lastModifiedBy>
  <cp:revision>121</cp:revision>
  <dcterms:created xsi:type="dcterms:W3CDTF">2013-09-12T13:05:01Z</dcterms:created>
  <dcterms:modified xsi:type="dcterms:W3CDTF">2016-11-24T12:40:42Z</dcterms:modified>
</cp:coreProperties>
</file>