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12"/>
  </p:notesMasterIdLst>
  <p:sldIdLst>
    <p:sldId id="275" r:id="rId3"/>
    <p:sldId id="278" r:id="rId4"/>
    <p:sldId id="283" r:id="rId5"/>
    <p:sldId id="284" r:id="rId6"/>
    <p:sldId id="285" r:id="rId7"/>
    <p:sldId id="282" r:id="rId8"/>
    <p:sldId id="286" r:id="rId9"/>
    <p:sldId id="287" r:id="rId10"/>
    <p:sldId id="268" r:id="rId11"/>
  </p:sldIdLst>
  <p:sldSz cx="12192000"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DADA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69"/>
    <p:restoredTop sz="94653"/>
  </p:normalViewPr>
  <p:slideViewPr>
    <p:cSldViewPr>
      <p:cViewPr varScale="1">
        <p:scale>
          <a:sx n="66" d="100"/>
          <a:sy n="66" d="100"/>
        </p:scale>
        <p:origin x="768" y="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B488F7-1FAC-40D2-BB7E-BA3CE28D8950}" type="datetimeFigureOut">
              <a:rPr lang="en-US" smtClean="0"/>
              <a:pPr/>
              <a:t>8/30/2019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2D21D1-52E2-420B-B491-CFF6D7BB79FB}" type="slidenum">
              <a:rPr lang="en-US" smtClean="0"/>
              <a:pPr/>
              <a:t>‹#›</a:t>
            </a:fld>
            <a:endParaRPr lang="en-US" dirty="0"/>
          </a:p>
        </p:txBody>
      </p:sp>
    </p:spTree>
    <p:extLst>
      <p:ext uri="{BB962C8B-B14F-4D97-AF65-F5344CB8AC3E}">
        <p14:creationId xmlns:p14="http://schemas.microsoft.com/office/powerpoint/2010/main" val="2239478695"/>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lidemodel.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A2D21D1-52E2-420B-B491-CFF6D7BB79FB}" type="slidenum">
              <a:rPr lang="en-US" smtClean="0"/>
              <a:pPr/>
              <a:t>2</a:t>
            </a:fld>
            <a:endParaRPr lang="en-US" dirty="0"/>
          </a:p>
        </p:txBody>
      </p:sp>
    </p:spTree>
    <p:extLst>
      <p:ext uri="{BB962C8B-B14F-4D97-AF65-F5344CB8AC3E}">
        <p14:creationId xmlns:p14="http://schemas.microsoft.com/office/powerpoint/2010/main" val="1348394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dirty="0"/>
              <a:t>You can safely remove this slide. This slide</a:t>
            </a:r>
            <a:r>
              <a:rPr lang="en-US" baseline="0" dirty="0"/>
              <a:t> design was provided by SlideModel.com – You can download more templates, shapes and elements for PowerPoint from </a:t>
            </a:r>
            <a:r>
              <a:rPr lang="en-US" dirty="0">
                <a:hlinkClick r:id="rId3"/>
              </a:rPr>
              <a:t>http://slidemodel.com/</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CA2D21D1-52E2-420B-B491-CFF6D7BB79FB}" type="slidenum">
              <a:rPr lang="en-US" smtClean="0">
                <a:solidFill>
                  <a:prstClr val="black"/>
                </a:solidFill>
              </a:rPr>
              <a:pPr>
                <a:defRPr/>
              </a:pPr>
              <a:t>8</a:t>
            </a:fld>
            <a:endParaRPr lang="en-US">
              <a:solidFill>
                <a:prstClr val="black"/>
              </a:solidFill>
            </a:endParaRPr>
          </a:p>
        </p:txBody>
      </p:sp>
    </p:spTree>
    <p:extLst>
      <p:ext uri="{BB962C8B-B14F-4D97-AF65-F5344CB8AC3E}">
        <p14:creationId xmlns:p14="http://schemas.microsoft.com/office/powerpoint/2010/main" val="314085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You can safely remove this slide. This slide</a:t>
            </a:r>
            <a:r>
              <a:rPr lang="en-US" baseline="0" dirty="0"/>
              <a:t> design was provided by SlideModel.com – You can download more templates, shapes and elements for PowerPoint from http://slidemodel.com</a:t>
            </a:r>
            <a:endParaRPr lang="en-US" dirty="0"/>
          </a:p>
        </p:txBody>
      </p:sp>
      <p:sp>
        <p:nvSpPr>
          <p:cNvPr id="4" name="Slide Number Placeholder 3"/>
          <p:cNvSpPr>
            <a:spLocks noGrp="1"/>
          </p:cNvSpPr>
          <p:nvPr>
            <p:ph type="sldNum" sz="quarter" idx="10"/>
          </p:nvPr>
        </p:nvSpPr>
        <p:spPr/>
        <p:txBody>
          <a:bodyPr/>
          <a:lstStyle/>
          <a:p>
            <a:fld id="{C946254F-9338-4BA9-B7AC-A66622A3D013}"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6876743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7" name="Rectangle 6"/>
          <p:cNvSpPr/>
          <p:nvPr/>
        </p:nvSpPr>
        <p:spPr>
          <a:xfrm>
            <a:off x="1" y="3886200"/>
            <a:ext cx="12192000" cy="2971800"/>
          </a:xfrm>
          <a:prstGeom prst="rect">
            <a:avLst/>
          </a:prstGeom>
          <a:gradFill flip="none" rotWithShape="1">
            <a:gsLst>
              <a:gs pos="100000">
                <a:schemeClr val="bg1">
                  <a:lumMod val="65000"/>
                  <a:alpha val="53000"/>
                </a:schemeClr>
              </a:gs>
              <a:gs pos="0">
                <a:schemeClr val="bg1">
                  <a:lumMod val="9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sz="2400" dirty="0">
              <a:solidFill>
                <a:prstClr val="white"/>
              </a:solidFill>
            </a:endParaRPr>
          </a:p>
        </p:txBody>
      </p:sp>
      <p:sp>
        <p:nvSpPr>
          <p:cNvPr id="2" name="Title 1"/>
          <p:cNvSpPr>
            <a:spLocks noGrp="1"/>
          </p:cNvSpPr>
          <p:nvPr>
            <p:ph type="ctrTitle"/>
          </p:nvPr>
        </p:nvSpPr>
        <p:spPr>
          <a:xfrm>
            <a:off x="914401" y="3887117"/>
            <a:ext cx="10363200" cy="610820"/>
          </a:xfrm>
        </p:spPr>
        <p:txBody>
          <a:bodyPr/>
          <a:lstStyle>
            <a:lvl1pPr algn="ctr">
              <a:defRPr lang="en-US" sz="4000" kern="1200" smtClean="0">
                <a:solidFill>
                  <a:schemeClr val="tx1">
                    <a:lumMod val="75000"/>
                    <a:lumOff val="25000"/>
                  </a:schemeClr>
                </a:solidFill>
                <a:latin typeface="+mj-lt"/>
                <a:ea typeface="+mj-ea"/>
                <a:cs typeface="+mj-cs"/>
              </a:defRPr>
            </a:lvl1pPr>
          </a:lstStyle>
          <a:p>
            <a:r>
              <a:rPr lang="en-US"/>
              <a:t>Click to edit Master title style</a:t>
            </a:r>
          </a:p>
        </p:txBody>
      </p:sp>
      <p:sp>
        <p:nvSpPr>
          <p:cNvPr id="3" name="Subtitle 2"/>
          <p:cNvSpPr>
            <a:spLocks noGrp="1"/>
          </p:cNvSpPr>
          <p:nvPr>
            <p:ph type="subTitle" idx="1"/>
          </p:nvPr>
        </p:nvSpPr>
        <p:spPr>
          <a:xfrm>
            <a:off x="1828800" y="4399020"/>
            <a:ext cx="8534401" cy="764440"/>
          </a:xfrm>
        </p:spPr>
        <p:txBody>
          <a:bodyPr>
            <a:normAutofit/>
          </a:bodyPr>
          <a:lstStyle>
            <a:lvl1pPr marL="0" indent="0" algn="ctr">
              <a:buNone/>
              <a:defRPr lang="en-US" sz="2400" kern="1200" smtClean="0">
                <a:solidFill>
                  <a:schemeClr val="tx1">
                    <a:lumMod val="65000"/>
                    <a:lumOff val="35000"/>
                  </a:schemeClr>
                </a:solidFill>
                <a:latin typeface="+mj-lt"/>
                <a:ea typeface="+mj-ea"/>
                <a:cs typeface="+mj-cs"/>
              </a:defRPr>
            </a:lvl1pPr>
            <a:lvl2pPr marL="609468" indent="0" algn="ctr">
              <a:buNone/>
              <a:defRPr>
                <a:solidFill>
                  <a:schemeClr val="tx1">
                    <a:tint val="75000"/>
                  </a:schemeClr>
                </a:solidFill>
              </a:defRPr>
            </a:lvl2pPr>
            <a:lvl3pPr marL="1218936" indent="0" algn="ctr">
              <a:buNone/>
              <a:defRPr>
                <a:solidFill>
                  <a:schemeClr val="tx1">
                    <a:tint val="75000"/>
                  </a:schemeClr>
                </a:solidFill>
              </a:defRPr>
            </a:lvl3pPr>
            <a:lvl4pPr marL="1828404" indent="0" algn="ctr">
              <a:buNone/>
              <a:defRPr>
                <a:solidFill>
                  <a:schemeClr val="tx1">
                    <a:tint val="75000"/>
                  </a:schemeClr>
                </a:solidFill>
              </a:defRPr>
            </a:lvl4pPr>
            <a:lvl5pPr marL="2437872" indent="0" algn="ctr">
              <a:buNone/>
              <a:defRPr>
                <a:solidFill>
                  <a:schemeClr val="tx1">
                    <a:tint val="75000"/>
                  </a:schemeClr>
                </a:solidFill>
              </a:defRPr>
            </a:lvl5pPr>
            <a:lvl6pPr marL="3047340" indent="0" algn="ctr">
              <a:buNone/>
              <a:defRPr>
                <a:solidFill>
                  <a:schemeClr val="tx1">
                    <a:tint val="75000"/>
                  </a:schemeClr>
                </a:solidFill>
              </a:defRPr>
            </a:lvl6pPr>
            <a:lvl7pPr marL="3656808" indent="0" algn="ctr">
              <a:buNone/>
              <a:defRPr>
                <a:solidFill>
                  <a:schemeClr val="tx1">
                    <a:tint val="75000"/>
                  </a:schemeClr>
                </a:solidFill>
              </a:defRPr>
            </a:lvl7pPr>
            <a:lvl8pPr marL="4266275" indent="0" algn="ctr">
              <a:buNone/>
              <a:defRPr>
                <a:solidFill>
                  <a:schemeClr val="tx1">
                    <a:tint val="75000"/>
                  </a:schemeClr>
                </a:solidFill>
              </a:defRPr>
            </a:lvl8pPr>
            <a:lvl9pPr marL="4875744"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578D6DB-6798-42D2-B9AD-FC6F1C72FC30}" type="datetimeFigureOut">
              <a:rPr lang="en-US" smtClean="0"/>
              <a:pPr/>
              <a:t>8/30/2019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5EDE275-BE14-4364-AEA2-5F5667C0FD49}" type="slidenum">
              <a:rPr lang="en-US" smtClean="0"/>
              <a:pPr/>
              <a:t>‹#›</a:t>
            </a:fld>
            <a:endParaRPr lang="en-US" dirty="0"/>
          </a:p>
        </p:txBody>
      </p:sp>
    </p:spTree>
    <p:extLst>
      <p:ext uri="{BB962C8B-B14F-4D97-AF65-F5344CB8AC3E}">
        <p14:creationId xmlns:p14="http://schemas.microsoft.com/office/powerpoint/2010/main" val="174154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8" y="4800601"/>
            <a:ext cx="7315200" cy="566739"/>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718" y="612775"/>
            <a:ext cx="7315200" cy="4114800"/>
          </a:xfrm>
        </p:spPr>
        <p:txBody>
          <a:bodyPr/>
          <a:lstStyle>
            <a:lvl1pPr marL="0" indent="0">
              <a:buNone/>
              <a:defRPr sz="43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endParaRPr lang="en-US" dirty="0"/>
          </a:p>
        </p:txBody>
      </p:sp>
      <p:sp>
        <p:nvSpPr>
          <p:cNvPr id="4" name="Text Placeholder 3"/>
          <p:cNvSpPr>
            <a:spLocks noGrp="1"/>
          </p:cNvSpPr>
          <p:nvPr>
            <p:ph type="body" sz="half" idx="2"/>
          </p:nvPr>
        </p:nvSpPr>
        <p:spPr>
          <a:xfrm>
            <a:off x="2389718" y="5367339"/>
            <a:ext cx="7315200" cy="804863"/>
          </a:xfrm>
        </p:spPr>
        <p:txBody>
          <a:bodyPr/>
          <a:lstStyle>
            <a:lvl1pPr marL="0" indent="0">
              <a:buNone/>
              <a:defRPr sz="19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425404F2-BE9A-4460-8815-8F645183555F}" type="datetimeFigureOut">
              <a:rPr lang="en-US" smtClean="0"/>
              <a:pPr/>
              <a:t>8/30/2019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6E69268-9C8B-4EBF-A9EE-DC5DC2D48DC3}" type="slidenum">
              <a:rPr lang="en-US" smtClean="0"/>
              <a:pPr/>
              <a:t>‹#›</a:t>
            </a:fld>
            <a:endParaRPr lang="en-US" dirty="0"/>
          </a:p>
        </p:txBody>
      </p:sp>
    </p:spTree>
    <p:extLst>
      <p:ext uri="{BB962C8B-B14F-4D97-AF65-F5344CB8AC3E}">
        <p14:creationId xmlns:p14="http://schemas.microsoft.com/office/powerpoint/2010/main" val="375381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25404F2-BE9A-4460-8815-8F645183555F}" type="datetimeFigureOut">
              <a:rPr lang="en-US" smtClean="0"/>
              <a:pPr/>
              <a:t>8/30/2019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E69268-9C8B-4EBF-A9EE-DC5DC2D48DC3}" type="slidenum">
              <a:rPr lang="en-US" smtClean="0"/>
              <a:pPr/>
              <a:t>‹#›</a:t>
            </a:fld>
            <a:endParaRPr lang="en-US" dirty="0"/>
          </a:p>
        </p:txBody>
      </p:sp>
    </p:spTree>
    <p:extLst>
      <p:ext uri="{BB962C8B-B14F-4D97-AF65-F5344CB8AC3E}">
        <p14:creationId xmlns:p14="http://schemas.microsoft.com/office/powerpoint/2010/main" val="3984158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25404F2-BE9A-4460-8815-8F645183555F}" type="datetimeFigureOut">
              <a:rPr lang="en-US" smtClean="0"/>
              <a:pPr/>
              <a:t>8/30/2019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E69268-9C8B-4EBF-A9EE-DC5DC2D48DC3}" type="slidenum">
              <a:rPr lang="en-US" smtClean="0"/>
              <a:pPr/>
              <a:t>‹#›</a:t>
            </a:fld>
            <a:endParaRPr lang="en-US" dirty="0"/>
          </a:p>
        </p:txBody>
      </p:sp>
    </p:spTree>
    <p:extLst>
      <p:ext uri="{BB962C8B-B14F-4D97-AF65-F5344CB8AC3E}">
        <p14:creationId xmlns:p14="http://schemas.microsoft.com/office/powerpoint/2010/main" val="5350223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lidemodel2">
    <p:bg>
      <p:bgPr>
        <a:gradFill flip="none" rotWithShape="1">
          <a:gsLst>
            <a:gs pos="55000">
              <a:srgbClr val="1181AE"/>
            </a:gs>
            <a:gs pos="0">
              <a:srgbClr val="1181AE"/>
            </a:gs>
            <a:gs pos="100000">
              <a:srgbClr val="095474"/>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18672" y="2870634"/>
            <a:ext cx="5932223" cy="711081"/>
          </a:xfrm>
        </p:spPr>
        <p:txBody>
          <a:bodyPr>
            <a:normAutofit/>
          </a:bodyPr>
          <a:lstStyle>
            <a:lvl1pPr algn="ctr">
              <a:defRPr sz="3600" b="0">
                <a:solidFill>
                  <a:schemeClr val="bg1"/>
                </a:solidFill>
                <a:effectLst>
                  <a:outerShdw blurRad="38100" dist="38100" dir="2700000" algn="tl">
                    <a:srgbClr val="000000">
                      <a:alpha val="43137"/>
                    </a:srgbClr>
                  </a:outerShdw>
                </a:effectLst>
                <a:latin typeface="+mj-lt"/>
                <a:ea typeface="Open Sans" pitchFamily="34" charset="0"/>
                <a:cs typeface="Open Sans" pitchFamily="34" charset="0"/>
              </a:defRPr>
            </a:lvl1pPr>
          </a:lstStyle>
          <a:p>
            <a:r>
              <a:rPr lang="en-US"/>
              <a:t>SlideModel.com</a:t>
            </a:r>
          </a:p>
        </p:txBody>
      </p:sp>
      <p:sp>
        <p:nvSpPr>
          <p:cNvPr id="3" name="Date Placeholder 2"/>
          <p:cNvSpPr>
            <a:spLocks noGrp="1"/>
          </p:cNvSpPr>
          <p:nvPr>
            <p:ph type="dt" sz="half" idx="10"/>
          </p:nvPr>
        </p:nvSpPr>
        <p:spPr/>
        <p:txBody>
          <a:bodyPr/>
          <a:lstStyle/>
          <a:p>
            <a:fld id="{425404F2-BE9A-4460-8815-8F645183555F}" type="datetimeFigureOut">
              <a:rPr lang="en-US" smtClean="0"/>
              <a:pPr/>
              <a:t>8/30/2019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6E69268-9C8B-4EBF-A9EE-DC5DC2D48DC3}" type="slidenum">
              <a:rPr lang="en-US" smtClean="0"/>
              <a:pPr/>
              <a:t>‹#›</a:t>
            </a:fld>
            <a:endParaRPr lang="en-US" dirty="0"/>
          </a:p>
        </p:txBody>
      </p:sp>
    </p:spTree>
    <p:extLst>
      <p:ext uri="{BB962C8B-B14F-4D97-AF65-F5344CB8AC3E}">
        <p14:creationId xmlns:p14="http://schemas.microsoft.com/office/powerpoint/2010/main" val="2789970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8" y="1122363"/>
            <a:ext cx="9144000" cy="2387600"/>
          </a:xfrm>
        </p:spPr>
        <p:txBody>
          <a:bodyPr anchor="b"/>
          <a:lstStyle>
            <a:lvl1pPr algn="ctr">
              <a:defRPr sz="5984"/>
            </a:lvl1pPr>
          </a:lstStyle>
          <a:p>
            <a:r>
              <a:rPr lang="en-US"/>
              <a:t>Click to edit Master title style</a:t>
            </a:r>
          </a:p>
        </p:txBody>
      </p:sp>
      <p:sp>
        <p:nvSpPr>
          <p:cNvPr id="3" name="Subtitle 2"/>
          <p:cNvSpPr>
            <a:spLocks noGrp="1"/>
          </p:cNvSpPr>
          <p:nvPr>
            <p:ph type="subTitle" idx="1"/>
          </p:nvPr>
        </p:nvSpPr>
        <p:spPr>
          <a:xfrm>
            <a:off x="1524008" y="3602038"/>
            <a:ext cx="9144000" cy="1655762"/>
          </a:xfrm>
        </p:spPr>
        <p:txBody>
          <a:bodyPr/>
          <a:lstStyle>
            <a:lvl1pPr marL="0" indent="0" algn="ctr">
              <a:buNone/>
              <a:defRPr sz="2392"/>
            </a:lvl1pPr>
            <a:lvl2pPr marL="456104" indent="0" algn="ctr">
              <a:buNone/>
              <a:defRPr sz="1992"/>
            </a:lvl2pPr>
            <a:lvl3pPr marL="912208" indent="0" algn="ctr">
              <a:buNone/>
              <a:defRPr sz="1792"/>
            </a:lvl3pPr>
            <a:lvl4pPr marL="1368312" indent="0" algn="ctr">
              <a:buNone/>
              <a:defRPr sz="1600"/>
            </a:lvl4pPr>
            <a:lvl5pPr marL="1824416" indent="0" algn="ctr">
              <a:buNone/>
              <a:defRPr sz="1600"/>
            </a:lvl5pPr>
            <a:lvl6pPr marL="2280519" indent="0" algn="ctr">
              <a:buNone/>
              <a:defRPr sz="1600"/>
            </a:lvl6pPr>
            <a:lvl7pPr marL="2736624" indent="0" algn="ctr">
              <a:buNone/>
              <a:defRPr sz="1600"/>
            </a:lvl7pPr>
            <a:lvl8pPr marL="3192727" indent="0" algn="ctr">
              <a:buNone/>
              <a:defRPr sz="1600"/>
            </a:lvl8pPr>
            <a:lvl9pPr marL="3648831"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25A1E4E-529D-472D-9DDA-D6D7FB27E803}" type="datetimeFigureOut">
              <a:rPr lang="en-US" smtClean="0">
                <a:solidFill>
                  <a:prstClr val="black">
                    <a:tint val="75000"/>
                  </a:prstClr>
                </a:solidFill>
              </a:rPr>
              <a:pPr/>
              <a:t>8/30/2019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B7EF10-7021-4CCC-BE15-E703FAC451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649197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5A1E4E-529D-472D-9DDA-D6D7FB27E803}" type="datetimeFigureOut">
              <a:rPr lang="en-US" smtClean="0">
                <a:solidFill>
                  <a:prstClr val="black">
                    <a:tint val="75000"/>
                  </a:prstClr>
                </a:solidFill>
              </a:rPr>
              <a:pPr/>
              <a:t>8/30/2019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B7EF10-7021-4CCC-BE15-E703FAC451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006162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54"/>
            <a:ext cx="10515600" cy="2852737"/>
          </a:xfrm>
        </p:spPr>
        <p:txBody>
          <a:bodyPr anchor="b"/>
          <a:lstStyle>
            <a:lvl1pPr>
              <a:defRPr sz="5984"/>
            </a:lvl1pPr>
          </a:lstStyle>
          <a:p>
            <a:r>
              <a:rPr lang="en-US"/>
              <a:t>Click to edit Master title style</a:t>
            </a:r>
          </a:p>
        </p:txBody>
      </p:sp>
      <p:sp>
        <p:nvSpPr>
          <p:cNvPr id="3" name="Text Placeholder 2"/>
          <p:cNvSpPr>
            <a:spLocks noGrp="1"/>
          </p:cNvSpPr>
          <p:nvPr>
            <p:ph type="body" idx="1"/>
          </p:nvPr>
        </p:nvSpPr>
        <p:spPr>
          <a:xfrm>
            <a:off x="831850" y="4589479"/>
            <a:ext cx="10515600" cy="1500187"/>
          </a:xfrm>
        </p:spPr>
        <p:txBody>
          <a:bodyPr/>
          <a:lstStyle>
            <a:lvl1pPr marL="0" indent="0">
              <a:buNone/>
              <a:defRPr sz="2392">
                <a:solidFill>
                  <a:schemeClr val="tx1">
                    <a:tint val="75000"/>
                  </a:schemeClr>
                </a:solidFill>
              </a:defRPr>
            </a:lvl1pPr>
            <a:lvl2pPr marL="456104" indent="0">
              <a:buNone/>
              <a:defRPr sz="1992">
                <a:solidFill>
                  <a:schemeClr val="tx1">
                    <a:tint val="75000"/>
                  </a:schemeClr>
                </a:solidFill>
              </a:defRPr>
            </a:lvl2pPr>
            <a:lvl3pPr marL="912208" indent="0">
              <a:buNone/>
              <a:defRPr sz="1792">
                <a:solidFill>
                  <a:schemeClr val="tx1">
                    <a:tint val="75000"/>
                  </a:schemeClr>
                </a:solidFill>
              </a:defRPr>
            </a:lvl3pPr>
            <a:lvl4pPr marL="1368312" indent="0">
              <a:buNone/>
              <a:defRPr sz="1600">
                <a:solidFill>
                  <a:schemeClr val="tx1">
                    <a:tint val="75000"/>
                  </a:schemeClr>
                </a:solidFill>
              </a:defRPr>
            </a:lvl4pPr>
            <a:lvl5pPr marL="1824416" indent="0">
              <a:buNone/>
              <a:defRPr sz="1600">
                <a:solidFill>
                  <a:schemeClr val="tx1">
                    <a:tint val="75000"/>
                  </a:schemeClr>
                </a:solidFill>
              </a:defRPr>
            </a:lvl5pPr>
            <a:lvl6pPr marL="2280519" indent="0">
              <a:buNone/>
              <a:defRPr sz="1600">
                <a:solidFill>
                  <a:schemeClr val="tx1">
                    <a:tint val="75000"/>
                  </a:schemeClr>
                </a:solidFill>
              </a:defRPr>
            </a:lvl6pPr>
            <a:lvl7pPr marL="2736624" indent="0">
              <a:buNone/>
              <a:defRPr sz="1600">
                <a:solidFill>
                  <a:schemeClr val="tx1">
                    <a:tint val="75000"/>
                  </a:schemeClr>
                </a:solidFill>
              </a:defRPr>
            </a:lvl7pPr>
            <a:lvl8pPr marL="3192727" indent="0">
              <a:buNone/>
              <a:defRPr sz="1600">
                <a:solidFill>
                  <a:schemeClr val="tx1">
                    <a:tint val="75000"/>
                  </a:schemeClr>
                </a:solidFill>
              </a:defRPr>
            </a:lvl8pPr>
            <a:lvl9pPr marL="3648831"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5A1E4E-529D-472D-9DDA-D6D7FB27E803}" type="datetimeFigureOut">
              <a:rPr lang="en-US" smtClean="0">
                <a:solidFill>
                  <a:prstClr val="black">
                    <a:tint val="75000"/>
                  </a:prstClr>
                </a:solidFill>
              </a:rPr>
              <a:pPr/>
              <a:t>8/30/2019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B7EF10-7021-4CCC-BE15-E703FAC451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04521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25A1E4E-529D-472D-9DDA-D6D7FB27E803}" type="datetimeFigureOut">
              <a:rPr lang="en-US" smtClean="0">
                <a:solidFill>
                  <a:prstClr val="black">
                    <a:tint val="75000"/>
                  </a:prstClr>
                </a:solidFill>
              </a:rPr>
              <a:pPr/>
              <a:t>8/30/2019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FB7EF10-7021-4CCC-BE15-E703FAC451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15434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96" y="1681163"/>
            <a:ext cx="5157787" cy="823912"/>
          </a:xfrm>
        </p:spPr>
        <p:txBody>
          <a:bodyPr anchor="b"/>
          <a:lstStyle>
            <a:lvl1pPr marL="0" indent="0">
              <a:buNone/>
              <a:defRPr sz="2392" b="1"/>
            </a:lvl1pPr>
            <a:lvl2pPr marL="456104" indent="0">
              <a:buNone/>
              <a:defRPr sz="1992" b="1"/>
            </a:lvl2pPr>
            <a:lvl3pPr marL="912208" indent="0">
              <a:buNone/>
              <a:defRPr sz="1792" b="1"/>
            </a:lvl3pPr>
            <a:lvl4pPr marL="1368312" indent="0">
              <a:buNone/>
              <a:defRPr sz="1600" b="1"/>
            </a:lvl4pPr>
            <a:lvl5pPr marL="1824416" indent="0">
              <a:buNone/>
              <a:defRPr sz="1600" b="1"/>
            </a:lvl5pPr>
            <a:lvl6pPr marL="2280519" indent="0">
              <a:buNone/>
              <a:defRPr sz="1600" b="1"/>
            </a:lvl6pPr>
            <a:lvl7pPr marL="2736624" indent="0">
              <a:buNone/>
              <a:defRPr sz="1600" b="1"/>
            </a:lvl7pPr>
            <a:lvl8pPr marL="3192727" indent="0">
              <a:buNone/>
              <a:defRPr sz="1600" b="1"/>
            </a:lvl8pPr>
            <a:lvl9pPr marL="3648831"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96"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392" b="1"/>
            </a:lvl1pPr>
            <a:lvl2pPr marL="456104" indent="0">
              <a:buNone/>
              <a:defRPr sz="1992" b="1"/>
            </a:lvl2pPr>
            <a:lvl3pPr marL="912208" indent="0">
              <a:buNone/>
              <a:defRPr sz="1792" b="1"/>
            </a:lvl3pPr>
            <a:lvl4pPr marL="1368312" indent="0">
              <a:buNone/>
              <a:defRPr sz="1600" b="1"/>
            </a:lvl4pPr>
            <a:lvl5pPr marL="1824416" indent="0">
              <a:buNone/>
              <a:defRPr sz="1600" b="1"/>
            </a:lvl5pPr>
            <a:lvl6pPr marL="2280519" indent="0">
              <a:buNone/>
              <a:defRPr sz="1600" b="1"/>
            </a:lvl6pPr>
            <a:lvl7pPr marL="2736624" indent="0">
              <a:buNone/>
              <a:defRPr sz="1600" b="1"/>
            </a:lvl7pPr>
            <a:lvl8pPr marL="3192727" indent="0">
              <a:buNone/>
              <a:defRPr sz="1600" b="1"/>
            </a:lvl8pPr>
            <a:lvl9pPr marL="364883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25A1E4E-529D-472D-9DDA-D6D7FB27E803}" type="datetimeFigureOut">
              <a:rPr lang="en-US" smtClean="0">
                <a:solidFill>
                  <a:prstClr val="black">
                    <a:tint val="75000"/>
                  </a:prstClr>
                </a:solidFill>
              </a:rPr>
              <a:pPr/>
              <a:t>8/30/2019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FB7EF10-7021-4CCC-BE15-E703FAC451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555517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25A1E4E-529D-472D-9DDA-D6D7FB27E803}" type="datetimeFigureOut">
              <a:rPr lang="en-US" smtClean="0">
                <a:solidFill>
                  <a:prstClr val="black">
                    <a:tint val="75000"/>
                  </a:prstClr>
                </a:solidFill>
              </a:rPr>
              <a:pPr/>
              <a:t>8/30/2019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FB7EF10-7021-4CCC-BE15-E703FAC451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4997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427"/>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1" cy="1752600"/>
          </a:xfrm>
        </p:spPr>
        <p:txBody>
          <a:bodyPr/>
          <a:lstStyle>
            <a:lvl1pPr marL="0" indent="0" algn="ctr">
              <a:buNone/>
              <a:defRPr>
                <a:solidFill>
                  <a:schemeClr val="tx1">
                    <a:tint val="75000"/>
                  </a:schemeClr>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25404F2-BE9A-4460-8815-8F645183555F}" type="datetimeFigureOut">
              <a:rPr lang="en-US" smtClean="0"/>
              <a:pPr/>
              <a:t>8/30/2019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E69268-9C8B-4EBF-A9EE-DC5DC2D48DC3}" type="slidenum">
              <a:rPr lang="en-US" smtClean="0"/>
              <a:pPr/>
              <a:t>‹#›</a:t>
            </a:fld>
            <a:endParaRPr lang="en-US" dirty="0"/>
          </a:p>
        </p:txBody>
      </p:sp>
    </p:spTree>
    <p:extLst>
      <p:ext uri="{BB962C8B-B14F-4D97-AF65-F5344CB8AC3E}">
        <p14:creationId xmlns:p14="http://schemas.microsoft.com/office/powerpoint/2010/main" val="39577184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5A1E4E-529D-472D-9DDA-D6D7FB27E803}" type="datetimeFigureOut">
              <a:rPr lang="en-US" smtClean="0">
                <a:solidFill>
                  <a:prstClr val="black">
                    <a:tint val="75000"/>
                  </a:prstClr>
                </a:solidFill>
              </a:rPr>
              <a:pPr/>
              <a:t>8/30/2019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FB7EF10-7021-4CCC-BE15-E703FAC451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81615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6" y="457200"/>
            <a:ext cx="3932237" cy="1600200"/>
          </a:xfrm>
        </p:spPr>
        <p:txBody>
          <a:bodyPr anchor="b"/>
          <a:lstStyle>
            <a:lvl1pPr>
              <a:defRPr sz="3192"/>
            </a:lvl1pPr>
          </a:lstStyle>
          <a:p>
            <a:r>
              <a:rPr lang="en-US"/>
              <a:t>Click to edit Master title style</a:t>
            </a:r>
          </a:p>
        </p:txBody>
      </p:sp>
      <p:sp>
        <p:nvSpPr>
          <p:cNvPr id="3" name="Content Placeholder 2"/>
          <p:cNvSpPr>
            <a:spLocks noGrp="1"/>
          </p:cNvSpPr>
          <p:nvPr>
            <p:ph idx="1"/>
          </p:nvPr>
        </p:nvSpPr>
        <p:spPr>
          <a:xfrm>
            <a:off x="5183188" y="987441"/>
            <a:ext cx="6172200" cy="4873625"/>
          </a:xfrm>
        </p:spPr>
        <p:txBody>
          <a:bodyPr/>
          <a:lstStyle>
            <a:lvl1pPr>
              <a:defRPr sz="3192"/>
            </a:lvl1pPr>
            <a:lvl2pPr>
              <a:defRPr sz="2792"/>
            </a:lvl2pPr>
            <a:lvl3pPr>
              <a:defRPr sz="2392"/>
            </a:lvl3pPr>
            <a:lvl4pPr>
              <a:defRPr sz="1992"/>
            </a:lvl4pPr>
            <a:lvl5pPr>
              <a:defRPr sz="1992"/>
            </a:lvl5pPr>
            <a:lvl6pPr>
              <a:defRPr sz="1992"/>
            </a:lvl6pPr>
            <a:lvl7pPr>
              <a:defRPr sz="1992"/>
            </a:lvl7pPr>
            <a:lvl8pPr>
              <a:defRPr sz="1992"/>
            </a:lvl8pPr>
            <a:lvl9pPr>
              <a:defRPr sz="199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96" y="2057400"/>
            <a:ext cx="3932237" cy="3811588"/>
          </a:xfrm>
        </p:spPr>
        <p:txBody>
          <a:bodyPr/>
          <a:lstStyle>
            <a:lvl1pPr marL="0" indent="0">
              <a:buNone/>
              <a:defRPr sz="1600"/>
            </a:lvl1pPr>
            <a:lvl2pPr marL="456104" indent="0">
              <a:buNone/>
              <a:defRPr sz="1400"/>
            </a:lvl2pPr>
            <a:lvl3pPr marL="912208" indent="0">
              <a:buNone/>
              <a:defRPr sz="1200"/>
            </a:lvl3pPr>
            <a:lvl4pPr marL="1368312" indent="0">
              <a:buNone/>
              <a:defRPr sz="1000"/>
            </a:lvl4pPr>
            <a:lvl5pPr marL="1824416" indent="0">
              <a:buNone/>
              <a:defRPr sz="1000"/>
            </a:lvl5pPr>
            <a:lvl6pPr marL="2280519" indent="0">
              <a:buNone/>
              <a:defRPr sz="1000"/>
            </a:lvl6pPr>
            <a:lvl7pPr marL="2736624" indent="0">
              <a:buNone/>
              <a:defRPr sz="1000"/>
            </a:lvl7pPr>
            <a:lvl8pPr marL="3192727" indent="0">
              <a:buNone/>
              <a:defRPr sz="1000"/>
            </a:lvl8pPr>
            <a:lvl9pPr marL="3648831"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25A1E4E-529D-472D-9DDA-D6D7FB27E803}" type="datetimeFigureOut">
              <a:rPr lang="en-US" smtClean="0">
                <a:solidFill>
                  <a:prstClr val="black">
                    <a:tint val="75000"/>
                  </a:prstClr>
                </a:solidFill>
              </a:rPr>
              <a:pPr/>
              <a:t>8/30/2019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FB7EF10-7021-4CCC-BE15-E703FAC451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813803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6" y="457200"/>
            <a:ext cx="3932237" cy="1600200"/>
          </a:xfrm>
        </p:spPr>
        <p:txBody>
          <a:bodyPr anchor="b"/>
          <a:lstStyle>
            <a:lvl1pPr>
              <a:defRPr sz="3192"/>
            </a:lvl1pPr>
          </a:lstStyle>
          <a:p>
            <a:r>
              <a:rPr lang="en-US"/>
              <a:t>Click to edit Master title style</a:t>
            </a:r>
          </a:p>
        </p:txBody>
      </p:sp>
      <p:sp>
        <p:nvSpPr>
          <p:cNvPr id="3" name="Picture Placeholder 2"/>
          <p:cNvSpPr>
            <a:spLocks noGrp="1"/>
          </p:cNvSpPr>
          <p:nvPr>
            <p:ph type="pic" idx="1"/>
          </p:nvPr>
        </p:nvSpPr>
        <p:spPr>
          <a:xfrm>
            <a:off x="5183188" y="987441"/>
            <a:ext cx="6172200" cy="4873625"/>
          </a:xfrm>
        </p:spPr>
        <p:txBody>
          <a:bodyPr/>
          <a:lstStyle>
            <a:lvl1pPr marL="0" indent="0">
              <a:buNone/>
              <a:defRPr sz="3192"/>
            </a:lvl1pPr>
            <a:lvl2pPr marL="456104" indent="0">
              <a:buNone/>
              <a:defRPr sz="2792"/>
            </a:lvl2pPr>
            <a:lvl3pPr marL="912208" indent="0">
              <a:buNone/>
              <a:defRPr sz="2392"/>
            </a:lvl3pPr>
            <a:lvl4pPr marL="1368312" indent="0">
              <a:buNone/>
              <a:defRPr sz="1992"/>
            </a:lvl4pPr>
            <a:lvl5pPr marL="1824416" indent="0">
              <a:buNone/>
              <a:defRPr sz="1992"/>
            </a:lvl5pPr>
            <a:lvl6pPr marL="2280519" indent="0">
              <a:buNone/>
              <a:defRPr sz="1992"/>
            </a:lvl6pPr>
            <a:lvl7pPr marL="2736624" indent="0">
              <a:buNone/>
              <a:defRPr sz="1992"/>
            </a:lvl7pPr>
            <a:lvl8pPr marL="3192727" indent="0">
              <a:buNone/>
              <a:defRPr sz="1992"/>
            </a:lvl8pPr>
            <a:lvl9pPr marL="3648831" indent="0">
              <a:buNone/>
              <a:defRPr sz="1992"/>
            </a:lvl9pPr>
          </a:lstStyle>
          <a:p>
            <a:endParaRPr lang="en-US"/>
          </a:p>
        </p:txBody>
      </p:sp>
      <p:sp>
        <p:nvSpPr>
          <p:cNvPr id="4" name="Text Placeholder 3"/>
          <p:cNvSpPr>
            <a:spLocks noGrp="1"/>
          </p:cNvSpPr>
          <p:nvPr>
            <p:ph type="body" sz="half" idx="2"/>
          </p:nvPr>
        </p:nvSpPr>
        <p:spPr>
          <a:xfrm>
            <a:off x="839796" y="2057400"/>
            <a:ext cx="3932237" cy="3811588"/>
          </a:xfrm>
        </p:spPr>
        <p:txBody>
          <a:bodyPr/>
          <a:lstStyle>
            <a:lvl1pPr marL="0" indent="0">
              <a:buNone/>
              <a:defRPr sz="1600"/>
            </a:lvl1pPr>
            <a:lvl2pPr marL="456104" indent="0">
              <a:buNone/>
              <a:defRPr sz="1400"/>
            </a:lvl2pPr>
            <a:lvl3pPr marL="912208" indent="0">
              <a:buNone/>
              <a:defRPr sz="1200"/>
            </a:lvl3pPr>
            <a:lvl4pPr marL="1368312" indent="0">
              <a:buNone/>
              <a:defRPr sz="1000"/>
            </a:lvl4pPr>
            <a:lvl5pPr marL="1824416" indent="0">
              <a:buNone/>
              <a:defRPr sz="1000"/>
            </a:lvl5pPr>
            <a:lvl6pPr marL="2280519" indent="0">
              <a:buNone/>
              <a:defRPr sz="1000"/>
            </a:lvl6pPr>
            <a:lvl7pPr marL="2736624" indent="0">
              <a:buNone/>
              <a:defRPr sz="1000"/>
            </a:lvl7pPr>
            <a:lvl8pPr marL="3192727" indent="0">
              <a:buNone/>
              <a:defRPr sz="1000"/>
            </a:lvl8pPr>
            <a:lvl9pPr marL="3648831"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25A1E4E-529D-472D-9DDA-D6D7FB27E803}" type="datetimeFigureOut">
              <a:rPr lang="en-US" smtClean="0">
                <a:solidFill>
                  <a:prstClr val="black">
                    <a:tint val="75000"/>
                  </a:prstClr>
                </a:solidFill>
              </a:rPr>
              <a:pPr/>
              <a:t>8/30/2019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FB7EF10-7021-4CCC-BE15-E703FAC451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937567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5A1E4E-529D-472D-9DDA-D6D7FB27E803}" type="datetimeFigureOut">
              <a:rPr lang="en-US" smtClean="0">
                <a:solidFill>
                  <a:prstClr val="black">
                    <a:tint val="75000"/>
                  </a:prstClr>
                </a:solidFill>
              </a:rPr>
              <a:pPr/>
              <a:t>8/30/2019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B7EF10-7021-4CCC-BE15-E703FAC451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66767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5A1E4E-529D-472D-9DDA-D6D7FB27E803}" type="datetimeFigureOut">
              <a:rPr lang="en-US" smtClean="0">
                <a:solidFill>
                  <a:prstClr val="black">
                    <a:tint val="75000"/>
                  </a:prstClr>
                </a:solidFill>
              </a:rPr>
              <a:pPr/>
              <a:t>8/30/2019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B7EF10-7021-4CCC-BE15-E703FAC451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548060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slidemodel2">
    <p:bg>
      <p:bgPr>
        <a:gradFill flip="none" rotWithShape="1">
          <a:gsLst>
            <a:gs pos="55000">
              <a:srgbClr val="1181AE"/>
            </a:gs>
            <a:gs pos="0">
              <a:srgbClr val="1181AE"/>
            </a:gs>
            <a:gs pos="100000">
              <a:srgbClr val="095474"/>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18672" y="2870650"/>
            <a:ext cx="5932223" cy="711081"/>
          </a:xfrm>
        </p:spPr>
        <p:txBody>
          <a:bodyPr>
            <a:normAutofit/>
          </a:bodyPr>
          <a:lstStyle>
            <a:lvl1pPr algn="ctr">
              <a:defRPr sz="3592" b="0">
                <a:solidFill>
                  <a:schemeClr val="bg1"/>
                </a:solidFill>
                <a:effectLst>
                  <a:outerShdw blurRad="38100" dist="38100" dir="2700000" algn="tl">
                    <a:srgbClr val="000000">
                      <a:alpha val="43137"/>
                    </a:srgbClr>
                  </a:outerShdw>
                </a:effectLst>
                <a:latin typeface="+mj-lt"/>
                <a:ea typeface="Open Sans" pitchFamily="34" charset="0"/>
                <a:cs typeface="Open Sans" pitchFamily="34" charset="0"/>
              </a:defRPr>
            </a:lvl1pPr>
          </a:lstStyle>
          <a:p>
            <a:r>
              <a:rPr lang="en-US"/>
              <a:t>SlideModel.com</a:t>
            </a:r>
          </a:p>
        </p:txBody>
      </p:sp>
      <p:sp>
        <p:nvSpPr>
          <p:cNvPr id="3" name="Date Placeholder 2"/>
          <p:cNvSpPr>
            <a:spLocks noGrp="1"/>
          </p:cNvSpPr>
          <p:nvPr>
            <p:ph type="dt" sz="half" idx="10"/>
          </p:nvPr>
        </p:nvSpPr>
        <p:spPr/>
        <p:txBody>
          <a:bodyPr/>
          <a:lstStyle/>
          <a:p>
            <a:fld id="{425404F2-BE9A-4460-8815-8F645183555F}" type="datetimeFigureOut">
              <a:rPr lang="en-US" smtClean="0">
                <a:solidFill>
                  <a:prstClr val="black">
                    <a:tint val="75000"/>
                  </a:prstClr>
                </a:solidFill>
              </a:rPr>
              <a:pPr/>
              <a:t>8/30/2019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7908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25404F2-BE9A-4460-8815-8F645183555F}" type="datetimeFigureOut">
              <a:rPr lang="en-US" smtClean="0"/>
              <a:pPr/>
              <a:t>8/30/2019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E69268-9C8B-4EBF-A9EE-DC5DC2D48DC3}" type="slidenum">
              <a:rPr lang="en-US" smtClean="0"/>
              <a:pPr/>
              <a:t>‹#›</a:t>
            </a:fld>
            <a:endParaRPr lang="en-US" dirty="0"/>
          </a:p>
        </p:txBody>
      </p:sp>
    </p:spTree>
    <p:extLst>
      <p:ext uri="{BB962C8B-B14F-4D97-AF65-F5344CB8AC3E}">
        <p14:creationId xmlns:p14="http://schemas.microsoft.com/office/powerpoint/2010/main" val="3519236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1362075"/>
          </a:xfrm>
        </p:spPr>
        <p:txBody>
          <a:bodyPr anchor="t"/>
          <a:lstStyle>
            <a:lvl1pPr algn="l">
              <a:defRPr sz="53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700">
                <a:solidFill>
                  <a:schemeClr val="tx1">
                    <a:tint val="75000"/>
                  </a:schemeClr>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25404F2-BE9A-4460-8815-8F645183555F}" type="datetimeFigureOut">
              <a:rPr lang="en-US" smtClean="0"/>
              <a:pPr/>
              <a:t>8/30/2019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E69268-9C8B-4EBF-A9EE-DC5DC2D48DC3}" type="slidenum">
              <a:rPr lang="en-US" smtClean="0"/>
              <a:pPr/>
              <a:t>‹#›</a:t>
            </a:fld>
            <a:endParaRPr lang="en-US" dirty="0"/>
          </a:p>
        </p:txBody>
      </p:sp>
    </p:spTree>
    <p:extLst>
      <p:ext uri="{BB962C8B-B14F-4D97-AF65-F5344CB8AC3E}">
        <p14:creationId xmlns:p14="http://schemas.microsoft.com/office/powerpoint/2010/main" val="2118170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2"/>
            <a:ext cx="5384800"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2"/>
            <a:ext cx="5384800"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25404F2-BE9A-4460-8815-8F645183555F}" type="datetimeFigureOut">
              <a:rPr lang="en-US" smtClean="0"/>
              <a:pPr/>
              <a:t>8/30/2019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6E69268-9C8B-4EBF-A9EE-DC5DC2D48DC3}" type="slidenum">
              <a:rPr lang="en-US" smtClean="0"/>
              <a:pPr/>
              <a:t>‹#›</a:t>
            </a:fld>
            <a:endParaRPr lang="en-US" dirty="0"/>
          </a:p>
        </p:txBody>
      </p:sp>
    </p:spTree>
    <p:extLst>
      <p:ext uri="{BB962C8B-B14F-4D97-AF65-F5344CB8AC3E}">
        <p14:creationId xmlns:p14="http://schemas.microsoft.com/office/powerpoint/2010/main" val="3053186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4"/>
            <a:ext cx="5386917" cy="639763"/>
          </a:xfrm>
        </p:spPr>
        <p:txBody>
          <a:bodyPr anchor="b"/>
          <a:lstStyle>
            <a:lvl1pPr marL="0" indent="0">
              <a:buNone/>
              <a:defRPr sz="32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4"/>
            <a:ext cx="5389033" cy="639763"/>
          </a:xfrm>
        </p:spPr>
        <p:txBody>
          <a:bodyPr anchor="b"/>
          <a:lstStyle>
            <a:lvl1pPr marL="0" indent="0">
              <a:buNone/>
              <a:defRPr sz="32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25404F2-BE9A-4460-8815-8F645183555F}" type="datetimeFigureOut">
              <a:rPr lang="en-US" smtClean="0"/>
              <a:pPr/>
              <a:t>8/30/2019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6E69268-9C8B-4EBF-A9EE-DC5DC2D48DC3}" type="slidenum">
              <a:rPr lang="en-US" smtClean="0"/>
              <a:pPr/>
              <a:t>‹#›</a:t>
            </a:fld>
            <a:endParaRPr lang="en-US" dirty="0"/>
          </a:p>
        </p:txBody>
      </p:sp>
    </p:spTree>
    <p:extLst>
      <p:ext uri="{BB962C8B-B14F-4D97-AF65-F5344CB8AC3E}">
        <p14:creationId xmlns:p14="http://schemas.microsoft.com/office/powerpoint/2010/main" val="795899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3600"/>
            </a:lvl1pPr>
          </a:lstStyle>
          <a:p>
            <a:r>
              <a:rPr lang="en-US"/>
              <a:t>Click to edit Master title style</a:t>
            </a:r>
          </a:p>
        </p:txBody>
      </p:sp>
      <p:sp>
        <p:nvSpPr>
          <p:cNvPr id="3" name="Date Placeholder 2"/>
          <p:cNvSpPr>
            <a:spLocks noGrp="1"/>
          </p:cNvSpPr>
          <p:nvPr>
            <p:ph type="dt" sz="half" idx="10"/>
          </p:nvPr>
        </p:nvSpPr>
        <p:spPr/>
        <p:txBody>
          <a:bodyPr/>
          <a:lstStyle/>
          <a:p>
            <a:fld id="{425404F2-BE9A-4460-8815-8F645183555F}" type="datetimeFigureOut">
              <a:rPr lang="en-US" smtClean="0"/>
              <a:pPr/>
              <a:t>8/30/2019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6E69268-9C8B-4EBF-A9EE-DC5DC2D48DC3}" type="slidenum">
              <a:rPr lang="en-US" smtClean="0"/>
              <a:pPr/>
              <a:t>‹#›</a:t>
            </a:fld>
            <a:endParaRPr lang="en-US" dirty="0"/>
          </a:p>
        </p:txBody>
      </p:sp>
    </p:spTree>
    <p:extLst>
      <p:ext uri="{BB962C8B-B14F-4D97-AF65-F5344CB8AC3E}">
        <p14:creationId xmlns:p14="http://schemas.microsoft.com/office/powerpoint/2010/main" val="142987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p:cNvSpPr/>
          <p:nvPr userDrawn="1"/>
        </p:nvSpPr>
        <p:spPr>
          <a:xfrm>
            <a:off x="-1" y="6245267"/>
            <a:ext cx="12192000" cy="6118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sp>
        <p:nvSpPr>
          <p:cNvPr id="6" name="TextBox 5"/>
          <p:cNvSpPr txBox="1"/>
          <p:nvPr userDrawn="1"/>
        </p:nvSpPr>
        <p:spPr>
          <a:xfrm>
            <a:off x="9440654" y="6420416"/>
            <a:ext cx="1723549" cy="261542"/>
          </a:xfrm>
          <a:prstGeom prst="rect">
            <a:avLst/>
          </a:prstGeom>
          <a:noFill/>
        </p:spPr>
        <p:txBody>
          <a:bodyPr wrap="none" rtlCol="0">
            <a:spAutoFit/>
          </a:bodyPr>
          <a:lstStyle/>
          <a:p>
            <a:r>
              <a:rPr lang="en-US" sz="1100" b="1" dirty="0">
                <a:solidFill>
                  <a:schemeClr val="bg1"/>
                </a:solidFill>
                <a:ea typeface="Open Sans" panose="020B0606030504020204" pitchFamily="34" charset="0"/>
                <a:cs typeface="Open Sans" panose="020B0606030504020204" pitchFamily="34" charset="0"/>
              </a:rPr>
              <a:t>This is a Presentation Title</a:t>
            </a:r>
          </a:p>
        </p:txBody>
      </p:sp>
      <p:grpSp>
        <p:nvGrpSpPr>
          <p:cNvPr id="7" name="Group 6"/>
          <p:cNvGrpSpPr/>
          <p:nvPr userDrawn="1"/>
        </p:nvGrpSpPr>
        <p:grpSpPr>
          <a:xfrm>
            <a:off x="11154869" y="6440638"/>
            <a:ext cx="224082" cy="221098"/>
            <a:chOff x="4328868" y="5502988"/>
            <a:chExt cx="500307" cy="493774"/>
          </a:xfrm>
          <a:solidFill>
            <a:schemeClr val="bg1"/>
          </a:solidFill>
        </p:grpSpPr>
        <p:sp>
          <p:nvSpPr>
            <p:cNvPr id="8"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grpFill/>
            <a:ln>
              <a:noFill/>
            </a:ln>
          </p:spPr>
          <p:txBody>
            <a:bodyPr vert="horz" wrap="square" lIns="91416" tIns="45708" rIns="91416" bIns="45708" numCol="1" anchor="t" anchorCtr="0" compatLnSpc="1">
              <a:prstTxWarp prst="textNoShape">
                <a:avLst/>
              </a:prstTxWarp>
            </a:bodyPr>
            <a:lstStyle/>
            <a:p>
              <a:endParaRPr lang="id-ID" sz="2399"/>
            </a:p>
          </p:txBody>
        </p:sp>
        <p:sp>
          <p:nvSpPr>
            <p:cNvPr id="9"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grpFill/>
            <a:ln>
              <a:noFill/>
            </a:ln>
          </p:spPr>
          <p:txBody>
            <a:bodyPr vert="horz" wrap="square" lIns="91416" tIns="45708" rIns="91416" bIns="45708" numCol="1" anchor="t" anchorCtr="0" compatLnSpc="1">
              <a:prstTxWarp prst="textNoShape">
                <a:avLst/>
              </a:prstTxWarp>
            </a:bodyPr>
            <a:lstStyle/>
            <a:p>
              <a:endParaRPr lang="id-ID" sz="2399"/>
            </a:p>
          </p:txBody>
        </p:sp>
      </p:grpSp>
      <p:grpSp>
        <p:nvGrpSpPr>
          <p:cNvPr id="10" name="Group 9"/>
          <p:cNvGrpSpPr/>
          <p:nvPr userDrawn="1"/>
        </p:nvGrpSpPr>
        <p:grpSpPr>
          <a:xfrm flipH="1">
            <a:off x="11646174" y="6440638"/>
            <a:ext cx="224082" cy="221098"/>
            <a:chOff x="4328868" y="5502988"/>
            <a:chExt cx="500307" cy="493774"/>
          </a:xfrm>
          <a:solidFill>
            <a:schemeClr val="bg1"/>
          </a:solidFill>
        </p:grpSpPr>
        <p:sp>
          <p:nvSpPr>
            <p:cNvPr id="11"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grpFill/>
            <a:ln>
              <a:noFill/>
            </a:ln>
          </p:spPr>
          <p:txBody>
            <a:bodyPr vert="horz" wrap="square" lIns="91416" tIns="45708" rIns="91416" bIns="45708" numCol="1" anchor="t" anchorCtr="0" compatLnSpc="1">
              <a:prstTxWarp prst="textNoShape">
                <a:avLst/>
              </a:prstTxWarp>
            </a:bodyPr>
            <a:lstStyle/>
            <a:p>
              <a:endParaRPr lang="id-ID" sz="2399"/>
            </a:p>
          </p:txBody>
        </p:sp>
        <p:sp>
          <p:nvSpPr>
            <p:cNvPr id="12"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grpFill/>
            <a:ln>
              <a:noFill/>
            </a:ln>
          </p:spPr>
          <p:txBody>
            <a:bodyPr vert="horz" wrap="square" lIns="91416" tIns="45708" rIns="91416" bIns="45708" numCol="1" anchor="t" anchorCtr="0" compatLnSpc="1">
              <a:prstTxWarp prst="textNoShape">
                <a:avLst/>
              </a:prstTxWarp>
            </a:bodyPr>
            <a:lstStyle/>
            <a:p>
              <a:endParaRPr lang="id-ID" sz="2399"/>
            </a:p>
          </p:txBody>
        </p:sp>
      </p:grpSp>
      <p:sp>
        <p:nvSpPr>
          <p:cNvPr id="17" name="Slide Number Placeholder 16"/>
          <p:cNvSpPr>
            <a:spLocks noGrp="1"/>
          </p:cNvSpPr>
          <p:nvPr>
            <p:ph type="sldNum" sz="quarter" idx="12"/>
          </p:nvPr>
        </p:nvSpPr>
        <p:spPr>
          <a:xfrm>
            <a:off x="11202730" y="6323774"/>
            <a:ext cx="491305" cy="420448"/>
          </a:xfrm>
        </p:spPr>
        <p:txBody>
          <a:bodyPr/>
          <a:lstStyle>
            <a:lvl1pPr>
              <a:defRPr sz="1100">
                <a:solidFill>
                  <a:schemeClr val="bg1"/>
                </a:solidFill>
              </a:defRPr>
            </a:lvl1pPr>
          </a:lstStyle>
          <a:p>
            <a:fld id="{96E69268-9C8B-4EBF-A9EE-DC5DC2D48DC3}" type="slidenum">
              <a:rPr lang="en-US" smtClean="0"/>
              <a:pPr/>
              <a:t>‹#›</a:t>
            </a:fld>
            <a:endParaRPr lang="en-US" dirty="0"/>
          </a:p>
        </p:txBody>
      </p:sp>
    </p:spTree>
    <p:extLst>
      <p:ext uri="{BB962C8B-B14F-4D97-AF65-F5344CB8AC3E}">
        <p14:creationId xmlns:p14="http://schemas.microsoft.com/office/powerpoint/2010/main" val="1681249425"/>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1"/>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9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425404F2-BE9A-4460-8815-8F645183555F}" type="datetimeFigureOut">
              <a:rPr lang="en-US" smtClean="0"/>
              <a:pPr/>
              <a:t>8/30/2019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6E69268-9C8B-4EBF-A9EE-DC5DC2D48DC3}" type="slidenum">
              <a:rPr lang="en-US" smtClean="0"/>
              <a:pPr/>
              <a:t>‹#›</a:t>
            </a:fld>
            <a:endParaRPr lang="en-US" dirty="0"/>
          </a:p>
        </p:txBody>
      </p:sp>
    </p:spTree>
    <p:extLst>
      <p:ext uri="{BB962C8B-B14F-4D97-AF65-F5344CB8AC3E}">
        <p14:creationId xmlns:p14="http://schemas.microsoft.com/office/powerpoint/2010/main" val="1129081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81000">
              <a:srgbClr val="EEEEEE"/>
            </a:gs>
            <a:gs pos="0">
              <a:schemeClr val="bg1"/>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40"/>
            <a:ext cx="10972801" cy="711081"/>
          </a:xfrm>
          <a:prstGeom prst="rect">
            <a:avLst/>
          </a:prstGeom>
        </p:spPr>
        <p:txBody>
          <a:bodyPr vert="horz" lIns="121899" tIns="60949" rIns="121899" bIns="60949" rtlCol="0" anchor="ctr">
            <a:normAutofit/>
          </a:bodyPr>
          <a:lstStyle/>
          <a:p>
            <a:r>
              <a:rPr lang="en-US"/>
              <a:t>Click to edit Master title style</a:t>
            </a:r>
          </a:p>
        </p:txBody>
      </p:sp>
      <p:sp>
        <p:nvSpPr>
          <p:cNvPr id="3" name="Text Placeholder 2"/>
          <p:cNvSpPr>
            <a:spLocks noGrp="1"/>
          </p:cNvSpPr>
          <p:nvPr>
            <p:ph type="body" idx="1"/>
          </p:nvPr>
        </p:nvSpPr>
        <p:spPr>
          <a:xfrm>
            <a:off x="609600" y="1138426"/>
            <a:ext cx="10972801" cy="4987739"/>
          </a:xfrm>
          <a:prstGeom prst="rect">
            <a:avLst/>
          </a:prstGeom>
        </p:spPr>
        <p:txBody>
          <a:bodyPr vert="horz" lIns="121899" tIns="60949" rIns="121899" bIns="6094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2"/>
            <a:ext cx="2844800" cy="365125"/>
          </a:xfrm>
          <a:prstGeom prst="rect">
            <a:avLst/>
          </a:prstGeom>
        </p:spPr>
        <p:txBody>
          <a:bodyPr vert="horz" lIns="121899" tIns="60949" rIns="121899" bIns="60949" rtlCol="0" anchor="ctr"/>
          <a:lstStyle>
            <a:lvl1pPr algn="l">
              <a:defRPr sz="1600">
                <a:solidFill>
                  <a:schemeClr val="tx1">
                    <a:tint val="75000"/>
                  </a:schemeClr>
                </a:solidFill>
              </a:defRPr>
            </a:lvl1pPr>
          </a:lstStyle>
          <a:p>
            <a:fld id="{425404F2-BE9A-4460-8815-8F645183555F}" type="datetimeFigureOut">
              <a:rPr lang="en-US" smtClean="0"/>
              <a:pPr/>
              <a:t>8/30/2019</a:t>
            </a:fld>
            <a:endParaRPr lang="en-US" dirty="0"/>
          </a:p>
        </p:txBody>
      </p:sp>
      <p:sp>
        <p:nvSpPr>
          <p:cNvPr id="5" name="Footer Placeholder 4"/>
          <p:cNvSpPr>
            <a:spLocks noGrp="1"/>
          </p:cNvSpPr>
          <p:nvPr>
            <p:ph type="ftr" sz="quarter" idx="3"/>
          </p:nvPr>
        </p:nvSpPr>
        <p:spPr>
          <a:xfrm>
            <a:off x="4165601" y="6356352"/>
            <a:ext cx="3860800" cy="365125"/>
          </a:xfrm>
          <a:prstGeom prst="rect">
            <a:avLst/>
          </a:prstGeom>
        </p:spPr>
        <p:txBody>
          <a:bodyPr vert="horz" lIns="121899" tIns="60949" rIns="121899" bIns="60949" rtlCol="0" anchor="ctr"/>
          <a:lstStyle>
            <a:lvl1pPr algn="ctr">
              <a:defRPr sz="16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37601" y="6356352"/>
            <a:ext cx="2844800" cy="365125"/>
          </a:xfrm>
          <a:prstGeom prst="rect">
            <a:avLst/>
          </a:prstGeom>
        </p:spPr>
        <p:txBody>
          <a:bodyPr vert="horz" lIns="121899" tIns="60949" rIns="121899" bIns="60949" rtlCol="0" anchor="ctr"/>
          <a:lstStyle>
            <a:lvl1pPr algn="r">
              <a:defRPr sz="1600">
                <a:solidFill>
                  <a:schemeClr val="tx1">
                    <a:tint val="75000"/>
                  </a:schemeClr>
                </a:solidFill>
              </a:defRPr>
            </a:lvl1pPr>
          </a:lstStyle>
          <a:p>
            <a:fld id="{96E69268-9C8B-4EBF-A9EE-DC5DC2D48DC3}" type="slidenum">
              <a:rPr lang="en-US" smtClean="0"/>
              <a:pPr/>
              <a:t>‹#›</a:t>
            </a:fld>
            <a:endParaRPr lang="en-US" dirty="0"/>
          </a:p>
        </p:txBody>
      </p:sp>
    </p:spTree>
    <p:extLst>
      <p:ext uri="{BB962C8B-B14F-4D97-AF65-F5344CB8AC3E}">
        <p14:creationId xmlns:p14="http://schemas.microsoft.com/office/powerpoint/2010/main" val="1974508044"/>
      </p:ext>
    </p:extLst>
  </p:cSld>
  <p:clrMap bg1="lt1" tx1="dk1" bg2="lt2" tx2="dk2" accent1="accent1" accent2="accent2" accent3="accent3" accent4="accent4" accent5="accent5" accent6="accent6" hlink="hlink" folHlink="folHlink"/>
  <p:sldLayoutIdLst>
    <p:sldLayoutId id="2147483661"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xStyles>
    <p:titleStyle>
      <a:lvl1pPr algn="l" defTabSz="1218987" rtl="0" eaLnBrk="1" latinLnBrk="0" hangingPunct="1">
        <a:spcBef>
          <a:spcPct val="0"/>
        </a:spcBef>
        <a:buNone/>
        <a:defRPr sz="3600" kern="1200">
          <a:solidFill>
            <a:schemeClr val="tx1"/>
          </a:solidFill>
          <a:latin typeface="+mj-lt"/>
          <a:ea typeface="+mj-ea"/>
          <a:cs typeface="+mj-cs"/>
        </a:defRPr>
      </a:lvl1pPr>
    </p:titleStyle>
    <p:bodyStyle>
      <a:lvl1pPr marL="457120" indent="-457120" algn="l" defTabSz="1218987" rtl="0" eaLnBrk="1" latinLnBrk="0" hangingPunct="1">
        <a:spcBef>
          <a:spcPct val="20000"/>
        </a:spcBef>
        <a:buFont typeface="Arial" pitchFamily="34" charset="0"/>
        <a:buChar char="•"/>
        <a:defRPr sz="3600" kern="1200">
          <a:solidFill>
            <a:schemeClr val="tx1"/>
          </a:solidFill>
          <a:latin typeface="+mj-lt"/>
          <a:ea typeface="+mn-ea"/>
          <a:cs typeface="+mn-cs"/>
        </a:defRPr>
      </a:lvl1pPr>
      <a:lvl2pPr marL="990427" indent="-380933" algn="l" defTabSz="1218987" rtl="0" eaLnBrk="1" latinLnBrk="0" hangingPunct="1">
        <a:spcBef>
          <a:spcPct val="20000"/>
        </a:spcBef>
        <a:buFont typeface="Arial" pitchFamily="34" charset="0"/>
        <a:buChar char="–"/>
        <a:defRPr sz="3200" kern="1200">
          <a:solidFill>
            <a:schemeClr val="tx1"/>
          </a:solidFill>
          <a:latin typeface="+mj-lt"/>
          <a:ea typeface="+mn-ea"/>
          <a:cs typeface="+mn-cs"/>
        </a:defRPr>
      </a:lvl2pPr>
      <a:lvl3pPr marL="1523733" indent="-304747" algn="l" defTabSz="1218987"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2133227" indent="-304747" algn="l" defTabSz="1218987"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742720" indent="-304747" algn="l" defTabSz="1218987"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66"/>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5A1E4E-529D-472D-9DDA-D6D7FB27E803}" type="datetimeFigureOut">
              <a:rPr lang="en-US" smtClean="0">
                <a:solidFill>
                  <a:prstClr val="black">
                    <a:tint val="75000"/>
                  </a:prstClr>
                </a:solidFill>
              </a:rPr>
              <a:pPr/>
              <a:t>8/30/2019</a:t>
            </a:fld>
            <a:endParaRPr lang="en-US">
              <a:solidFill>
                <a:prstClr val="black">
                  <a:tint val="75000"/>
                </a:prstClr>
              </a:solidFill>
            </a:endParaRPr>
          </a:p>
        </p:txBody>
      </p:sp>
      <p:sp>
        <p:nvSpPr>
          <p:cNvPr id="5" name="Footer Placeholder 4"/>
          <p:cNvSpPr>
            <a:spLocks noGrp="1"/>
          </p:cNvSpPr>
          <p:nvPr>
            <p:ph type="ftr" sz="quarter" idx="3"/>
          </p:nvPr>
        </p:nvSpPr>
        <p:spPr>
          <a:xfrm>
            <a:off x="4038601" y="6356366"/>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66"/>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B7EF10-7021-4CCC-BE15-E703FAC451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5749111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2208" rtl="0" eaLnBrk="1" latinLnBrk="0" hangingPunct="1">
        <a:lnSpc>
          <a:spcPct val="90000"/>
        </a:lnSpc>
        <a:spcBef>
          <a:spcPct val="0"/>
        </a:spcBef>
        <a:buNone/>
        <a:defRPr sz="4392" kern="1200">
          <a:solidFill>
            <a:schemeClr val="tx1"/>
          </a:solidFill>
          <a:latin typeface="+mj-lt"/>
          <a:ea typeface="+mj-ea"/>
          <a:cs typeface="+mj-cs"/>
        </a:defRPr>
      </a:lvl1pPr>
    </p:titleStyle>
    <p:bodyStyle>
      <a:lvl1pPr marL="228052" indent="-228052" algn="l" defTabSz="912208" rtl="0" eaLnBrk="1" latinLnBrk="0" hangingPunct="1">
        <a:lnSpc>
          <a:spcPct val="90000"/>
        </a:lnSpc>
        <a:spcBef>
          <a:spcPts val="1000"/>
        </a:spcBef>
        <a:buFont typeface="Arial" panose="020B0604020202020204" pitchFamily="34" charset="0"/>
        <a:buChar char="•"/>
        <a:defRPr sz="2792" kern="1200">
          <a:solidFill>
            <a:schemeClr val="tx1"/>
          </a:solidFill>
          <a:latin typeface="+mn-lt"/>
          <a:ea typeface="+mn-ea"/>
          <a:cs typeface="+mn-cs"/>
        </a:defRPr>
      </a:lvl1pPr>
      <a:lvl2pPr marL="684156" indent="-228052" algn="l" defTabSz="912208" rtl="0" eaLnBrk="1" latinLnBrk="0" hangingPunct="1">
        <a:lnSpc>
          <a:spcPct val="90000"/>
        </a:lnSpc>
        <a:spcBef>
          <a:spcPts val="500"/>
        </a:spcBef>
        <a:buFont typeface="Arial" panose="020B0604020202020204" pitchFamily="34" charset="0"/>
        <a:buChar char="•"/>
        <a:defRPr sz="2392" kern="1200">
          <a:solidFill>
            <a:schemeClr val="tx1"/>
          </a:solidFill>
          <a:latin typeface="+mn-lt"/>
          <a:ea typeface="+mn-ea"/>
          <a:cs typeface="+mn-cs"/>
        </a:defRPr>
      </a:lvl2pPr>
      <a:lvl3pPr marL="1140260" indent="-228052" algn="l" defTabSz="912208" rtl="0" eaLnBrk="1" latinLnBrk="0" hangingPunct="1">
        <a:lnSpc>
          <a:spcPct val="90000"/>
        </a:lnSpc>
        <a:spcBef>
          <a:spcPts val="500"/>
        </a:spcBef>
        <a:buFont typeface="Arial" panose="020B0604020202020204" pitchFamily="34" charset="0"/>
        <a:buChar char="•"/>
        <a:defRPr sz="1992" kern="1200">
          <a:solidFill>
            <a:schemeClr val="tx1"/>
          </a:solidFill>
          <a:latin typeface="+mn-lt"/>
          <a:ea typeface="+mn-ea"/>
          <a:cs typeface="+mn-cs"/>
        </a:defRPr>
      </a:lvl3pPr>
      <a:lvl4pPr marL="1596364" indent="-228052" algn="l" defTabSz="912208" rtl="0" eaLnBrk="1" latinLnBrk="0" hangingPunct="1">
        <a:lnSpc>
          <a:spcPct val="90000"/>
        </a:lnSpc>
        <a:spcBef>
          <a:spcPts val="500"/>
        </a:spcBef>
        <a:buFont typeface="Arial" panose="020B0604020202020204" pitchFamily="34" charset="0"/>
        <a:buChar char="•"/>
        <a:defRPr sz="1792" kern="1200">
          <a:solidFill>
            <a:schemeClr val="tx1"/>
          </a:solidFill>
          <a:latin typeface="+mn-lt"/>
          <a:ea typeface="+mn-ea"/>
          <a:cs typeface="+mn-cs"/>
        </a:defRPr>
      </a:lvl4pPr>
      <a:lvl5pPr marL="2052468" indent="-228052" algn="l" defTabSz="912208" rtl="0" eaLnBrk="1" latinLnBrk="0" hangingPunct="1">
        <a:lnSpc>
          <a:spcPct val="90000"/>
        </a:lnSpc>
        <a:spcBef>
          <a:spcPts val="500"/>
        </a:spcBef>
        <a:buFont typeface="Arial" panose="020B0604020202020204" pitchFamily="34" charset="0"/>
        <a:buChar char="•"/>
        <a:defRPr sz="1792" kern="1200">
          <a:solidFill>
            <a:schemeClr val="tx1"/>
          </a:solidFill>
          <a:latin typeface="+mn-lt"/>
          <a:ea typeface="+mn-ea"/>
          <a:cs typeface="+mn-cs"/>
        </a:defRPr>
      </a:lvl5pPr>
      <a:lvl6pPr marL="2508572" indent="-228052" algn="l" defTabSz="912208" rtl="0" eaLnBrk="1" latinLnBrk="0" hangingPunct="1">
        <a:lnSpc>
          <a:spcPct val="90000"/>
        </a:lnSpc>
        <a:spcBef>
          <a:spcPts val="500"/>
        </a:spcBef>
        <a:buFont typeface="Arial" panose="020B0604020202020204" pitchFamily="34" charset="0"/>
        <a:buChar char="•"/>
        <a:defRPr sz="1792" kern="1200">
          <a:solidFill>
            <a:schemeClr val="tx1"/>
          </a:solidFill>
          <a:latin typeface="+mn-lt"/>
          <a:ea typeface="+mn-ea"/>
          <a:cs typeface="+mn-cs"/>
        </a:defRPr>
      </a:lvl6pPr>
      <a:lvl7pPr marL="2964675" indent="-228052" algn="l" defTabSz="912208" rtl="0" eaLnBrk="1" latinLnBrk="0" hangingPunct="1">
        <a:lnSpc>
          <a:spcPct val="90000"/>
        </a:lnSpc>
        <a:spcBef>
          <a:spcPts val="500"/>
        </a:spcBef>
        <a:buFont typeface="Arial" panose="020B0604020202020204" pitchFamily="34" charset="0"/>
        <a:buChar char="•"/>
        <a:defRPr sz="1792" kern="1200">
          <a:solidFill>
            <a:schemeClr val="tx1"/>
          </a:solidFill>
          <a:latin typeface="+mn-lt"/>
          <a:ea typeface="+mn-ea"/>
          <a:cs typeface="+mn-cs"/>
        </a:defRPr>
      </a:lvl7pPr>
      <a:lvl8pPr marL="3420779" indent="-228052" algn="l" defTabSz="912208" rtl="0" eaLnBrk="1" latinLnBrk="0" hangingPunct="1">
        <a:lnSpc>
          <a:spcPct val="90000"/>
        </a:lnSpc>
        <a:spcBef>
          <a:spcPts val="500"/>
        </a:spcBef>
        <a:buFont typeface="Arial" panose="020B0604020202020204" pitchFamily="34" charset="0"/>
        <a:buChar char="•"/>
        <a:defRPr sz="1792" kern="1200">
          <a:solidFill>
            <a:schemeClr val="tx1"/>
          </a:solidFill>
          <a:latin typeface="+mn-lt"/>
          <a:ea typeface="+mn-ea"/>
          <a:cs typeface="+mn-cs"/>
        </a:defRPr>
      </a:lvl8pPr>
      <a:lvl9pPr marL="3876883" indent="-228052" algn="l" defTabSz="912208" rtl="0" eaLnBrk="1" latinLnBrk="0" hangingPunct="1">
        <a:lnSpc>
          <a:spcPct val="90000"/>
        </a:lnSpc>
        <a:spcBef>
          <a:spcPts val="500"/>
        </a:spcBef>
        <a:buFont typeface="Arial" panose="020B0604020202020204" pitchFamily="34" charset="0"/>
        <a:buChar char="•"/>
        <a:defRPr sz="1792" kern="1200">
          <a:solidFill>
            <a:schemeClr val="tx1"/>
          </a:solidFill>
          <a:latin typeface="+mn-lt"/>
          <a:ea typeface="+mn-ea"/>
          <a:cs typeface="+mn-cs"/>
        </a:defRPr>
      </a:lvl9pPr>
    </p:bodyStyle>
    <p:otherStyle>
      <a:defPPr>
        <a:defRPr lang="en-US"/>
      </a:defPPr>
      <a:lvl1pPr marL="0" algn="l" defTabSz="912208" rtl="0" eaLnBrk="1" latinLnBrk="0" hangingPunct="1">
        <a:defRPr sz="1792" kern="1200">
          <a:solidFill>
            <a:schemeClr val="tx1"/>
          </a:solidFill>
          <a:latin typeface="+mn-lt"/>
          <a:ea typeface="+mn-ea"/>
          <a:cs typeface="+mn-cs"/>
        </a:defRPr>
      </a:lvl1pPr>
      <a:lvl2pPr marL="456104" algn="l" defTabSz="912208" rtl="0" eaLnBrk="1" latinLnBrk="0" hangingPunct="1">
        <a:defRPr sz="1792" kern="1200">
          <a:solidFill>
            <a:schemeClr val="tx1"/>
          </a:solidFill>
          <a:latin typeface="+mn-lt"/>
          <a:ea typeface="+mn-ea"/>
          <a:cs typeface="+mn-cs"/>
        </a:defRPr>
      </a:lvl2pPr>
      <a:lvl3pPr marL="912208" algn="l" defTabSz="912208" rtl="0" eaLnBrk="1" latinLnBrk="0" hangingPunct="1">
        <a:defRPr sz="1792" kern="1200">
          <a:solidFill>
            <a:schemeClr val="tx1"/>
          </a:solidFill>
          <a:latin typeface="+mn-lt"/>
          <a:ea typeface="+mn-ea"/>
          <a:cs typeface="+mn-cs"/>
        </a:defRPr>
      </a:lvl3pPr>
      <a:lvl4pPr marL="1368312" algn="l" defTabSz="912208" rtl="0" eaLnBrk="1" latinLnBrk="0" hangingPunct="1">
        <a:defRPr sz="1792" kern="1200">
          <a:solidFill>
            <a:schemeClr val="tx1"/>
          </a:solidFill>
          <a:latin typeface="+mn-lt"/>
          <a:ea typeface="+mn-ea"/>
          <a:cs typeface="+mn-cs"/>
        </a:defRPr>
      </a:lvl4pPr>
      <a:lvl5pPr marL="1824416" algn="l" defTabSz="912208" rtl="0" eaLnBrk="1" latinLnBrk="0" hangingPunct="1">
        <a:defRPr sz="1792" kern="1200">
          <a:solidFill>
            <a:schemeClr val="tx1"/>
          </a:solidFill>
          <a:latin typeface="+mn-lt"/>
          <a:ea typeface="+mn-ea"/>
          <a:cs typeface="+mn-cs"/>
        </a:defRPr>
      </a:lvl5pPr>
      <a:lvl6pPr marL="2280519" algn="l" defTabSz="912208" rtl="0" eaLnBrk="1" latinLnBrk="0" hangingPunct="1">
        <a:defRPr sz="1792" kern="1200">
          <a:solidFill>
            <a:schemeClr val="tx1"/>
          </a:solidFill>
          <a:latin typeface="+mn-lt"/>
          <a:ea typeface="+mn-ea"/>
          <a:cs typeface="+mn-cs"/>
        </a:defRPr>
      </a:lvl6pPr>
      <a:lvl7pPr marL="2736624" algn="l" defTabSz="912208" rtl="0" eaLnBrk="1" latinLnBrk="0" hangingPunct="1">
        <a:defRPr sz="1792" kern="1200">
          <a:solidFill>
            <a:schemeClr val="tx1"/>
          </a:solidFill>
          <a:latin typeface="+mn-lt"/>
          <a:ea typeface="+mn-ea"/>
          <a:cs typeface="+mn-cs"/>
        </a:defRPr>
      </a:lvl7pPr>
      <a:lvl8pPr marL="3192727" algn="l" defTabSz="912208" rtl="0" eaLnBrk="1" latinLnBrk="0" hangingPunct="1">
        <a:defRPr sz="1792" kern="1200">
          <a:solidFill>
            <a:schemeClr val="tx1"/>
          </a:solidFill>
          <a:latin typeface="+mn-lt"/>
          <a:ea typeface="+mn-ea"/>
          <a:cs typeface="+mn-cs"/>
        </a:defRPr>
      </a:lvl8pPr>
      <a:lvl9pPr marL="3648831" algn="l" defTabSz="912208" rtl="0" eaLnBrk="1" latinLnBrk="0" hangingPunct="1">
        <a:defRPr sz="179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png"/><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hyperlink" Target="http://slidemodel.com/account/plans/?utm_source=free&amp;utm_medium=button&amp;utm_campaign=freetemplate" TargetMode="External"/><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print">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t="3922" b="5883"/>
          <a:stretch/>
        </p:blipFill>
        <p:spPr>
          <a:xfrm>
            <a:off x="0" y="-152400"/>
            <a:ext cx="12192000" cy="7010400"/>
          </a:xfrm>
          <a:prstGeom prst="rect">
            <a:avLst/>
          </a:prstGeom>
        </p:spPr>
      </p:pic>
      <p:sp>
        <p:nvSpPr>
          <p:cNvPr id="8" name="Rectangle 7"/>
          <p:cNvSpPr/>
          <p:nvPr/>
        </p:nvSpPr>
        <p:spPr>
          <a:xfrm>
            <a:off x="0" y="-152400"/>
            <a:ext cx="12192000" cy="7010400"/>
          </a:xfrm>
          <a:prstGeom prst="rect">
            <a:avLst/>
          </a:prstGeom>
          <a:gradFill flip="none" rotWithShape="1">
            <a:gsLst>
              <a:gs pos="0">
                <a:schemeClr val="accent5">
                  <a:lumMod val="75000"/>
                  <a:alpha val="83000"/>
                </a:schemeClr>
              </a:gs>
              <a:gs pos="100000">
                <a:schemeClr val="accent1">
                  <a:lumMod val="7500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p:blipFill>
        <p:spPr>
          <a:xfrm>
            <a:off x="4786698" y="1524000"/>
            <a:ext cx="2618604" cy="2618604"/>
          </a:xfrm>
          <a:prstGeom prst="ellipse">
            <a:avLst/>
          </a:prstGeom>
          <a:ln w="57150">
            <a:solidFill>
              <a:schemeClr val="bg1"/>
            </a:solidFill>
          </a:ln>
        </p:spPr>
      </p:pic>
      <p:sp>
        <p:nvSpPr>
          <p:cNvPr id="5" name="TextBox 4"/>
          <p:cNvSpPr txBox="1"/>
          <p:nvPr/>
        </p:nvSpPr>
        <p:spPr>
          <a:xfrm>
            <a:off x="3611156" y="4536484"/>
            <a:ext cx="4969688" cy="938719"/>
          </a:xfrm>
          <a:prstGeom prst="rect">
            <a:avLst/>
          </a:prstGeom>
          <a:noFill/>
        </p:spPr>
        <p:txBody>
          <a:bodyPr wrap="square" rtlCol="0">
            <a:noAutofit/>
          </a:bodyPr>
          <a:lstStyle/>
          <a:p>
            <a:pPr algn="ctr">
              <a:lnSpc>
                <a:spcPts val="3300"/>
              </a:lnSpc>
            </a:pPr>
            <a:r>
              <a:rPr lang="en-US" sz="3600" dirty="0">
                <a:solidFill>
                  <a:schemeClr val="bg1"/>
                </a:solidFill>
                <a:latin typeface="Arial" panose="020B0604020202020204" pitchFamily="34" charset="0"/>
                <a:cs typeface="Arial" panose="020B0604020202020204" pitchFamily="34" charset="0"/>
              </a:rPr>
              <a:t>RESUME TEMPLATE</a:t>
            </a:r>
          </a:p>
        </p:txBody>
      </p:sp>
      <p:sp>
        <p:nvSpPr>
          <p:cNvPr id="10" name="TextBox 9">
            <a:extLst>
              <a:ext uri="{FF2B5EF4-FFF2-40B4-BE49-F238E27FC236}">
                <a16:creationId xmlns:a16="http://schemas.microsoft.com/office/drawing/2014/main" xmlns="" id="{F13B0299-01B9-4DAB-A1AB-4281E9E20E96}"/>
              </a:ext>
            </a:extLst>
          </p:cNvPr>
          <p:cNvSpPr txBox="1"/>
          <p:nvPr/>
        </p:nvSpPr>
        <p:spPr>
          <a:xfrm>
            <a:off x="3609928" y="5105400"/>
            <a:ext cx="4969688" cy="938719"/>
          </a:xfrm>
          <a:prstGeom prst="rect">
            <a:avLst/>
          </a:prstGeom>
          <a:noFill/>
        </p:spPr>
        <p:txBody>
          <a:bodyPr wrap="square" rtlCol="0">
            <a:noAutofit/>
          </a:bodyPr>
          <a:lstStyle/>
          <a:p>
            <a:pPr algn="ctr">
              <a:lnSpc>
                <a:spcPts val="3300"/>
              </a:lnSpc>
            </a:pPr>
            <a:r>
              <a:rPr lang="en-US" sz="3200" b="1" dirty="0">
                <a:solidFill>
                  <a:schemeClr val="bg1"/>
                </a:solidFill>
                <a:latin typeface="Arial" panose="020B0604020202020204" pitchFamily="34" charset="0"/>
                <a:cs typeface="Arial" panose="020B0604020202020204" pitchFamily="34" charset="0"/>
              </a:rPr>
              <a:t>FOR POWERPOINT</a:t>
            </a:r>
          </a:p>
        </p:txBody>
      </p:sp>
    </p:spTree>
    <p:extLst>
      <p:ext uri="{BB962C8B-B14F-4D97-AF65-F5344CB8AC3E}">
        <p14:creationId xmlns:p14="http://schemas.microsoft.com/office/powerpoint/2010/main" val="13127908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t="3922" r="50000" b="5883"/>
          <a:stretch/>
        </p:blipFill>
        <p:spPr>
          <a:xfrm>
            <a:off x="0" y="0"/>
            <a:ext cx="6096000" cy="6858000"/>
          </a:xfrm>
          <a:prstGeom prst="rect">
            <a:avLst/>
          </a:prstGeom>
        </p:spPr>
      </p:pic>
      <p:sp>
        <p:nvSpPr>
          <p:cNvPr id="8" name="Rectangle 7"/>
          <p:cNvSpPr/>
          <p:nvPr/>
        </p:nvSpPr>
        <p:spPr>
          <a:xfrm>
            <a:off x="0" y="0"/>
            <a:ext cx="6096000" cy="6858000"/>
          </a:xfrm>
          <a:prstGeom prst="rect">
            <a:avLst/>
          </a:prstGeom>
          <a:gradFill flip="none" rotWithShape="1">
            <a:gsLst>
              <a:gs pos="0">
                <a:schemeClr val="accent5">
                  <a:lumMod val="75000"/>
                  <a:alpha val="79000"/>
                </a:schemeClr>
              </a:gs>
              <a:gs pos="100000">
                <a:schemeClr val="accent1">
                  <a:lumMod val="7500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p:cNvSpPr/>
          <p:nvPr/>
        </p:nvSpPr>
        <p:spPr>
          <a:xfrm rot="16200000">
            <a:off x="2667000" y="-2667000"/>
            <a:ext cx="6858000" cy="12192000"/>
          </a:xfrm>
          <a:custGeom>
            <a:avLst/>
            <a:gdLst>
              <a:gd name="connsiteX0" fmla="*/ 6705600 w 6858000"/>
              <a:gd name="connsiteY0" fmla="*/ 152401 h 12192000"/>
              <a:gd name="connsiteX1" fmla="*/ 152400 w 6858000"/>
              <a:gd name="connsiteY1" fmla="*/ 152401 h 12192000"/>
              <a:gd name="connsiteX2" fmla="*/ 152400 w 6858000"/>
              <a:gd name="connsiteY2" fmla="*/ 12039600 h 12192000"/>
              <a:gd name="connsiteX3" fmla="*/ 6705600 w 6858000"/>
              <a:gd name="connsiteY3" fmla="*/ 12039600 h 12192000"/>
              <a:gd name="connsiteX4" fmla="*/ 6858000 w 6858000"/>
              <a:gd name="connsiteY4" fmla="*/ 1 h 12192000"/>
              <a:gd name="connsiteX5" fmla="*/ 6858000 w 6858000"/>
              <a:gd name="connsiteY5" fmla="*/ 12192000 h 12192000"/>
              <a:gd name="connsiteX6" fmla="*/ 6705600 w 6858000"/>
              <a:gd name="connsiteY6" fmla="*/ 12192000 h 12192000"/>
              <a:gd name="connsiteX7" fmla="*/ 6705600 w 6858000"/>
              <a:gd name="connsiteY7" fmla="*/ 12192000 h 12192000"/>
              <a:gd name="connsiteX8" fmla="*/ 152400 w 6858000"/>
              <a:gd name="connsiteY8" fmla="*/ 12192000 h 12192000"/>
              <a:gd name="connsiteX9" fmla="*/ 117600 w 6858000"/>
              <a:gd name="connsiteY9" fmla="*/ 12192000 h 12192000"/>
              <a:gd name="connsiteX10" fmla="*/ 0 w 6858000"/>
              <a:gd name="connsiteY10" fmla="*/ 12192000 h 12192000"/>
              <a:gd name="connsiteX11" fmla="*/ 0 w 6858000"/>
              <a:gd name="connsiteY11" fmla="*/ 0 h 12192000"/>
              <a:gd name="connsiteX12" fmla="*/ 152400 w 6858000"/>
              <a:gd name="connsiteY12" fmla="*/ 0 h 12192000"/>
              <a:gd name="connsiteX13" fmla="*/ 152400 w 6858000"/>
              <a:gd name="connsiteY13" fmla="*/ 1 h 12192000"/>
              <a:gd name="connsiteX14" fmla="*/ 6705600 w 6858000"/>
              <a:gd name="connsiteY14" fmla="*/ 1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58000" h="12192000">
                <a:moveTo>
                  <a:pt x="6705600" y="152401"/>
                </a:moveTo>
                <a:lnTo>
                  <a:pt x="152400" y="152401"/>
                </a:lnTo>
                <a:lnTo>
                  <a:pt x="152400" y="12039600"/>
                </a:lnTo>
                <a:lnTo>
                  <a:pt x="6705600" y="12039600"/>
                </a:lnTo>
                <a:close/>
                <a:moveTo>
                  <a:pt x="6858000" y="1"/>
                </a:moveTo>
                <a:lnTo>
                  <a:pt x="6858000" y="12192000"/>
                </a:lnTo>
                <a:lnTo>
                  <a:pt x="6705600" y="12192000"/>
                </a:lnTo>
                <a:lnTo>
                  <a:pt x="6705600" y="12192000"/>
                </a:lnTo>
                <a:lnTo>
                  <a:pt x="152400" y="12192000"/>
                </a:lnTo>
                <a:lnTo>
                  <a:pt x="117600" y="12192000"/>
                </a:lnTo>
                <a:lnTo>
                  <a:pt x="0" y="12192000"/>
                </a:lnTo>
                <a:lnTo>
                  <a:pt x="0" y="0"/>
                </a:lnTo>
                <a:lnTo>
                  <a:pt x="152400" y="0"/>
                </a:lnTo>
                <a:lnTo>
                  <a:pt x="152400" y="1"/>
                </a:lnTo>
                <a:lnTo>
                  <a:pt x="6705600" y="1"/>
                </a:lnTo>
                <a:close/>
              </a:path>
            </a:pathLst>
          </a:custGeom>
          <a:gradFill>
            <a:gsLst>
              <a:gs pos="0">
                <a:schemeClr val="accent5">
                  <a:lumMod val="75000"/>
                  <a:alpha val="83000"/>
                </a:schemeClr>
              </a:gs>
              <a:gs pos="100000">
                <a:schemeClr val="accent1">
                  <a:lumMod val="75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8456645" y="1948614"/>
            <a:ext cx="1752600" cy="461665"/>
          </a:xfrm>
          <a:prstGeom prst="rect">
            <a:avLst/>
          </a:prstGeom>
          <a:noFill/>
        </p:spPr>
        <p:txBody>
          <a:bodyPr wrap="square" rtlCol="0">
            <a:spAutoFit/>
          </a:bodyPr>
          <a:lstStyle/>
          <a:p>
            <a:r>
              <a:rPr lang="en-US" dirty="0">
                <a:solidFill>
                  <a:schemeClr val="tx1">
                    <a:lumMod val="75000"/>
                    <a:lumOff val="25000"/>
                  </a:schemeClr>
                </a:solidFill>
              </a:rPr>
              <a:t>ABOUT ME</a:t>
            </a:r>
          </a:p>
        </p:txBody>
      </p:sp>
      <p:grpSp>
        <p:nvGrpSpPr>
          <p:cNvPr id="35" name="Group 34"/>
          <p:cNvGrpSpPr/>
          <p:nvPr/>
        </p:nvGrpSpPr>
        <p:grpSpPr>
          <a:xfrm>
            <a:off x="7748789" y="1901718"/>
            <a:ext cx="555456" cy="555456"/>
            <a:chOff x="8010625" y="1752600"/>
            <a:chExt cx="555456" cy="555456"/>
          </a:xfrm>
        </p:grpSpPr>
        <p:sp>
          <p:nvSpPr>
            <p:cNvPr id="34" name="Oval 33"/>
            <p:cNvSpPr/>
            <p:nvPr/>
          </p:nvSpPr>
          <p:spPr>
            <a:xfrm>
              <a:off x="8010625" y="1752600"/>
              <a:ext cx="555456" cy="55545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Freeform 32"/>
            <p:cNvSpPr>
              <a:spLocks/>
            </p:cNvSpPr>
            <p:nvPr/>
          </p:nvSpPr>
          <p:spPr bwMode="auto">
            <a:xfrm>
              <a:off x="8174830" y="1858716"/>
              <a:ext cx="227045" cy="350360"/>
            </a:xfrm>
            <a:custGeom>
              <a:avLst/>
              <a:gdLst>
                <a:gd name="connsiteX0" fmla="*/ 170845 w 303245"/>
                <a:gd name="connsiteY0" fmla="*/ 0 h 467947"/>
                <a:gd name="connsiteX1" fmla="*/ 177550 w 303245"/>
                <a:gd name="connsiteY1" fmla="*/ 2614 h 467947"/>
                <a:gd name="connsiteX2" fmla="*/ 190342 w 303245"/>
                <a:gd name="connsiteY2" fmla="*/ 7360 h 467947"/>
                <a:gd name="connsiteX3" fmla="*/ 199420 w 303245"/>
                <a:gd name="connsiteY3" fmla="*/ 10971 h 467947"/>
                <a:gd name="connsiteX4" fmla="*/ 205197 w 303245"/>
                <a:gd name="connsiteY4" fmla="*/ 13517 h 467947"/>
                <a:gd name="connsiteX5" fmla="*/ 210665 w 303245"/>
                <a:gd name="connsiteY5" fmla="*/ 16302 h 467947"/>
                <a:gd name="connsiteX6" fmla="*/ 215892 w 303245"/>
                <a:gd name="connsiteY6" fmla="*/ 19363 h 467947"/>
                <a:gd name="connsiteX7" fmla="*/ 220844 w 303245"/>
                <a:gd name="connsiteY7" fmla="*/ 22837 h 467947"/>
                <a:gd name="connsiteX8" fmla="*/ 225452 w 303245"/>
                <a:gd name="connsiteY8" fmla="*/ 26792 h 467947"/>
                <a:gd name="connsiteX9" fmla="*/ 229681 w 303245"/>
                <a:gd name="connsiteY9" fmla="*/ 31264 h 467947"/>
                <a:gd name="connsiteX10" fmla="*/ 233567 w 303245"/>
                <a:gd name="connsiteY10" fmla="*/ 36388 h 467947"/>
                <a:gd name="connsiteX11" fmla="*/ 237074 w 303245"/>
                <a:gd name="connsiteY11" fmla="*/ 42235 h 467947"/>
                <a:gd name="connsiteX12" fmla="*/ 240169 w 303245"/>
                <a:gd name="connsiteY12" fmla="*/ 48907 h 467947"/>
                <a:gd name="connsiteX13" fmla="*/ 242852 w 303245"/>
                <a:gd name="connsiteY13" fmla="*/ 56405 h 467947"/>
                <a:gd name="connsiteX14" fmla="*/ 245052 w 303245"/>
                <a:gd name="connsiteY14" fmla="*/ 64969 h 467947"/>
                <a:gd name="connsiteX15" fmla="*/ 245946 w 303245"/>
                <a:gd name="connsiteY15" fmla="*/ 69647 h 467947"/>
                <a:gd name="connsiteX16" fmla="*/ 247150 w 303245"/>
                <a:gd name="connsiteY16" fmla="*/ 74909 h 467947"/>
                <a:gd name="connsiteX17" fmla="*/ 248904 w 303245"/>
                <a:gd name="connsiteY17" fmla="*/ 83920 h 467947"/>
                <a:gd name="connsiteX18" fmla="*/ 249867 w 303245"/>
                <a:gd name="connsiteY18" fmla="*/ 91521 h 467947"/>
                <a:gd name="connsiteX19" fmla="*/ 250107 w 303245"/>
                <a:gd name="connsiteY19" fmla="*/ 98331 h 467947"/>
                <a:gd name="connsiteX20" fmla="*/ 249660 w 303245"/>
                <a:gd name="connsiteY20" fmla="*/ 104831 h 467947"/>
                <a:gd name="connsiteX21" fmla="*/ 248697 w 303245"/>
                <a:gd name="connsiteY21" fmla="*/ 111641 h 467947"/>
                <a:gd name="connsiteX22" fmla="*/ 246393 w 303245"/>
                <a:gd name="connsiteY22" fmla="*/ 123335 h 467947"/>
                <a:gd name="connsiteX23" fmla="*/ 244330 w 303245"/>
                <a:gd name="connsiteY23" fmla="*/ 133481 h 467947"/>
                <a:gd name="connsiteX24" fmla="*/ 243917 w 303245"/>
                <a:gd name="connsiteY24" fmla="*/ 135381 h 467947"/>
                <a:gd name="connsiteX25" fmla="*/ 243917 w 303245"/>
                <a:gd name="connsiteY25" fmla="*/ 136060 h 467947"/>
                <a:gd name="connsiteX26" fmla="*/ 243917 w 303245"/>
                <a:gd name="connsiteY26" fmla="*/ 138984 h 467947"/>
                <a:gd name="connsiteX27" fmla="*/ 243676 w 303245"/>
                <a:gd name="connsiteY27" fmla="*/ 144798 h 467947"/>
                <a:gd name="connsiteX28" fmla="*/ 243161 w 303245"/>
                <a:gd name="connsiteY28" fmla="*/ 150544 h 467947"/>
                <a:gd name="connsiteX29" fmla="*/ 242813 w 303245"/>
                <a:gd name="connsiteY29" fmla="*/ 153240 h 467947"/>
                <a:gd name="connsiteX30" fmla="*/ 242955 w 303245"/>
                <a:gd name="connsiteY30" fmla="*/ 153738 h 467947"/>
                <a:gd name="connsiteX31" fmla="*/ 244984 w 303245"/>
                <a:gd name="connsiteY31" fmla="*/ 159413 h 467947"/>
                <a:gd name="connsiteX32" fmla="*/ 247047 w 303245"/>
                <a:gd name="connsiteY32" fmla="*/ 165570 h 467947"/>
                <a:gd name="connsiteX33" fmla="*/ 245774 w 303245"/>
                <a:gd name="connsiteY33" fmla="*/ 165054 h 467947"/>
                <a:gd name="connsiteX34" fmla="*/ 242989 w 303245"/>
                <a:gd name="connsiteY34" fmla="*/ 163575 h 467947"/>
                <a:gd name="connsiteX35" fmla="*/ 241391 w 303245"/>
                <a:gd name="connsiteY35" fmla="*/ 162296 h 467947"/>
                <a:gd name="connsiteX36" fmla="*/ 240375 w 303245"/>
                <a:gd name="connsiteY36" fmla="*/ 167161 h 467947"/>
                <a:gd name="connsiteX37" fmla="*/ 238965 w 303245"/>
                <a:gd name="connsiteY37" fmla="*/ 172493 h 467947"/>
                <a:gd name="connsiteX38" fmla="*/ 237348 w 303245"/>
                <a:gd name="connsiteY38" fmla="*/ 177723 h 467947"/>
                <a:gd name="connsiteX39" fmla="*/ 235560 w 303245"/>
                <a:gd name="connsiteY39" fmla="*/ 182849 h 467947"/>
                <a:gd name="connsiteX40" fmla="*/ 233565 w 303245"/>
                <a:gd name="connsiteY40" fmla="*/ 187768 h 467947"/>
                <a:gd name="connsiteX41" fmla="*/ 231398 w 303245"/>
                <a:gd name="connsiteY41" fmla="*/ 192619 h 467947"/>
                <a:gd name="connsiteX42" fmla="*/ 228991 w 303245"/>
                <a:gd name="connsiteY42" fmla="*/ 197333 h 467947"/>
                <a:gd name="connsiteX43" fmla="*/ 226445 w 303245"/>
                <a:gd name="connsiteY43" fmla="*/ 201840 h 467947"/>
                <a:gd name="connsiteX44" fmla="*/ 223728 w 303245"/>
                <a:gd name="connsiteY44" fmla="*/ 206209 h 467947"/>
                <a:gd name="connsiteX45" fmla="*/ 220839 w 303245"/>
                <a:gd name="connsiteY45" fmla="*/ 210440 h 467947"/>
                <a:gd name="connsiteX46" fmla="*/ 217778 w 303245"/>
                <a:gd name="connsiteY46" fmla="*/ 214466 h 467947"/>
                <a:gd name="connsiteX47" fmla="*/ 214580 w 303245"/>
                <a:gd name="connsiteY47" fmla="*/ 218353 h 467947"/>
                <a:gd name="connsiteX48" fmla="*/ 211175 w 303245"/>
                <a:gd name="connsiteY48" fmla="*/ 222000 h 467947"/>
                <a:gd name="connsiteX49" fmla="*/ 207701 w 303245"/>
                <a:gd name="connsiteY49" fmla="*/ 225475 h 467947"/>
                <a:gd name="connsiteX50" fmla="*/ 204056 w 303245"/>
                <a:gd name="connsiteY50" fmla="*/ 228743 h 467947"/>
                <a:gd name="connsiteX51" fmla="*/ 200238 w 303245"/>
                <a:gd name="connsiteY51" fmla="*/ 231805 h 467947"/>
                <a:gd name="connsiteX52" fmla="*/ 200042 w 303245"/>
                <a:gd name="connsiteY52" fmla="*/ 231946 h 467947"/>
                <a:gd name="connsiteX53" fmla="*/ 200662 w 303245"/>
                <a:gd name="connsiteY53" fmla="*/ 232145 h 467947"/>
                <a:gd name="connsiteX54" fmla="*/ 207643 w 303245"/>
                <a:gd name="connsiteY54" fmla="*/ 234862 h 467947"/>
                <a:gd name="connsiteX55" fmla="*/ 214521 w 303245"/>
                <a:gd name="connsiteY55" fmla="*/ 237853 h 467947"/>
                <a:gd name="connsiteX56" fmla="*/ 221192 w 303245"/>
                <a:gd name="connsiteY56" fmla="*/ 241189 h 467947"/>
                <a:gd name="connsiteX57" fmla="*/ 227692 w 303245"/>
                <a:gd name="connsiteY57" fmla="*/ 244869 h 467947"/>
                <a:gd name="connsiteX58" fmla="*/ 233951 w 303245"/>
                <a:gd name="connsiteY58" fmla="*/ 248892 h 467947"/>
                <a:gd name="connsiteX59" fmla="*/ 240038 w 303245"/>
                <a:gd name="connsiteY59" fmla="*/ 253191 h 467947"/>
                <a:gd name="connsiteX60" fmla="*/ 245918 w 303245"/>
                <a:gd name="connsiteY60" fmla="*/ 257833 h 467947"/>
                <a:gd name="connsiteX61" fmla="*/ 251524 w 303245"/>
                <a:gd name="connsiteY61" fmla="*/ 262716 h 467947"/>
                <a:gd name="connsiteX62" fmla="*/ 256923 w 303245"/>
                <a:gd name="connsiteY62" fmla="*/ 267909 h 467947"/>
                <a:gd name="connsiteX63" fmla="*/ 262081 w 303245"/>
                <a:gd name="connsiteY63" fmla="*/ 273342 h 467947"/>
                <a:gd name="connsiteX64" fmla="*/ 266999 w 303245"/>
                <a:gd name="connsiteY64" fmla="*/ 279051 h 467947"/>
                <a:gd name="connsiteX65" fmla="*/ 271642 w 303245"/>
                <a:gd name="connsiteY65" fmla="*/ 285034 h 467947"/>
                <a:gd name="connsiteX66" fmla="*/ 275975 w 303245"/>
                <a:gd name="connsiteY66" fmla="*/ 291224 h 467947"/>
                <a:gd name="connsiteX67" fmla="*/ 280033 w 303245"/>
                <a:gd name="connsiteY67" fmla="*/ 297689 h 467947"/>
                <a:gd name="connsiteX68" fmla="*/ 283815 w 303245"/>
                <a:gd name="connsiteY68" fmla="*/ 304326 h 467947"/>
                <a:gd name="connsiteX69" fmla="*/ 287289 w 303245"/>
                <a:gd name="connsiteY69" fmla="*/ 311238 h 467947"/>
                <a:gd name="connsiteX70" fmla="*/ 290453 w 303245"/>
                <a:gd name="connsiteY70" fmla="*/ 318322 h 467947"/>
                <a:gd name="connsiteX71" fmla="*/ 293238 w 303245"/>
                <a:gd name="connsiteY71" fmla="*/ 325612 h 467947"/>
                <a:gd name="connsiteX72" fmla="*/ 295749 w 303245"/>
                <a:gd name="connsiteY72" fmla="*/ 333075 h 467947"/>
                <a:gd name="connsiteX73" fmla="*/ 297915 w 303245"/>
                <a:gd name="connsiteY73" fmla="*/ 340709 h 467947"/>
                <a:gd name="connsiteX74" fmla="*/ 299703 w 303245"/>
                <a:gd name="connsiteY74" fmla="*/ 348549 h 467947"/>
                <a:gd name="connsiteX75" fmla="*/ 301148 w 303245"/>
                <a:gd name="connsiteY75" fmla="*/ 356528 h 467947"/>
                <a:gd name="connsiteX76" fmla="*/ 302179 w 303245"/>
                <a:gd name="connsiteY76" fmla="*/ 364643 h 467947"/>
                <a:gd name="connsiteX77" fmla="*/ 302867 w 303245"/>
                <a:gd name="connsiteY77" fmla="*/ 372931 h 467947"/>
                <a:gd name="connsiteX78" fmla="*/ 303142 w 303245"/>
                <a:gd name="connsiteY78" fmla="*/ 381356 h 467947"/>
                <a:gd name="connsiteX79" fmla="*/ 303142 w 303245"/>
                <a:gd name="connsiteY79" fmla="*/ 385620 h 467947"/>
                <a:gd name="connsiteX80" fmla="*/ 303124 w 303245"/>
                <a:gd name="connsiteY80" fmla="*/ 385904 h 467947"/>
                <a:gd name="connsiteX81" fmla="*/ 303245 w 303245"/>
                <a:gd name="connsiteY81" fmla="*/ 389198 h 467947"/>
                <a:gd name="connsiteX82" fmla="*/ 303211 w 303245"/>
                <a:gd name="connsiteY82" fmla="*/ 393462 h 467947"/>
                <a:gd name="connsiteX83" fmla="*/ 303073 w 303245"/>
                <a:gd name="connsiteY83" fmla="*/ 395560 h 467947"/>
                <a:gd name="connsiteX84" fmla="*/ 302592 w 303245"/>
                <a:gd name="connsiteY84" fmla="*/ 399824 h 467947"/>
                <a:gd name="connsiteX85" fmla="*/ 301732 w 303245"/>
                <a:gd name="connsiteY85" fmla="*/ 403916 h 467947"/>
                <a:gd name="connsiteX86" fmla="*/ 300494 w 303245"/>
                <a:gd name="connsiteY86" fmla="*/ 407974 h 467947"/>
                <a:gd name="connsiteX87" fmla="*/ 298947 w 303245"/>
                <a:gd name="connsiteY87" fmla="*/ 411825 h 467947"/>
                <a:gd name="connsiteX88" fmla="*/ 297021 w 303245"/>
                <a:gd name="connsiteY88" fmla="*/ 415642 h 467947"/>
                <a:gd name="connsiteX89" fmla="*/ 294785 w 303245"/>
                <a:gd name="connsiteY89" fmla="*/ 419288 h 467947"/>
                <a:gd name="connsiteX90" fmla="*/ 292172 w 303245"/>
                <a:gd name="connsiteY90" fmla="*/ 422864 h 467947"/>
                <a:gd name="connsiteX91" fmla="*/ 289283 w 303245"/>
                <a:gd name="connsiteY91" fmla="*/ 426268 h 467947"/>
                <a:gd name="connsiteX92" fmla="*/ 286085 w 303245"/>
                <a:gd name="connsiteY92" fmla="*/ 429570 h 467947"/>
                <a:gd name="connsiteX93" fmla="*/ 282577 w 303245"/>
                <a:gd name="connsiteY93" fmla="*/ 432768 h 467947"/>
                <a:gd name="connsiteX94" fmla="*/ 278760 w 303245"/>
                <a:gd name="connsiteY94" fmla="*/ 435828 h 467947"/>
                <a:gd name="connsiteX95" fmla="*/ 274702 w 303245"/>
                <a:gd name="connsiteY95" fmla="*/ 438751 h 467947"/>
                <a:gd name="connsiteX96" fmla="*/ 270369 w 303245"/>
                <a:gd name="connsiteY96" fmla="*/ 441571 h 467947"/>
                <a:gd name="connsiteX97" fmla="*/ 265761 w 303245"/>
                <a:gd name="connsiteY97" fmla="*/ 444288 h 467947"/>
                <a:gd name="connsiteX98" fmla="*/ 260878 w 303245"/>
                <a:gd name="connsiteY98" fmla="*/ 446833 h 467947"/>
                <a:gd name="connsiteX99" fmla="*/ 255754 w 303245"/>
                <a:gd name="connsiteY99" fmla="*/ 449205 h 467947"/>
                <a:gd name="connsiteX100" fmla="*/ 250389 w 303245"/>
                <a:gd name="connsiteY100" fmla="*/ 451509 h 467947"/>
                <a:gd name="connsiteX101" fmla="*/ 244818 w 303245"/>
                <a:gd name="connsiteY101" fmla="*/ 453607 h 467947"/>
                <a:gd name="connsiteX102" fmla="*/ 239006 w 303245"/>
                <a:gd name="connsiteY102" fmla="*/ 455602 h 467947"/>
                <a:gd name="connsiteX103" fmla="*/ 232953 w 303245"/>
                <a:gd name="connsiteY103" fmla="*/ 457459 h 467947"/>
                <a:gd name="connsiteX104" fmla="*/ 226729 w 303245"/>
                <a:gd name="connsiteY104" fmla="*/ 459178 h 467947"/>
                <a:gd name="connsiteX105" fmla="*/ 216997 w 303245"/>
                <a:gd name="connsiteY105" fmla="*/ 461482 h 467947"/>
                <a:gd name="connsiteX106" fmla="*/ 203413 w 303245"/>
                <a:gd name="connsiteY106" fmla="*/ 464027 h 467947"/>
                <a:gd name="connsiteX107" fmla="*/ 189176 w 303245"/>
                <a:gd name="connsiteY107" fmla="*/ 465918 h 467947"/>
                <a:gd name="connsiteX108" fmla="*/ 174251 w 303245"/>
                <a:gd name="connsiteY108" fmla="*/ 467225 h 467947"/>
                <a:gd name="connsiteX109" fmla="*/ 158844 w 303245"/>
                <a:gd name="connsiteY109" fmla="*/ 467878 h 467947"/>
                <a:gd name="connsiteX110" fmla="*/ 150935 w 303245"/>
                <a:gd name="connsiteY110" fmla="*/ 467947 h 467947"/>
                <a:gd name="connsiteX111" fmla="*/ 143025 w 303245"/>
                <a:gd name="connsiteY111" fmla="*/ 467913 h 467947"/>
                <a:gd name="connsiteX112" fmla="*/ 127653 w 303245"/>
                <a:gd name="connsiteY112" fmla="*/ 467294 h 467947"/>
                <a:gd name="connsiteX113" fmla="*/ 112797 w 303245"/>
                <a:gd name="connsiteY113" fmla="*/ 466090 h 467947"/>
                <a:gd name="connsiteX114" fmla="*/ 98629 w 303245"/>
                <a:gd name="connsiteY114" fmla="*/ 464302 h 467947"/>
                <a:gd name="connsiteX115" fmla="*/ 85114 w 303245"/>
                <a:gd name="connsiteY115" fmla="*/ 461929 h 467947"/>
                <a:gd name="connsiteX116" fmla="*/ 75485 w 303245"/>
                <a:gd name="connsiteY116" fmla="*/ 459728 h 467947"/>
                <a:gd name="connsiteX117" fmla="*/ 69295 w 303245"/>
                <a:gd name="connsiteY117" fmla="*/ 458146 h 467947"/>
                <a:gd name="connsiteX118" fmla="*/ 63345 w 303245"/>
                <a:gd name="connsiteY118" fmla="*/ 456393 h 467947"/>
                <a:gd name="connsiteX119" fmla="*/ 57567 w 303245"/>
                <a:gd name="connsiteY119" fmla="*/ 454467 h 467947"/>
                <a:gd name="connsiteX120" fmla="*/ 52065 w 303245"/>
                <a:gd name="connsiteY120" fmla="*/ 452438 h 467947"/>
                <a:gd name="connsiteX121" fmla="*/ 46735 w 303245"/>
                <a:gd name="connsiteY121" fmla="*/ 450237 h 467947"/>
                <a:gd name="connsiteX122" fmla="*/ 41679 w 303245"/>
                <a:gd name="connsiteY122" fmla="*/ 447933 h 467947"/>
                <a:gd name="connsiteX123" fmla="*/ 36865 w 303245"/>
                <a:gd name="connsiteY123" fmla="*/ 445457 h 467947"/>
                <a:gd name="connsiteX124" fmla="*/ 32326 w 303245"/>
                <a:gd name="connsiteY124" fmla="*/ 442878 h 467947"/>
                <a:gd name="connsiteX125" fmla="*/ 28061 w 303245"/>
                <a:gd name="connsiteY125" fmla="*/ 440127 h 467947"/>
                <a:gd name="connsiteX126" fmla="*/ 24038 w 303245"/>
                <a:gd name="connsiteY126" fmla="*/ 437238 h 467947"/>
                <a:gd name="connsiteX127" fmla="*/ 20289 w 303245"/>
                <a:gd name="connsiteY127" fmla="*/ 434247 h 467947"/>
                <a:gd name="connsiteX128" fmla="*/ 16850 w 303245"/>
                <a:gd name="connsiteY128" fmla="*/ 431083 h 467947"/>
                <a:gd name="connsiteX129" fmla="*/ 13687 w 303245"/>
                <a:gd name="connsiteY129" fmla="*/ 427816 h 467947"/>
                <a:gd name="connsiteX130" fmla="*/ 10832 w 303245"/>
                <a:gd name="connsiteY130" fmla="*/ 424411 h 467947"/>
                <a:gd name="connsiteX131" fmla="*/ 8322 w 303245"/>
                <a:gd name="connsiteY131" fmla="*/ 420869 h 467947"/>
                <a:gd name="connsiteX132" fmla="*/ 6121 w 303245"/>
                <a:gd name="connsiteY132" fmla="*/ 417190 h 467947"/>
                <a:gd name="connsiteX133" fmla="*/ 4229 w 303245"/>
                <a:gd name="connsiteY133" fmla="*/ 413407 h 467947"/>
                <a:gd name="connsiteX134" fmla="*/ 2716 w 303245"/>
                <a:gd name="connsiteY134" fmla="*/ 409487 h 467947"/>
                <a:gd name="connsiteX135" fmla="*/ 1478 w 303245"/>
                <a:gd name="connsiteY135" fmla="*/ 405429 h 467947"/>
                <a:gd name="connsiteX136" fmla="*/ 653 w 303245"/>
                <a:gd name="connsiteY136" fmla="*/ 401199 h 467947"/>
                <a:gd name="connsiteX137" fmla="*/ 206 w 303245"/>
                <a:gd name="connsiteY137" fmla="*/ 396866 h 467947"/>
                <a:gd name="connsiteX138" fmla="*/ 137 w 303245"/>
                <a:gd name="connsiteY138" fmla="*/ 394666 h 467947"/>
                <a:gd name="connsiteX139" fmla="*/ 103 w 303245"/>
                <a:gd name="connsiteY139" fmla="*/ 390367 h 467947"/>
                <a:gd name="connsiteX140" fmla="*/ 142 w 303245"/>
                <a:gd name="connsiteY140" fmla="*/ 389141 h 467947"/>
                <a:gd name="connsiteX141" fmla="*/ 137 w 303245"/>
                <a:gd name="connsiteY141" fmla="*/ 389093 h 467947"/>
                <a:gd name="connsiteX142" fmla="*/ 0 w 303245"/>
                <a:gd name="connsiteY142" fmla="*/ 386824 h 467947"/>
                <a:gd name="connsiteX143" fmla="*/ 0 w 303245"/>
                <a:gd name="connsiteY143" fmla="*/ 382559 h 467947"/>
                <a:gd name="connsiteX144" fmla="*/ 275 w 303245"/>
                <a:gd name="connsiteY144" fmla="*/ 374031 h 467947"/>
                <a:gd name="connsiteX145" fmla="*/ 997 w 303245"/>
                <a:gd name="connsiteY145" fmla="*/ 365640 h 467947"/>
                <a:gd name="connsiteX146" fmla="*/ 2063 w 303245"/>
                <a:gd name="connsiteY146" fmla="*/ 357387 h 467947"/>
                <a:gd name="connsiteX147" fmla="*/ 3507 w 303245"/>
                <a:gd name="connsiteY147" fmla="*/ 349340 h 467947"/>
                <a:gd name="connsiteX148" fmla="*/ 5296 w 303245"/>
                <a:gd name="connsiteY148" fmla="*/ 341431 h 467947"/>
                <a:gd name="connsiteX149" fmla="*/ 7462 w 303245"/>
                <a:gd name="connsiteY149" fmla="*/ 333694 h 467947"/>
                <a:gd name="connsiteX150" fmla="*/ 9973 w 303245"/>
                <a:gd name="connsiteY150" fmla="*/ 326163 h 467947"/>
                <a:gd name="connsiteX151" fmla="*/ 12827 w 303245"/>
                <a:gd name="connsiteY151" fmla="*/ 318804 h 467947"/>
                <a:gd name="connsiteX152" fmla="*/ 15956 w 303245"/>
                <a:gd name="connsiteY152" fmla="*/ 311651 h 467947"/>
                <a:gd name="connsiteX153" fmla="*/ 19464 w 303245"/>
                <a:gd name="connsiteY153" fmla="*/ 304704 h 467947"/>
                <a:gd name="connsiteX154" fmla="*/ 23213 w 303245"/>
                <a:gd name="connsiteY154" fmla="*/ 297999 h 467947"/>
                <a:gd name="connsiteX155" fmla="*/ 27305 w 303245"/>
                <a:gd name="connsiteY155" fmla="*/ 291534 h 467947"/>
                <a:gd name="connsiteX156" fmla="*/ 31672 w 303245"/>
                <a:gd name="connsiteY156" fmla="*/ 285241 h 467947"/>
                <a:gd name="connsiteX157" fmla="*/ 36281 w 303245"/>
                <a:gd name="connsiteY157" fmla="*/ 279257 h 467947"/>
                <a:gd name="connsiteX158" fmla="*/ 41198 w 303245"/>
                <a:gd name="connsiteY158" fmla="*/ 273514 h 467947"/>
                <a:gd name="connsiteX159" fmla="*/ 46357 w 303245"/>
                <a:gd name="connsiteY159" fmla="*/ 268046 h 467947"/>
                <a:gd name="connsiteX160" fmla="*/ 51756 w 303245"/>
                <a:gd name="connsiteY160" fmla="*/ 262854 h 467947"/>
                <a:gd name="connsiteX161" fmla="*/ 57430 w 303245"/>
                <a:gd name="connsiteY161" fmla="*/ 257902 h 467947"/>
                <a:gd name="connsiteX162" fmla="*/ 63277 w 303245"/>
                <a:gd name="connsiteY162" fmla="*/ 253259 h 467947"/>
                <a:gd name="connsiteX163" fmla="*/ 69329 w 303245"/>
                <a:gd name="connsiteY163" fmla="*/ 248927 h 467947"/>
                <a:gd name="connsiteX164" fmla="*/ 75657 w 303245"/>
                <a:gd name="connsiteY164" fmla="*/ 244937 h 467947"/>
                <a:gd name="connsiteX165" fmla="*/ 82122 w 303245"/>
                <a:gd name="connsiteY165" fmla="*/ 241224 h 467947"/>
                <a:gd name="connsiteX166" fmla="*/ 88794 w 303245"/>
                <a:gd name="connsiteY166" fmla="*/ 237888 h 467947"/>
                <a:gd name="connsiteX167" fmla="*/ 95637 w 303245"/>
                <a:gd name="connsiteY167" fmla="*/ 234862 h 467947"/>
                <a:gd name="connsiteX168" fmla="*/ 99982 w 303245"/>
                <a:gd name="connsiteY168" fmla="*/ 233179 h 467947"/>
                <a:gd name="connsiteX169" fmla="*/ 98090 w 303245"/>
                <a:gd name="connsiteY169" fmla="*/ 231805 h 467947"/>
                <a:gd name="connsiteX170" fmla="*/ 94307 w 303245"/>
                <a:gd name="connsiteY170" fmla="*/ 228743 h 467947"/>
                <a:gd name="connsiteX171" fmla="*/ 90661 w 303245"/>
                <a:gd name="connsiteY171" fmla="*/ 225475 h 467947"/>
                <a:gd name="connsiteX172" fmla="*/ 87119 w 303245"/>
                <a:gd name="connsiteY172" fmla="*/ 222000 h 467947"/>
                <a:gd name="connsiteX173" fmla="*/ 83782 w 303245"/>
                <a:gd name="connsiteY173" fmla="*/ 218353 h 467947"/>
                <a:gd name="connsiteX174" fmla="*/ 80549 w 303245"/>
                <a:gd name="connsiteY174" fmla="*/ 214466 h 467947"/>
                <a:gd name="connsiteX175" fmla="*/ 77523 w 303245"/>
                <a:gd name="connsiteY175" fmla="*/ 210440 h 467947"/>
                <a:gd name="connsiteX176" fmla="*/ 74599 w 303245"/>
                <a:gd name="connsiteY176" fmla="*/ 206209 h 467947"/>
                <a:gd name="connsiteX177" fmla="*/ 71848 w 303245"/>
                <a:gd name="connsiteY177" fmla="*/ 201840 h 467947"/>
                <a:gd name="connsiteX178" fmla="*/ 69303 w 303245"/>
                <a:gd name="connsiteY178" fmla="*/ 197333 h 467947"/>
                <a:gd name="connsiteX179" fmla="*/ 66964 w 303245"/>
                <a:gd name="connsiteY179" fmla="*/ 192619 h 467947"/>
                <a:gd name="connsiteX180" fmla="*/ 64763 w 303245"/>
                <a:gd name="connsiteY180" fmla="*/ 187768 h 467947"/>
                <a:gd name="connsiteX181" fmla="*/ 62768 w 303245"/>
                <a:gd name="connsiteY181" fmla="*/ 182849 h 467947"/>
                <a:gd name="connsiteX182" fmla="*/ 60945 w 303245"/>
                <a:gd name="connsiteY182" fmla="*/ 177723 h 467947"/>
                <a:gd name="connsiteX183" fmla="*/ 59363 w 303245"/>
                <a:gd name="connsiteY183" fmla="*/ 172493 h 467947"/>
                <a:gd name="connsiteX184" fmla="*/ 57987 w 303245"/>
                <a:gd name="connsiteY184" fmla="*/ 167161 h 467947"/>
                <a:gd name="connsiteX185" fmla="*/ 56818 w 303245"/>
                <a:gd name="connsiteY185" fmla="*/ 161725 h 467947"/>
                <a:gd name="connsiteX186" fmla="*/ 56228 w 303245"/>
                <a:gd name="connsiteY186" fmla="*/ 158312 h 467947"/>
                <a:gd name="connsiteX187" fmla="*/ 56025 w 303245"/>
                <a:gd name="connsiteY187" fmla="*/ 157831 h 467947"/>
                <a:gd name="connsiteX188" fmla="*/ 54375 w 303245"/>
                <a:gd name="connsiteY188" fmla="*/ 153119 h 467947"/>
                <a:gd name="connsiteX189" fmla="*/ 52965 w 303245"/>
                <a:gd name="connsiteY189" fmla="*/ 148339 h 467947"/>
                <a:gd name="connsiteX190" fmla="*/ 51864 w 303245"/>
                <a:gd name="connsiteY190" fmla="*/ 143489 h 467947"/>
                <a:gd name="connsiteX191" fmla="*/ 51005 w 303245"/>
                <a:gd name="connsiteY191" fmla="*/ 138640 h 467947"/>
                <a:gd name="connsiteX192" fmla="*/ 50351 w 303245"/>
                <a:gd name="connsiteY192" fmla="*/ 133687 h 467947"/>
                <a:gd name="connsiteX193" fmla="*/ 49698 w 303245"/>
                <a:gd name="connsiteY193" fmla="*/ 126258 h 467947"/>
                <a:gd name="connsiteX194" fmla="*/ 49423 w 303245"/>
                <a:gd name="connsiteY194" fmla="*/ 116353 h 467947"/>
                <a:gd name="connsiteX195" fmla="*/ 49629 w 303245"/>
                <a:gd name="connsiteY195" fmla="*/ 101495 h 467947"/>
                <a:gd name="connsiteX196" fmla="*/ 50076 w 303245"/>
                <a:gd name="connsiteY196" fmla="*/ 91830 h 467947"/>
                <a:gd name="connsiteX197" fmla="*/ 50523 w 303245"/>
                <a:gd name="connsiteY197" fmla="*/ 88288 h 467947"/>
                <a:gd name="connsiteX198" fmla="*/ 51692 w 303245"/>
                <a:gd name="connsiteY198" fmla="*/ 81375 h 467947"/>
                <a:gd name="connsiteX199" fmla="*/ 53137 w 303245"/>
                <a:gd name="connsiteY199" fmla="*/ 74806 h 467947"/>
                <a:gd name="connsiteX200" fmla="*/ 54925 w 303245"/>
                <a:gd name="connsiteY200" fmla="*/ 68512 h 467947"/>
                <a:gd name="connsiteX201" fmla="*/ 56988 w 303245"/>
                <a:gd name="connsiteY201" fmla="*/ 62493 h 467947"/>
                <a:gd name="connsiteX202" fmla="*/ 59429 w 303245"/>
                <a:gd name="connsiteY202" fmla="*/ 56784 h 467947"/>
                <a:gd name="connsiteX203" fmla="*/ 62147 w 303245"/>
                <a:gd name="connsiteY203" fmla="*/ 51453 h 467947"/>
                <a:gd name="connsiteX204" fmla="*/ 65173 w 303245"/>
                <a:gd name="connsiteY204" fmla="*/ 46362 h 467947"/>
                <a:gd name="connsiteX205" fmla="*/ 68508 w 303245"/>
                <a:gd name="connsiteY205" fmla="*/ 41616 h 467947"/>
                <a:gd name="connsiteX206" fmla="*/ 70191 w 303245"/>
                <a:gd name="connsiteY206" fmla="*/ 39572 h 467947"/>
                <a:gd name="connsiteX207" fmla="*/ 69519 w 303245"/>
                <a:gd name="connsiteY207" fmla="*/ 39725 h 467947"/>
                <a:gd name="connsiteX208" fmla="*/ 65112 w 303245"/>
                <a:gd name="connsiteY208" fmla="*/ 40447 h 467947"/>
                <a:gd name="connsiteX209" fmla="*/ 60498 w 303245"/>
                <a:gd name="connsiteY209" fmla="*/ 40963 h 467947"/>
                <a:gd name="connsiteX210" fmla="*/ 59844 w 303245"/>
                <a:gd name="connsiteY210" fmla="*/ 40963 h 467947"/>
                <a:gd name="connsiteX211" fmla="*/ 61635 w 303245"/>
                <a:gd name="connsiteY211" fmla="*/ 40241 h 467947"/>
                <a:gd name="connsiteX212" fmla="*/ 71206 w 303245"/>
                <a:gd name="connsiteY212" fmla="*/ 35460 h 467947"/>
                <a:gd name="connsiteX213" fmla="*/ 76370 w 303245"/>
                <a:gd name="connsiteY213" fmla="*/ 32330 h 467947"/>
                <a:gd name="connsiteX214" fmla="*/ 79434 w 303245"/>
                <a:gd name="connsiteY214" fmla="*/ 30129 h 467947"/>
                <a:gd name="connsiteX215" fmla="*/ 80743 w 303245"/>
                <a:gd name="connsiteY215" fmla="*/ 28994 h 467947"/>
                <a:gd name="connsiteX216" fmla="*/ 80881 w 303245"/>
                <a:gd name="connsiteY216" fmla="*/ 29000 h 467947"/>
                <a:gd name="connsiteX217" fmla="*/ 85083 w 303245"/>
                <a:gd name="connsiteY217" fmla="*/ 25864 h 467947"/>
                <a:gd name="connsiteX218" fmla="*/ 89966 w 303245"/>
                <a:gd name="connsiteY218" fmla="*/ 22803 h 467947"/>
                <a:gd name="connsiteX219" fmla="*/ 95227 w 303245"/>
                <a:gd name="connsiteY219" fmla="*/ 20086 h 467947"/>
                <a:gd name="connsiteX220" fmla="*/ 100763 w 303245"/>
                <a:gd name="connsiteY220" fmla="*/ 17713 h 467947"/>
                <a:gd name="connsiteX221" fmla="*/ 103652 w 303245"/>
                <a:gd name="connsiteY221" fmla="*/ 16681 h 467947"/>
                <a:gd name="connsiteX222" fmla="*/ 109429 w 303245"/>
                <a:gd name="connsiteY222" fmla="*/ 14755 h 467947"/>
                <a:gd name="connsiteX223" fmla="*/ 120227 w 303245"/>
                <a:gd name="connsiteY223" fmla="*/ 11694 h 467947"/>
                <a:gd name="connsiteX224" fmla="*/ 130302 w 303245"/>
                <a:gd name="connsiteY224" fmla="*/ 9527 h 467947"/>
                <a:gd name="connsiteX225" fmla="*/ 139965 w 303245"/>
                <a:gd name="connsiteY225" fmla="*/ 8254 h 467947"/>
                <a:gd name="connsiteX226" fmla="*/ 149284 w 303245"/>
                <a:gd name="connsiteY226" fmla="*/ 7704 h 467947"/>
                <a:gd name="connsiteX227" fmla="*/ 158500 w 303245"/>
                <a:gd name="connsiteY227" fmla="*/ 7910 h 467947"/>
                <a:gd name="connsiteX228" fmla="*/ 167819 w 303245"/>
                <a:gd name="connsiteY228" fmla="*/ 8770 h 467947"/>
                <a:gd name="connsiteX229" fmla="*/ 177413 w 303245"/>
                <a:gd name="connsiteY229" fmla="*/ 10215 h 467947"/>
                <a:gd name="connsiteX230" fmla="*/ 182433 w 303245"/>
                <a:gd name="connsiteY230" fmla="*/ 11178 h 467947"/>
                <a:gd name="connsiteX231" fmla="*/ 182192 w 303245"/>
                <a:gd name="connsiteY231" fmla="*/ 10421 h 467947"/>
                <a:gd name="connsiteX232" fmla="*/ 181264 w 303245"/>
                <a:gd name="connsiteY232" fmla="*/ 8736 h 467947"/>
                <a:gd name="connsiteX233" fmla="*/ 179888 w 303245"/>
                <a:gd name="connsiteY233" fmla="*/ 7016 h 467947"/>
                <a:gd name="connsiteX234" fmla="*/ 178204 w 303245"/>
                <a:gd name="connsiteY234" fmla="*/ 5365 h 467947"/>
                <a:gd name="connsiteX235" fmla="*/ 175521 w 303245"/>
                <a:gd name="connsiteY235" fmla="*/ 2992 h 467947"/>
                <a:gd name="connsiteX236" fmla="*/ 172117 w 303245"/>
                <a:gd name="connsiteY236" fmla="*/ 619 h 46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Lst>
              <a:rect l="l" t="t" r="r" b="b"/>
              <a:pathLst>
                <a:path w="303245" h="467947">
                  <a:moveTo>
                    <a:pt x="170845" y="0"/>
                  </a:moveTo>
                  <a:lnTo>
                    <a:pt x="177550" y="2614"/>
                  </a:lnTo>
                  <a:lnTo>
                    <a:pt x="190342" y="7360"/>
                  </a:lnTo>
                  <a:lnTo>
                    <a:pt x="199420" y="10971"/>
                  </a:lnTo>
                  <a:lnTo>
                    <a:pt x="205197" y="13517"/>
                  </a:lnTo>
                  <a:lnTo>
                    <a:pt x="210665" y="16302"/>
                  </a:lnTo>
                  <a:lnTo>
                    <a:pt x="215892" y="19363"/>
                  </a:lnTo>
                  <a:lnTo>
                    <a:pt x="220844" y="22837"/>
                  </a:lnTo>
                  <a:lnTo>
                    <a:pt x="225452" y="26792"/>
                  </a:lnTo>
                  <a:lnTo>
                    <a:pt x="229681" y="31264"/>
                  </a:lnTo>
                  <a:lnTo>
                    <a:pt x="233567" y="36388"/>
                  </a:lnTo>
                  <a:lnTo>
                    <a:pt x="237074" y="42235"/>
                  </a:lnTo>
                  <a:lnTo>
                    <a:pt x="240169" y="48907"/>
                  </a:lnTo>
                  <a:lnTo>
                    <a:pt x="242852" y="56405"/>
                  </a:lnTo>
                  <a:lnTo>
                    <a:pt x="245052" y="64969"/>
                  </a:lnTo>
                  <a:lnTo>
                    <a:pt x="245946" y="69647"/>
                  </a:lnTo>
                  <a:lnTo>
                    <a:pt x="247150" y="74909"/>
                  </a:lnTo>
                  <a:lnTo>
                    <a:pt x="248904" y="83920"/>
                  </a:lnTo>
                  <a:lnTo>
                    <a:pt x="249867" y="91521"/>
                  </a:lnTo>
                  <a:lnTo>
                    <a:pt x="250107" y="98331"/>
                  </a:lnTo>
                  <a:lnTo>
                    <a:pt x="249660" y="104831"/>
                  </a:lnTo>
                  <a:lnTo>
                    <a:pt x="248697" y="111641"/>
                  </a:lnTo>
                  <a:lnTo>
                    <a:pt x="246393" y="123335"/>
                  </a:lnTo>
                  <a:lnTo>
                    <a:pt x="244330" y="133481"/>
                  </a:lnTo>
                  <a:lnTo>
                    <a:pt x="243917" y="135381"/>
                  </a:lnTo>
                  <a:lnTo>
                    <a:pt x="243917" y="136060"/>
                  </a:lnTo>
                  <a:lnTo>
                    <a:pt x="243917" y="138984"/>
                  </a:lnTo>
                  <a:lnTo>
                    <a:pt x="243676" y="144798"/>
                  </a:lnTo>
                  <a:lnTo>
                    <a:pt x="243161" y="150544"/>
                  </a:lnTo>
                  <a:lnTo>
                    <a:pt x="242813" y="153240"/>
                  </a:lnTo>
                  <a:lnTo>
                    <a:pt x="242955" y="153738"/>
                  </a:lnTo>
                  <a:lnTo>
                    <a:pt x="244984" y="159413"/>
                  </a:lnTo>
                  <a:lnTo>
                    <a:pt x="247047" y="165570"/>
                  </a:lnTo>
                  <a:lnTo>
                    <a:pt x="245774" y="165054"/>
                  </a:lnTo>
                  <a:lnTo>
                    <a:pt x="242989" y="163575"/>
                  </a:lnTo>
                  <a:lnTo>
                    <a:pt x="241391" y="162296"/>
                  </a:lnTo>
                  <a:lnTo>
                    <a:pt x="240375" y="167161"/>
                  </a:lnTo>
                  <a:lnTo>
                    <a:pt x="238965" y="172493"/>
                  </a:lnTo>
                  <a:lnTo>
                    <a:pt x="237348" y="177723"/>
                  </a:lnTo>
                  <a:lnTo>
                    <a:pt x="235560" y="182849"/>
                  </a:lnTo>
                  <a:lnTo>
                    <a:pt x="233565" y="187768"/>
                  </a:lnTo>
                  <a:lnTo>
                    <a:pt x="231398" y="192619"/>
                  </a:lnTo>
                  <a:lnTo>
                    <a:pt x="228991" y="197333"/>
                  </a:lnTo>
                  <a:lnTo>
                    <a:pt x="226445" y="201840"/>
                  </a:lnTo>
                  <a:lnTo>
                    <a:pt x="223728" y="206209"/>
                  </a:lnTo>
                  <a:lnTo>
                    <a:pt x="220839" y="210440"/>
                  </a:lnTo>
                  <a:lnTo>
                    <a:pt x="217778" y="214466"/>
                  </a:lnTo>
                  <a:lnTo>
                    <a:pt x="214580" y="218353"/>
                  </a:lnTo>
                  <a:lnTo>
                    <a:pt x="211175" y="222000"/>
                  </a:lnTo>
                  <a:lnTo>
                    <a:pt x="207701" y="225475"/>
                  </a:lnTo>
                  <a:lnTo>
                    <a:pt x="204056" y="228743"/>
                  </a:lnTo>
                  <a:lnTo>
                    <a:pt x="200238" y="231805"/>
                  </a:lnTo>
                  <a:lnTo>
                    <a:pt x="200042" y="231946"/>
                  </a:lnTo>
                  <a:lnTo>
                    <a:pt x="200662" y="232145"/>
                  </a:lnTo>
                  <a:lnTo>
                    <a:pt x="207643" y="234862"/>
                  </a:lnTo>
                  <a:lnTo>
                    <a:pt x="214521" y="237853"/>
                  </a:lnTo>
                  <a:lnTo>
                    <a:pt x="221192" y="241189"/>
                  </a:lnTo>
                  <a:lnTo>
                    <a:pt x="227692" y="244869"/>
                  </a:lnTo>
                  <a:lnTo>
                    <a:pt x="233951" y="248892"/>
                  </a:lnTo>
                  <a:lnTo>
                    <a:pt x="240038" y="253191"/>
                  </a:lnTo>
                  <a:lnTo>
                    <a:pt x="245918" y="257833"/>
                  </a:lnTo>
                  <a:lnTo>
                    <a:pt x="251524" y="262716"/>
                  </a:lnTo>
                  <a:lnTo>
                    <a:pt x="256923" y="267909"/>
                  </a:lnTo>
                  <a:lnTo>
                    <a:pt x="262081" y="273342"/>
                  </a:lnTo>
                  <a:lnTo>
                    <a:pt x="266999" y="279051"/>
                  </a:lnTo>
                  <a:lnTo>
                    <a:pt x="271642" y="285034"/>
                  </a:lnTo>
                  <a:lnTo>
                    <a:pt x="275975" y="291224"/>
                  </a:lnTo>
                  <a:lnTo>
                    <a:pt x="280033" y="297689"/>
                  </a:lnTo>
                  <a:lnTo>
                    <a:pt x="283815" y="304326"/>
                  </a:lnTo>
                  <a:lnTo>
                    <a:pt x="287289" y="311238"/>
                  </a:lnTo>
                  <a:lnTo>
                    <a:pt x="290453" y="318322"/>
                  </a:lnTo>
                  <a:lnTo>
                    <a:pt x="293238" y="325612"/>
                  </a:lnTo>
                  <a:lnTo>
                    <a:pt x="295749" y="333075"/>
                  </a:lnTo>
                  <a:lnTo>
                    <a:pt x="297915" y="340709"/>
                  </a:lnTo>
                  <a:lnTo>
                    <a:pt x="299703" y="348549"/>
                  </a:lnTo>
                  <a:lnTo>
                    <a:pt x="301148" y="356528"/>
                  </a:lnTo>
                  <a:lnTo>
                    <a:pt x="302179" y="364643"/>
                  </a:lnTo>
                  <a:lnTo>
                    <a:pt x="302867" y="372931"/>
                  </a:lnTo>
                  <a:lnTo>
                    <a:pt x="303142" y="381356"/>
                  </a:lnTo>
                  <a:lnTo>
                    <a:pt x="303142" y="385620"/>
                  </a:lnTo>
                  <a:lnTo>
                    <a:pt x="303124" y="385904"/>
                  </a:lnTo>
                  <a:lnTo>
                    <a:pt x="303245" y="389198"/>
                  </a:lnTo>
                  <a:lnTo>
                    <a:pt x="303211" y="393462"/>
                  </a:lnTo>
                  <a:lnTo>
                    <a:pt x="303073" y="395560"/>
                  </a:lnTo>
                  <a:lnTo>
                    <a:pt x="302592" y="399824"/>
                  </a:lnTo>
                  <a:lnTo>
                    <a:pt x="301732" y="403916"/>
                  </a:lnTo>
                  <a:lnTo>
                    <a:pt x="300494" y="407974"/>
                  </a:lnTo>
                  <a:lnTo>
                    <a:pt x="298947" y="411825"/>
                  </a:lnTo>
                  <a:lnTo>
                    <a:pt x="297021" y="415642"/>
                  </a:lnTo>
                  <a:lnTo>
                    <a:pt x="294785" y="419288"/>
                  </a:lnTo>
                  <a:lnTo>
                    <a:pt x="292172" y="422864"/>
                  </a:lnTo>
                  <a:lnTo>
                    <a:pt x="289283" y="426268"/>
                  </a:lnTo>
                  <a:lnTo>
                    <a:pt x="286085" y="429570"/>
                  </a:lnTo>
                  <a:lnTo>
                    <a:pt x="282577" y="432768"/>
                  </a:lnTo>
                  <a:lnTo>
                    <a:pt x="278760" y="435828"/>
                  </a:lnTo>
                  <a:lnTo>
                    <a:pt x="274702" y="438751"/>
                  </a:lnTo>
                  <a:lnTo>
                    <a:pt x="270369" y="441571"/>
                  </a:lnTo>
                  <a:lnTo>
                    <a:pt x="265761" y="444288"/>
                  </a:lnTo>
                  <a:lnTo>
                    <a:pt x="260878" y="446833"/>
                  </a:lnTo>
                  <a:lnTo>
                    <a:pt x="255754" y="449205"/>
                  </a:lnTo>
                  <a:lnTo>
                    <a:pt x="250389" y="451509"/>
                  </a:lnTo>
                  <a:lnTo>
                    <a:pt x="244818" y="453607"/>
                  </a:lnTo>
                  <a:lnTo>
                    <a:pt x="239006" y="455602"/>
                  </a:lnTo>
                  <a:lnTo>
                    <a:pt x="232953" y="457459"/>
                  </a:lnTo>
                  <a:lnTo>
                    <a:pt x="226729" y="459178"/>
                  </a:lnTo>
                  <a:lnTo>
                    <a:pt x="216997" y="461482"/>
                  </a:lnTo>
                  <a:lnTo>
                    <a:pt x="203413" y="464027"/>
                  </a:lnTo>
                  <a:lnTo>
                    <a:pt x="189176" y="465918"/>
                  </a:lnTo>
                  <a:lnTo>
                    <a:pt x="174251" y="467225"/>
                  </a:lnTo>
                  <a:lnTo>
                    <a:pt x="158844" y="467878"/>
                  </a:lnTo>
                  <a:lnTo>
                    <a:pt x="150935" y="467947"/>
                  </a:lnTo>
                  <a:lnTo>
                    <a:pt x="143025" y="467913"/>
                  </a:lnTo>
                  <a:lnTo>
                    <a:pt x="127653" y="467294"/>
                  </a:lnTo>
                  <a:lnTo>
                    <a:pt x="112797" y="466090"/>
                  </a:lnTo>
                  <a:lnTo>
                    <a:pt x="98629" y="464302"/>
                  </a:lnTo>
                  <a:lnTo>
                    <a:pt x="85114" y="461929"/>
                  </a:lnTo>
                  <a:lnTo>
                    <a:pt x="75485" y="459728"/>
                  </a:lnTo>
                  <a:lnTo>
                    <a:pt x="69295" y="458146"/>
                  </a:lnTo>
                  <a:lnTo>
                    <a:pt x="63345" y="456393"/>
                  </a:lnTo>
                  <a:lnTo>
                    <a:pt x="57567" y="454467"/>
                  </a:lnTo>
                  <a:lnTo>
                    <a:pt x="52065" y="452438"/>
                  </a:lnTo>
                  <a:lnTo>
                    <a:pt x="46735" y="450237"/>
                  </a:lnTo>
                  <a:lnTo>
                    <a:pt x="41679" y="447933"/>
                  </a:lnTo>
                  <a:lnTo>
                    <a:pt x="36865" y="445457"/>
                  </a:lnTo>
                  <a:lnTo>
                    <a:pt x="32326" y="442878"/>
                  </a:lnTo>
                  <a:lnTo>
                    <a:pt x="28061" y="440127"/>
                  </a:lnTo>
                  <a:lnTo>
                    <a:pt x="24038" y="437238"/>
                  </a:lnTo>
                  <a:lnTo>
                    <a:pt x="20289" y="434247"/>
                  </a:lnTo>
                  <a:lnTo>
                    <a:pt x="16850" y="431083"/>
                  </a:lnTo>
                  <a:lnTo>
                    <a:pt x="13687" y="427816"/>
                  </a:lnTo>
                  <a:lnTo>
                    <a:pt x="10832" y="424411"/>
                  </a:lnTo>
                  <a:lnTo>
                    <a:pt x="8322" y="420869"/>
                  </a:lnTo>
                  <a:lnTo>
                    <a:pt x="6121" y="417190"/>
                  </a:lnTo>
                  <a:lnTo>
                    <a:pt x="4229" y="413407"/>
                  </a:lnTo>
                  <a:lnTo>
                    <a:pt x="2716" y="409487"/>
                  </a:lnTo>
                  <a:lnTo>
                    <a:pt x="1478" y="405429"/>
                  </a:lnTo>
                  <a:lnTo>
                    <a:pt x="653" y="401199"/>
                  </a:lnTo>
                  <a:lnTo>
                    <a:pt x="206" y="396866"/>
                  </a:lnTo>
                  <a:lnTo>
                    <a:pt x="137" y="394666"/>
                  </a:lnTo>
                  <a:lnTo>
                    <a:pt x="103" y="390367"/>
                  </a:lnTo>
                  <a:lnTo>
                    <a:pt x="142" y="389141"/>
                  </a:lnTo>
                  <a:lnTo>
                    <a:pt x="137" y="389093"/>
                  </a:lnTo>
                  <a:lnTo>
                    <a:pt x="0" y="386824"/>
                  </a:lnTo>
                  <a:lnTo>
                    <a:pt x="0" y="382559"/>
                  </a:lnTo>
                  <a:lnTo>
                    <a:pt x="275" y="374031"/>
                  </a:lnTo>
                  <a:lnTo>
                    <a:pt x="997" y="365640"/>
                  </a:lnTo>
                  <a:lnTo>
                    <a:pt x="2063" y="357387"/>
                  </a:lnTo>
                  <a:lnTo>
                    <a:pt x="3507" y="349340"/>
                  </a:lnTo>
                  <a:lnTo>
                    <a:pt x="5296" y="341431"/>
                  </a:lnTo>
                  <a:lnTo>
                    <a:pt x="7462" y="333694"/>
                  </a:lnTo>
                  <a:lnTo>
                    <a:pt x="9973" y="326163"/>
                  </a:lnTo>
                  <a:lnTo>
                    <a:pt x="12827" y="318804"/>
                  </a:lnTo>
                  <a:lnTo>
                    <a:pt x="15956" y="311651"/>
                  </a:lnTo>
                  <a:lnTo>
                    <a:pt x="19464" y="304704"/>
                  </a:lnTo>
                  <a:lnTo>
                    <a:pt x="23213" y="297999"/>
                  </a:lnTo>
                  <a:lnTo>
                    <a:pt x="27305" y="291534"/>
                  </a:lnTo>
                  <a:lnTo>
                    <a:pt x="31672" y="285241"/>
                  </a:lnTo>
                  <a:lnTo>
                    <a:pt x="36281" y="279257"/>
                  </a:lnTo>
                  <a:lnTo>
                    <a:pt x="41198" y="273514"/>
                  </a:lnTo>
                  <a:lnTo>
                    <a:pt x="46357" y="268046"/>
                  </a:lnTo>
                  <a:lnTo>
                    <a:pt x="51756" y="262854"/>
                  </a:lnTo>
                  <a:lnTo>
                    <a:pt x="57430" y="257902"/>
                  </a:lnTo>
                  <a:lnTo>
                    <a:pt x="63277" y="253259"/>
                  </a:lnTo>
                  <a:lnTo>
                    <a:pt x="69329" y="248927"/>
                  </a:lnTo>
                  <a:lnTo>
                    <a:pt x="75657" y="244937"/>
                  </a:lnTo>
                  <a:lnTo>
                    <a:pt x="82122" y="241224"/>
                  </a:lnTo>
                  <a:lnTo>
                    <a:pt x="88794" y="237888"/>
                  </a:lnTo>
                  <a:lnTo>
                    <a:pt x="95637" y="234862"/>
                  </a:lnTo>
                  <a:lnTo>
                    <a:pt x="99982" y="233179"/>
                  </a:lnTo>
                  <a:lnTo>
                    <a:pt x="98090" y="231805"/>
                  </a:lnTo>
                  <a:lnTo>
                    <a:pt x="94307" y="228743"/>
                  </a:lnTo>
                  <a:lnTo>
                    <a:pt x="90661" y="225475"/>
                  </a:lnTo>
                  <a:lnTo>
                    <a:pt x="87119" y="222000"/>
                  </a:lnTo>
                  <a:lnTo>
                    <a:pt x="83782" y="218353"/>
                  </a:lnTo>
                  <a:lnTo>
                    <a:pt x="80549" y="214466"/>
                  </a:lnTo>
                  <a:lnTo>
                    <a:pt x="77523" y="210440"/>
                  </a:lnTo>
                  <a:lnTo>
                    <a:pt x="74599" y="206209"/>
                  </a:lnTo>
                  <a:lnTo>
                    <a:pt x="71848" y="201840"/>
                  </a:lnTo>
                  <a:lnTo>
                    <a:pt x="69303" y="197333"/>
                  </a:lnTo>
                  <a:lnTo>
                    <a:pt x="66964" y="192619"/>
                  </a:lnTo>
                  <a:lnTo>
                    <a:pt x="64763" y="187768"/>
                  </a:lnTo>
                  <a:lnTo>
                    <a:pt x="62768" y="182849"/>
                  </a:lnTo>
                  <a:lnTo>
                    <a:pt x="60945" y="177723"/>
                  </a:lnTo>
                  <a:lnTo>
                    <a:pt x="59363" y="172493"/>
                  </a:lnTo>
                  <a:lnTo>
                    <a:pt x="57987" y="167161"/>
                  </a:lnTo>
                  <a:lnTo>
                    <a:pt x="56818" y="161725"/>
                  </a:lnTo>
                  <a:lnTo>
                    <a:pt x="56228" y="158312"/>
                  </a:lnTo>
                  <a:lnTo>
                    <a:pt x="56025" y="157831"/>
                  </a:lnTo>
                  <a:lnTo>
                    <a:pt x="54375" y="153119"/>
                  </a:lnTo>
                  <a:lnTo>
                    <a:pt x="52965" y="148339"/>
                  </a:lnTo>
                  <a:lnTo>
                    <a:pt x="51864" y="143489"/>
                  </a:lnTo>
                  <a:lnTo>
                    <a:pt x="51005" y="138640"/>
                  </a:lnTo>
                  <a:lnTo>
                    <a:pt x="50351" y="133687"/>
                  </a:lnTo>
                  <a:lnTo>
                    <a:pt x="49698" y="126258"/>
                  </a:lnTo>
                  <a:lnTo>
                    <a:pt x="49423" y="116353"/>
                  </a:lnTo>
                  <a:lnTo>
                    <a:pt x="49629" y="101495"/>
                  </a:lnTo>
                  <a:lnTo>
                    <a:pt x="50076" y="91830"/>
                  </a:lnTo>
                  <a:lnTo>
                    <a:pt x="50523" y="88288"/>
                  </a:lnTo>
                  <a:lnTo>
                    <a:pt x="51692" y="81375"/>
                  </a:lnTo>
                  <a:lnTo>
                    <a:pt x="53137" y="74806"/>
                  </a:lnTo>
                  <a:lnTo>
                    <a:pt x="54925" y="68512"/>
                  </a:lnTo>
                  <a:lnTo>
                    <a:pt x="56988" y="62493"/>
                  </a:lnTo>
                  <a:lnTo>
                    <a:pt x="59429" y="56784"/>
                  </a:lnTo>
                  <a:lnTo>
                    <a:pt x="62147" y="51453"/>
                  </a:lnTo>
                  <a:lnTo>
                    <a:pt x="65173" y="46362"/>
                  </a:lnTo>
                  <a:lnTo>
                    <a:pt x="68508" y="41616"/>
                  </a:lnTo>
                  <a:lnTo>
                    <a:pt x="70191" y="39572"/>
                  </a:lnTo>
                  <a:lnTo>
                    <a:pt x="69519" y="39725"/>
                  </a:lnTo>
                  <a:lnTo>
                    <a:pt x="65112" y="40447"/>
                  </a:lnTo>
                  <a:lnTo>
                    <a:pt x="60498" y="40963"/>
                  </a:lnTo>
                  <a:lnTo>
                    <a:pt x="59844" y="40963"/>
                  </a:lnTo>
                  <a:lnTo>
                    <a:pt x="61635" y="40241"/>
                  </a:lnTo>
                  <a:lnTo>
                    <a:pt x="71206" y="35460"/>
                  </a:lnTo>
                  <a:lnTo>
                    <a:pt x="76370" y="32330"/>
                  </a:lnTo>
                  <a:lnTo>
                    <a:pt x="79434" y="30129"/>
                  </a:lnTo>
                  <a:lnTo>
                    <a:pt x="80743" y="28994"/>
                  </a:lnTo>
                  <a:lnTo>
                    <a:pt x="80881" y="29000"/>
                  </a:lnTo>
                  <a:lnTo>
                    <a:pt x="85083" y="25864"/>
                  </a:lnTo>
                  <a:lnTo>
                    <a:pt x="89966" y="22803"/>
                  </a:lnTo>
                  <a:lnTo>
                    <a:pt x="95227" y="20086"/>
                  </a:lnTo>
                  <a:lnTo>
                    <a:pt x="100763" y="17713"/>
                  </a:lnTo>
                  <a:lnTo>
                    <a:pt x="103652" y="16681"/>
                  </a:lnTo>
                  <a:lnTo>
                    <a:pt x="109429" y="14755"/>
                  </a:lnTo>
                  <a:lnTo>
                    <a:pt x="120227" y="11694"/>
                  </a:lnTo>
                  <a:lnTo>
                    <a:pt x="130302" y="9527"/>
                  </a:lnTo>
                  <a:lnTo>
                    <a:pt x="139965" y="8254"/>
                  </a:lnTo>
                  <a:lnTo>
                    <a:pt x="149284" y="7704"/>
                  </a:lnTo>
                  <a:lnTo>
                    <a:pt x="158500" y="7910"/>
                  </a:lnTo>
                  <a:lnTo>
                    <a:pt x="167819" y="8770"/>
                  </a:lnTo>
                  <a:lnTo>
                    <a:pt x="177413" y="10215"/>
                  </a:lnTo>
                  <a:lnTo>
                    <a:pt x="182433" y="11178"/>
                  </a:lnTo>
                  <a:lnTo>
                    <a:pt x="182192" y="10421"/>
                  </a:lnTo>
                  <a:lnTo>
                    <a:pt x="181264" y="8736"/>
                  </a:lnTo>
                  <a:lnTo>
                    <a:pt x="179888" y="7016"/>
                  </a:lnTo>
                  <a:lnTo>
                    <a:pt x="178204" y="5365"/>
                  </a:lnTo>
                  <a:lnTo>
                    <a:pt x="175521" y="2992"/>
                  </a:lnTo>
                  <a:lnTo>
                    <a:pt x="172117" y="619"/>
                  </a:lnTo>
                  <a:close/>
                </a:path>
              </a:pathLst>
            </a:custGeom>
            <a:solidFill>
              <a:schemeClr val="bg1"/>
            </a:solidFill>
            <a:ln w="635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dirty="0"/>
            </a:p>
          </p:txBody>
        </p:sp>
      </p:grpSp>
      <p:sp>
        <p:nvSpPr>
          <p:cNvPr id="12" name="TextBox 11"/>
          <p:cNvSpPr txBox="1"/>
          <p:nvPr/>
        </p:nvSpPr>
        <p:spPr>
          <a:xfrm>
            <a:off x="8456645" y="2655447"/>
            <a:ext cx="1752600" cy="461665"/>
          </a:xfrm>
          <a:prstGeom prst="rect">
            <a:avLst/>
          </a:prstGeom>
          <a:noFill/>
        </p:spPr>
        <p:txBody>
          <a:bodyPr wrap="square" rtlCol="0">
            <a:spAutoFit/>
          </a:bodyPr>
          <a:lstStyle/>
          <a:p>
            <a:r>
              <a:rPr lang="en-US" dirty="0">
                <a:solidFill>
                  <a:schemeClr val="tx1">
                    <a:lumMod val="75000"/>
                    <a:lumOff val="25000"/>
                  </a:schemeClr>
                </a:solidFill>
              </a:rPr>
              <a:t>EDUCATION</a:t>
            </a:r>
          </a:p>
        </p:txBody>
      </p:sp>
      <p:grpSp>
        <p:nvGrpSpPr>
          <p:cNvPr id="78" name="Group 77"/>
          <p:cNvGrpSpPr/>
          <p:nvPr/>
        </p:nvGrpSpPr>
        <p:grpSpPr>
          <a:xfrm>
            <a:off x="7748789" y="2608551"/>
            <a:ext cx="555456" cy="555456"/>
            <a:chOff x="7748789" y="2468545"/>
            <a:chExt cx="555456" cy="555456"/>
          </a:xfrm>
        </p:grpSpPr>
        <p:sp>
          <p:nvSpPr>
            <p:cNvPr id="37" name="Oval 36"/>
            <p:cNvSpPr/>
            <p:nvPr/>
          </p:nvSpPr>
          <p:spPr>
            <a:xfrm>
              <a:off x="7748789" y="2468545"/>
              <a:ext cx="555456" cy="55545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0" name="Group 59"/>
            <p:cNvGrpSpPr/>
            <p:nvPr/>
          </p:nvGrpSpPr>
          <p:grpSpPr>
            <a:xfrm>
              <a:off x="7848600" y="2625183"/>
              <a:ext cx="352366" cy="251594"/>
              <a:chOff x="-7299326" y="-3175"/>
              <a:chExt cx="1665288" cy="1189038"/>
            </a:xfrm>
            <a:solidFill>
              <a:schemeClr val="bg1"/>
            </a:solidFill>
          </p:grpSpPr>
          <p:sp>
            <p:nvSpPr>
              <p:cNvPr id="45" name="Freeform 22"/>
              <p:cNvSpPr>
                <a:spLocks/>
              </p:cNvSpPr>
              <p:nvPr/>
            </p:nvSpPr>
            <p:spPr bwMode="auto">
              <a:xfrm>
                <a:off x="-7016751" y="493713"/>
                <a:ext cx="1146175" cy="692150"/>
              </a:xfrm>
              <a:custGeom>
                <a:avLst/>
                <a:gdLst>
                  <a:gd name="T0" fmla="*/ 403 w 406"/>
                  <a:gd name="T1" fmla="*/ 88 h 243"/>
                  <a:gd name="T2" fmla="*/ 388 w 406"/>
                  <a:gd name="T3" fmla="*/ 0 h 243"/>
                  <a:gd name="T4" fmla="*/ 201 w 406"/>
                  <a:gd name="T5" fmla="*/ 111 h 243"/>
                  <a:gd name="T6" fmla="*/ 18 w 406"/>
                  <a:gd name="T7" fmla="*/ 0 h 243"/>
                  <a:gd name="T8" fmla="*/ 3 w 406"/>
                  <a:gd name="T9" fmla="*/ 95 h 243"/>
                  <a:gd name="T10" fmla="*/ 3 w 406"/>
                  <a:gd name="T11" fmla="*/ 94 h 243"/>
                  <a:gd name="T12" fmla="*/ 0 w 406"/>
                  <a:gd name="T13" fmla="*/ 106 h 243"/>
                  <a:gd name="T14" fmla="*/ 188 w 406"/>
                  <a:gd name="T15" fmla="*/ 243 h 243"/>
                  <a:gd name="T16" fmla="*/ 406 w 406"/>
                  <a:gd name="T17" fmla="*/ 106 h 243"/>
                  <a:gd name="T18" fmla="*/ 403 w 406"/>
                  <a:gd name="T19" fmla="*/ 88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6" h="243">
                    <a:moveTo>
                      <a:pt x="403" y="88"/>
                    </a:moveTo>
                    <a:cubicBezTo>
                      <a:pt x="388" y="0"/>
                      <a:pt x="388" y="0"/>
                      <a:pt x="388" y="0"/>
                    </a:cubicBezTo>
                    <a:cubicBezTo>
                      <a:pt x="201" y="111"/>
                      <a:pt x="201" y="111"/>
                      <a:pt x="201" y="111"/>
                    </a:cubicBezTo>
                    <a:cubicBezTo>
                      <a:pt x="18" y="0"/>
                      <a:pt x="18" y="0"/>
                      <a:pt x="18" y="0"/>
                    </a:cubicBezTo>
                    <a:cubicBezTo>
                      <a:pt x="3" y="95"/>
                      <a:pt x="3" y="95"/>
                      <a:pt x="3" y="95"/>
                    </a:cubicBezTo>
                    <a:cubicBezTo>
                      <a:pt x="3" y="95"/>
                      <a:pt x="3" y="95"/>
                      <a:pt x="3" y="94"/>
                    </a:cubicBezTo>
                    <a:cubicBezTo>
                      <a:pt x="1" y="98"/>
                      <a:pt x="0" y="102"/>
                      <a:pt x="0" y="106"/>
                    </a:cubicBezTo>
                    <a:cubicBezTo>
                      <a:pt x="0" y="139"/>
                      <a:pt x="141" y="243"/>
                      <a:pt x="188" y="243"/>
                    </a:cubicBezTo>
                    <a:cubicBezTo>
                      <a:pt x="235" y="243"/>
                      <a:pt x="406" y="139"/>
                      <a:pt x="406" y="106"/>
                    </a:cubicBezTo>
                    <a:cubicBezTo>
                      <a:pt x="406" y="102"/>
                      <a:pt x="405" y="98"/>
                      <a:pt x="40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23"/>
              <p:cNvSpPr>
                <a:spLocks/>
              </p:cNvSpPr>
              <p:nvPr/>
            </p:nvSpPr>
            <p:spPr bwMode="auto">
              <a:xfrm>
                <a:off x="-7254876" y="-3175"/>
                <a:ext cx="1620838" cy="755650"/>
              </a:xfrm>
              <a:custGeom>
                <a:avLst/>
                <a:gdLst>
                  <a:gd name="T0" fmla="*/ 511 w 1021"/>
                  <a:gd name="T1" fmla="*/ 476 h 476"/>
                  <a:gd name="T2" fmla="*/ 0 w 1021"/>
                  <a:gd name="T3" fmla="*/ 164 h 476"/>
                  <a:gd name="T4" fmla="*/ 511 w 1021"/>
                  <a:gd name="T5" fmla="*/ 0 h 476"/>
                  <a:gd name="T6" fmla="*/ 1021 w 1021"/>
                  <a:gd name="T7" fmla="*/ 162 h 476"/>
                  <a:gd name="T8" fmla="*/ 511 w 1021"/>
                  <a:gd name="T9" fmla="*/ 476 h 476"/>
                </a:gdLst>
                <a:ahLst/>
                <a:cxnLst>
                  <a:cxn ang="0">
                    <a:pos x="T0" y="T1"/>
                  </a:cxn>
                  <a:cxn ang="0">
                    <a:pos x="T2" y="T3"/>
                  </a:cxn>
                  <a:cxn ang="0">
                    <a:pos x="T4" y="T5"/>
                  </a:cxn>
                  <a:cxn ang="0">
                    <a:pos x="T6" y="T7"/>
                  </a:cxn>
                  <a:cxn ang="0">
                    <a:pos x="T8" y="T9"/>
                  </a:cxn>
                </a:cxnLst>
                <a:rect l="0" t="0" r="r" b="b"/>
                <a:pathLst>
                  <a:path w="1021" h="476">
                    <a:moveTo>
                      <a:pt x="511" y="476"/>
                    </a:moveTo>
                    <a:lnTo>
                      <a:pt x="0" y="164"/>
                    </a:lnTo>
                    <a:lnTo>
                      <a:pt x="511" y="0"/>
                    </a:lnTo>
                    <a:lnTo>
                      <a:pt x="1021" y="162"/>
                    </a:lnTo>
                    <a:lnTo>
                      <a:pt x="511"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24"/>
              <p:cNvSpPr>
                <a:spLocks/>
              </p:cNvSpPr>
              <p:nvPr/>
            </p:nvSpPr>
            <p:spPr bwMode="auto">
              <a:xfrm>
                <a:off x="-7299326" y="301625"/>
                <a:ext cx="95250" cy="708025"/>
              </a:xfrm>
              <a:custGeom>
                <a:avLst/>
                <a:gdLst>
                  <a:gd name="T0" fmla="*/ 32 w 60"/>
                  <a:gd name="T1" fmla="*/ 0 h 446"/>
                  <a:gd name="T2" fmla="*/ 0 w 60"/>
                  <a:gd name="T3" fmla="*/ 341 h 446"/>
                  <a:gd name="T4" fmla="*/ 32 w 60"/>
                  <a:gd name="T5" fmla="*/ 446 h 446"/>
                  <a:gd name="T6" fmla="*/ 60 w 60"/>
                  <a:gd name="T7" fmla="*/ 341 h 446"/>
                  <a:gd name="T8" fmla="*/ 32 w 60"/>
                  <a:gd name="T9" fmla="*/ 0 h 446"/>
                </a:gdLst>
                <a:ahLst/>
                <a:cxnLst>
                  <a:cxn ang="0">
                    <a:pos x="T0" y="T1"/>
                  </a:cxn>
                  <a:cxn ang="0">
                    <a:pos x="T2" y="T3"/>
                  </a:cxn>
                  <a:cxn ang="0">
                    <a:pos x="T4" y="T5"/>
                  </a:cxn>
                  <a:cxn ang="0">
                    <a:pos x="T6" y="T7"/>
                  </a:cxn>
                  <a:cxn ang="0">
                    <a:pos x="T8" y="T9"/>
                  </a:cxn>
                </a:cxnLst>
                <a:rect l="0" t="0" r="r" b="b"/>
                <a:pathLst>
                  <a:path w="60" h="446">
                    <a:moveTo>
                      <a:pt x="32" y="0"/>
                    </a:moveTo>
                    <a:lnTo>
                      <a:pt x="0" y="341"/>
                    </a:lnTo>
                    <a:lnTo>
                      <a:pt x="32" y="446"/>
                    </a:lnTo>
                    <a:lnTo>
                      <a:pt x="60" y="341"/>
                    </a:ln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15" name="TextBox 14"/>
          <p:cNvSpPr txBox="1"/>
          <p:nvPr/>
        </p:nvSpPr>
        <p:spPr>
          <a:xfrm>
            <a:off x="8456645" y="4775946"/>
            <a:ext cx="1752600" cy="461665"/>
          </a:xfrm>
          <a:prstGeom prst="rect">
            <a:avLst/>
          </a:prstGeom>
          <a:noFill/>
        </p:spPr>
        <p:txBody>
          <a:bodyPr wrap="square" rtlCol="0">
            <a:spAutoFit/>
          </a:bodyPr>
          <a:lstStyle/>
          <a:p>
            <a:r>
              <a:rPr lang="en-US">
                <a:solidFill>
                  <a:schemeClr val="tx1">
                    <a:lumMod val="75000"/>
                    <a:lumOff val="25000"/>
                  </a:schemeClr>
                </a:solidFill>
              </a:rPr>
              <a:t>INTERESTS</a:t>
            </a:r>
            <a:endParaRPr lang="en-US" dirty="0">
              <a:solidFill>
                <a:schemeClr val="tx1">
                  <a:lumMod val="75000"/>
                  <a:lumOff val="25000"/>
                </a:schemeClr>
              </a:solidFill>
            </a:endParaRPr>
          </a:p>
        </p:txBody>
      </p:sp>
      <p:grpSp>
        <p:nvGrpSpPr>
          <p:cNvPr id="75" name="Group 74"/>
          <p:cNvGrpSpPr/>
          <p:nvPr/>
        </p:nvGrpSpPr>
        <p:grpSpPr>
          <a:xfrm>
            <a:off x="7748789" y="4729050"/>
            <a:ext cx="555456" cy="555456"/>
            <a:chOff x="7824989" y="4242164"/>
            <a:chExt cx="555456" cy="555456"/>
          </a:xfrm>
        </p:grpSpPr>
        <p:sp>
          <p:nvSpPr>
            <p:cNvPr id="70" name="Oval 69"/>
            <p:cNvSpPr/>
            <p:nvPr/>
          </p:nvSpPr>
          <p:spPr>
            <a:xfrm>
              <a:off x="7824989" y="4242164"/>
              <a:ext cx="555456" cy="55545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Freeform 33"/>
            <p:cNvSpPr>
              <a:spLocks/>
            </p:cNvSpPr>
            <p:nvPr/>
          </p:nvSpPr>
          <p:spPr bwMode="auto">
            <a:xfrm>
              <a:off x="7949680" y="4408262"/>
              <a:ext cx="306072" cy="268824"/>
            </a:xfrm>
            <a:custGeom>
              <a:avLst/>
              <a:gdLst>
                <a:gd name="T0" fmla="*/ 321 w 425"/>
                <a:gd name="T1" fmla="*/ 4 h 370"/>
                <a:gd name="T2" fmla="*/ 213 w 425"/>
                <a:gd name="T3" fmla="*/ 81 h 370"/>
                <a:gd name="T4" fmla="*/ 105 w 425"/>
                <a:gd name="T5" fmla="*/ 4 h 370"/>
                <a:gd name="T6" fmla="*/ 15 w 425"/>
                <a:gd name="T7" fmla="*/ 120 h 370"/>
                <a:gd name="T8" fmla="*/ 213 w 425"/>
                <a:gd name="T9" fmla="*/ 370 h 370"/>
                <a:gd name="T10" fmla="*/ 410 w 425"/>
                <a:gd name="T11" fmla="*/ 120 h 370"/>
                <a:gd name="T12" fmla="*/ 321 w 425"/>
                <a:gd name="T13" fmla="*/ 4 h 370"/>
              </a:gdLst>
              <a:ahLst/>
              <a:cxnLst>
                <a:cxn ang="0">
                  <a:pos x="T0" y="T1"/>
                </a:cxn>
                <a:cxn ang="0">
                  <a:pos x="T2" y="T3"/>
                </a:cxn>
                <a:cxn ang="0">
                  <a:pos x="T4" y="T5"/>
                </a:cxn>
                <a:cxn ang="0">
                  <a:pos x="T6" y="T7"/>
                </a:cxn>
                <a:cxn ang="0">
                  <a:pos x="T8" y="T9"/>
                </a:cxn>
                <a:cxn ang="0">
                  <a:pos x="T10" y="T11"/>
                </a:cxn>
                <a:cxn ang="0">
                  <a:pos x="T12" y="T13"/>
                </a:cxn>
              </a:cxnLst>
              <a:rect l="0" t="0" r="r" b="b"/>
              <a:pathLst>
                <a:path w="425" h="370">
                  <a:moveTo>
                    <a:pt x="321" y="4"/>
                  </a:moveTo>
                  <a:cubicBezTo>
                    <a:pt x="284" y="0"/>
                    <a:pt x="223" y="22"/>
                    <a:pt x="213" y="81"/>
                  </a:cubicBezTo>
                  <a:cubicBezTo>
                    <a:pt x="202" y="22"/>
                    <a:pt x="141" y="0"/>
                    <a:pt x="105" y="4"/>
                  </a:cubicBezTo>
                  <a:cubicBezTo>
                    <a:pt x="60" y="8"/>
                    <a:pt x="0" y="28"/>
                    <a:pt x="15" y="120"/>
                  </a:cubicBezTo>
                  <a:cubicBezTo>
                    <a:pt x="30" y="212"/>
                    <a:pt x="213" y="370"/>
                    <a:pt x="213" y="370"/>
                  </a:cubicBezTo>
                  <a:cubicBezTo>
                    <a:pt x="213" y="370"/>
                    <a:pt x="395" y="212"/>
                    <a:pt x="410" y="120"/>
                  </a:cubicBezTo>
                  <a:cubicBezTo>
                    <a:pt x="425" y="28"/>
                    <a:pt x="366" y="8"/>
                    <a:pt x="321"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4" name="TextBox 13"/>
          <p:cNvSpPr txBox="1"/>
          <p:nvPr/>
        </p:nvSpPr>
        <p:spPr>
          <a:xfrm>
            <a:off x="8456645" y="4069113"/>
            <a:ext cx="1752600" cy="461665"/>
          </a:xfrm>
          <a:prstGeom prst="rect">
            <a:avLst/>
          </a:prstGeom>
          <a:noFill/>
        </p:spPr>
        <p:txBody>
          <a:bodyPr wrap="square" rtlCol="0">
            <a:spAutoFit/>
          </a:bodyPr>
          <a:lstStyle/>
          <a:p>
            <a:r>
              <a:rPr lang="en-US" dirty="0">
                <a:solidFill>
                  <a:schemeClr val="tx1">
                    <a:lumMod val="75000"/>
                    <a:lumOff val="25000"/>
                  </a:schemeClr>
                </a:solidFill>
              </a:rPr>
              <a:t>EXPERIENCE</a:t>
            </a:r>
          </a:p>
        </p:txBody>
      </p:sp>
      <p:grpSp>
        <p:nvGrpSpPr>
          <p:cNvPr id="81" name="Group 80"/>
          <p:cNvGrpSpPr/>
          <p:nvPr/>
        </p:nvGrpSpPr>
        <p:grpSpPr>
          <a:xfrm>
            <a:off x="7748789" y="4022217"/>
            <a:ext cx="555456" cy="555456"/>
            <a:chOff x="7748789" y="3733931"/>
            <a:chExt cx="555456" cy="555456"/>
          </a:xfrm>
        </p:grpSpPr>
        <p:sp>
          <p:nvSpPr>
            <p:cNvPr id="67" name="Oval 66"/>
            <p:cNvSpPr/>
            <p:nvPr/>
          </p:nvSpPr>
          <p:spPr>
            <a:xfrm>
              <a:off x="7748789" y="3733931"/>
              <a:ext cx="555456" cy="55545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1" name="Group 60"/>
            <p:cNvGrpSpPr/>
            <p:nvPr/>
          </p:nvGrpSpPr>
          <p:grpSpPr>
            <a:xfrm>
              <a:off x="7873218" y="3891005"/>
              <a:ext cx="306599" cy="241308"/>
              <a:chOff x="-4513264" y="1565275"/>
              <a:chExt cx="1274763" cy="1003300"/>
            </a:xfrm>
            <a:solidFill>
              <a:schemeClr val="bg1"/>
            </a:solidFill>
          </p:grpSpPr>
          <p:sp>
            <p:nvSpPr>
              <p:cNvPr id="51" name="Freeform 28"/>
              <p:cNvSpPr>
                <a:spLocks noEditPoints="1"/>
              </p:cNvSpPr>
              <p:nvPr/>
            </p:nvSpPr>
            <p:spPr bwMode="auto">
              <a:xfrm>
                <a:off x="-4513264" y="1565275"/>
                <a:ext cx="1274763" cy="700088"/>
              </a:xfrm>
              <a:custGeom>
                <a:avLst/>
                <a:gdLst>
                  <a:gd name="T0" fmla="*/ 420 w 452"/>
                  <a:gd name="T1" fmla="*/ 63 h 246"/>
                  <a:gd name="T2" fmla="*/ 305 w 452"/>
                  <a:gd name="T3" fmla="*/ 63 h 246"/>
                  <a:gd name="T4" fmla="*/ 305 w 452"/>
                  <a:gd name="T5" fmla="*/ 21 h 246"/>
                  <a:gd name="T6" fmla="*/ 281 w 452"/>
                  <a:gd name="T7" fmla="*/ 0 h 246"/>
                  <a:gd name="T8" fmla="*/ 174 w 452"/>
                  <a:gd name="T9" fmla="*/ 0 h 246"/>
                  <a:gd name="T10" fmla="*/ 150 w 452"/>
                  <a:gd name="T11" fmla="*/ 28 h 246"/>
                  <a:gd name="T12" fmla="*/ 150 w 452"/>
                  <a:gd name="T13" fmla="*/ 63 h 246"/>
                  <a:gd name="T14" fmla="*/ 36 w 452"/>
                  <a:gd name="T15" fmla="*/ 63 h 246"/>
                  <a:gd name="T16" fmla="*/ 6 w 452"/>
                  <a:gd name="T17" fmla="*/ 106 h 246"/>
                  <a:gd name="T18" fmla="*/ 6 w 452"/>
                  <a:gd name="T19" fmla="*/ 246 h 246"/>
                  <a:gd name="T20" fmla="*/ 57 w 452"/>
                  <a:gd name="T21" fmla="*/ 246 h 246"/>
                  <a:gd name="T22" fmla="*/ 57 w 452"/>
                  <a:gd name="T23" fmla="*/ 206 h 246"/>
                  <a:gd name="T24" fmla="*/ 102 w 452"/>
                  <a:gd name="T25" fmla="*/ 206 h 246"/>
                  <a:gd name="T26" fmla="*/ 102 w 452"/>
                  <a:gd name="T27" fmla="*/ 246 h 246"/>
                  <a:gd name="T28" fmla="*/ 362 w 452"/>
                  <a:gd name="T29" fmla="*/ 246 h 246"/>
                  <a:gd name="T30" fmla="*/ 362 w 452"/>
                  <a:gd name="T31" fmla="*/ 204 h 246"/>
                  <a:gd name="T32" fmla="*/ 407 w 452"/>
                  <a:gd name="T33" fmla="*/ 204 h 246"/>
                  <a:gd name="T34" fmla="*/ 407 w 452"/>
                  <a:gd name="T35" fmla="*/ 246 h 246"/>
                  <a:gd name="T36" fmla="*/ 449 w 452"/>
                  <a:gd name="T37" fmla="*/ 246 h 246"/>
                  <a:gd name="T38" fmla="*/ 449 w 452"/>
                  <a:gd name="T39" fmla="*/ 103 h 246"/>
                  <a:gd name="T40" fmla="*/ 420 w 452"/>
                  <a:gd name="T41" fmla="*/ 63 h 246"/>
                  <a:gd name="T42" fmla="*/ 187 w 452"/>
                  <a:gd name="T43" fmla="*/ 27 h 246"/>
                  <a:gd name="T44" fmla="*/ 268 w 452"/>
                  <a:gd name="T45" fmla="*/ 27 h 246"/>
                  <a:gd name="T46" fmla="*/ 268 w 452"/>
                  <a:gd name="T47" fmla="*/ 63 h 246"/>
                  <a:gd name="T48" fmla="*/ 187 w 452"/>
                  <a:gd name="T49" fmla="*/ 63 h 246"/>
                  <a:gd name="T50" fmla="*/ 187 w 452"/>
                  <a:gd name="T51" fmla="*/ 27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246">
                    <a:moveTo>
                      <a:pt x="420" y="63"/>
                    </a:moveTo>
                    <a:cubicBezTo>
                      <a:pt x="389" y="63"/>
                      <a:pt x="305" y="63"/>
                      <a:pt x="305" y="63"/>
                    </a:cubicBezTo>
                    <a:cubicBezTo>
                      <a:pt x="305" y="21"/>
                      <a:pt x="305" y="21"/>
                      <a:pt x="305" y="21"/>
                    </a:cubicBezTo>
                    <a:cubicBezTo>
                      <a:pt x="305" y="21"/>
                      <a:pt x="307" y="0"/>
                      <a:pt x="281" y="0"/>
                    </a:cubicBezTo>
                    <a:cubicBezTo>
                      <a:pt x="255" y="0"/>
                      <a:pt x="204" y="0"/>
                      <a:pt x="174" y="0"/>
                    </a:cubicBezTo>
                    <a:cubicBezTo>
                      <a:pt x="147" y="0"/>
                      <a:pt x="150" y="28"/>
                      <a:pt x="150" y="28"/>
                    </a:cubicBezTo>
                    <a:cubicBezTo>
                      <a:pt x="150" y="63"/>
                      <a:pt x="150" y="63"/>
                      <a:pt x="150" y="63"/>
                    </a:cubicBezTo>
                    <a:cubicBezTo>
                      <a:pt x="150" y="63"/>
                      <a:pt x="77" y="63"/>
                      <a:pt x="36" y="63"/>
                    </a:cubicBezTo>
                    <a:cubicBezTo>
                      <a:pt x="0" y="63"/>
                      <a:pt x="6" y="106"/>
                      <a:pt x="6" y="106"/>
                    </a:cubicBezTo>
                    <a:cubicBezTo>
                      <a:pt x="6" y="246"/>
                      <a:pt x="6" y="246"/>
                      <a:pt x="6" y="246"/>
                    </a:cubicBezTo>
                    <a:cubicBezTo>
                      <a:pt x="57" y="246"/>
                      <a:pt x="57" y="246"/>
                      <a:pt x="57" y="246"/>
                    </a:cubicBezTo>
                    <a:cubicBezTo>
                      <a:pt x="57" y="206"/>
                      <a:pt x="57" y="206"/>
                      <a:pt x="57" y="206"/>
                    </a:cubicBezTo>
                    <a:cubicBezTo>
                      <a:pt x="102" y="206"/>
                      <a:pt x="102" y="206"/>
                      <a:pt x="102" y="206"/>
                    </a:cubicBezTo>
                    <a:cubicBezTo>
                      <a:pt x="102" y="246"/>
                      <a:pt x="102" y="246"/>
                      <a:pt x="102" y="246"/>
                    </a:cubicBezTo>
                    <a:cubicBezTo>
                      <a:pt x="362" y="246"/>
                      <a:pt x="362" y="246"/>
                      <a:pt x="362" y="246"/>
                    </a:cubicBezTo>
                    <a:cubicBezTo>
                      <a:pt x="362" y="204"/>
                      <a:pt x="362" y="204"/>
                      <a:pt x="362" y="204"/>
                    </a:cubicBezTo>
                    <a:cubicBezTo>
                      <a:pt x="407" y="204"/>
                      <a:pt x="407" y="204"/>
                      <a:pt x="407" y="204"/>
                    </a:cubicBezTo>
                    <a:cubicBezTo>
                      <a:pt x="407" y="246"/>
                      <a:pt x="407" y="246"/>
                      <a:pt x="407" y="246"/>
                    </a:cubicBezTo>
                    <a:cubicBezTo>
                      <a:pt x="449" y="246"/>
                      <a:pt x="449" y="246"/>
                      <a:pt x="449" y="246"/>
                    </a:cubicBezTo>
                    <a:cubicBezTo>
                      <a:pt x="449" y="103"/>
                      <a:pt x="449" y="103"/>
                      <a:pt x="449" y="103"/>
                    </a:cubicBezTo>
                    <a:cubicBezTo>
                      <a:pt x="449" y="103"/>
                      <a:pt x="452" y="63"/>
                      <a:pt x="420" y="63"/>
                    </a:cubicBezTo>
                    <a:close/>
                    <a:moveTo>
                      <a:pt x="187" y="27"/>
                    </a:moveTo>
                    <a:cubicBezTo>
                      <a:pt x="268" y="27"/>
                      <a:pt x="268" y="27"/>
                      <a:pt x="268" y="27"/>
                    </a:cubicBezTo>
                    <a:cubicBezTo>
                      <a:pt x="268" y="63"/>
                      <a:pt x="268" y="63"/>
                      <a:pt x="268" y="63"/>
                    </a:cubicBezTo>
                    <a:cubicBezTo>
                      <a:pt x="187" y="63"/>
                      <a:pt x="187" y="63"/>
                      <a:pt x="187" y="63"/>
                    </a:cubicBezTo>
                    <a:lnTo>
                      <a:pt x="187"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29"/>
              <p:cNvSpPr>
                <a:spLocks/>
              </p:cNvSpPr>
              <p:nvPr/>
            </p:nvSpPr>
            <p:spPr bwMode="auto">
              <a:xfrm>
                <a:off x="-4497389" y="2311400"/>
                <a:ext cx="1250950" cy="257175"/>
              </a:xfrm>
              <a:custGeom>
                <a:avLst/>
                <a:gdLst>
                  <a:gd name="T0" fmla="*/ 633 w 788"/>
                  <a:gd name="T1" fmla="*/ 61 h 162"/>
                  <a:gd name="T2" fmla="*/ 633 w 788"/>
                  <a:gd name="T3" fmla="*/ 0 h 162"/>
                  <a:gd name="T4" fmla="*/ 171 w 788"/>
                  <a:gd name="T5" fmla="*/ 0 h 162"/>
                  <a:gd name="T6" fmla="*/ 171 w 788"/>
                  <a:gd name="T7" fmla="*/ 67 h 162"/>
                  <a:gd name="T8" fmla="*/ 91 w 788"/>
                  <a:gd name="T9" fmla="*/ 67 h 162"/>
                  <a:gd name="T10" fmla="*/ 91 w 788"/>
                  <a:gd name="T11" fmla="*/ 0 h 162"/>
                  <a:gd name="T12" fmla="*/ 0 w 788"/>
                  <a:gd name="T13" fmla="*/ 0 h 162"/>
                  <a:gd name="T14" fmla="*/ 0 w 788"/>
                  <a:gd name="T15" fmla="*/ 162 h 162"/>
                  <a:gd name="T16" fmla="*/ 788 w 788"/>
                  <a:gd name="T17" fmla="*/ 162 h 162"/>
                  <a:gd name="T18" fmla="*/ 788 w 788"/>
                  <a:gd name="T19" fmla="*/ 0 h 162"/>
                  <a:gd name="T20" fmla="*/ 713 w 788"/>
                  <a:gd name="T21" fmla="*/ 0 h 162"/>
                  <a:gd name="T22" fmla="*/ 713 w 788"/>
                  <a:gd name="T23" fmla="*/ 61 h 162"/>
                  <a:gd name="T24" fmla="*/ 633 w 788"/>
                  <a:gd name="T25" fmla="*/ 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162">
                    <a:moveTo>
                      <a:pt x="633" y="61"/>
                    </a:moveTo>
                    <a:lnTo>
                      <a:pt x="633" y="0"/>
                    </a:lnTo>
                    <a:lnTo>
                      <a:pt x="171" y="0"/>
                    </a:lnTo>
                    <a:lnTo>
                      <a:pt x="171" y="67"/>
                    </a:lnTo>
                    <a:lnTo>
                      <a:pt x="91" y="67"/>
                    </a:lnTo>
                    <a:lnTo>
                      <a:pt x="91" y="0"/>
                    </a:lnTo>
                    <a:lnTo>
                      <a:pt x="0" y="0"/>
                    </a:lnTo>
                    <a:lnTo>
                      <a:pt x="0" y="162"/>
                    </a:lnTo>
                    <a:lnTo>
                      <a:pt x="788" y="162"/>
                    </a:lnTo>
                    <a:lnTo>
                      <a:pt x="788" y="0"/>
                    </a:lnTo>
                    <a:lnTo>
                      <a:pt x="713" y="0"/>
                    </a:lnTo>
                    <a:lnTo>
                      <a:pt x="713" y="61"/>
                    </a:lnTo>
                    <a:lnTo>
                      <a:pt x="63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Rectangle 30"/>
              <p:cNvSpPr>
                <a:spLocks noChangeArrowheads="1"/>
              </p:cNvSpPr>
              <p:nvPr/>
            </p:nvSpPr>
            <p:spPr bwMode="auto">
              <a:xfrm>
                <a:off x="-4352926" y="2265363"/>
                <a:ext cx="12700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Rectangle 31"/>
              <p:cNvSpPr>
                <a:spLocks noChangeArrowheads="1"/>
              </p:cNvSpPr>
              <p:nvPr/>
            </p:nvSpPr>
            <p:spPr bwMode="auto">
              <a:xfrm>
                <a:off x="-3492501" y="2265363"/>
                <a:ext cx="12700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13" name="TextBox 12"/>
          <p:cNvSpPr txBox="1"/>
          <p:nvPr/>
        </p:nvSpPr>
        <p:spPr>
          <a:xfrm>
            <a:off x="8456645" y="3362280"/>
            <a:ext cx="1752600" cy="461665"/>
          </a:xfrm>
          <a:prstGeom prst="rect">
            <a:avLst/>
          </a:prstGeom>
          <a:noFill/>
        </p:spPr>
        <p:txBody>
          <a:bodyPr wrap="square" rtlCol="0">
            <a:spAutoFit/>
          </a:bodyPr>
          <a:lstStyle/>
          <a:p>
            <a:r>
              <a:rPr lang="en-US">
                <a:solidFill>
                  <a:schemeClr val="tx1">
                    <a:lumMod val="75000"/>
                    <a:lumOff val="25000"/>
                  </a:schemeClr>
                </a:solidFill>
              </a:rPr>
              <a:t>SKILLS</a:t>
            </a:r>
            <a:endParaRPr lang="en-US" dirty="0">
              <a:solidFill>
                <a:schemeClr val="tx1">
                  <a:lumMod val="75000"/>
                  <a:lumOff val="25000"/>
                </a:schemeClr>
              </a:solidFill>
            </a:endParaRPr>
          </a:p>
        </p:txBody>
      </p:sp>
      <p:grpSp>
        <p:nvGrpSpPr>
          <p:cNvPr id="87" name="Group 86"/>
          <p:cNvGrpSpPr/>
          <p:nvPr/>
        </p:nvGrpSpPr>
        <p:grpSpPr>
          <a:xfrm>
            <a:off x="7748789" y="3315384"/>
            <a:ext cx="555456" cy="555456"/>
            <a:chOff x="7748789" y="3097105"/>
            <a:chExt cx="555456" cy="555456"/>
          </a:xfrm>
        </p:grpSpPr>
        <p:sp>
          <p:nvSpPr>
            <p:cNvPr id="64" name="Oval 63"/>
            <p:cNvSpPr/>
            <p:nvPr/>
          </p:nvSpPr>
          <p:spPr>
            <a:xfrm>
              <a:off x="7748789" y="3097105"/>
              <a:ext cx="555456" cy="55545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Freeform 32"/>
            <p:cNvSpPr>
              <a:spLocks noEditPoints="1"/>
            </p:cNvSpPr>
            <p:nvPr/>
          </p:nvSpPr>
          <p:spPr bwMode="auto">
            <a:xfrm>
              <a:off x="7925092" y="3239896"/>
              <a:ext cx="202730" cy="273230"/>
            </a:xfrm>
            <a:custGeom>
              <a:avLst/>
              <a:gdLst>
                <a:gd name="T0" fmla="*/ 293 w 351"/>
                <a:gd name="T1" fmla="*/ 236 h 468"/>
                <a:gd name="T2" fmla="*/ 331 w 351"/>
                <a:gd name="T3" fmla="*/ 253 h 468"/>
                <a:gd name="T4" fmla="*/ 351 w 351"/>
                <a:gd name="T5" fmla="*/ 106 h 468"/>
                <a:gd name="T6" fmla="*/ 228 w 351"/>
                <a:gd name="T7" fmla="*/ 105 h 468"/>
                <a:gd name="T8" fmla="*/ 240 w 351"/>
                <a:gd name="T9" fmla="*/ 58 h 468"/>
                <a:gd name="T10" fmla="*/ 191 w 351"/>
                <a:gd name="T11" fmla="*/ 3 h 468"/>
                <a:gd name="T12" fmla="*/ 160 w 351"/>
                <a:gd name="T13" fmla="*/ 3 h 468"/>
                <a:gd name="T14" fmla="*/ 111 w 351"/>
                <a:gd name="T15" fmla="*/ 58 h 468"/>
                <a:gd name="T16" fmla="*/ 123 w 351"/>
                <a:gd name="T17" fmla="*/ 105 h 468"/>
                <a:gd name="T18" fmla="*/ 0 w 351"/>
                <a:gd name="T19" fmla="*/ 106 h 468"/>
                <a:gd name="T20" fmla="*/ 19 w 351"/>
                <a:gd name="T21" fmla="*/ 253 h 468"/>
                <a:gd name="T22" fmla="*/ 58 w 351"/>
                <a:gd name="T23" fmla="*/ 236 h 468"/>
                <a:gd name="T24" fmla="*/ 116 w 351"/>
                <a:gd name="T25" fmla="*/ 287 h 468"/>
                <a:gd name="T26" fmla="*/ 60 w 351"/>
                <a:gd name="T27" fmla="*/ 348 h 468"/>
                <a:gd name="T28" fmla="*/ 20 w 351"/>
                <a:gd name="T29" fmla="*/ 332 h 468"/>
                <a:gd name="T30" fmla="*/ 0 w 351"/>
                <a:gd name="T31" fmla="*/ 468 h 468"/>
                <a:gd name="T32" fmla="*/ 351 w 351"/>
                <a:gd name="T33" fmla="*/ 358 h 468"/>
                <a:gd name="T34" fmla="*/ 313 w 351"/>
                <a:gd name="T35" fmla="*/ 339 h 468"/>
                <a:gd name="T36" fmla="*/ 290 w 351"/>
                <a:gd name="T37" fmla="*/ 348 h 468"/>
                <a:gd name="T38" fmla="*/ 291 w 351"/>
                <a:gd name="T39" fmla="*/ 236 h 468"/>
                <a:gd name="T40" fmla="*/ 293 w 351"/>
                <a:gd name="T41" fmla="*/ 378 h 468"/>
                <a:gd name="T42" fmla="*/ 320 w 351"/>
                <a:gd name="T43" fmla="*/ 437 h 468"/>
                <a:gd name="T44" fmla="*/ 31 w 351"/>
                <a:gd name="T45" fmla="*/ 370 h 468"/>
                <a:gd name="T46" fmla="*/ 60 w 351"/>
                <a:gd name="T47" fmla="*/ 378 h 468"/>
                <a:gd name="T48" fmla="*/ 115 w 351"/>
                <a:gd name="T49" fmla="*/ 225 h 468"/>
                <a:gd name="T50" fmla="*/ 66 w 351"/>
                <a:gd name="T51" fmla="*/ 205 h 468"/>
                <a:gd name="T52" fmla="*/ 31 w 351"/>
                <a:gd name="T53" fmla="*/ 214 h 468"/>
                <a:gd name="T54" fmla="*/ 133 w 351"/>
                <a:gd name="T55" fmla="*/ 136 h 468"/>
                <a:gd name="T56" fmla="*/ 150 w 351"/>
                <a:gd name="T57" fmla="*/ 91 h 468"/>
                <a:gd name="T58" fmla="*/ 142 w 351"/>
                <a:gd name="T59" fmla="*/ 65 h 468"/>
                <a:gd name="T60" fmla="*/ 175 w 351"/>
                <a:gd name="T61" fmla="*/ 31 h 468"/>
                <a:gd name="T62" fmla="*/ 209 w 351"/>
                <a:gd name="T63" fmla="*/ 65 h 468"/>
                <a:gd name="T64" fmla="*/ 200 w 351"/>
                <a:gd name="T65" fmla="*/ 91 h 468"/>
                <a:gd name="T66" fmla="*/ 218 w 351"/>
                <a:gd name="T67" fmla="*/ 136 h 468"/>
                <a:gd name="T68" fmla="*/ 320 w 351"/>
                <a:gd name="T69" fmla="*/ 214 h 468"/>
                <a:gd name="T70" fmla="*/ 285 w 351"/>
                <a:gd name="T71" fmla="*/ 205 h 468"/>
                <a:gd name="T72" fmla="*/ 204 w 351"/>
                <a:gd name="T73" fmla="*/ 287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1" h="468">
                  <a:moveTo>
                    <a:pt x="291" y="236"/>
                  </a:moveTo>
                  <a:cubicBezTo>
                    <a:pt x="293" y="236"/>
                    <a:pt x="293" y="236"/>
                    <a:pt x="293" y="236"/>
                  </a:cubicBezTo>
                  <a:cubicBezTo>
                    <a:pt x="300" y="236"/>
                    <a:pt x="307" y="241"/>
                    <a:pt x="312" y="245"/>
                  </a:cubicBezTo>
                  <a:cubicBezTo>
                    <a:pt x="318" y="249"/>
                    <a:pt x="324" y="253"/>
                    <a:pt x="331" y="253"/>
                  </a:cubicBezTo>
                  <a:cubicBezTo>
                    <a:pt x="336" y="253"/>
                    <a:pt x="351" y="251"/>
                    <a:pt x="351" y="227"/>
                  </a:cubicBezTo>
                  <a:cubicBezTo>
                    <a:pt x="351" y="106"/>
                    <a:pt x="351" y="106"/>
                    <a:pt x="351" y="106"/>
                  </a:cubicBezTo>
                  <a:cubicBezTo>
                    <a:pt x="227" y="106"/>
                    <a:pt x="227" y="106"/>
                    <a:pt x="227" y="106"/>
                  </a:cubicBezTo>
                  <a:cubicBezTo>
                    <a:pt x="227" y="105"/>
                    <a:pt x="227" y="105"/>
                    <a:pt x="228" y="105"/>
                  </a:cubicBezTo>
                  <a:cubicBezTo>
                    <a:pt x="233" y="94"/>
                    <a:pt x="240" y="80"/>
                    <a:pt x="240" y="66"/>
                  </a:cubicBezTo>
                  <a:cubicBezTo>
                    <a:pt x="240" y="58"/>
                    <a:pt x="240" y="58"/>
                    <a:pt x="240" y="58"/>
                  </a:cubicBezTo>
                  <a:cubicBezTo>
                    <a:pt x="239" y="57"/>
                    <a:pt x="239" y="57"/>
                    <a:pt x="239" y="57"/>
                  </a:cubicBezTo>
                  <a:cubicBezTo>
                    <a:pt x="236" y="31"/>
                    <a:pt x="217" y="9"/>
                    <a:pt x="191" y="3"/>
                  </a:cubicBezTo>
                  <a:cubicBezTo>
                    <a:pt x="191" y="3"/>
                    <a:pt x="182" y="0"/>
                    <a:pt x="176" y="0"/>
                  </a:cubicBezTo>
                  <a:cubicBezTo>
                    <a:pt x="169" y="0"/>
                    <a:pt x="160" y="3"/>
                    <a:pt x="160" y="3"/>
                  </a:cubicBezTo>
                  <a:cubicBezTo>
                    <a:pt x="134" y="9"/>
                    <a:pt x="115" y="31"/>
                    <a:pt x="111" y="57"/>
                  </a:cubicBezTo>
                  <a:cubicBezTo>
                    <a:pt x="111" y="58"/>
                    <a:pt x="111" y="58"/>
                    <a:pt x="111" y="58"/>
                  </a:cubicBezTo>
                  <a:cubicBezTo>
                    <a:pt x="111" y="66"/>
                    <a:pt x="111" y="66"/>
                    <a:pt x="111" y="66"/>
                  </a:cubicBezTo>
                  <a:cubicBezTo>
                    <a:pt x="111" y="80"/>
                    <a:pt x="118" y="94"/>
                    <a:pt x="123" y="105"/>
                  </a:cubicBezTo>
                  <a:cubicBezTo>
                    <a:pt x="123" y="105"/>
                    <a:pt x="123" y="105"/>
                    <a:pt x="124" y="106"/>
                  </a:cubicBezTo>
                  <a:cubicBezTo>
                    <a:pt x="0" y="106"/>
                    <a:pt x="0" y="106"/>
                    <a:pt x="0" y="106"/>
                  </a:cubicBezTo>
                  <a:cubicBezTo>
                    <a:pt x="0" y="227"/>
                    <a:pt x="0" y="227"/>
                    <a:pt x="0" y="227"/>
                  </a:cubicBezTo>
                  <a:cubicBezTo>
                    <a:pt x="0" y="251"/>
                    <a:pt x="15" y="253"/>
                    <a:pt x="19" y="253"/>
                  </a:cubicBezTo>
                  <a:cubicBezTo>
                    <a:pt x="27" y="253"/>
                    <a:pt x="32" y="249"/>
                    <a:pt x="39" y="245"/>
                  </a:cubicBezTo>
                  <a:cubicBezTo>
                    <a:pt x="44" y="241"/>
                    <a:pt x="51" y="236"/>
                    <a:pt x="58" y="236"/>
                  </a:cubicBezTo>
                  <a:cubicBezTo>
                    <a:pt x="60" y="236"/>
                    <a:pt x="60" y="236"/>
                    <a:pt x="60" y="236"/>
                  </a:cubicBezTo>
                  <a:cubicBezTo>
                    <a:pt x="80" y="236"/>
                    <a:pt x="116" y="253"/>
                    <a:pt x="116" y="287"/>
                  </a:cubicBezTo>
                  <a:cubicBezTo>
                    <a:pt x="116" y="335"/>
                    <a:pt x="77" y="347"/>
                    <a:pt x="61" y="348"/>
                  </a:cubicBezTo>
                  <a:cubicBezTo>
                    <a:pt x="60" y="348"/>
                    <a:pt x="60" y="348"/>
                    <a:pt x="60" y="348"/>
                  </a:cubicBezTo>
                  <a:cubicBezTo>
                    <a:pt x="52" y="348"/>
                    <a:pt x="45" y="343"/>
                    <a:pt x="38" y="339"/>
                  </a:cubicBezTo>
                  <a:cubicBezTo>
                    <a:pt x="32" y="335"/>
                    <a:pt x="26" y="332"/>
                    <a:pt x="20" y="332"/>
                  </a:cubicBezTo>
                  <a:cubicBezTo>
                    <a:pt x="14" y="332"/>
                    <a:pt x="0" y="334"/>
                    <a:pt x="0" y="358"/>
                  </a:cubicBezTo>
                  <a:cubicBezTo>
                    <a:pt x="0" y="468"/>
                    <a:pt x="0" y="468"/>
                    <a:pt x="0" y="468"/>
                  </a:cubicBezTo>
                  <a:cubicBezTo>
                    <a:pt x="351" y="468"/>
                    <a:pt x="351" y="468"/>
                    <a:pt x="351" y="468"/>
                  </a:cubicBezTo>
                  <a:cubicBezTo>
                    <a:pt x="351" y="358"/>
                    <a:pt x="351" y="358"/>
                    <a:pt x="351" y="358"/>
                  </a:cubicBezTo>
                  <a:cubicBezTo>
                    <a:pt x="351" y="334"/>
                    <a:pt x="337" y="332"/>
                    <a:pt x="331" y="332"/>
                  </a:cubicBezTo>
                  <a:cubicBezTo>
                    <a:pt x="324" y="332"/>
                    <a:pt x="319" y="335"/>
                    <a:pt x="313" y="339"/>
                  </a:cubicBezTo>
                  <a:cubicBezTo>
                    <a:pt x="306" y="343"/>
                    <a:pt x="299" y="348"/>
                    <a:pt x="291" y="348"/>
                  </a:cubicBezTo>
                  <a:cubicBezTo>
                    <a:pt x="290" y="348"/>
                    <a:pt x="290" y="348"/>
                    <a:pt x="290" y="348"/>
                  </a:cubicBezTo>
                  <a:cubicBezTo>
                    <a:pt x="274" y="347"/>
                    <a:pt x="235" y="336"/>
                    <a:pt x="235" y="287"/>
                  </a:cubicBezTo>
                  <a:cubicBezTo>
                    <a:pt x="235" y="253"/>
                    <a:pt x="271" y="236"/>
                    <a:pt x="291" y="236"/>
                  </a:cubicBezTo>
                  <a:close/>
                  <a:moveTo>
                    <a:pt x="291" y="378"/>
                  </a:moveTo>
                  <a:cubicBezTo>
                    <a:pt x="293" y="378"/>
                    <a:pt x="293" y="378"/>
                    <a:pt x="293" y="378"/>
                  </a:cubicBezTo>
                  <a:cubicBezTo>
                    <a:pt x="304" y="378"/>
                    <a:pt x="313" y="374"/>
                    <a:pt x="320" y="370"/>
                  </a:cubicBezTo>
                  <a:cubicBezTo>
                    <a:pt x="320" y="437"/>
                    <a:pt x="320" y="437"/>
                    <a:pt x="320" y="437"/>
                  </a:cubicBezTo>
                  <a:cubicBezTo>
                    <a:pt x="31" y="437"/>
                    <a:pt x="31" y="437"/>
                    <a:pt x="31" y="437"/>
                  </a:cubicBezTo>
                  <a:cubicBezTo>
                    <a:pt x="31" y="370"/>
                    <a:pt x="31" y="370"/>
                    <a:pt x="31" y="370"/>
                  </a:cubicBezTo>
                  <a:cubicBezTo>
                    <a:pt x="38" y="374"/>
                    <a:pt x="47" y="378"/>
                    <a:pt x="58" y="378"/>
                  </a:cubicBezTo>
                  <a:cubicBezTo>
                    <a:pt x="60" y="378"/>
                    <a:pt x="60" y="378"/>
                    <a:pt x="60" y="378"/>
                  </a:cubicBezTo>
                  <a:cubicBezTo>
                    <a:pt x="93" y="378"/>
                    <a:pt x="146" y="353"/>
                    <a:pt x="146" y="287"/>
                  </a:cubicBezTo>
                  <a:cubicBezTo>
                    <a:pt x="146" y="262"/>
                    <a:pt x="135" y="240"/>
                    <a:pt x="115" y="225"/>
                  </a:cubicBezTo>
                  <a:cubicBezTo>
                    <a:pt x="101" y="214"/>
                    <a:pt x="83" y="207"/>
                    <a:pt x="66" y="205"/>
                  </a:cubicBezTo>
                  <a:cubicBezTo>
                    <a:pt x="66" y="205"/>
                    <a:pt x="66" y="205"/>
                    <a:pt x="66" y="205"/>
                  </a:cubicBezTo>
                  <a:cubicBezTo>
                    <a:pt x="60" y="205"/>
                    <a:pt x="60" y="205"/>
                    <a:pt x="60" y="205"/>
                  </a:cubicBezTo>
                  <a:cubicBezTo>
                    <a:pt x="48" y="205"/>
                    <a:pt x="38" y="209"/>
                    <a:pt x="31" y="214"/>
                  </a:cubicBezTo>
                  <a:cubicBezTo>
                    <a:pt x="31" y="136"/>
                    <a:pt x="31" y="136"/>
                    <a:pt x="31" y="136"/>
                  </a:cubicBezTo>
                  <a:cubicBezTo>
                    <a:pt x="133" y="136"/>
                    <a:pt x="133" y="136"/>
                    <a:pt x="133" y="136"/>
                  </a:cubicBezTo>
                  <a:cubicBezTo>
                    <a:pt x="144" y="136"/>
                    <a:pt x="151" y="133"/>
                    <a:pt x="156" y="126"/>
                  </a:cubicBezTo>
                  <a:cubicBezTo>
                    <a:pt x="163" y="114"/>
                    <a:pt x="156" y="102"/>
                    <a:pt x="150" y="91"/>
                  </a:cubicBezTo>
                  <a:cubicBezTo>
                    <a:pt x="147" y="83"/>
                    <a:pt x="142" y="75"/>
                    <a:pt x="142" y="68"/>
                  </a:cubicBezTo>
                  <a:cubicBezTo>
                    <a:pt x="142" y="65"/>
                    <a:pt x="142" y="65"/>
                    <a:pt x="142" y="65"/>
                  </a:cubicBezTo>
                  <a:cubicBezTo>
                    <a:pt x="142" y="47"/>
                    <a:pt x="157" y="31"/>
                    <a:pt x="175" y="31"/>
                  </a:cubicBezTo>
                  <a:cubicBezTo>
                    <a:pt x="175" y="31"/>
                    <a:pt x="175" y="31"/>
                    <a:pt x="175" y="31"/>
                  </a:cubicBezTo>
                  <a:cubicBezTo>
                    <a:pt x="176" y="31"/>
                    <a:pt x="176" y="31"/>
                    <a:pt x="176" y="31"/>
                  </a:cubicBezTo>
                  <a:cubicBezTo>
                    <a:pt x="194" y="31"/>
                    <a:pt x="209" y="47"/>
                    <a:pt x="209" y="65"/>
                  </a:cubicBezTo>
                  <a:cubicBezTo>
                    <a:pt x="209" y="67"/>
                    <a:pt x="209" y="67"/>
                    <a:pt x="209" y="67"/>
                  </a:cubicBezTo>
                  <a:cubicBezTo>
                    <a:pt x="209" y="74"/>
                    <a:pt x="204" y="83"/>
                    <a:pt x="200" y="91"/>
                  </a:cubicBezTo>
                  <a:cubicBezTo>
                    <a:pt x="194" y="102"/>
                    <a:pt x="188" y="114"/>
                    <a:pt x="195" y="126"/>
                  </a:cubicBezTo>
                  <a:cubicBezTo>
                    <a:pt x="199" y="133"/>
                    <a:pt x="207" y="136"/>
                    <a:pt x="218" y="136"/>
                  </a:cubicBezTo>
                  <a:cubicBezTo>
                    <a:pt x="320" y="136"/>
                    <a:pt x="320" y="136"/>
                    <a:pt x="320" y="136"/>
                  </a:cubicBezTo>
                  <a:cubicBezTo>
                    <a:pt x="320" y="214"/>
                    <a:pt x="320" y="214"/>
                    <a:pt x="320" y="214"/>
                  </a:cubicBezTo>
                  <a:cubicBezTo>
                    <a:pt x="312" y="209"/>
                    <a:pt x="303" y="205"/>
                    <a:pt x="291" y="205"/>
                  </a:cubicBezTo>
                  <a:cubicBezTo>
                    <a:pt x="285" y="205"/>
                    <a:pt x="285" y="205"/>
                    <a:pt x="285" y="205"/>
                  </a:cubicBezTo>
                  <a:cubicBezTo>
                    <a:pt x="285" y="205"/>
                    <a:pt x="285" y="205"/>
                    <a:pt x="285" y="205"/>
                  </a:cubicBezTo>
                  <a:cubicBezTo>
                    <a:pt x="250" y="208"/>
                    <a:pt x="204" y="237"/>
                    <a:pt x="204" y="287"/>
                  </a:cubicBezTo>
                  <a:cubicBezTo>
                    <a:pt x="204" y="353"/>
                    <a:pt x="257" y="378"/>
                    <a:pt x="291" y="37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6" name="TextBox 35">
            <a:extLst>
              <a:ext uri="{FF2B5EF4-FFF2-40B4-BE49-F238E27FC236}">
                <a16:creationId xmlns:a16="http://schemas.microsoft.com/office/drawing/2014/main" xmlns="" id="{8BB35A40-6B1B-4E69-883D-089C0CF8438B}"/>
              </a:ext>
            </a:extLst>
          </p:cNvPr>
          <p:cNvSpPr txBox="1"/>
          <p:nvPr/>
        </p:nvSpPr>
        <p:spPr>
          <a:xfrm>
            <a:off x="7738629" y="788274"/>
            <a:ext cx="1752600" cy="523220"/>
          </a:xfrm>
          <a:prstGeom prst="rect">
            <a:avLst/>
          </a:prstGeom>
          <a:noFill/>
        </p:spPr>
        <p:txBody>
          <a:bodyPr wrap="square" rtlCol="0">
            <a:spAutoFit/>
          </a:bodyPr>
          <a:lstStyle/>
          <a:p>
            <a:r>
              <a:rPr lang="en-US" sz="2800">
                <a:solidFill>
                  <a:schemeClr val="tx1">
                    <a:lumMod val="75000"/>
                    <a:lumOff val="25000"/>
                  </a:schemeClr>
                </a:solidFill>
                <a:latin typeface="Calibri Light" panose="020F0302020204030204" pitchFamily="34" charset="0"/>
                <a:cs typeface="Calibri Light" panose="020F0302020204030204" pitchFamily="34" charset="0"/>
              </a:rPr>
              <a:t>AGENDA</a:t>
            </a:r>
            <a:endParaRPr lang="en-US" sz="2800" dirty="0">
              <a:solidFill>
                <a:schemeClr val="tx1">
                  <a:lumMod val="75000"/>
                  <a:lumOff val="25000"/>
                </a:schemeClr>
              </a:solidFill>
              <a:latin typeface="Calibri Light" panose="020F0302020204030204" pitchFamily="34" charset="0"/>
              <a:cs typeface="Calibri Light" panose="020F0302020204030204" pitchFamily="34" charset="0"/>
            </a:endParaRPr>
          </a:p>
        </p:txBody>
      </p:sp>
      <p:sp>
        <p:nvSpPr>
          <p:cNvPr id="38" name="Rectangle 37">
            <a:extLst>
              <a:ext uri="{FF2B5EF4-FFF2-40B4-BE49-F238E27FC236}">
                <a16:creationId xmlns:a16="http://schemas.microsoft.com/office/drawing/2014/main" xmlns="" id="{472EBA34-96D0-4BC2-8737-0134A996F5D4}"/>
              </a:ext>
            </a:extLst>
          </p:cNvPr>
          <p:cNvSpPr/>
          <p:nvPr/>
        </p:nvSpPr>
        <p:spPr>
          <a:xfrm>
            <a:off x="1903661" y="4090847"/>
            <a:ext cx="2362200" cy="584775"/>
          </a:xfrm>
          <a:prstGeom prst="rect">
            <a:avLst/>
          </a:prstGeom>
        </p:spPr>
        <p:txBody>
          <a:bodyPr wrap="square">
            <a:spAutoFit/>
          </a:bodyPr>
          <a:lstStyle/>
          <a:p>
            <a:pPr algn="ctr"/>
            <a:r>
              <a:rPr lang="en-US" sz="3200">
                <a:solidFill>
                  <a:schemeClr val="bg1"/>
                </a:solidFill>
                <a:latin typeface="Calibri Light" panose="020F0302020204030204" pitchFamily="34" charset="0"/>
              </a:rPr>
              <a:t>Joe Doe</a:t>
            </a:r>
            <a:endParaRPr lang="en-US" sz="3200" dirty="0">
              <a:solidFill>
                <a:schemeClr val="bg1"/>
              </a:solidFill>
              <a:latin typeface="Calibri Light" panose="020F0302020204030204" pitchFamily="34" charset="0"/>
            </a:endParaRPr>
          </a:p>
        </p:txBody>
      </p:sp>
      <p:sp>
        <p:nvSpPr>
          <p:cNvPr id="39" name="Rectangle 38">
            <a:extLst>
              <a:ext uri="{FF2B5EF4-FFF2-40B4-BE49-F238E27FC236}">
                <a16:creationId xmlns:a16="http://schemas.microsoft.com/office/drawing/2014/main" xmlns="" id="{76B0EB72-DBD4-4F15-A5A6-909789A5A3DA}"/>
              </a:ext>
            </a:extLst>
          </p:cNvPr>
          <p:cNvSpPr/>
          <p:nvPr/>
        </p:nvSpPr>
        <p:spPr>
          <a:xfrm>
            <a:off x="1905000" y="4551767"/>
            <a:ext cx="2359522" cy="400110"/>
          </a:xfrm>
          <a:prstGeom prst="rect">
            <a:avLst/>
          </a:prstGeom>
        </p:spPr>
        <p:txBody>
          <a:bodyPr wrap="square">
            <a:spAutoFit/>
          </a:bodyPr>
          <a:lstStyle/>
          <a:p>
            <a:pPr algn="ctr"/>
            <a:r>
              <a:rPr lang="en-US" sz="2000">
                <a:solidFill>
                  <a:schemeClr val="bg1"/>
                </a:solidFill>
                <a:latin typeface="Calibri Light" panose="020F0302020204030204" pitchFamily="34" charset="0"/>
              </a:rPr>
              <a:t>Designer</a:t>
            </a:r>
            <a:endParaRPr lang="en-US" sz="2000" dirty="0">
              <a:solidFill>
                <a:schemeClr val="bg1"/>
              </a:solidFill>
              <a:latin typeface="Calibri Light" panose="020F0302020204030204" pitchFamily="34" charset="0"/>
            </a:endParaRPr>
          </a:p>
        </p:txBody>
      </p:sp>
      <p:pic>
        <p:nvPicPr>
          <p:cNvPr id="40" name="Picture 39">
            <a:extLst>
              <a:ext uri="{FF2B5EF4-FFF2-40B4-BE49-F238E27FC236}">
                <a16:creationId xmlns:a16="http://schemas.microsoft.com/office/drawing/2014/main" xmlns="" id="{794E3158-C51C-4059-83CC-E2AD9C9E3D0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057400" y="1918805"/>
            <a:ext cx="1967395" cy="1967395"/>
          </a:xfrm>
          <a:prstGeom prst="ellipse">
            <a:avLst/>
          </a:prstGeom>
          <a:ln w="57150">
            <a:solidFill>
              <a:schemeClr val="bg1"/>
            </a:solidFill>
          </a:ln>
        </p:spPr>
      </p:pic>
    </p:spTree>
    <p:extLst>
      <p:ext uri="{BB962C8B-B14F-4D97-AF65-F5344CB8AC3E}">
        <p14:creationId xmlns:p14="http://schemas.microsoft.com/office/powerpoint/2010/main" val="2788152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9"/>
          <p:cNvSpPr/>
          <p:nvPr/>
        </p:nvSpPr>
        <p:spPr>
          <a:xfrm rot="16200000">
            <a:off x="2667000" y="-2667000"/>
            <a:ext cx="6858000" cy="12192000"/>
          </a:xfrm>
          <a:custGeom>
            <a:avLst/>
            <a:gdLst>
              <a:gd name="connsiteX0" fmla="*/ 6705600 w 6858000"/>
              <a:gd name="connsiteY0" fmla="*/ 152401 h 12192000"/>
              <a:gd name="connsiteX1" fmla="*/ 152400 w 6858000"/>
              <a:gd name="connsiteY1" fmla="*/ 152401 h 12192000"/>
              <a:gd name="connsiteX2" fmla="*/ 152400 w 6858000"/>
              <a:gd name="connsiteY2" fmla="*/ 12039600 h 12192000"/>
              <a:gd name="connsiteX3" fmla="*/ 6705600 w 6858000"/>
              <a:gd name="connsiteY3" fmla="*/ 12039600 h 12192000"/>
              <a:gd name="connsiteX4" fmla="*/ 6858000 w 6858000"/>
              <a:gd name="connsiteY4" fmla="*/ 1 h 12192000"/>
              <a:gd name="connsiteX5" fmla="*/ 6858000 w 6858000"/>
              <a:gd name="connsiteY5" fmla="*/ 12192000 h 12192000"/>
              <a:gd name="connsiteX6" fmla="*/ 6705600 w 6858000"/>
              <a:gd name="connsiteY6" fmla="*/ 12192000 h 12192000"/>
              <a:gd name="connsiteX7" fmla="*/ 6705600 w 6858000"/>
              <a:gd name="connsiteY7" fmla="*/ 12192000 h 12192000"/>
              <a:gd name="connsiteX8" fmla="*/ 152400 w 6858000"/>
              <a:gd name="connsiteY8" fmla="*/ 12192000 h 12192000"/>
              <a:gd name="connsiteX9" fmla="*/ 117600 w 6858000"/>
              <a:gd name="connsiteY9" fmla="*/ 12192000 h 12192000"/>
              <a:gd name="connsiteX10" fmla="*/ 0 w 6858000"/>
              <a:gd name="connsiteY10" fmla="*/ 12192000 h 12192000"/>
              <a:gd name="connsiteX11" fmla="*/ 0 w 6858000"/>
              <a:gd name="connsiteY11" fmla="*/ 0 h 12192000"/>
              <a:gd name="connsiteX12" fmla="*/ 152400 w 6858000"/>
              <a:gd name="connsiteY12" fmla="*/ 0 h 12192000"/>
              <a:gd name="connsiteX13" fmla="*/ 152400 w 6858000"/>
              <a:gd name="connsiteY13" fmla="*/ 1 h 12192000"/>
              <a:gd name="connsiteX14" fmla="*/ 6705600 w 6858000"/>
              <a:gd name="connsiteY14" fmla="*/ 1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58000" h="12192000">
                <a:moveTo>
                  <a:pt x="6705600" y="152401"/>
                </a:moveTo>
                <a:lnTo>
                  <a:pt x="152400" y="152401"/>
                </a:lnTo>
                <a:lnTo>
                  <a:pt x="152400" y="12039600"/>
                </a:lnTo>
                <a:lnTo>
                  <a:pt x="6705600" y="12039600"/>
                </a:lnTo>
                <a:close/>
                <a:moveTo>
                  <a:pt x="6858000" y="1"/>
                </a:moveTo>
                <a:lnTo>
                  <a:pt x="6858000" y="12192000"/>
                </a:lnTo>
                <a:lnTo>
                  <a:pt x="6705600" y="12192000"/>
                </a:lnTo>
                <a:lnTo>
                  <a:pt x="6705600" y="12192000"/>
                </a:lnTo>
                <a:lnTo>
                  <a:pt x="152400" y="12192000"/>
                </a:lnTo>
                <a:lnTo>
                  <a:pt x="117600" y="12192000"/>
                </a:lnTo>
                <a:lnTo>
                  <a:pt x="0" y="12192000"/>
                </a:lnTo>
                <a:lnTo>
                  <a:pt x="0" y="0"/>
                </a:lnTo>
                <a:lnTo>
                  <a:pt x="152400" y="0"/>
                </a:lnTo>
                <a:lnTo>
                  <a:pt x="152400" y="1"/>
                </a:lnTo>
                <a:lnTo>
                  <a:pt x="6705600" y="1"/>
                </a:lnTo>
                <a:close/>
              </a:path>
            </a:pathLst>
          </a:custGeom>
          <a:gradFill>
            <a:gsLst>
              <a:gs pos="0">
                <a:schemeClr val="accent5">
                  <a:lumMod val="75000"/>
                  <a:alpha val="83000"/>
                </a:schemeClr>
              </a:gs>
              <a:gs pos="100000">
                <a:schemeClr val="accent1">
                  <a:lumMod val="75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p:cNvPicPr>
            <a:picLocks noChangeAspect="1"/>
          </p:cNvPicPr>
          <p:nvPr/>
        </p:nvPicPr>
        <p:blipFill rotWithShape="1">
          <a:blip r:embed="rId2" cstate="print">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l="2500" t="7931" r="59375" b="9892"/>
          <a:stretch/>
        </p:blipFill>
        <p:spPr>
          <a:xfrm>
            <a:off x="152400" y="152401"/>
            <a:ext cx="4953000" cy="6553200"/>
          </a:xfrm>
          <a:prstGeom prst="rect">
            <a:avLst/>
          </a:prstGeom>
        </p:spPr>
      </p:pic>
      <p:sp>
        <p:nvSpPr>
          <p:cNvPr id="9" name="Rectangle 8"/>
          <p:cNvSpPr/>
          <p:nvPr/>
        </p:nvSpPr>
        <p:spPr>
          <a:xfrm>
            <a:off x="142568" y="152400"/>
            <a:ext cx="4953000" cy="6553199"/>
          </a:xfrm>
          <a:prstGeom prst="rect">
            <a:avLst/>
          </a:prstGeom>
          <a:gradFill flip="none" rotWithShape="1">
            <a:gsLst>
              <a:gs pos="0">
                <a:schemeClr val="accent5">
                  <a:lumMod val="75000"/>
                  <a:alpha val="79000"/>
                </a:schemeClr>
              </a:gs>
              <a:gs pos="100000">
                <a:schemeClr val="accent1">
                  <a:lumMod val="7500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447800" y="2894643"/>
            <a:ext cx="2362200" cy="584775"/>
          </a:xfrm>
          <a:prstGeom prst="rect">
            <a:avLst/>
          </a:prstGeom>
        </p:spPr>
        <p:txBody>
          <a:bodyPr wrap="square">
            <a:spAutoFit/>
          </a:bodyPr>
          <a:lstStyle/>
          <a:p>
            <a:pPr algn="ctr"/>
            <a:r>
              <a:rPr lang="en-US" sz="3200">
                <a:solidFill>
                  <a:schemeClr val="bg1"/>
                </a:solidFill>
                <a:latin typeface="Calibri Light" panose="020F0302020204030204" pitchFamily="34" charset="0"/>
              </a:rPr>
              <a:t>Joe Doe</a:t>
            </a:r>
            <a:endParaRPr lang="en-US" sz="3200" dirty="0">
              <a:solidFill>
                <a:schemeClr val="bg1"/>
              </a:solidFill>
              <a:latin typeface="Calibri Light" panose="020F0302020204030204" pitchFamily="34" charset="0"/>
            </a:endParaRPr>
          </a:p>
        </p:txBody>
      </p:sp>
      <p:sp>
        <p:nvSpPr>
          <p:cNvPr id="19" name="Rectangle 18"/>
          <p:cNvSpPr/>
          <p:nvPr/>
        </p:nvSpPr>
        <p:spPr>
          <a:xfrm>
            <a:off x="1449139" y="3355563"/>
            <a:ext cx="2359522" cy="400110"/>
          </a:xfrm>
          <a:prstGeom prst="rect">
            <a:avLst/>
          </a:prstGeom>
        </p:spPr>
        <p:txBody>
          <a:bodyPr wrap="square">
            <a:spAutoFit/>
          </a:bodyPr>
          <a:lstStyle/>
          <a:p>
            <a:pPr algn="ctr"/>
            <a:r>
              <a:rPr lang="en-US" sz="2000">
                <a:solidFill>
                  <a:schemeClr val="bg1"/>
                </a:solidFill>
                <a:latin typeface="Calibri Light" panose="020F0302020204030204" pitchFamily="34" charset="0"/>
              </a:rPr>
              <a:t>Designer</a:t>
            </a:r>
            <a:endParaRPr lang="en-US" sz="2000" dirty="0">
              <a:solidFill>
                <a:schemeClr val="bg1"/>
              </a:solidFill>
              <a:latin typeface="Calibri Light" panose="020F0302020204030204" pitchFamily="34" charset="0"/>
            </a:endParaRPr>
          </a:p>
        </p:txBody>
      </p:sp>
      <p:sp>
        <p:nvSpPr>
          <p:cNvPr id="6" name="Rectangle 5"/>
          <p:cNvSpPr/>
          <p:nvPr/>
        </p:nvSpPr>
        <p:spPr>
          <a:xfrm>
            <a:off x="5410200" y="1336441"/>
            <a:ext cx="6400800" cy="1323439"/>
          </a:xfrm>
          <a:prstGeom prst="rect">
            <a:avLst/>
          </a:prstGeom>
        </p:spPr>
        <p:txBody>
          <a:bodyPr wrap="square">
            <a:spAutoFit/>
          </a:bodyPr>
          <a:lstStyle/>
          <a:p>
            <a:r>
              <a:rPr lang="en-US" sz="1600" b="1" dirty="0">
                <a:solidFill>
                  <a:schemeClr val="tx1">
                    <a:lumMod val="75000"/>
                    <a:lumOff val="25000"/>
                  </a:schemeClr>
                </a:solidFill>
                <a:latin typeface="Calibri Light" panose="020F0302020204030204" pitchFamily="34" charset="0"/>
              </a:rPr>
              <a:t>Lorem ipsum dolor sit amet, </a:t>
            </a:r>
            <a:r>
              <a:rPr lang="en-US" sz="1600" dirty="0">
                <a:solidFill>
                  <a:schemeClr val="tx1">
                    <a:lumMod val="75000"/>
                    <a:lumOff val="25000"/>
                  </a:schemeClr>
                </a:solidFill>
                <a:latin typeface="Calibri Light" panose="020F0302020204030204" pitchFamily="34" charset="0"/>
              </a:rPr>
              <a:t>consectetur adipiscing elit. Nam nunc nibh, commodo quis mattis nec, convallis in orci. Nulla enim massa, euismod nec dolor at, dapibus volutpat lorem. Sed cursus commodo sapien, non pharetra diam imperdiet eget. Proin sit amet ex vitae velit fringilla tincidunt. Morbi mattis vehicula arcu, vel dignissim purus convallis a. </a:t>
            </a:r>
          </a:p>
        </p:txBody>
      </p:sp>
      <p:sp>
        <p:nvSpPr>
          <p:cNvPr id="12" name="Rectangle 11"/>
          <p:cNvSpPr/>
          <p:nvPr/>
        </p:nvSpPr>
        <p:spPr>
          <a:xfrm>
            <a:off x="5486400" y="533400"/>
            <a:ext cx="3276600" cy="457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5573990" y="528935"/>
            <a:ext cx="3036609" cy="461665"/>
          </a:xfrm>
          <a:prstGeom prst="rect">
            <a:avLst/>
          </a:prstGeom>
        </p:spPr>
        <p:txBody>
          <a:bodyPr wrap="square">
            <a:spAutoFit/>
          </a:bodyPr>
          <a:lstStyle/>
          <a:p>
            <a:pPr algn="ctr"/>
            <a:r>
              <a:rPr lang="en-US" dirty="0">
                <a:solidFill>
                  <a:schemeClr val="tx1">
                    <a:lumMod val="75000"/>
                    <a:lumOff val="25000"/>
                  </a:schemeClr>
                </a:solidFill>
                <a:latin typeface="Calibri Light" panose="020F0302020204030204" pitchFamily="34" charset="0"/>
              </a:rPr>
              <a:t>ABOUT ME</a:t>
            </a:r>
          </a:p>
        </p:txBody>
      </p:sp>
      <p:sp>
        <p:nvSpPr>
          <p:cNvPr id="34" name="Oval 33"/>
          <p:cNvSpPr/>
          <p:nvPr/>
        </p:nvSpPr>
        <p:spPr>
          <a:xfrm>
            <a:off x="5351930" y="482039"/>
            <a:ext cx="555456" cy="555456"/>
          </a:xfrm>
          <a:prstGeom prst="ellipse">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Freeform 45"/>
          <p:cNvSpPr>
            <a:spLocks/>
          </p:cNvSpPr>
          <p:nvPr/>
        </p:nvSpPr>
        <p:spPr bwMode="auto">
          <a:xfrm>
            <a:off x="5516135" y="588155"/>
            <a:ext cx="227045" cy="350360"/>
          </a:xfrm>
          <a:custGeom>
            <a:avLst/>
            <a:gdLst>
              <a:gd name="connsiteX0" fmla="*/ 170845 w 303245"/>
              <a:gd name="connsiteY0" fmla="*/ 0 h 467947"/>
              <a:gd name="connsiteX1" fmla="*/ 177550 w 303245"/>
              <a:gd name="connsiteY1" fmla="*/ 2614 h 467947"/>
              <a:gd name="connsiteX2" fmla="*/ 190342 w 303245"/>
              <a:gd name="connsiteY2" fmla="*/ 7360 h 467947"/>
              <a:gd name="connsiteX3" fmla="*/ 199420 w 303245"/>
              <a:gd name="connsiteY3" fmla="*/ 10971 h 467947"/>
              <a:gd name="connsiteX4" fmla="*/ 205197 w 303245"/>
              <a:gd name="connsiteY4" fmla="*/ 13517 h 467947"/>
              <a:gd name="connsiteX5" fmla="*/ 210665 w 303245"/>
              <a:gd name="connsiteY5" fmla="*/ 16302 h 467947"/>
              <a:gd name="connsiteX6" fmla="*/ 215892 w 303245"/>
              <a:gd name="connsiteY6" fmla="*/ 19363 h 467947"/>
              <a:gd name="connsiteX7" fmla="*/ 220844 w 303245"/>
              <a:gd name="connsiteY7" fmla="*/ 22837 h 467947"/>
              <a:gd name="connsiteX8" fmla="*/ 225452 w 303245"/>
              <a:gd name="connsiteY8" fmla="*/ 26792 h 467947"/>
              <a:gd name="connsiteX9" fmla="*/ 229681 w 303245"/>
              <a:gd name="connsiteY9" fmla="*/ 31264 h 467947"/>
              <a:gd name="connsiteX10" fmla="*/ 233567 w 303245"/>
              <a:gd name="connsiteY10" fmla="*/ 36388 h 467947"/>
              <a:gd name="connsiteX11" fmla="*/ 237074 w 303245"/>
              <a:gd name="connsiteY11" fmla="*/ 42235 h 467947"/>
              <a:gd name="connsiteX12" fmla="*/ 240169 w 303245"/>
              <a:gd name="connsiteY12" fmla="*/ 48907 h 467947"/>
              <a:gd name="connsiteX13" fmla="*/ 242852 w 303245"/>
              <a:gd name="connsiteY13" fmla="*/ 56405 h 467947"/>
              <a:gd name="connsiteX14" fmla="*/ 245052 w 303245"/>
              <a:gd name="connsiteY14" fmla="*/ 64969 h 467947"/>
              <a:gd name="connsiteX15" fmla="*/ 245946 w 303245"/>
              <a:gd name="connsiteY15" fmla="*/ 69647 h 467947"/>
              <a:gd name="connsiteX16" fmla="*/ 247150 w 303245"/>
              <a:gd name="connsiteY16" fmla="*/ 74909 h 467947"/>
              <a:gd name="connsiteX17" fmla="*/ 248904 w 303245"/>
              <a:gd name="connsiteY17" fmla="*/ 83920 h 467947"/>
              <a:gd name="connsiteX18" fmla="*/ 249867 w 303245"/>
              <a:gd name="connsiteY18" fmla="*/ 91521 h 467947"/>
              <a:gd name="connsiteX19" fmla="*/ 250107 w 303245"/>
              <a:gd name="connsiteY19" fmla="*/ 98331 h 467947"/>
              <a:gd name="connsiteX20" fmla="*/ 249660 w 303245"/>
              <a:gd name="connsiteY20" fmla="*/ 104831 h 467947"/>
              <a:gd name="connsiteX21" fmla="*/ 248697 w 303245"/>
              <a:gd name="connsiteY21" fmla="*/ 111641 h 467947"/>
              <a:gd name="connsiteX22" fmla="*/ 246393 w 303245"/>
              <a:gd name="connsiteY22" fmla="*/ 123335 h 467947"/>
              <a:gd name="connsiteX23" fmla="*/ 244330 w 303245"/>
              <a:gd name="connsiteY23" fmla="*/ 133481 h 467947"/>
              <a:gd name="connsiteX24" fmla="*/ 243917 w 303245"/>
              <a:gd name="connsiteY24" fmla="*/ 135381 h 467947"/>
              <a:gd name="connsiteX25" fmla="*/ 243917 w 303245"/>
              <a:gd name="connsiteY25" fmla="*/ 136060 h 467947"/>
              <a:gd name="connsiteX26" fmla="*/ 243917 w 303245"/>
              <a:gd name="connsiteY26" fmla="*/ 138984 h 467947"/>
              <a:gd name="connsiteX27" fmla="*/ 243676 w 303245"/>
              <a:gd name="connsiteY27" fmla="*/ 144798 h 467947"/>
              <a:gd name="connsiteX28" fmla="*/ 243161 w 303245"/>
              <a:gd name="connsiteY28" fmla="*/ 150544 h 467947"/>
              <a:gd name="connsiteX29" fmla="*/ 242813 w 303245"/>
              <a:gd name="connsiteY29" fmla="*/ 153240 h 467947"/>
              <a:gd name="connsiteX30" fmla="*/ 242955 w 303245"/>
              <a:gd name="connsiteY30" fmla="*/ 153738 h 467947"/>
              <a:gd name="connsiteX31" fmla="*/ 244984 w 303245"/>
              <a:gd name="connsiteY31" fmla="*/ 159413 h 467947"/>
              <a:gd name="connsiteX32" fmla="*/ 247047 w 303245"/>
              <a:gd name="connsiteY32" fmla="*/ 165570 h 467947"/>
              <a:gd name="connsiteX33" fmla="*/ 245774 w 303245"/>
              <a:gd name="connsiteY33" fmla="*/ 165054 h 467947"/>
              <a:gd name="connsiteX34" fmla="*/ 242989 w 303245"/>
              <a:gd name="connsiteY34" fmla="*/ 163575 h 467947"/>
              <a:gd name="connsiteX35" fmla="*/ 241391 w 303245"/>
              <a:gd name="connsiteY35" fmla="*/ 162296 h 467947"/>
              <a:gd name="connsiteX36" fmla="*/ 240375 w 303245"/>
              <a:gd name="connsiteY36" fmla="*/ 167161 h 467947"/>
              <a:gd name="connsiteX37" fmla="*/ 238965 w 303245"/>
              <a:gd name="connsiteY37" fmla="*/ 172493 h 467947"/>
              <a:gd name="connsiteX38" fmla="*/ 237348 w 303245"/>
              <a:gd name="connsiteY38" fmla="*/ 177723 h 467947"/>
              <a:gd name="connsiteX39" fmla="*/ 235560 w 303245"/>
              <a:gd name="connsiteY39" fmla="*/ 182849 h 467947"/>
              <a:gd name="connsiteX40" fmla="*/ 233565 w 303245"/>
              <a:gd name="connsiteY40" fmla="*/ 187768 h 467947"/>
              <a:gd name="connsiteX41" fmla="*/ 231398 w 303245"/>
              <a:gd name="connsiteY41" fmla="*/ 192619 h 467947"/>
              <a:gd name="connsiteX42" fmla="*/ 228991 w 303245"/>
              <a:gd name="connsiteY42" fmla="*/ 197333 h 467947"/>
              <a:gd name="connsiteX43" fmla="*/ 226445 w 303245"/>
              <a:gd name="connsiteY43" fmla="*/ 201840 h 467947"/>
              <a:gd name="connsiteX44" fmla="*/ 223728 w 303245"/>
              <a:gd name="connsiteY44" fmla="*/ 206209 h 467947"/>
              <a:gd name="connsiteX45" fmla="*/ 220839 w 303245"/>
              <a:gd name="connsiteY45" fmla="*/ 210440 h 467947"/>
              <a:gd name="connsiteX46" fmla="*/ 217778 w 303245"/>
              <a:gd name="connsiteY46" fmla="*/ 214466 h 467947"/>
              <a:gd name="connsiteX47" fmla="*/ 214580 w 303245"/>
              <a:gd name="connsiteY47" fmla="*/ 218353 h 467947"/>
              <a:gd name="connsiteX48" fmla="*/ 211175 w 303245"/>
              <a:gd name="connsiteY48" fmla="*/ 222000 h 467947"/>
              <a:gd name="connsiteX49" fmla="*/ 207701 w 303245"/>
              <a:gd name="connsiteY49" fmla="*/ 225475 h 467947"/>
              <a:gd name="connsiteX50" fmla="*/ 204056 w 303245"/>
              <a:gd name="connsiteY50" fmla="*/ 228743 h 467947"/>
              <a:gd name="connsiteX51" fmla="*/ 200238 w 303245"/>
              <a:gd name="connsiteY51" fmla="*/ 231805 h 467947"/>
              <a:gd name="connsiteX52" fmla="*/ 200042 w 303245"/>
              <a:gd name="connsiteY52" fmla="*/ 231946 h 467947"/>
              <a:gd name="connsiteX53" fmla="*/ 200662 w 303245"/>
              <a:gd name="connsiteY53" fmla="*/ 232145 h 467947"/>
              <a:gd name="connsiteX54" fmla="*/ 207643 w 303245"/>
              <a:gd name="connsiteY54" fmla="*/ 234862 h 467947"/>
              <a:gd name="connsiteX55" fmla="*/ 214521 w 303245"/>
              <a:gd name="connsiteY55" fmla="*/ 237853 h 467947"/>
              <a:gd name="connsiteX56" fmla="*/ 221192 w 303245"/>
              <a:gd name="connsiteY56" fmla="*/ 241189 h 467947"/>
              <a:gd name="connsiteX57" fmla="*/ 227692 w 303245"/>
              <a:gd name="connsiteY57" fmla="*/ 244869 h 467947"/>
              <a:gd name="connsiteX58" fmla="*/ 233951 w 303245"/>
              <a:gd name="connsiteY58" fmla="*/ 248892 h 467947"/>
              <a:gd name="connsiteX59" fmla="*/ 240038 w 303245"/>
              <a:gd name="connsiteY59" fmla="*/ 253191 h 467947"/>
              <a:gd name="connsiteX60" fmla="*/ 245918 w 303245"/>
              <a:gd name="connsiteY60" fmla="*/ 257833 h 467947"/>
              <a:gd name="connsiteX61" fmla="*/ 251524 w 303245"/>
              <a:gd name="connsiteY61" fmla="*/ 262716 h 467947"/>
              <a:gd name="connsiteX62" fmla="*/ 256923 w 303245"/>
              <a:gd name="connsiteY62" fmla="*/ 267909 h 467947"/>
              <a:gd name="connsiteX63" fmla="*/ 262081 w 303245"/>
              <a:gd name="connsiteY63" fmla="*/ 273342 h 467947"/>
              <a:gd name="connsiteX64" fmla="*/ 266999 w 303245"/>
              <a:gd name="connsiteY64" fmla="*/ 279051 h 467947"/>
              <a:gd name="connsiteX65" fmla="*/ 271642 w 303245"/>
              <a:gd name="connsiteY65" fmla="*/ 285034 h 467947"/>
              <a:gd name="connsiteX66" fmla="*/ 275975 w 303245"/>
              <a:gd name="connsiteY66" fmla="*/ 291224 h 467947"/>
              <a:gd name="connsiteX67" fmla="*/ 280033 w 303245"/>
              <a:gd name="connsiteY67" fmla="*/ 297689 h 467947"/>
              <a:gd name="connsiteX68" fmla="*/ 283815 w 303245"/>
              <a:gd name="connsiteY68" fmla="*/ 304326 h 467947"/>
              <a:gd name="connsiteX69" fmla="*/ 287289 w 303245"/>
              <a:gd name="connsiteY69" fmla="*/ 311238 h 467947"/>
              <a:gd name="connsiteX70" fmla="*/ 290453 w 303245"/>
              <a:gd name="connsiteY70" fmla="*/ 318322 h 467947"/>
              <a:gd name="connsiteX71" fmla="*/ 293238 w 303245"/>
              <a:gd name="connsiteY71" fmla="*/ 325612 h 467947"/>
              <a:gd name="connsiteX72" fmla="*/ 295749 w 303245"/>
              <a:gd name="connsiteY72" fmla="*/ 333075 h 467947"/>
              <a:gd name="connsiteX73" fmla="*/ 297915 w 303245"/>
              <a:gd name="connsiteY73" fmla="*/ 340709 h 467947"/>
              <a:gd name="connsiteX74" fmla="*/ 299703 w 303245"/>
              <a:gd name="connsiteY74" fmla="*/ 348549 h 467947"/>
              <a:gd name="connsiteX75" fmla="*/ 301148 w 303245"/>
              <a:gd name="connsiteY75" fmla="*/ 356528 h 467947"/>
              <a:gd name="connsiteX76" fmla="*/ 302179 w 303245"/>
              <a:gd name="connsiteY76" fmla="*/ 364643 h 467947"/>
              <a:gd name="connsiteX77" fmla="*/ 302867 w 303245"/>
              <a:gd name="connsiteY77" fmla="*/ 372931 h 467947"/>
              <a:gd name="connsiteX78" fmla="*/ 303142 w 303245"/>
              <a:gd name="connsiteY78" fmla="*/ 381356 h 467947"/>
              <a:gd name="connsiteX79" fmla="*/ 303142 w 303245"/>
              <a:gd name="connsiteY79" fmla="*/ 385620 h 467947"/>
              <a:gd name="connsiteX80" fmla="*/ 303124 w 303245"/>
              <a:gd name="connsiteY80" fmla="*/ 385904 h 467947"/>
              <a:gd name="connsiteX81" fmla="*/ 303245 w 303245"/>
              <a:gd name="connsiteY81" fmla="*/ 389198 h 467947"/>
              <a:gd name="connsiteX82" fmla="*/ 303211 w 303245"/>
              <a:gd name="connsiteY82" fmla="*/ 393462 h 467947"/>
              <a:gd name="connsiteX83" fmla="*/ 303073 w 303245"/>
              <a:gd name="connsiteY83" fmla="*/ 395560 h 467947"/>
              <a:gd name="connsiteX84" fmla="*/ 302592 w 303245"/>
              <a:gd name="connsiteY84" fmla="*/ 399824 h 467947"/>
              <a:gd name="connsiteX85" fmla="*/ 301732 w 303245"/>
              <a:gd name="connsiteY85" fmla="*/ 403916 h 467947"/>
              <a:gd name="connsiteX86" fmla="*/ 300494 w 303245"/>
              <a:gd name="connsiteY86" fmla="*/ 407974 h 467947"/>
              <a:gd name="connsiteX87" fmla="*/ 298947 w 303245"/>
              <a:gd name="connsiteY87" fmla="*/ 411825 h 467947"/>
              <a:gd name="connsiteX88" fmla="*/ 297021 w 303245"/>
              <a:gd name="connsiteY88" fmla="*/ 415642 h 467947"/>
              <a:gd name="connsiteX89" fmla="*/ 294785 w 303245"/>
              <a:gd name="connsiteY89" fmla="*/ 419288 h 467947"/>
              <a:gd name="connsiteX90" fmla="*/ 292172 w 303245"/>
              <a:gd name="connsiteY90" fmla="*/ 422864 h 467947"/>
              <a:gd name="connsiteX91" fmla="*/ 289283 w 303245"/>
              <a:gd name="connsiteY91" fmla="*/ 426268 h 467947"/>
              <a:gd name="connsiteX92" fmla="*/ 286085 w 303245"/>
              <a:gd name="connsiteY92" fmla="*/ 429570 h 467947"/>
              <a:gd name="connsiteX93" fmla="*/ 282577 w 303245"/>
              <a:gd name="connsiteY93" fmla="*/ 432768 h 467947"/>
              <a:gd name="connsiteX94" fmla="*/ 278760 w 303245"/>
              <a:gd name="connsiteY94" fmla="*/ 435828 h 467947"/>
              <a:gd name="connsiteX95" fmla="*/ 274702 w 303245"/>
              <a:gd name="connsiteY95" fmla="*/ 438751 h 467947"/>
              <a:gd name="connsiteX96" fmla="*/ 270369 w 303245"/>
              <a:gd name="connsiteY96" fmla="*/ 441571 h 467947"/>
              <a:gd name="connsiteX97" fmla="*/ 265761 w 303245"/>
              <a:gd name="connsiteY97" fmla="*/ 444288 h 467947"/>
              <a:gd name="connsiteX98" fmla="*/ 260878 w 303245"/>
              <a:gd name="connsiteY98" fmla="*/ 446833 h 467947"/>
              <a:gd name="connsiteX99" fmla="*/ 255754 w 303245"/>
              <a:gd name="connsiteY99" fmla="*/ 449205 h 467947"/>
              <a:gd name="connsiteX100" fmla="*/ 250389 w 303245"/>
              <a:gd name="connsiteY100" fmla="*/ 451509 h 467947"/>
              <a:gd name="connsiteX101" fmla="*/ 244818 w 303245"/>
              <a:gd name="connsiteY101" fmla="*/ 453607 h 467947"/>
              <a:gd name="connsiteX102" fmla="*/ 239006 w 303245"/>
              <a:gd name="connsiteY102" fmla="*/ 455602 h 467947"/>
              <a:gd name="connsiteX103" fmla="*/ 232953 w 303245"/>
              <a:gd name="connsiteY103" fmla="*/ 457459 h 467947"/>
              <a:gd name="connsiteX104" fmla="*/ 226729 w 303245"/>
              <a:gd name="connsiteY104" fmla="*/ 459178 h 467947"/>
              <a:gd name="connsiteX105" fmla="*/ 216997 w 303245"/>
              <a:gd name="connsiteY105" fmla="*/ 461482 h 467947"/>
              <a:gd name="connsiteX106" fmla="*/ 203413 w 303245"/>
              <a:gd name="connsiteY106" fmla="*/ 464027 h 467947"/>
              <a:gd name="connsiteX107" fmla="*/ 189176 w 303245"/>
              <a:gd name="connsiteY107" fmla="*/ 465918 h 467947"/>
              <a:gd name="connsiteX108" fmla="*/ 174251 w 303245"/>
              <a:gd name="connsiteY108" fmla="*/ 467225 h 467947"/>
              <a:gd name="connsiteX109" fmla="*/ 158844 w 303245"/>
              <a:gd name="connsiteY109" fmla="*/ 467878 h 467947"/>
              <a:gd name="connsiteX110" fmla="*/ 150935 w 303245"/>
              <a:gd name="connsiteY110" fmla="*/ 467947 h 467947"/>
              <a:gd name="connsiteX111" fmla="*/ 143025 w 303245"/>
              <a:gd name="connsiteY111" fmla="*/ 467913 h 467947"/>
              <a:gd name="connsiteX112" fmla="*/ 127653 w 303245"/>
              <a:gd name="connsiteY112" fmla="*/ 467294 h 467947"/>
              <a:gd name="connsiteX113" fmla="*/ 112797 w 303245"/>
              <a:gd name="connsiteY113" fmla="*/ 466090 h 467947"/>
              <a:gd name="connsiteX114" fmla="*/ 98629 w 303245"/>
              <a:gd name="connsiteY114" fmla="*/ 464302 h 467947"/>
              <a:gd name="connsiteX115" fmla="*/ 85114 w 303245"/>
              <a:gd name="connsiteY115" fmla="*/ 461929 h 467947"/>
              <a:gd name="connsiteX116" fmla="*/ 75485 w 303245"/>
              <a:gd name="connsiteY116" fmla="*/ 459728 h 467947"/>
              <a:gd name="connsiteX117" fmla="*/ 69295 w 303245"/>
              <a:gd name="connsiteY117" fmla="*/ 458146 h 467947"/>
              <a:gd name="connsiteX118" fmla="*/ 63345 w 303245"/>
              <a:gd name="connsiteY118" fmla="*/ 456393 h 467947"/>
              <a:gd name="connsiteX119" fmla="*/ 57567 w 303245"/>
              <a:gd name="connsiteY119" fmla="*/ 454467 h 467947"/>
              <a:gd name="connsiteX120" fmla="*/ 52065 w 303245"/>
              <a:gd name="connsiteY120" fmla="*/ 452438 h 467947"/>
              <a:gd name="connsiteX121" fmla="*/ 46735 w 303245"/>
              <a:gd name="connsiteY121" fmla="*/ 450237 h 467947"/>
              <a:gd name="connsiteX122" fmla="*/ 41679 w 303245"/>
              <a:gd name="connsiteY122" fmla="*/ 447933 h 467947"/>
              <a:gd name="connsiteX123" fmla="*/ 36865 w 303245"/>
              <a:gd name="connsiteY123" fmla="*/ 445457 h 467947"/>
              <a:gd name="connsiteX124" fmla="*/ 32326 w 303245"/>
              <a:gd name="connsiteY124" fmla="*/ 442878 h 467947"/>
              <a:gd name="connsiteX125" fmla="*/ 28061 w 303245"/>
              <a:gd name="connsiteY125" fmla="*/ 440127 h 467947"/>
              <a:gd name="connsiteX126" fmla="*/ 24038 w 303245"/>
              <a:gd name="connsiteY126" fmla="*/ 437238 h 467947"/>
              <a:gd name="connsiteX127" fmla="*/ 20289 w 303245"/>
              <a:gd name="connsiteY127" fmla="*/ 434247 h 467947"/>
              <a:gd name="connsiteX128" fmla="*/ 16850 w 303245"/>
              <a:gd name="connsiteY128" fmla="*/ 431083 h 467947"/>
              <a:gd name="connsiteX129" fmla="*/ 13687 w 303245"/>
              <a:gd name="connsiteY129" fmla="*/ 427816 h 467947"/>
              <a:gd name="connsiteX130" fmla="*/ 10832 w 303245"/>
              <a:gd name="connsiteY130" fmla="*/ 424411 h 467947"/>
              <a:gd name="connsiteX131" fmla="*/ 8322 w 303245"/>
              <a:gd name="connsiteY131" fmla="*/ 420869 h 467947"/>
              <a:gd name="connsiteX132" fmla="*/ 6121 w 303245"/>
              <a:gd name="connsiteY132" fmla="*/ 417190 h 467947"/>
              <a:gd name="connsiteX133" fmla="*/ 4229 w 303245"/>
              <a:gd name="connsiteY133" fmla="*/ 413407 h 467947"/>
              <a:gd name="connsiteX134" fmla="*/ 2716 w 303245"/>
              <a:gd name="connsiteY134" fmla="*/ 409487 h 467947"/>
              <a:gd name="connsiteX135" fmla="*/ 1478 w 303245"/>
              <a:gd name="connsiteY135" fmla="*/ 405429 h 467947"/>
              <a:gd name="connsiteX136" fmla="*/ 653 w 303245"/>
              <a:gd name="connsiteY136" fmla="*/ 401199 h 467947"/>
              <a:gd name="connsiteX137" fmla="*/ 206 w 303245"/>
              <a:gd name="connsiteY137" fmla="*/ 396866 h 467947"/>
              <a:gd name="connsiteX138" fmla="*/ 137 w 303245"/>
              <a:gd name="connsiteY138" fmla="*/ 394666 h 467947"/>
              <a:gd name="connsiteX139" fmla="*/ 103 w 303245"/>
              <a:gd name="connsiteY139" fmla="*/ 390367 h 467947"/>
              <a:gd name="connsiteX140" fmla="*/ 142 w 303245"/>
              <a:gd name="connsiteY140" fmla="*/ 389141 h 467947"/>
              <a:gd name="connsiteX141" fmla="*/ 137 w 303245"/>
              <a:gd name="connsiteY141" fmla="*/ 389093 h 467947"/>
              <a:gd name="connsiteX142" fmla="*/ 0 w 303245"/>
              <a:gd name="connsiteY142" fmla="*/ 386824 h 467947"/>
              <a:gd name="connsiteX143" fmla="*/ 0 w 303245"/>
              <a:gd name="connsiteY143" fmla="*/ 382559 h 467947"/>
              <a:gd name="connsiteX144" fmla="*/ 275 w 303245"/>
              <a:gd name="connsiteY144" fmla="*/ 374031 h 467947"/>
              <a:gd name="connsiteX145" fmla="*/ 997 w 303245"/>
              <a:gd name="connsiteY145" fmla="*/ 365640 h 467947"/>
              <a:gd name="connsiteX146" fmla="*/ 2063 w 303245"/>
              <a:gd name="connsiteY146" fmla="*/ 357387 h 467947"/>
              <a:gd name="connsiteX147" fmla="*/ 3507 w 303245"/>
              <a:gd name="connsiteY147" fmla="*/ 349340 h 467947"/>
              <a:gd name="connsiteX148" fmla="*/ 5296 w 303245"/>
              <a:gd name="connsiteY148" fmla="*/ 341431 h 467947"/>
              <a:gd name="connsiteX149" fmla="*/ 7462 w 303245"/>
              <a:gd name="connsiteY149" fmla="*/ 333694 h 467947"/>
              <a:gd name="connsiteX150" fmla="*/ 9973 w 303245"/>
              <a:gd name="connsiteY150" fmla="*/ 326163 h 467947"/>
              <a:gd name="connsiteX151" fmla="*/ 12827 w 303245"/>
              <a:gd name="connsiteY151" fmla="*/ 318804 h 467947"/>
              <a:gd name="connsiteX152" fmla="*/ 15956 w 303245"/>
              <a:gd name="connsiteY152" fmla="*/ 311651 h 467947"/>
              <a:gd name="connsiteX153" fmla="*/ 19464 w 303245"/>
              <a:gd name="connsiteY153" fmla="*/ 304704 h 467947"/>
              <a:gd name="connsiteX154" fmla="*/ 23213 w 303245"/>
              <a:gd name="connsiteY154" fmla="*/ 297999 h 467947"/>
              <a:gd name="connsiteX155" fmla="*/ 27305 w 303245"/>
              <a:gd name="connsiteY155" fmla="*/ 291534 h 467947"/>
              <a:gd name="connsiteX156" fmla="*/ 31672 w 303245"/>
              <a:gd name="connsiteY156" fmla="*/ 285241 h 467947"/>
              <a:gd name="connsiteX157" fmla="*/ 36281 w 303245"/>
              <a:gd name="connsiteY157" fmla="*/ 279257 h 467947"/>
              <a:gd name="connsiteX158" fmla="*/ 41198 w 303245"/>
              <a:gd name="connsiteY158" fmla="*/ 273514 h 467947"/>
              <a:gd name="connsiteX159" fmla="*/ 46357 w 303245"/>
              <a:gd name="connsiteY159" fmla="*/ 268046 h 467947"/>
              <a:gd name="connsiteX160" fmla="*/ 51756 w 303245"/>
              <a:gd name="connsiteY160" fmla="*/ 262854 h 467947"/>
              <a:gd name="connsiteX161" fmla="*/ 57430 w 303245"/>
              <a:gd name="connsiteY161" fmla="*/ 257902 h 467947"/>
              <a:gd name="connsiteX162" fmla="*/ 63277 w 303245"/>
              <a:gd name="connsiteY162" fmla="*/ 253259 h 467947"/>
              <a:gd name="connsiteX163" fmla="*/ 69329 w 303245"/>
              <a:gd name="connsiteY163" fmla="*/ 248927 h 467947"/>
              <a:gd name="connsiteX164" fmla="*/ 75657 w 303245"/>
              <a:gd name="connsiteY164" fmla="*/ 244937 h 467947"/>
              <a:gd name="connsiteX165" fmla="*/ 82122 w 303245"/>
              <a:gd name="connsiteY165" fmla="*/ 241224 h 467947"/>
              <a:gd name="connsiteX166" fmla="*/ 88794 w 303245"/>
              <a:gd name="connsiteY166" fmla="*/ 237888 h 467947"/>
              <a:gd name="connsiteX167" fmla="*/ 95637 w 303245"/>
              <a:gd name="connsiteY167" fmla="*/ 234862 h 467947"/>
              <a:gd name="connsiteX168" fmla="*/ 99982 w 303245"/>
              <a:gd name="connsiteY168" fmla="*/ 233179 h 467947"/>
              <a:gd name="connsiteX169" fmla="*/ 98090 w 303245"/>
              <a:gd name="connsiteY169" fmla="*/ 231805 h 467947"/>
              <a:gd name="connsiteX170" fmla="*/ 94307 w 303245"/>
              <a:gd name="connsiteY170" fmla="*/ 228743 h 467947"/>
              <a:gd name="connsiteX171" fmla="*/ 90661 w 303245"/>
              <a:gd name="connsiteY171" fmla="*/ 225475 h 467947"/>
              <a:gd name="connsiteX172" fmla="*/ 87119 w 303245"/>
              <a:gd name="connsiteY172" fmla="*/ 222000 h 467947"/>
              <a:gd name="connsiteX173" fmla="*/ 83782 w 303245"/>
              <a:gd name="connsiteY173" fmla="*/ 218353 h 467947"/>
              <a:gd name="connsiteX174" fmla="*/ 80549 w 303245"/>
              <a:gd name="connsiteY174" fmla="*/ 214466 h 467947"/>
              <a:gd name="connsiteX175" fmla="*/ 77523 w 303245"/>
              <a:gd name="connsiteY175" fmla="*/ 210440 h 467947"/>
              <a:gd name="connsiteX176" fmla="*/ 74599 w 303245"/>
              <a:gd name="connsiteY176" fmla="*/ 206209 h 467947"/>
              <a:gd name="connsiteX177" fmla="*/ 71848 w 303245"/>
              <a:gd name="connsiteY177" fmla="*/ 201840 h 467947"/>
              <a:gd name="connsiteX178" fmla="*/ 69303 w 303245"/>
              <a:gd name="connsiteY178" fmla="*/ 197333 h 467947"/>
              <a:gd name="connsiteX179" fmla="*/ 66964 w 303245"/>
              <a:gd name="connsiteY179" fmla="*/ 192619 h 467947"/>
              <a:gd name="connsiteX180" fmla="*/ 64763 w 303245"/>
              <a:gd name="connsiteY180" fmla="*/ 187768 h 467947"/>
              <a:gd name="connsiteX181" fmla="*/ 62768 w 303245"/>
              <a:gd name="connsiteY181" fmla="*/ 182849 h 467947"/>
              <a:gd name="connsiteX182" fmla="*/ 60945 w 303245"/>
              <a:gd name="connsiteY182" fmla="*/ 177723 h 467947"/>
              <a:gd name="connsiteX183" fmla="*/ 59363 w 303245"/>
              <a:gd name="connsiteY183" fmla="*/ 172493 h 467947"/>
              <a:gd name="connsiteX184" fmla="*/ 57987 w 303245"/>
              <a:gd name="connsiteY184" fmla="*/ 167161 h 467947"/>
              <a:gd name="connsiteX185" fmla="*/ 56818 w 303245"/>
              <a:gd name="connsiteY185" fmla="*/ 161725 h 467947"/>
              <a:gd name="connsiteX186" fmla="*/ 56228 w 303245"/>
              <a:gd name="connsiteY186" fmla="*/ 158312 h 467947"/>
              <a:gd name="connsiteX187" fmla="*/ 56025 w 303245"/>
              <a:gd name="connsiteY187" fmla="*/ 157831 h 467947"/>
              <a:gd name="connsiteX188" fmla="*/ 54375 w 303245"/>
              <a:gd name="connsiteY188" fmla="*/ 153119 h 467947"/>
              <a:gd name="connsiteX189" fmla="*/ 52965 w 303245"/>
              <a:gd name="connsiteY189" fmla="*/ 148339 h 467947"/>
              <a:gd name="connsiteX190" fmla="*/ 51864 w 303245"/>
              <a:gd name="connsiteY190" fmla="*/ 143489 h 467947"/>
              <a:gd name="connsiteX191" fmla="*/ 51005 w 303245"/>
              <a:gd name="connsiteY191" fmla="*/ 138640 h 467947"/>
              <a:gd name="connsiteX192" fmla="*/ 50351 w 303245"/>
              <a:gd name="connsiteY192" fmla="*/ 133687 h 467947"/>
              <a:gd name="connsiteX193" fmla="*/ 49698 w 303245"/>
              <a:gd name="connsiteY193" fmla="*/ 126258 h 467947"/>
              <a:gd name="connsiteX194" fmla="*/ 49423 w 303245"/>
              <a:gd name="connsiteY194" fmla="*/ 116353 h 467947"/>
              <a:gd name="connsiteX195" fmla="*/ 49629 w 303245"/>
              <a:gd name="connsiteY195" fmla="*/ 101495 h 467947"/>
              <a:gd name="connsiteX196" fmla="*/ 50076 w 303245"/>
              <a:gd name="connsiteY196" fmla="*/ 91830 h 467947"/>
              <a:gd name="connsiteX197" fmla="*/ 50523 w 303245"/>
              <a:gd name="connsiteY197" fmla="*/ 88288 h 467947"/>
              <a:gd name="connsiteX198" fmla="*/ 51692 w 303245"/>
              <a:gd name="connsiteY198" fmla="*/ 81375 h 467947"/>
              <a:gd name="connsiteX199" fmla="*/ 53137 w 303245"/>
              <a:gd name="connsiteY199" fmla="*/ 74806 h 467947"/>
              <a:gd name="connsiteX200" fmla="*/ 54925 w 303245"/>
              <a:gd name="connsiteY200" fmla="*/ 68512 h 467947"/>
              <a:gd name="connsiteX201" fmla="*/ 56988 w 303245"/>
              <a:gd name="connsiteY201" fmla="*/ 62493 h 467947"/>
              <a:gd name="connsiteX202" fmla="*/ 59429 w 303245"/>
              <a:gd name="connsiteY202" fmla="*/ 56784 h 467947"/>
              <a:gd name="connsiteX203" fmla="*/ 62147 w 303245"/>
              <a:gd name="connsiteY203" fmla="*/ 51453 h 467947"/>
              <a:gd name="connsiteX204" fmla="*/ 65173 w 303245"/>
              <a:gd name="connsiteY204" fmla="*/ 46362 h 467947"/>
              <a:gd name="connsiteX205" fmla="*/ 68508 w 303245"/>
              <a:gd name="connsiteY205" fmla="*/ 41616 h 467947"/>
              <a:gd name="connsiteX206" fmla="*/ 70191 w 303245"/>
              <a:gd name="connsiteY206" fmla="*/ 39572 h 467947"/>
              <a:gd name="connsiteX207" fmla="*/ 69519 w 303245"/>
              <a:gd name="connsiteY207" fmla="*/ 39725 h 467947"/>
              <a:gd name="connsiteX208" fmla="*/ 65112 w 303245"/>
              <a:gd name="connsiteY208" fmla="*/ 40447 h 467947"/>
              <a:gd name="connsiteX209" fmla="*/ 60498 w 303245"/>
              <a:gd name="connsiteY209" fmla="*/ 40963 h 467947"/>
              <a:gd name="connsiteX210" fmla="*/ 59844 w 303245"/>
              <a:gd name="connsiteY210" fmla="*/ 40963 h 467947"/>
              <a:gd name="connsiteX211" fmla="*/ 61635 w 303245"/>
              <a:gd name="connsiteY211" fmla="*/ 40241 h 467947"/>
              <a:gd name="connsiteX212" fmla="*/ 71206 w 303245"/>
              <a:gd name="connsiteY212" fmla="*/ 35460 h 467947"/>
              <a:gd name="connsiteX213" fmla="*/ 76370 w 303245"/>
              <a:gd name="connsiteY213" fmla="*/ 32330 h 467947"/>
              <a:gd name="connsiteX214" fmla="*/ 79434 w 303245"/>
              <a:gd name="connsiteY214" fmla="*/ 30129 h 467947"/>
              <a:gd name="connsiteX215" fmla="*/ 80743 w 303245"/>
              <a:gd name="connsiteY215" fmla="*/ 28994 h 467947"/>
              <a:gd name="connsiteX216" fmla="*/ 80881 w 303245"/>
              <a:gd name="connsiteY216" fmla="*/ 29000 h 467947"/>
              <a:gd name="connsiteX217" fmla="*/ 85083 w 303245"/>
              <a:gd name="connsiteY217" fmla="*/ 25864 h 467947"/>
              <a:gd name="connsiteX218" fmla="*/ 89966 w 303245"/>
              <a:gd name="connsiteY218" fmla="*/ 22803 h 467947"/>
              <a:gd name="connsiteX219" fmla="*/ 95227 w 303245"/>
              <a:gd name="connsiteY219" fmla="*/ 20086 h 467947"/>
              <a:gd name="connsiteX220" fmla="*/ 100763 w 303245"/>
              <a:gd name="connsiteY220" fmla="*/ 17713 h 467947"/>
              <a:gd name="connsiteX221" fmla="*/ 103652 w 303245"/>
              <a:gd name="connsiteY221" fmla="*/ 16681 h 467947"/>
              <a:gd name="connsiteX222" fmla="*/ 109429 w 303245"/>
              <a:gd name="connsiteY222" fmla="*/ 14755 h 467947"/>
              <a:gd name="connsiteX223" fmla="*/ 120227 w 303245"/>
              <a:gd name="connsiteY223" fmla="*/ 11694 h 467947"/>
              <a:gd name="connsiteX224" fmla="*/ 130302 w 303245"/>
              <a:gd name="connsiteY224" fmla="*/ 9527 h 467947"/>
              <a:gd name="connsiteX225" fmla="*/ 139965 w 303245"/>
              <a:gd name="connsiteY225" fmla="*/ 8254 h 467947"/>
              <a:gd name="connsiteX226" fmla="*/ 149284 w 303245"/>
              <a:gd name="connsiteY226" fmla="*/ 7704 h 467947"/>
              <a:gd name="connsiteX227" fmla="*/ 158500 w 303245"/>
              <a:gd name="connsiteY227" fmla="*/ 7910 h 467947"/>
              <a:gd name="connsiteX228" fmla="*/ 167819 w 303245"/>
              <a:gd name="connsiteY228" fmla="*/ 8770 h 467947"/>
              <a:gd name="connsiteX229" fmla="*/ 177413 w 303245"/>
              <a:gd name="connsiteY229" fmla="*/ 10215 h 467947"/>
              <a:gd name="connsiteX230" fmla="*/ 182433 w 303245"/>
              <a:gd name="connsiteY230" fmla="*/ 11178 h 467947"/>
              <a:gd name="connsiteX231" fmla="*/ 182192 w 303245"/>
              <a:gd name="connsiteY231" fmla="*/ 10421 h 467947"/>
              <a:gd name="connsiteX232" fmla="*/ 181264 w 303245"/>
              <a:gd name="connsiteY232" fmla="*/ 8736 h 467947"/>
              <a:gd name="connsiteX233" fmla="*/ 179888 w 303245"/>
              <a:gd name="connsiteY233" fmla="*/ 7016 h 467947"/>
              <a:gd name="connsiteX234" fmla="*/ 178204 w 303245"/>
              <a:gd name="connsiteY234" fmla="*/ 5365 h 467947"/>
              <a:gd name="connsiteX235" fmla="*/ 175521 w 303245"/>
              <a:gd name="connsiteY235" fmla="*/ 2992 h 467947"/>
              <a:gd name="connsiteX236" fmla="*/ 172117 w 303245"/>
              <a:gd name="connsiteY236" fmla="*/ 619 h 46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Lst>
            <a:rect l="l" t="t" r="r" b="b"/>
            <a:pathLst>
              <a:path w="303245" h="467947">
                <a:moveTo>
                  <a:pt x="170845" y="0"/>
                </a:moveTo>
                <a:lnTo>
                  <a:pt x="177550" y="2614"/>
                </a:lnTo>
                <a:lnTo>
                  <a:pt x="190342" y="7360"/>
                </a:lnTo>
                <a:lnTo>
                  <a:pt x="199420" y="10971"/>
                </a:lnTo>
                <a:lnTo>
                  <a:pt x="205197" y="13517"/>
                </a:lnTo>
                <a:lnTo>
                  <a:pt x="210665" y="16302"/>
                </a:lnTo>
                <a:lnTo>
                  <a:pt x="215892" y="19363"/>
                </a:lnTo>
                <a:lnTo>
                  <a:pt x="220844" y="22837"/>
                </a:lnTo>
                <a:lnTo>
                  <a:pt x="225452" y="26792"/>
                </a:lnTo>
                <a:lnTo>
                  <a:pt x="229681" y="31264"/>
                </a:lnTo>
                <a:lnTo>
                  <a:pt x="233567" y="36388"/>
                </a:lnTo>
                <a:lnTo>
                  <a:pt x="237074" y="42235"/>
                </a:lnTo>
                <a:lnTo>
                  <a:pt x="240169" y="48907"/>
                </a:lnTo>
                <a:lnTo>
                  <a:pt x="242852" y="56405"/>
                </a:lnTo>
                <a:lnTo>
                  <a:pt x="245052" y="64969"/>
                </a:lnTo>
                <a:lnTo>
                  <a:pt x="245946" y="69647"/>
                </a:lnTo>
                <a:lnTo>
                  <a:pt x="247150" y="74909"/>
                </a:lnTo>
                <a:lnTo>
                  <a:pt x="248904" y="83920"/>
                </a:lnTo>
                <a:lnTo>
                  <a:pt x="249867" y="91521"/>
                </a:lnTo>
                <a:lnTo>
                  <a:pt x="250107" y="98331"/>
                </a:lnTo>
                <a:lnTo>
                  <a:pt x="249660" y="104831"/>
                </a:lnTo>
                <a:lnTo>
                  <a:pt x="248697" y="111641"/>
                </a:lnTo>
                <a:lnTo>
                  <a:pt x="246393" y="123335"/>
                </a:lnTo>
                <a:lnTo>
                  <a:pt x="244330" y="133481"/>
                </a:lnTo>
                <a:lnTo>
                  <a:pt x="243917" y="135381"/>
                </a:lnTo>
                <a:lnTo>
                  <a:pt x="243917" y="136060"/>
                </a:lnTo>
                <a:lnTo>
                  <a:pt x="243917" y="138984"/>
                </a:lnTo>
                <a:lnTo>
                  <a:pt x="243676" y="144798"/>
                </a:lnTo>
                <a:lnTo>
                  <a:pt x="243161" y="150544"/>
                </a:lnTo>
                <a:lnTo>
                  <a:pt x="242813" y="153240"/>
                </a:lnTo>
                <a:lnTo>
                  <a:pt x="242955" y="153738"/>
                </a:lnTo>
                <a:lnTo>
                  <a:pt x="244984" y="159413"/>
                </a:lnTo>
                <a:lnTo>
                  <a:pt x="247047" y="165570"/>
                </a:lnTo>
                <a:lnTo>
                  <a:pt x="245774" y="165054"/>
                </a:lnTo>
                <a:lnTo>
                  <a:pt x="242989" y="163575"/>
                </a:lnTo>
                <a:lnTo>
                  <a:pt x="241391" y="162296"/>
                </a:lnTo>
                <a:lnTo>
                  <a:pt x="240375" y="167161"/>
                </a:lnTo>
                <a:lnTo>
                  <a:pt x="238965" y="172493"/>
                </a:lnTo>
                <a:lnTo>
                  <a:pt x="237348" y="177723"/>
                </a:lnTo>
                <a:lnTo>
                  <a:pt x="235560" y="182849"/>
                </a:lnTo>
                <a:lnTo>
                  <a:pt x="233565" y="187768"/>
                </a:lnTo>
                <a:lnTo>
                  <a:pt x="231398" y="192619"/>
                </a:lnTo>
                <a:lnTo>
                  <a:pt x="228991" y="197333"/>
                </a:lnTo>
                <a:lnTo>
                  <a:pt x="226445" y="201840"/>
                </a:lnTo>
                <a:lnTo>
                  <a:pt x="223728" y="206209"/>
                </a:lnTo>
                <a:lnTo>
                  <a:pt x="220839" y="210440"/>
                </a:lnTo>
                <a:lnTo>
                  <a:pt x="217778" y="214466"/>
                </a:lnTo>
                <a:lnTo>
                  <a:pt x="214580" y="218353"/>
                </a:lnTo>
                <a:lnTo>
                  <a:pt x="211175" y="222000"/>
                </a:lnTo>
                <a:lnTo>
                  <a:pt x="207701" y="225475"/>
                </a:lnTo>
                <a:lnTo>
                  <a:pt x="204056" y="228743"/>
                </a:lnTo>
                <a:lnTo>
                  <a:pt x="200238" y="231805"/>
                </a:lnTo>
                <a:lnTo>
                  <a:pt x="200042" y="231946"/>
                </a:lnTo>
                <a:lnTo>
                  <a:pt x="200662" y="232145"/>
                </a:lnTo>
                <a:lnTo>
                  <a:pt x="207643" y="234862"/>
                </a:lnTo>
                <a:lnTo>
                  <a:pt x="214521" y="237853"/>
                </a:lnTo>
                <a:lnTo>
                  <a:pt x="221192" y="241189"/>
                </a:lnTo>
                <a:lnTo>
                  <a:pt x="227692" y="244869"/>
                </a:lnTo>
                <a:lnTo>
                  <a:pt x="233951" y="248892"/>
                </a:lnTo>
                <a:lnTo>
                  <a:pt x="240038" y="253191"/>
                </a:lnTo>
                <a:lnTo>
                  <a:pt x="245918" y="257833"/>
                </a:lnTo>
                <a:lnTo>
                  <a:pt x="251524" y="262716"/>
                </a:lnTo>
                <a:lnTo>
                  <a:pt x="256923" y="267909"/>
                </a:lnTo>
                <a:lnTo>
                  <a:pt x="262081" y="273342"/>
                </a:lnTo>
                <a:lnTo>
                  <a:pt x="266999" y="279051"/>
                </a:lnTo>
                <a:lnTo>
                  <a:pt x="271642" y="285034"/>
                </a:lnTo>
                <a:lnTo>
                  <a:pt x="275975" y="291224"/>
                </a:lnTo>
                <a:lnTo>
                  <a:pt x="280033" y="297689"/>
                </a:lnTo>
                <a:lnTo>
                  <a:pt x="283815" y="304326"/>
                </a:lnTo>
                <a:lnTo>
                  <a:pt x="287289" y="311238"/>
                </a:lnTo>
                <a:lnTo>
                  <a:pt x="290453" y="318322"/>
                </a:lnTo>
                <a:lnTo>
                  <a:pt x="293238" y="325612"/>
                </a:lnTo>
                <a:lnTo>
                  <a:pt x="295749" y="333075"/>
                </a:lnTo>
                <a:lnTo>
                  <a:pt x="297915" y="340709"/>
                </a:lnTo>
                <a:lnTo>
                  <a:pt x="299703" y="348549"/>
                </a:lnTo>
                <a:lnTo>
                  <a:pt x="301148" y="356528"/>
                </a:lnTo>
                <a:lnTo>
                  <a:pt x="302179" y="364643"/>
                </a:lnTo>
                <a:lnTo>
                  <a:pt x="302867" y="372931"/>
                </a:lnTo>
                <a:lnTo>
                  <a:pt x="303142" y="381356"/>
                </a:lnTo>
                <a:lnTo>
                  <a:pt x="303142" y="385620"/>
                </a:lnTo>
                <a:lnTo>
                  <a:pt x="303124" y="385904"/>
                </a:lnTo>
                <a:lnTo>
                  <a:pt x="303245" y="389198"/>
                </a:lnTo>
                <a:lnTo>
                  <a:pt x="303211" y="393462"/>
                </a:lnTo>
                <a:lnTo>
                  <a:pt x="303073" y="395560"/>
                </a:lnTo>
                <a:lnTo>
                  <a:pt x="302592" y="399824"/>
                </a:lnTo>
                <a:lnTo>
                  <a:pt x="301732" y="403916"/>
                </a:lnTo>
                <a:lnTo>
                  <a:pt x="300494" y="407974"/>
                </a:lnTo>
                <a:lnTo>
                  <a:pt x="298947" y="411825"/>
                </a:lnTo>
                <a:lnTo>
                  <a:pt x="297021" y="415642"/>
                </a:lnTo>
                <a:lnTo>
                  <a:pt x="294785" y="419288"/>
                </a:lnTo>
                <a:lnTo>
                  <a:pt x="292172" y="422864"/>
                </a:lnTo>
                <a:lnTo>
                  <a:pt x="289283" y="426268"/>
                </a:lnTo>
                <a:lnTo>
                  <a:pt x="286085" y="429570"/>
                </a:lnTo>
                <a:lnTo>
                  <a:pt x="282577" y="432768"/>
                </a:lnTo>
                <a:lnTo>
                  <a:pt x="278760" y="435828"/>
                </a:lnTo>
                <a:lnTo>
                  <a:pt x="274702" y="438751"/>
                </a:lnTo>
                <a:lnTo>
                  <a:pt x="270369" y="441571"/>
                </a:lnTo>
                <a:lnTo>
                  <a:pt x="265761" y="444288"/>
                </a:lnTo>
                <a:lnTo>
                  <a:pt x="260878" y="446833"/>
                </a:lnTo>
                <a:lnTo>
                  <a:pt x="255754" y="449205"/>
                </a:lnTo>
                <a:lnTo>
                  <a:pt x="250389" y="451509"/>
                </a:lnTo>
                <a:lnTo>
                  <a:pt x="244818" y="453607"/>
                </a:lnTo>
                <a:lnTo>
                  <a:pt x="239006" y="455602"/>
                </a:lnTo>
                <a:lnTo>
                  <a:pt x="232953" y="457459"/>
                </a:lnTo>
                <a:lnTo>
                  <a:pt x="226729" y="459178"/>
                </a:lnTo>
                <a:lnTo>
                  <a:pt x="216997" y="461482"/>
                </a:lnTo>
                <a:lnTo>
                  <a:pt x="203413" y="464027"/>
                </a:lnTo>
                <a:lnTo>
                  <a:pt x="189176" y="465918"/>
                </a:lnTo>
                <a:lnTo>
                  <a:pt x="174251" y="467225"/>
                </a:lnTo>
                <a:lnTo>
                  <a:pt x="158844" y="467878"/>
                </a:lnTo>
                <a:lnTo>
                  <a:pt x="150935" y="467947"/>
                </a:lnTo>
                <a:lnTo>
                  <a:pt x="143025" y="467913"/>
                </a:lnTo>
                <a:lnTo>
                  <a:pt x="127653" y="467294"/>
                </a:lnTo>
                <a:lnTo>
                  <a:pt x="112797" y="466090"/>
                </a:lnTo>
                <a:lnTo>
                  <a:pt x="98629" y="464302"/>
                </a:lnTo>
                <a:lnTo>
                  <a:pt x="85114" y="461929"/>
                </a:lnTo>
                <a:lnTo>
                  <a:pt x="75485" y="459728"/>
                </a:lnTo>
                <a:lnTo>
                  <a:pt x="69295" y="458146"/>
                </a:lnTo>
                <a:lnTo>
                  <a:pt x="63345" y="456393"/>
                </a:lnTo>
                <a:lnTo>
                  <a:pt x="57567" y="454467"/>
                </a:lnTo>
                <a:lnTo>
                  <a:pt x="52065" y="452438"/>
                </a:lnTo>
                <a:lnTo>
                  <a:pt x="46735" y="450237"/>
                </a:lnTo>
                <a:lnTo>
                  <a:pt x="41679" y="447933"/>
                </a:lnTo>
                <a:lnTo>
                  <a:pt x="36865" y="445457"/>
                </a:lnTo>
                <a:lnTo>
                  <a:pt x="32326" y="442878"/>
                </a:lnTo>
                <a:lnTo>
                  <a:pt x="28061" y="440127"/>
                </a:lnTo>
                <a:lnTo>
                  <a:pt x="24038" y="437238"/>
                </a:lnTo>
                <a:lnTo>
                  <a:pt x="20289" y="434247"/>
                </a:lnTo>
                <a:lnTo>
                  <a:pt x="16850" y="431083"/>
                </a:lnTo>
                <a:lnTo>
                  <a:pt x="13687" y="427816"/>
                </a:lnTo>
                <a:lnTo>
                  <a:pt x="10832" y="424411"/>
                </a:lnTo>
                <a:lnTo>
                  <a:pt x="8322" y="420869"/>
                </a:lnTo>
                <a:lnTo>
                  <a:pt x="6121" y="417190"/>
                </a:lnTo>
                <a:lnTo>
                  <a:pt x="4229" y="413407"/>
                </a:lnTo>
                <a:lnTo>
                  <a:pt x="2716" y="409487"/>
                </a:lnTo>
                <a:lnTo>
                  <a:pt x="1478" y="405429"/>
                </a:lnTo>
                <a:lnTo>
                  <a:pt x="653" y="401199"/>
                </a:lnTo>
                <a:lnTo>
                  <a:pt x="206" y="396866"/>
                </a:lnTo>
                <a:lnTo>
                  <a:pt x="137" y="394666"/>
                </a:lnTo>
                <a:lnTo>
                  <a:pt x="103" y="390367"/>
                </a:lnTo>
                <a:lnTo>
                  <a:pt x="142" y="389141"/>
                </a:lnTo>
                <a:lnTo>
                  <a:pt x="137" y="389093"/>
                </a:lnTo>
                <a:lnTo>
                  <a:pt x="0" y="386824"/>
                </a:lnTo>
                <a:lnTo>
                  <a:pt x="0" y="382559"/>
                </a:lnTo>
                <a:lnTo>
                  <a:pt x="275" y="374031"/>
                </a:lnTo>
                <a:lnTo>
                  <a:pt x="997" y="365640"/>
                </a:lnTo>
                <a:lnTo>
                  <a:pt x="2063" y="357387"/>
                </a:lnTo>
                <a:lnTo>
                  <a:pt x="3507" y="349340"/>
                </a:lnTo>
                <a:lnTo>
                  <a:pt x="5296" y="341431"/>
                </a:lnTo>
                <a:lnTo>
                  <a:pt x="7462" y="333694"/>
                </a:lnTo>
                <a:lnTo>
                  <a:pt x="9973" y="326163"/>
                </a:lnTo>
                <a:lnTo>
                  <a:pt x="12827" y="318804"/>
                </a:lnTo>
                <a:lnTo>
                  <a:pt x="15956" y="311651"/>
                </a:lnTo>
                <a:lnTo>
                  <a:pt x="19464" y="304704"/>
                </a:lnTo>
                <a:lnTo>
                  <a:pt x="23213" y="297999"/>
                </a:lnTo>
                <a:lnTo>
                  <a:pt x="27305" y="291534"/>
                </a:lnTo>
                <a:lnTo>
                  <a:pt x="31672" y="285241"/>
                </a:lnTo>
                <a:lnTo>
                  <a:pt x="36281" y="279257"/>
                </a:lnTo>
                <a:lnTo>
                  <a:pt x="41198" y="273514"/>
                </a:lnTo>
                <a:lnTo>
                  <a:pt x="46357" y="268046"/>
                </a:lnTo>
                <a:lnTo>
                  <a:pt x="51756" y="262854"/>
                </a:lnTo>
                <a:lnTo>
                  <a:pt x="57430" y="257902"/>
                </a:lnTo>
                <a:lnTo>
                  <a:pt x="63277" y="253259"/>
                </a:lnTo>
                <a:lnTo>
                  <a:pt x="69329" y="248927"/>
                </a:lnTo>
                <a:lnTo>
                  <a:pt x="75657" y="244937"/>
                </a:lnTo>
                <a:lnTo>
                  <a:pt x="82122" y="241224"/>
                </a:lnTo>
                <a:lnTo>
                  <a:pt x="88794" y="237888"/>
                </a:lnTo>
                <a:lnTo>
                  <a:pt x="95637" y="234862"/>
                </a:lnTo>
                <a:lnTo>
                  <a:pt x="99982" y="233179"/>
                </a:lnTo>
                <a:lnTo>
                  <a:pt x="98090" y="231805"/>
                </a:lnTo>
                <a:lnTo>
                  <a:pt x="94307" y="228743"/>
                </a:lnTo>
                <a:lnTo>
                  <a:pt x="90661" y="225475"/>
                </a:lnTo>
                <a:lnTo>
                  <a:pt x="87119" y="222000"/>
                </a:lnTo>
                <a:lnTo>
                  <a:pt x="83782" y="218353"/>
                </a:lnTo>
                <a:lnTo>
                  <a:pt x="80549" y="214466"/>
                </a:lnTo>
                <a:lnTo>
                  <a:pt x="77523" y="210440"/>
                </a:lnTo>
                <a:lnTo>
                  <a:pt x="74599" y="206209"/>
                </a:lnTo>
                <a:lnTo>
                  <a:pt x="71848" y="201840"/>
                </a:lnTo>
                <a:lnTo>
                  <a:pt x="69303" y="197333"/>
                </a:lnTo>
                <a:lnTo>
                  <a:pt x="66964" y="192619"/>
                </a:lnTo>
                <a:lnTo>
                  <a:pt x="64763" y="187768"/>
                </a:lnTo>
                <a:lnTo>
                  <a:pt x="62768" y="182849"/>
                </a:lnTo>
                <a:lnTo>
                  <a:pt x="60945" y="177723"/>
                </a:lnTo>
                <a:lnTo>
                  <a:pt x="59363" y="172493"/>
                </a:lnTo>
                <a:lnTo>
                  <a:pt x="57987" y="167161"/>
                </a:lnTo>
                <a:lnTo>
                  <a:pt x="56818" y="161725"/>
                </a:lnTo>
                <a:lnTo>
                  <a:pt x="56228" y="158312"/>
                </a:lnTo>
                <a:lnTo>
                  <a:pt x="56025" y="157831"/>
                </a:lnTo>
                <a:lnTo>
                  <a:pt x="54375" y="153119"/>
                </a:lnTo>
                <a:lnTo>
                  <a:pt x="52965" y="148339"/>
                </a:lnTo>
                <a:lnTo>
                  <a:pt x="51864" y="143489"/>
                </a:lnTo>
                <a:lnTo>
                  <a:pt x="51005" y="138640"/>
                </a:lnTo>
                <a:lnTo>
                  <a:pt x="50351" y="133687"/>
                </a:lnTo>
                <a:lnTo>
                  <a:pt x="49698" y="126258"/>
                </a:lnTo>
                <a:lnTo>
                  <a:pt x="49423" y="116353"/>
                </a:lnTo>
                <a:lnTo>
                  <a:pt x="49629" y="101495"/>
                </a:lnTo>
                <a:lnTo>
                  <a:pt x="50076" y="91830"/>
                </a:lnTo>
                <a:lnTo>
                  <a:pt x="50523" y="88288"/>
                </a:lnTo>
                <a:lnTo>
                  <a:pt x="51692" y="81375"/>
                </a:lnTo>
                <a:lnTo>
                  <a:pt x="53137" y="74806"/>
                </a:lnTo>
                <a:lnTo>
                  <a:pt x="54925" y="68512"/>
                </a:lnTo>
                <a:lnTo>
                  <a:pt x="56988" y="62493"/>
                </a:lnTo>
                <a:lnTo>
                  <a:pt x="59429" y="56784"/>
                </a:lnTo>
                <a:lnTo>
                  <a:pt x="62147" y="51453"/>
                </a:lnTo>
                <a:lnTo>
                  <a:pt x="65173" y="46362"/>
                </a:lnTo>
                <a:lnTo>
                  <a:pt x="68508" y="41616"/>
                </a:lnTo>
                <a:lnTo>
                  <a:pt x="70191" y="39572"/>
                </a:lnTo>
                <a:lnTo>
                  <a:pt x="69519" y="39725"/>
                </a:lnTo>
                <a:lnTo>
                  <a:pt x="65112" y="40447"/>
                </a:lnTo>
                <a:lnTo>
                  <a:pt x="60498" y="40963"/>
                </a:lnTo>
                <a:lnTo>
                  <a:pt x="59844" y="40963"/>
                </a:lnTo>
                <a:lnTo>
                  <a:pt x="61635" y="40241"/>
                </a:lnTo>
                <a:lnTo>
                  <a:pt x="71206" y="35460"/>
                </a:lnTo>
                <a:lnTo>
                  <a:pt x="76370" y="32330"/>
                </a:lnTo>
                <a:lnTo>
                  <a:pt x="79434" y="30129"/>
                </a:lnTo>
                <a:lnTo>
                  <a:pt x="80743" y="28994"/>
                </a:lnTo>
                <a:lnTo>
                  <a:pt x="80881" y="29000"/>
                </a:lnTo>
                <a:lnTo>
                  <a:pt x="85083" y="25864"/>
                </a:lnTo>
                <a:lnTo>
                  <a:pt x="89966" y="22803"/>
                </a:lnTo>
                <a:lnTo>
                  <a:pt x="95227" y="20086"/>
                </a:lnTo>
                <a:lnTo>
                  <a:pt x="100763" y="17713"/>
                </a:lnTo>
                <a:lnTo>
                  <a:pt x="103652" y="16681"/>
                </a:lnTo>
                <a:lnTo>
                  <a:pt x="109429" y="14755"/>
                </a:lnTo>
                <a:lnTo>
                  <a:pt x="120227" y="11694"/>
                </a:lnTo>
                <a:lnTo>
                  <a:pt x="130302" y="9527"/>
                </a:lnTo>
                <a:lnTo>
                  <a:pt x="139965" y="8254"/>
                </a:lnTo>
                <a:lnTo>
                  <a:pt x="149284" y="7704"/>
                </a:lnTo>
                <a:lnTo>
                  <a:pt x="158500" y="7910"/>
                </a:lnTo>
                <a:lnTo>
                  <a:pt x="167819" y="8770"/>
                </a:lnTo>
                <a:lnTo>
                  <a:pt x="177413" y="10215"/>
                </a:lnTo>
                <a:lnTo>
                  <a:pt x="182433" y="11178"/>
                </a:lnTo>
                <a:lnTo>
                  <a:pt x="182192" y="10421"/>
                </a:lnTo>
                <a:lnTo>
                  <a:pt x="181264" y="8736"/>
                </a:lnTo>
                <a:lnTo>
                  <a:pt x="179888" y="7016"/>
                </a:lnTo>
                <a:lnTo>
                  <a:pt x="178204" y="5365"/>
                </a:lnTo>
                <a:lnTo>
                  <a:pt x="175521" y="2992"/>
                </a:lnTo>
                <a:lnTo>
                  <a:pt x="172117" y="619"/>
                </a:lnTo>
                <a:close/>
              </a:path>
            </a:pathLst>
          </a:custGeom>
          <a:solidFill>
            <a:schemeClr val="accent4"/>
          </a:solidFill>
          <a:ln w="635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dirty="0"/>
          </a:p>
        </p:txBody>
      </p:sp>
      <p:sp>
        <p:nvSpPr>
          <p:cNvPr id="47" name="Freeform 5"/>
          <p:cNvSpPr>
            <a:spLocks noEditPoints="1"/>
          </p:cNvSpPr>
          <p:nvPr/>
        </p:nvSpPr>
        <p:spPr bwMode="auto">
          <a:xfrm>
            <a:off x="1537470" y="5561214"/>
            <a:ext cx="260297" cy="464875"/>
          </a:xfrm>
          <a:custGeom>
            <a:avLst/>
            <a:gdLst>
              <a:gd name="T0" fmla="*/ 284 w 325"/>
              <a:gd name="T1" fmla="*/ 0 h 574"/>
              <a:gd name="T2" fmla="*/ 42 w 325"/>
              <a:gd name="T3" fmla="*/ 0 h 574"/>
              <a:gd name="T4" fmla="*/ 0 w 325"/>
              <a:gd name="T5" fmla="*/ 42 h 574"/>
              <a:gd name="T6" fmla="*/ 0 w 325"/>
              <a:gd name="T7" fmla="*/ 533 h 574"/>
              <a:gd name="T8" fmla="*/ 42 w 325"/>
              <a:gd name="T9" fmla="*/ 574 h 574"/>
              <a:gd name="T10" fmla="*/ 284 w 325"/>
              <a:gd name="T11" fmla="*/ 574 h 574"/>
              <a:gd name="T12" fmla="*/ 325 w 325"/>
              <a:gd name="T13" fmla="*/ 533 h 574"/>
              <a:gd name="T14" fmla="*/ 325 w 325"/>
              <a:gd name="T15" fmla="*/ 42 h 574"/>
              <a:gd name="T16" fmla="*/ 284 w 325"/>
              <a:gd name="T17" fmla="*/ 0 h 574"/>
              <a:gd name="T18" fmla="*/ 256 w 325"/>
              <a:gd name="T19" fmla="*/ 26 h 574"/>
              <a:gd name="T20" fmla="*/ 267 w 325"/>
              <a:gd name="T21" fmla="*/ 37 h 574"/>
              <a:gd name="T22" fmla="*/ 256 w 325"/>
              <a:gd name="T23" fmla="*/ 48 h 574"/>
              <a:gd name="T24" fmla="*/ 245 w 325"/>
              <a:gd name="T25" fmla="*/ 37 h 574"/>
              <a:gd name="T26" fmla="*/ 256 w 325"/>
              <a:gd name="T27" fmla="*/ 26 h 574"/>
              <a:gd name="T28" fmla="*/ 107 w 325"/>
              <a:gd name="T29" fmla="*/ 30 h 574"/>
              <a:gd name="T30" fmla="*/ 219 w 325"/>
              <a:gd name="T31" fmla="*/ 30 h 574"/>
              <a:gd name="T32" fmla="*/ 219 w 325"/>
              <a:gd name="T33" fmla="*/ 42 h 574"/>
              <a:gd name="T34" fmla="*/ 107 w 325"/>
              <a:gd name="T35" fmla="*/ 42 h 574"/>
              <a:gd name="T36" fmla="*/ 107 w 325"/>
              <a:gd name="T37" fmla="*/ 30 h 574"/>
              <a:gd name="T38" fmla="*/ 214 w 325"/>
              <a:gd name="T39" fmla="*/ 530 h 574"/>
              <a:gd name="T40" fmla="*/ 112 w 325"/>
              <a:gd name="T41" fmla="*/ 530 h 574"/>
              <a:gd name="T42" fmla="*/ 112 w 325"/>
              <a:gd name="T43" fmla="*/ 498 h 574"/>
              <a:gd name="T44" fmla="*/ 214 w 325"/>
              <a:gd name="T45" fmla="*/ 498 h 574"/>
              <a:gd name="T46" fmla="*/ 214 w 325"/>
              <a:gd name="T47" fmla="*/ 530 h 574"/>
              <a:gd name="T48" fmla="*/ 294 w 325"/>
              <a:gd name="T49" fmla="*/ 465 h 574"/>
              <a:gd name="T50" fmla="*/ 31 w 325"/>
              <a:gd name="T51" fmla="*/ 465 h 574"/>
              <a:gd name="T52" fmla="*/ 31 w 325"/>
              <a:gd name="T53" fmla="*/ 71 h 574"/>
              <a:gd name="T54" fmla="*/ 294 w 325"/>
              <a:gd name="T55" fmla="*/ 71 h 574"/>
              <a:gd name="T56" fmla="*/ 294 w 325"/>
              <a:gd name="T57" fmla="*/ 465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5" h="574">
                <a:moveTo>
                  <a:pt x="284" y="0"/>
                </a:moveTo>
                <a:cubicBezTo>
                  <a:pt x="42" y="0"/>
                  <a:pt x="42" y="0"/>
                  <a:pt x="42" y="0"/>
                </a:cubicBezTo>
                <a:cubicBezTo>
                  <a:pt x="19" y="0"/>
                  <a:pt x="0" y="19"/>
                  <a:pt x="0" y="42"/>
                </a:cubicBezTo>
                <a:cubicBezTo>
                  <a:pt x="0" y="533"/>
                  <a:pt x="0" y="533"/>
                  <a:pt x="0" y="533"/>
                </a:cubicBezTo>
                <a:cubicBezTo>
                  <a:pt x="0" y="556"/>
                  <a:pt x="19" y="574"/>
                  <a:pt x="42" y="574"/>
                </a:cubicBezTo>
                <a:cubicBezTo>
                  <a:pt x="284" y="574"/>
                  <a:pt x="284" y="574"/>
                  <a:pt x="284" y="574"/>
                </a:cubicBezTo>
                <a:cubicBezTo>
                  <a:pt x="307" y="574"/>
                  <a:pt x="325" y="556"/>
                  <a:pt x="325" y="533"/>
                </a:cubicBezTo>
                <a:cubicBezTo>
                  <a:pt x="325" y="42"/>
                  <a:pt x="325" y="42"/>
                  <a:pt x="325" y="42"/>
                </a:cubicBezTo>
                <a:cubicBezTo>
                  <a:pt x="325" y="19"/>
                  <a:pt x="307" y="0"/>
                  <a:pt x="284" y="0"/>
                </a:cubicBezTo>
                <a:close/>
                <a:moveTo>
                  <a:pt x="256" y="26"/>
                </a:moveTo>
                <a:cubicBezTo>
                  <a:pt x="262" y="26"/>
                  <a:pt x="267" y="31"/>
                  <a:pt x="267" y="37"/>
                </a:cubicBezTo>
                <a:cubicBezTo>
                  <a:pt x="267" y="43"/>
                  <a:pt x="262" y="48"/>
                  <a:pt x="256" y="48"/>
                </a:cubicBezTo>
                <a:cubicBezTo>
                  <a:pt x="250" y="48"/>
                  <a:pt x="245" y="43"/>
                  <a:pt x="245" y="37"/>
                </a:cubicBezTo>
                <a:cubicBezTo>
                  <a:pt x="245" y="31"/>
                  <a:pt x="250" y="26"/>
                  <a:pt x="256" y="26"/>
                </a:cubicBezTo>
                <a:close/>
                <a:moveTo>
                  <a:pt x="107" y="30"/>
                </a:moveTo>
                <a:cubicBezTo>
                  <a:pt x="219" y="30"/>
                  <a:pt x="219" y="30"/>
                  <a:pt x="219" y="30"/>
                </a:cubicBezTo>
                <a:cubicBezTo>
                  <a:pt x="219" y="42"/>
                  <a:pt x="219" y="42"/>
                  <a:pt x="219" y="42"/>
                </a:cubicBezTo>
                <a:cubicBezTo>
                  <a:pt x="107" y="42"/>
                  <a:pt x="107" y="42"/>
                  <a:pt x="107" y="42"/>
                </a:cubicBezTo>
                <a:lnTo>
                  <a:pt x="107" y="30"/>
                </a:lnTo>
                <a:close/>
                <a:moveTo>
                  <a:pt x="214" y="530"/>
                </a:moveTo>
                <a:cubicBezTo>
                  <a:pt x="112" y="530"/>
                  <a:pt x="112" y="530"/>
                  <a:pt x="112" y="530"/>
                </a:cubicBezTo>
                <a:cubicBezTo>
                  <a:pt x="112" y="498"/>
                  <a:pt x="112" y="498"/>
                  <a:pt x="112" y="498"/>
                </a:cubicBezTo>
                <a:cubicBezTo>
                  <a:pt x="214" y="498"/>
                  <a:pt x="214" y="498"/>
                  <a:pt x="214" y="498"/>
                </a:cubicBezTo>
                <a:lnTo>
                  <a:pt x="214" y="530"/>
                </a:lnTo>
                <a:close/>
                <a:moveTo>
                  <a:pt x="294" y="465"/>
                </a:moveTo>
                <a:cubicBezTo>
                  <a:pt x="31" y="465"/>
                  <a:pt x="31" y="465"/>
                  <a:pt x="31" y="465"/>
                </a:cubicBezTo>
                <a:cubicBezTo>
                  <a:pt x="31" y="71"/>
                  <a:pt x="31" y="71"/>
                  <a:pt x="31" y="71"/>
                </a:cubicBezTo>
                <a:cubicBezTo>
                  <a:pt x="294" y="71"/>
                  <a:pt x="294" y="71"/>
                  <a:pt x="294" y="71"/>
                </a:cubicBezTo>
                <a:lnTo>
                  <a:pt x="294" y="46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53" name="Group 52"/>
          <p:cNvGrpSpPr/>
          <p:nvPr/>
        </p:nvGrpSpPr>
        <p:grpSpPr>
          <a:xfrm>
            <a:off x="1463178" y="4356661"/>
            <a:ext cx="408881" cy="438762"/>
            <a:chOff x="6407151" y="2005013"/>
            <a:chExt cx="1716088" cy="1841501"/>
          </a:xfrm>
          <a:solidFill>
            <a:schemeClr val="bg1"/>
          </a:solidFill>
        </p:grpSpPr>
        <p:sp>
          <p:nvSpPr>
            <p:cNvPr id="48" name="Freeform 6"/>
            <p:cNvSpPr>
              <a:spLocks noEditPoints="1"/>
            </p:cNvSpPr>
            <p:nvPr/>
          </p:nvSpPr>
          <p:spPr bwMode="auto">
            <a:xfrm>
              <a:off x="6407151" y="2005013"/>
              <a:ext cx="1716088" cy="1355725"/>
            </a:xfrm>
            <a:custGeom>
              <a:avLst/>
              <a:gdLst>
                <a:gd name="T0" fmla="*/ 332 w 537"/>
                <a:gd name="T1" fmla="*/ 0 h 420"/>
                <a:gd name="T2" fmla="*/ 144 w 537"/>
                <a:gd name="T3" fmla="*/ 127 h 420"/>
                <a:gd name="T4" fmla="*/ 0 w 537"/>
                <a:gd name="T5" fmla="*/ 281 h 420"/>
                <a:gd name="T6" fmla="*/ 281 w 537"/>
                <a:gd name="T7" fmla="*/ 320 h 420"/>
                <a:gd name="T8" fmla="*/ 270 w 537"/>
                <a:gd name="T9" fmla="*/ 229 h 420"/>
                <a:gd name="T10" fmla="*/ 325 w 537"/>
                <a:gd name="T11" fmla="*/ 313 h 420"/>
                <a:gd name="T12" fmla="*/ 281 w 537"/>
                <a:gd name="T13" fmla="*/ 322 h 420"/>
                <a:gd name="T14" fmla="*/ 325 w 537"/>
                <a:gd name="T15" fmla="*/ 325 h 420"/>
                <a:gd name="T16" fmla="*/ 281 w 537"/>
                <a:gd name="T17" fmla="*/ 359 h 420"/>
                <a:gd name="T18" fmla="*/ 308 w 537"/>
                <a:gd name="T19" fmla="*/ 404 h 420"/>
                <a:gd name="T20" fmla="*/ 281 w 537"/>
                <a:gd name="T21" fmla="*/ 410 h 420"/>
                <a:gd name="T22" fmla="*/ 328 w 537"/>
                <a:gd name="T23" fmla="*/ 419 h 420"/>
                <a:gd name="T24" fmla="*/ 536 w 537"/>
                <a:gd name="T25" fmla="*/ 229 h 420"/>
                <a:gd name="T26" fmla="*/ 536 w 537"/>
                <a:gd name="T27" fmla="*/ 219 h 420"/>
                <a:gd name="T28" fmla="*/ 349 w 537"/>
                <a:gd name="T29" fmla="*/ 2 h 420"/>
                <a:gd name="T30" fmla="*/ 235 w 537"/>
                <a:gd name="T31" fmla="*/ 100 h 420"/>
                <a:gd name="T32" fmla="*/ 156 w 537"/>
                <a:gd name="T33" fmla="*/ 133 h 420"/>
                <a:gd name="T34" fmla="*/ 227 w 537"/>
                <a:gd name="T35" fmla="*/ 116 h 420"/>
                <a:gd name="T36" fmla="*/ 164 w 537"/>
                <a:gd name="T37" fmla="*/ 143 h 420"/>
                <a:gd name="T38" fmla="*/ 165 w 537"/>
                <a:gd name="T39" fmla="*/ 276 h 420"/>
                <a:gd name="T40" fmla="*/ 116 w 537"/>
                <a:gd name="T41" fmla="*/ 276 h 420"/>
                <a:gd name="T42" fmla="*/ 140 w 537"/>
                <a:gd name="T43" fmla="*/ 185 h 420"/>
                <a:gd name="T44" fmla="*/ 165 w 537"/>
                <a:gd name="T45" fmla="*/ 276 h 420"/>
                <a:gd name="T46" fmla="*/ 264 w 537"/>
                <a:gd name="T47" fmla="*/ 216 h 420"/>
                <a:gd name="T48" fmla="*/ 245 w 537"/>
                <a:gd name="T49" fmla="*/ 111 h 420"/>
                <a:gd name="T50" fmla="*/ 325 w 537"/>
                <a:gd name="T51" fmla="*/ 216 h 420"/>
                <a:gd name="T52" fmla="*/ 254 w 537"/>
                <a:gd name="T53" fmla="*/ 96 h 420"/>
                <a:gd name="T54" fmla="*/ 325 w 537"/>
                <a:gd name="T55" fmla="*/ 88 h 420"/>
                <a:gd name="T56" fmla="*/ 419 w 537"/>
                <a:gd name="T57" fmla="*/ 101 h 420"/>
                <a:gd name="T58" fmla="*/ 352 w 537"/>
                <a:gd name="T59" fmla="*/ 15 h 420"/>
                <a:gd name="T60" fmla="*/ 338 w 537"/>
                <a:gd name="T61" fmla="*/ 216 h 420"/>
                <a:gd name="T62" fmla="*/ 410 w 537"/>
                <a:gd name="T63" fmla="*/ 111 h 420"/>
                <a:gd name="T64" fmla="*/ 435 w 537"/>
                <a:gd name="T65" fmla="*/ 186 h 420"/>
                <a:gd name="T66" fmla="*/ 437 w 537"/>
                <a:gd name="T67" fmla="*/ 216 h 420"/>
                <a:gd name="T68" fmla="*/ 437 w 537"/>
                <a:gd name="T69" fmla="*/ 229 h 420"/>
                <a:gd name="T70" fmla="*/ 427 w 537"/>
                <a:gd name="T71" fmla="*/ 277 h 420"/>
                <a:gd name="T72" fmla="*/ 417 w 537"/>
                <a:gd name="T73" fmla="*/ 300 h 420"/>
                <a:gd name="T74" fmla="*/ 338 w 537"/>
                <a:gd name="T75" fmla="*/ 229 h 420"/>
                <a:gd name="T76" fmla="*/ 335 w 537"/>
                <a:gd name="T77" fmla="*/ 88 h 420"/>
                <a:gd name="T78" fmla="*/ 406 w 537"/>
                <a:gd name="T79" fmla="*/ 96 h 420"/>
                <a:gd name="T80" fmla="*/ 338 w 537"/>
                <a:gd name="T81" fmla="*/ 393 h 420"/>
                <a:gd name="T82" fmla="*/ 408 w 537"/>
                <a:gd name="T83" fmla="*/ 315 h 420"/>
                <a:gd name="T84" fmla="*/ 350 w 537"/>
                <a:gd name="T85" fmla="*/ 404 h 420"/>
                <a:gd name="T86" fmla="*/ 513 w 537"/>
                <a:gd name="T87" fmla="*/ 275 h 420"/>
                <a:gd name="T88" fmla="*/ 518 w 537"/>
                <a:gd name="T89" fmla="*/ 258 h 420"/>
                <a:gd name="T90" fmla="*/ 443 w 537"/>
                <a:gd name="T91" fmla="*/ 267 h 420"/>
                <a:gd name="T92" fmla="*/ 446 w 537"/>
                <a:gd name="T93" fmla="*/ 255 h 420"/>
                <a:gd name="T94" fmla="*/ 448 w 537"/>
                <a:gd name="T95" fmla="*/ 243 h 420"/>
                <a:gd name="T96" fmla="*/ 449 w 537"/>
                <a:gd name="T97" fmla="*/ 230 h 420"/>
                <a:gd name="T98" fmla="*/ 523 w 537"/>
                <a:gd name="T99" fmla="*/ 229 h 420"/>
                <a:gd name="T100" fmla="*/ 524 w 537"/>
                <a:gd name="T101" fmla="*/ 216 h 420"/>
                <a:gd name="T102" fmla="*/ 450 w 537"/>
                <a:gd name="T103" fmla="*/ 216 h 420"/>
                <a:gd name="T104" fmla="*/ 516 w 537"/>
                <a:gd name="T105" fmla="*/ 155 h 420"/>
                <a:gd name="T106" fmla="*/ 524 w 537"/>
                <a:gd name="T107" fmla="*/ 216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7" h="420">
                  <a:moveTo>
                    <a:pt x="349" y="2"/>
                  </a:moveTo>
                  <a:cubicBezTo>
                    <a:pt x="349" y="2"/>
                    <a:pt x="341" y="0"/>
                    <a:pt x="332" y="0"/>
                  </a:cubicBezTo>
                  <a:cubicBezTo>
                    <a:pt x="322" y="0"/>
                    <a:pt x="314" y="2"/>
                    <a:pt x="314" y="2"/>
                  </a:cubicBezTo>
                  <a:cubicBezTo>
                    <a:pt x="235" y="14"/>
                    <a:pt x="173" y="62"/>
                    <a:pt x="144" y="127"/>
                  </a:cubicBezTo>
                  <a:cubicBezTo>
                    <a:pt x="133" y="126"/>
                    <a:pt x="120" y="132"/>
                    <a:pt x="119" y="143"/>
                  </a:cubicBezTo>
                  <a:cubicBezTo>
                    <a:pt x="52" y="153"/>
                    <a:pt x="0" y="211"/>
                    <a:pt x="0" y="281"/>
                  </a:cubicBezTo>
                  <a:cubicBezTo>
                    <a:pt x="0" y="320"/>
                    <a:pt x="0" y="320"/>
                    <a:pt x="0" y="320"/>
                  </a:cubicBezTo>
                  <a:cubicBezTo>
                    <a:pt x="45" y="339"/>
                    <a:pt x="168" y="377"/>
                    <a:pt x="281" y="320"/>
                  </a:cubicBezTo>
                  <a:cubicBezTo>
                    <a:pt x="281" y="281"/>
                    <a:pt x="281" y="281"/>
                    <a:pt x="281" y="281"/>
                  </a:cubicBezTo>
                  <a:cubicBezTo>
                    <a:pt x="281" y="263"/>
                    <a:pt x="277" y="245"/>
                    <a:pt x="270" y="229"/>
                  </a:cubicBezTo>
                  <a:cubicBezTo>
                    <a:pt x="325" y="229"/>
                    <a:pt x="325" y="229"/>
                    <a:pt x="325" y="229"/>
                  </a:cubicBezTo>
                  <a:cubicBezTo>
                    <a:pt x="325" y="313"/>
                    <a:pt x="325" y="313"/>
                    <a:pt x="325" y="313"/>
                  </a:cubicBezTo>
                  <a:cubicBezTo>
                    <a:pt x="310" y="313"/>
                    <a:pt x="295" y="311"/>
                    <a:pt x="281" y="309"/>
                  </a:cubicBezTo>
                  <a:cubicBezTo>
                    <a:pt x="281" y="322"/>
                    <a:pt x="281" y="322"/>
                    <a:pt x="281" y="322"/>
                  </a:cubicBezTo>
                  <a:cubicBezTo>
                    <a:pt x="295" y="324"/>
                    <a:pt x="309" y="325"/>
                    <a:pt x="325" y="325"/>
                  </a:cubicBezTo>
                  <a:cubicBezTo>
                    <a:pt x="325" y="325"/>
                    <a:pt x="325" y="325"/>
                    <a:pt x="325" y="325"/>
                  </a:cubicBezTo>
                  <a:cubicBezTo>
                    <a:pt x="325" y="400"/>
                    <a:pt x="325" y="400"/>
                    <a:pt x="325" y="400"/>
                  </a:cubicBezTo>
                  <a:cubicBezTo>
                    <a:pt x="308" y="386"/>
                    <a:pt x="293" y="373"/>
                    <a:pt x="281" y="359"/>
                  </a:cubicBezTo>
                  <a:cubicBezTo>
                    <a:pt x="281" y="378"/>
                    <a:pt x="281" y="378"/>
                    <a:pt x="281" y="378"/>
                  </a:cubicBezTo>
                  <a:cubicBezTo>
                    <a:pt x="289" y="387"/>
                    <a:pt x="298" y="395"/>
                    <a:pt x="308" y="404"/>
                  </a:cubicBezTo>
                  <a:cubicBezTo>
                    <a:pt x="298" y="402"/>
                    <a:pt x="289" y="399"/>
                    <a:pt x="281" y="397"/>
                  </a:cubicBezTo>
                  <a:cubicBezTo>
                    <a:pt x="281" y="410"/>
                    <a:pt x="281" y="410"/>
                    <a:pt x="281" y="410"/>
                  </a:cubicBezTo>
                  <a:cubicBezTo>
                    <a:pt x="290" y="412"/>
                    <a:pt x="300" y="415"/>
                    <a:pt x="310" y="417"/>
                  </a:cubicBezTo>
                  <a:cubicBezTo>
                    <a:pt x="310" y="417"/>
                    <a:pt x="315" y="418"/>
                    <a:pt x="328" y="419"/>
                  </a:cubicBezTo>
                  <a:cubicBezTo>
                    <a:pt x="339" y="420"/>
                    <a:pt x="345" y="418"/>
                    <a:pt x="345" y="418"/>
                  </a:cubicBezTo>
                  <a:cubicBezTo>
                    <a:pt x="451" y="404"/>
                    <a:pt x="527" y="329"/>
                    <a:pt x="536" y="229"/>
                  </a:cubicBezTo>
                  <a:cubicBezTo>
                    <a:pt x="536" y="229"/>
                    <a:pt x="536" y="229"/>
                    <a:pt x="536" y="229"/>
                  </a:cubicBezTo>
                  <a:cubicBezTo>
                    <a:pt x="536" y="219"/>
                    <a:pt x="536" y="219"/>
                    <a:pt x="536" y="219"/>
                  </a:cubicBezTo>
                  <a:cubicBezTo>
                    <a:pt x="536" y="216"/>
                    <a:pt x="537" y="213"/>
                    <a:pt x="537" y="210"/>
                  </a:cubicBezTo>
                  <a:cubicBezTo>
                    <a:pt x="537" y="103"/>
                    <a:pt x="459" y="19"/>
                    <a:pt x="349" y="2"/>
                  </a:cubicBezTo>
                  <a:close/>
                  <a:moveTo>
                    <a:pt x="302" y="17"/>
                  </a:moveTo>
                  <a:cubicBezTo>
                    <a:pt x="282" y="35"/>
                    <a:pt x="255" y="63"/>
                    <a:pt x="235" y="100"/>
                  </a:cubicBezTo>
                  <a:cubicBezTo>
                    <a:pt x="199" y="110"/>
                    <a:pt x="172" y="124"/>
                    <a:pt x="156" y="133"/>
                  </a:cubicBezTo>
                  <a:cubicBezTo>
                    <a:pt x="156" y="133"/>
                    <a:pt x="156" y="133"/>
                    <a:pt x="156" y="133"/>
                  </a:cubicBezTo>
                  <a:cubicBezTo>
                    <a:pt x="180" y="75"/>
                    <a:pt x="233" y="32"/>
                    <a:pt x="302" y="17"/>
                  </a:cubicBezTo>
                  <a:close/>
                  <a:moveTo>
                    <a:pt x="227" y="116"/>
                  </a:moveTo>
                  <a:cubicBezTo>
                    <a:pt x="220" y="129"/>
                    <a:pt x="215" y="144"/>
                    <a:pt x="211" y="160"/>
                  </a:cubicBezTo>
                  <a:cubicBezTo>
                    <a:pt x="196" y="152"/>
                    <a:pt x="181" y="146"/>
                    <a:pt x="164" y="143"/>
                  </a:cubicBezTo>
                  <a:cubicBezTo>
                    <a:pt x="178" y="135"/>
                    <a:pt x="199" y="124"/>
                    <a:pt x="227" y="116"/>
                  </a:cubicBezTo>
                  <a:close/>
                  <a:moveTo>
                    <a:pt x="165" y="276"/>
                  </a:moveTo>
                  <a:cubicBezTo>
                    <a:pt x="165" y="289"/>
                    <a:pt x="154" y="300"/>
                    <a:pt x="140" y="300"/>
                  </a:cubicBezTo>
                  <a:cubicBezTo>
                    <a:pt x="127" y="300"/>
                    <a:pt x="116" y="289"/>
                    <a:pt x="116" y="276"/>
                  </a:cubicBezTo>
                  <a:cubicBezTo>
                    <a:pt x="116" y="209"/>
                    <a:pt x="116" y="209"/>
                    <a:pt x="116" y="209"/>
                  </a:cubicBezTo>
                  <a:cubicBezTo>
                    <a:pt x="116" y="196"/>
                    <a:pt x="127" y="185"/>
                    <a:pt x="140" y="185"/>
                  </a:cubicBezTo>
                  <a:cubicBezTo>
                    <a:pt x="154" y="185"/>
                    <a:pt x="165" y="196"/>
                    <a:pt x="165" y="209"/>
                  </a:cubicBezTo>
                  <a:lnTo>
                    <a:pt x="165" y="276"/>
                  </a:lnTo>
                  <a:close/>
                  <a:moveTo>
                    <a:pt x="325" y="216"/>
                  </a:moveTo>
                  <a:cubicBezTo>
                    <a:pt x="264" y="216"/>
                    <a:pt x="264" y="216"/>
                    <a:pt x="264" y="216"/>
                  </a:cubicBezTo>
                  <a:cubicBezTo>
                    <a:pt x="254" y="197"/>
                    <a:pt x="240" y="180"/>
                    <a:pt x="222" y="168"/>
                  </a:cubicBezTo>
                  <a:cubicBezTo>
                    <a:pt x="227" y="147"/>
                    <a:pt x="235" y="128"/>
                    <a:pt x="245" y="111"/>
                  </a:cubicBezTo>
                  <a:cubicBezTo>
                    <a:pt x="268" y="105"/>
                    <a:pt x="295" y="101"/>
                    <a:pt x="325" y="101"/>
                  </a:cubicBezTo>
                  <a:lnTo>
                    <a:pt x="325" y="216"/>
                  </a:lnTo>
                  <a:close/>
                  <a:moveTo>
                    <a:pt x="325" y="88"/>
                  </a:moveTo>
                  <a:cubicBezTo>
                    <a:pt x="299" y="88"/>
                    <a:pt x="276" y="91"/>
                    <a:pt x="254" y="96"/>
                  </a:cubicBezTo>
                  <a:cubicBezTo>
                    <a:pt x="281" y="55"/>
                    <a:pt x="313" y="28"/>
                    <a:pt x="325" y="18"/>
                  </a:cubicBezTo>
                  <a:lnTo>
                    <a:pt x="325" y="88"/>
                  </a:lnTo>
                  <a:close/>
                  <a:moveTo>
                    <a:pt x="510" y="137"/>
                  </a:moveTo>
                  <a:cubicBezTo>
                    <a:pt x="478" y="120"/>
                    <a:pt x="448" y="108"/>
                    <a:pt x="419" y="101"/>
                  </a:cubicBezTo>
                  <a:cubicBezTo>
                    <a:pt x="412" y="88"/>
                    <a:pt x="404" y="76"/>
                    <a:pt x="396" y="66"/>
                  </a:cubicBezTo>
                  <a:cubicBezTo>
                    <a:pt x="381" y="45"/>
                    <a:pt x="365" y="28"/>
                    <a:pt x="352" y="15"/>
                  </a:cubicBezTo>
                  <a:cubicBezTo>
                    <a:pt x="428" y="28"/>
                    <a:pt x="486" y="74"/>
                    <a:pt x="510" y="137"/>
                  </a:cubicBezTo>
                  <a:close/>
                  <a:moveTo>
                    <a:pt x="338" y="216"/>
                  </a:moveTo>
                  <a:cubicBezTo>
                    <a:pt x="338" y="101"/>
                    <a:pt x="338" y="101"/>
                    <a:pt x="338" y="101"/>
                  </a:cubicBezTo>
                  <a:cubicBezTo>
                    <a:pt x="360" y="102"/>
                    <a:pt x="384" y="105"/>
                    <a:pt x="410" y="111"/>
                  </a:cubicBezTo>
                  <a:cubicBezTo>
                    <a:pt x="421" y="133"/>
                    <a:pt x="430" y="157"/>
                    <a:pt x="435" y="183"/>
                  </a:cubicBezTo>
                  <a:cubicBezTo>
                    <a:pt x="435" y="184"/>
                    <a:pt x="435" y="185"/>
                    <a:pt x="435" y="186"/>
                  </a:cubicBezTo>
                  <a:cubicBezTo>
                    <a:pt x="436" y="190"/>
                    <a:pt x="436" y="195"/>
                    <a:pt x="437" y="199"/>
                  </a:cubicBezTo>
                  <a:cubicBezTo>
                    <a:pt x="437" y="205"/>
                    <a:pt x="437" y="210"/>
                    <a:pt x="437" y="216"/>
                  </a:cubicBezTo>
                  <a:lnTo>
                    <a:pt x="338" y="216"/>
                  </a:lnTo>
                  <a:close/>
                  <a:moveTo>
                    <a:pt x="437" y="229"/>
                  </a:moveTo>
                  <a:cubicBezTo>
                    <a:pt x="436" y="244"/>
                    <a:pt x="433" y="259"/>
                    <a:pt x="428" y="273"/>
                  </a:cubicBezTo>
                  <a:cubicBezTo>
                    <a:pt x="428" y="275"/>
                    <a:pt x="427" y="276"/>
                    <a:pt x="427" y="277"/>
                  </a:cubicBezTo>
                  <a:cubicBezTo>
                    <a:pt x="427" y="278"/>
                    <a:pt x="426" y="279"/>
                    <a:pt x="426" y="280"/>
                  </a:cubicBezTo>
                  <a:cubicBezTo>
                    <a:pt x="423" y="287"/>
                    <a:pt x="420" y="293"/>
                    <a:pt x="417" y="300"/>
                  </a:cubicBezTo>
                  <a:cubicBezTo>
                    <a:pt x="389" y="308"/>
                    <a:pt x="363" y="311"/>
                    <a:pt x="338" y="312"/>
                  </a:cubicBezTo>
                  <a:cubicBezTo>
                    <a:pt x="338" y="229"/>
                    <a:pt x="338" y="229"/>
                    <a:pt x="338" y="229"/>
                  </a:cubicBezTo>
                  <a:lnTo>
                    <a:pt x="437" y="229"/>
                  </a:lnTo>
                  <a:close/>
                  <a:moveTo>
                    <a:pt x="335" y="88"/>
                  </a:moveTo>
                  <a:cubicBezTo>
                    <a:pt x="335" y="18"/>
                    <a:pt x="335" y="18"/>
                    <a:pt x="335" y="18"/>
                  </a:cubicBezTo>
                  <a:cubicBezTo>
                    <a:pt x="347" y="28"/>
                    <a:pt x="380" y="55"/>
                    <a:pt x="406" y="96"/>
                  </a:cubicBezTo>
                  <a:cubicBezTo>
                    <a:pt x="385" y="91"/>
                    <a:pt x="361" y="88"/>
                    <a:pt x="335" y="88"/>
                  </a:cubicBezTo>
                  <a:close/>
                  <a:moveTo>
                    <a:pt x="338" y="393"/>
                  </a:moveTo>
                  <a:cubicBezTo>
                    <a:pt x="338" y="325"/>
                    <a:pt x="338" y="325"/>
                    <a:pt x="338" y="325"/>
                  </a:cubicBezTo>
                  <a:cubicBezTo>
                    <a:pt x="360" y="324"/>
                    <a:pt x="383" y="321"/>
                    <a:pt x="408" y="315"/>
                  </a:cubicBezTo>
                  <a:cubicBezTo>
                    <a:pt x="392" y="341"/>
                    <a:pt x="369" y="366"/>
                    <a:pt x="338" y="393"/>
                  </a:cubicBezTo>
                  <a:close/>
                  <a:moveTo>
                    <a:pt x="350" y="404"/>
                  </a:moveTo>
                  <a:cubicBezTo>
                    <a:pt x="385" y="374"/>
                    <a:pt x="410" y="343"/>
                    <a:pt x="426" y="310"/>
                  </a:cubicBezTo>
                  <a:cubicBezTo>
                    <a:pt x="454" y="303"/>
                    <a:pt x="483" y="291"/>
                    <a:pt x="513" y="275"/>
                  </a:cubicBezTo>
                  <a:cubicBezTo>
                    <a:pt x="489" y="343"/>
                    <a:pt x="429" y="392"/>
                    <a:pt x="350" y="404"/>
                  </a:cubicBezTo>
                  <a:close/>
                  <a:moveTo>
                    <a:pt x="518" y="258"/>
                  </a:moveTo>
                  <a:cubicBezTo>
                    <a:pt x="489" y="274"/>
                    <a:pt x="460" y="287"/>
                    <a:pt x="433" y="295"/>
                  </a:cubicBezTo>
                  <a:cubicBezTo>
                    <a:pt x="437" y="286"/>
                    <a:pt x="441" y="276"/>
                    <a:pt x="443" y="267"/>
                  </a:cubicBezTo>
                  <a:cubicBezTo>
                    <a:pt x="444" y="265"/>
                    <a:pt x="444" y="264"/>
                    <a:pt x="444" y="262"/>
                  </a:cubicBezTo>
                  <a:cubicBezTo>
                    <a:pt x="445" y="260"/>
                    <a:pt x="446" y="258"/>
                    <a:pt x="446" y="255"/>
                  </a:cubicBezTo>
                  <a:cubicBezTo>
                    <a:pt x="447" y="252"/>
                    <a:pt x="447" y="248"/>
                    <a:pt x="448" y="245"/>
                  </a:cubicBezTo>
                  <a:cubicBezTo>
                    <a:pt x="448" y="244"/>
                    <a:pt x="448" y="244"/>
                    <a:pt x="448" y="243"/>
                  </a:cubicBezTo>
                  <a:cubicBezTo>
                    <a:pt x="449" y="239"/>
                    <a:pt x="449" y="235"/>
                    <a:pt x="449" y="230"/>
                  </a:cubicBezTo>
                  <a:cubicBezTo>
                    <a:pt x="449" y="230"/>
                    <a:pt x="449" y="230"/>
                    <a:pt x="449" y="230"/>
                  </a:cubicBezTo>
                  <a:cubicBezTo>
                    <a:pt x="450" y="230"/>
                    <a:pt x="450" y="229"/>
                    <a:pt x="450" y="229"/>
                  </a:cubicBezTo>
                  <a:cubicBezTo>
                    <a:pt x="523" y="229"/>
                    <a:pt x="523" y="229"/>
                    <a:pt x="523" y="229"/>
                  </a:cubicBezTo>
                  <a:cubicBezTo>
                    <a:pt x="522" y="239"/>
                    <a:pt x="520" y="248"/>
                    <a:pt x="518" y="258"/>
                  </a:cubicBezTo>
                  <a:close/>
                  <a:moveTo>
                    <a:pt x="524" y="216"/>
                  </a:moveTo>
                  <a:cubicBezTo>
                    <a:pt x="450" y="216"/>
                    <a:pt x="450" y="216"/>
                    <a:pt x="450" y="216"/>
                  </a:cubicBezTo>
                  <a:cubicBezTo>
                    <a:pt x="450" y="216"/>
                    <a:pt x="450" y="216"/>
                    <a:pt x="450" y="216"/>
                  </a:cubicBezTo>
                  <a:cubicBezTo>
                    <a:pt x="450" y="178"/>
                    <a:pt x="441" y="145"/>
                    <a:pt x="427" y="116"/>
                  </a:cubicBezTo>
                  <a:cubicBezTo>
                    <a:pt x="455" y="125"/>
                    <a:pt x="485" y="137"/>
                    <a:pt x="516" y="155"/>
                  </a:cubicBezTo>
                  <a:cubicBezTo>
                    <a:pt x="521" y="172"/>
                    <a:pt x="524" y="190"/>
                    <a:pt x="524" y="210"/>
                  </a:cubicBezTo>
                  <a:cubicBezTo>
                    <a:pt x="524" y="212"/>
                    <a:pt x="524" y="214"/>
                    <a:pt x="524"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7"/>
            <p:cNvSpPr>
              <a:spLocks/>
            </p:cNvSpPr>
            <p:nvPr/>
          </p:nvSpPr>
          <p:spPr bwMode="auto">
            <a:xfrm>
              <a:off x="6407151" y="3095626"/>
              <a:ext cx="898525" cy="750888"/>
            </a:xfrm>
            <a:custGeom>
              <a:avLst/>
              <a:gdLst>
                <a:gd name="T0" fmla="*/ 0 w 281"/>
                <a:gd name="T1" fmla="*/ 0 h 232"/>
                <a:gd name="T2" fmla="*/ 0 w 281"/>
                <a:gd name="T3" fmla="*/ 92 h 232"/>
                <a:gd name="T4" fmla="*/ 140 w 281"/>
                <a:gd name="T5" fmla="*/ 232 h 232"/>
                <a:gd name="T6" fmla="*/ 281 w 281"/>
                <a:gd name="T7" fmla="*/ 92 h 232"/>
                <a:gd name="T8" fmla="*/ 281 w 281"/>
                <a:gd name="T9" fmla="*/ 2 h 232"/>
                <a:gd name="T10" fmla="*/ 0 w 281"/>
                <a:gd name="T11" fmla="*/ 0 h 232"/>
              </a:gdLst>
              <a:ahLst/>
              <a:cxnLst>
                <a:cxn ang="0">
                  <a:pos x="T0" y="T1"/>
                </a:cxn>
                <a:cxn ang="0">
                  <a:pos x="T2" y="T3"/>
                </a:cxn>
                <a:cxn ang="0">
                  <a:pos x="T4" y="T5"/>
                </a:cxn>
                <a:cxn ang="0">
                  <a:pos x="T6" y="T7"/>
                </a:cxn>
                <a:cxn ang="0">
                  <a:pos x="T8" y="T9"/>
                </a:cxn>
                <a:cxn ang="0">
                  <a:pos x="T10" y="T11"/>
                </a:cxn>
              </a:cxnLst>
              <a:rect l="0" t="0" r="r" b="b"/>
              <a:pathLst>
                <a:path w="281" h="232">
                  <a:moveTo>
                    <a:pt x="0" y="0"/>
                  </a:moveTo>
                  <a:cubicBezTo>
                    <a:pt x="0" y="92"/>
                    <a:pt x="0" y="92"/>
                    <a:pt x="0" y="92"/>
                  </a:cubicBezTo>
                  <a:cubicBezTo>
                    <a:pt x="0" y="170"/>
                    <a:pt x="63" y="232"/>
                    <a:pt x="140" y="232"/>
                  </a:cubicBezTo>
                  <a:cubicBezTo>
                    <a:pt x="218" y="232"/>
                    <a:pt x="281" y="170"/>
                    <a:pt x="281" y="92"/>
                  </a:cubicBezTo>
                  <a:cubicBezTo>
                    <a:pt x="281" y="2"/>
                    <a:pt x="281" y="2"/>
                    <a:pt x="281" y="2"/>
                  </a:cubicBezTo>
                  <a:cubicBezTo>
                    <a:pt x="245" y="20"/>
                    <a:pt x="147" y="5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2" name="Group 51"/>
          <p:cNvGrpSpPr/>
          <p:nvPr/>
        </p:nvGrpSpPr>
        <p:grpSpPr>
          <a:xfrm>
            <a:off x="1464806" y="4995820"/>
            <a:ext cx="405625" cy="297717"/>
            <a:chOff x="4071938" y="4162426"/>
            <a:chExt cx="1658938" cy="1217612"/>
          </a:xfrm>
          <a:solidFill>
            <a:schemeClr val="bg1"/>
          </a:solidFill>
        </p:grpSpPr>
        <p:sp>
          <p:nvSpPr>
            <p:cNvPr id="31" name="Oval 30"/>
            <p:cNvSpPr/>
            <p:nvPr/>
          </p:nvSpPr>
          <p:spPr>
            <a:xfrm>
              <a:off x="5526000" y="4647889"/>
              <a:ext cx="144000" cy="144000"/>
            </a:xfrm>
            <a:prstGeom prst="ellipse">
              <a:avLst/>
            </a:prstGeom>
            <a:grp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Freeform 8"/>
            <p:cNvSpPr>
              <a:spLocks/>
            </p:cNvSpPr>
            <p:nvPr/>
          </p:nvSpPr>
          <p:spPr bwMode="auto">
            <a:xfrm>
              <a:off x="4071938" y="4418013"/>
              <a:ext cx="1658938" cy="962025"/>
            </a:xfrm>
            <a:custGeom>
              <a:avLst/>
              <a:gdLst>
                <a:gd name="T0" fmla="*/ 0 w 1045"/>
                <a:gd name="T1" fmla="*/ 0 h 606"/>
                <a:gd name="T2" fmla="*/ 0 w 1045"/>
                <a:gd name="T3" fmla="*/ 606 h 606"/>
                <a:gd name="T4" fmla="*/ 1045 w 1045"/>
                <a:gd name="T5" fmla="*/ 606 h 606"/>
                <a:gd name="T6" fmla="*/ 1045 w 1045"/>
                <a:gd name="T7" fmla="*/ 0 h 606"/>
                <a:gd name="T8" fmla="*/ 523 w 1045"/>
                <a:gd name="T9" fmla="*/ 376 h 606"/>
                <a:gd name="T10" fmla="*/ 0 w 1045"/>
                <a:gd name="T11" fmla="*/ 0 h 606"/>
              </a:gdLst>
              <a:ahLst/>
              <a:cxnLst>
                <a:cxn ang="0">
                  <a:pos x="T0" y="T1"/>
                </a:cxn>
                <a:cxn ang="0">
                  <a:pos x="T2" y="T3"/>
                </a:cxn>
                <a:cxn ang="0">
                  <a:pos x="T4" y="T5"/>
                </a:cxn>
                <a:cxn ang="0">
                  <a:pos x="T6" y="T7"/>
                </a:cxn>
                <a:cxn ang="0">
                  <a:pos x="T8" y="T9"/>
                </a:cxn>
                <a:cxn ang="0">
                  <a:pos x="T10" y="T11"/>
                </a:cxn>
              </a:cxnLst>
              <a:rect l="0" t="0" r="r" b="b"/>
              <a:pathLst>
                <a:path w="1045" h="606">
                  <a:moveTo>
                    <a:pt x="0" y="0"/>
                  </a:moveTo>
                  <a:lnTo>
                    <a:pt x="0" y="606"/>
                  </a:lnTo>
                  <a:lnTo>
                    <a:pt x="1045" y="606"/>
                  </a:lnTo>
                  <a:lnTo>
                    <a:pt x="1045" y="0"/>
                  </a:lnTo>
                  <a:lnTo>
                    <a:pt x="523" y="37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9"/>
            <p:cNvSpPr>
              <a:spLocks noEditPoints="1"/>
            </p:cNvSpPr>
            <p:nvPr/>
          </p:nvSpPr>
          <p:spPr bwMode="auto">
            <a:xfrm>
              <a:off x="4084638" y="4162426"/>
              <a:ext cx="1631950" cy="742950"/>
            </a:xfrm>
            <a:custGeom>
              <a:avLst/>
              <a:gdLst>
                <a:gd name="T0" fmla="*/ 256 w 511"/>
                <a:gd name="T1" fmla="*/ 230 h 230"/>
                <a:gd name="T2" fmla="*/ 247 w 511"/>
                <a:gd name="T3" fmla="*/ 227 h 230"/>
                <a:gd name="T4" fmla="*/ 7 w 511"/>
                <a:gd name="T5" fmla="*/ 54 h 230"/>
                <a:gd name="T6" fmla="*/ 0 w 511"/>
                <a:gd name="T7" fmla="*/ 41 h 230"/>
                <a:gd name="T8" fmla="*/ 0 w 511"/>
                <a:gd name="T9" fmla="*/ 15 h 230"/>
                <a:gd name="T10" fmla="*/ 16 w 511"/>
                <a:gd name="T11" fmla="*/ 0 h 230"/>
                <a:gd name="T12" fmla="*/ 496 w 511"/>
                <a:gd name="T13" fmla="*/ 0 h 230"/>
                <a:gd name="T14" fmla="*/ 511 w 511"/>
                <a:gd name="T15" fmla="*/ 15 h 230"/>
                <a:gd name="T16" fmla="*/ 511 w 511"/>
                <a:gd name="T17" fmla="*/ 40 h 230"/>
                <a:gd name="T18" fmla="*/ 505 w 511"/>
                <a:gd name="T19" fmla="*/ 53 h 230"/>
                <a:gd name="T20" fmla="*/ 265 w 511"/>
                <a:gd name="T21" fmla="*/ 227 h 230"/>
                <a:gd name="T22" fmla="*/ 256 w 511"/>
                <a:gd name="T23" fmla="*/ 230 h 230"/>
                <a:gd name="T24" fmla="*/ 31 w 511"/>
                <a:gd name="T25" fmla="*/ 33 h 230"/>
                <a:gd name="T26" fmla="*/ 256 w 511"/>
                <a:gd name="T27" fmla="*/ 195 h 230"/>
                <a:gd name="T28" fmla="*/ 480 w 511"/>
                <a:gd name="T29" fmla="*/ 32 h 230"/>
                <a:gd name="T30" fmla="*/ 480 w 511"/>
                <a:gd name="T31" fmla="*/ 31 h 230"/>
                <a:gd name="T32" fmla="*/ 31 w 511"/>
                <a:gd name="T33" fmla="*/ 31 h 230"/>
                <a:gd name="T34" fmla="*/ 31 w 511"/>
                <a:gd name="T35" fmla="*/ 3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1" h="230">
                  <a:moveTo>
                    <a:pt x="256" y="230"/>
                  </a:moveTo>
                  <a:cubicBezTo>
                    <a:pt x="253" y="230"/>
                    <a:pt x="249" y="229"/>
                    <a:pt x="247" y="227"/>
                  </a:cubicBezTo>
                  <a:cubicBezTo>
                    <a:pt x="7" y="54"/>
                    <a:pt x="7" y="54"/>
                    <a:pt x="7" y="54"/>
                  </a:cubicBezTo>
                  <a:cubicBezTo>
                    <a:pt x="3" y="51"/>
                    <a:pt x="0" y="46"/>
                    <a:pt x="0" y="41"/>
                  </a:cubicBezTo>
                  <a:cubicBezTo>
                    <a:pt x="0" y="15"/>
                    <a:pt x="0" y="15"/>
                    <a:pt x="0" y="15"/>
                  </a:cubicBezTo>
                  <a:cubicBezTo>
                    <a:pt x="0" y="7"/>
                    <a:pt x="7" y="0"/>
                    <a:pt x="16" y="0"/>
                  </a:cubicBezTo>
                  <a:cubicBezTo>
                    <a:pt x="496" y="0"/>
                    <a:pt x="496" y="0"/>
                    <a:pt x="496" y="0"/>
                  </a:cubicBezTo>
                  <a:cubicBezTo>
                    <a:pt x="504" y="0"/>
                    <a:pt x="511" y="7"/>
                    <a:pt x="511" y="15"/>
                  </a:cubicBezTo>
                  <a:cubicBezTo>
                    <a:pt x="511" y="40"/>
                    <a:pt x="511" y="40"/>
                    <a:pt x="511" y="40"/>
                  </a:cubicBezTo>
                  <a:cubicBezTo>
                    <a:pt x="511" y="45"/>
                    <a:pt x="509" y="50"/>
                    <a:pt x="505" y="53"/>
                  </a:cubicBezTo>
                  <a:cubicBezTo>
                    <a:pt x="265" y="227"/>
                    <a:pt x="265" y="227"/>
                    <a:pt x="265" y="227"/>
                  </a:cubicBezTo>
                  <a:cubicBezTo>
                    <a:pt x="262" y="229"/>
                    <a:pt x="259" y="230"/>
                    <a:pt x="256" y="230"/>
                  </a:cubicBezTo>
                  <a:close/>
                  <a:moveTo>
                    <a:pt x="31" y="33"/>
                  </a:moveTo>
                  <a:cubicBezTo>
                    <a:pt x="256" y="195"/>
                    <a:pt x="256" y="195"/>
                    <a:pt x="256" y="195"/>
                  </a:cubicBezTo>
                  <a:cubicBezTo>
                    <a:pt x="480" y="32"/>
                    <a:pt x="480" y="32"/>
                    <a:pt x="480" y="32"/>
                  </a:cubicBezTo>
                  <a:cubicBezTo>
                    <a:pt x="480" y="31"/>
                    <a:pt x="480" y="31"/>
                    <a:pt x="480" y="31"/>
                  </a:cubicBezTo>
                  <a:cubicBezTo>
                    <a:pt x="31" y="31"/>
                    <a:pt x="31" y="31"/>
                    <a:pt x="31" y="31"/>
                  </a:cubicBezTo>
                  <a:lnTo>
                    <a:pt x="31"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55" name="Rectangle 54"/>
          <p:cNvSpPr/>
          <p:nvPr/>
        </p:nvSpPr>
        <p:spPr>
          <a:xfrm>
            <a:off x="1914156" y="5587236"/>
            <a:ext cx="1901483" cy="369332"/>
          </a:xfrm>
          <a:prstGeom prst="rect">
            <a:avLst/>
          </a:prstGeom>
        </p:spPr>
        <p:txBody>
          <a:bodyPr wrap="none">
            <a:spAutoFit/>
          </a:bodyPr>
          <a:lstStyle/>
          <a:p>
            <a:r>
              <a:rPr lang="en-US" sz="1800">
                <a:solidFill>
                  <a:schemeClr val="bg1"/>
                </a:solidFill>
                <a:latin typeface="Calibri Light" panose="020F0302020204030204" pitchFamily="34" charset="0"/>
              </a:rPr>
              <a:t>+1 (408) 260-5548</a:t>
            </a:r>
            <a:endParaRPr lang="en-US" sz="1800" dirty="0">
              <a:solidFill>
                <a:schemeClr val="bg1"/>
              </a:solidFill>
              <a:latin typeface="Calibri Light" panose="020F0302020204030204" pitchFamily="34" charset="0"/>
            </a:endParaRPr>
          </a:p>
        </p:txBody>
      </p:sp>
      <p:sp>
        <p:nvSpPr>
          <p:cNvPr id="56" name="Rectangle 55"/>
          <p:cNvSpPr/>
          <p:nvPr/>
        </p:nvSpPr>
        <p:spPr>
          <a:xfrm>
            <a:off x="1914156" y="4962305"/>
            <a:ext cx="2213042" cy="369332"/>
          </a:xfrm>
          <a:prstGeom prst="rect">
            <a:avLst/>
          </a:prstGeom>
        </p:spPr>
        <p:txBody>
          <a:bodyPr wrap="none">
            <a:spAutoFit/>
          </a:bodyPr>
          <a:lstStyle/>
          <a:p>
            <a:r>
              <a:rPr lang="en-US" sz="1800">
                <a:solidFill>
                  <a:schemeClr val="bg1"/>
                </a:solidFill>
                <a:latin typeface="Calibri Light" panose="020F0302020204030204" pitchFamily="34" charset="0"/>
              </a:rPr>
              <a:t>info@slidemodel.</a:t>
            </a:r>
            <a:r>
              <a:rPr lang="en-US" sz="1800" dirty="0">
                <a:solidFill>
                  <a:schemeClr val="bg1"/>
                </a:solidFill>
                <a:latin typeface="Calibri Light" panose="020F0302020204030204" pitchFamily="34" charset="0"/>
              </a:rPr>
              <a:t>com</a:t>
            </a:r>
          </a:p>
        </p:txBody>
      </p:sp>
      <p:sp>
        <p:nvSpPr>
          <p:cNvPr id="57" name="Rectangle 56"/>
          <p:cNvSpPr/>
          <p:nvPr/>
        </p:nvSpPr>
        <p:spPr>
          <a:xfrm>
            <a:off x="1914156" y="4337374"/>
            <a:ext cx="1653979" cy="369332"/>
          </a:xfrm>
          <a:prstGeom prst="rect">
            <a:avLst/>
          </a:prstGeom>
        </p:spPr>
        <p:txBody>
          <a:bodyPr wrap="none">
            <a:spAutoFit/>
          </a:bodyPr>
          <a:lstStyle/>
          <a:p>
            <a:r>
              <a:rPr lang="en-US" sz="1800">
                <a:solidFill>
                  <a:schemeClr val="bg1"/>
                </a:solidFill>
                <a:latin typeface="Calibri Light" panose="020F0302020204030204" pitchFamily="34" charset="0"/>
              </a:rPr>
              <a:t>slidemodel.</a:t>
            </a:r>
            <a:r>
              <a:rPr lang="en-US" sz="1800" dirty="0">
                <a:solidFill>
                  <a:schemeClr val="bg1"/>
                </a:solidFill>
                <a:latin typeface="Calibri Light" panose="020F0302020204030204" pitchFamily="34" charset="0"/>
              </a:rPr>
              <a:t>com</a:t>
            </a:r>
          </a:p>
        </p:txBody>
      </p:sp>
      <p:sp>
        <p:nvSpPr>
          <p:cNvPr id="59" name="Rectangle 58"/>
          <p:cNvSpPr/>
          <p:nvPr/>
        </p:nvSpPr>
        <p:spPr>
          <a:xfrm>
            <a:off x="5435600" y="2852841"/>
            <a:ext cx="1422400" cy="369332"/>
          </a:xfrm>
          <a:prstGeom prst="rect">
            <a:avLst/>
          </a:prstGeom>
        </p:spPr>
        <p:txBody>
          <a:bodyPr wrap="square">
            <a:spAutoFit/>
          </a:bodyPr>
          <a:lstStyle/>
          <a:p>
            <a:r>
              <a:rPr lang="en-US" sz="1600" b="1" dirty="0">
                <a:solidFill>
                  <a:schemeClr val="tx1">
                    <a:lumMod val="75000"/>
                    <a:lumOff val="25000"/>
                  </a:schemeClr>
                </a:solidFill>
                <a:latin typeface="Calibri Light" panose="020F0302020204030204" pitchFamily="34" charset="0"/>
              </a:rPr>
              <a:t>OBJECTIVES</a:t>
            </a:r>
            <a:r>
              <a:rPr lang="en-US" sz="1800" b="1" dirty="0">
                <a:solidFill>
                  <a:schemeClr val="tx1">
                    <a:lumMod val="75000"/>
                    <a:lumOff val="25000"/>
                  </a:schemeClr>
                </a:solidFill>
                <a:latin typeface="Calibri Light" panose="020F0302020204030204" pitchFamily="34" charset="0"/>
              </a:rPr>
              <a:t>:</a:t>
            </a:r>
            <a:endParaRPr lang="en-US" sz="1600" dirty="0">
              <a:solidFill>
                <a:schemeClr val="tx1">
                  <a:lumMod val="75000"/>
                  <a:lumOff val="25000"/>
                </a:schemeClr>
              </a:solidFill>
              <a:latin typeface="Calibri Light" panose="020F0302020204030204" pitchFamily="34" charset="0"/>
            </a:endParaRPr>
          </a:p>
        </p:txBody>
      </p:sp>
      <p:sp>
        <p:nvSpPr>
          <p:cNvPr id="60" name="Rectangle 59"/>
          <p:cNvSpPr/>
          <p:nvPr/>
        </p:nvSpPr>
        <p:spPr>
          <a:xfrm>
            <a:off x="5410200" y="3260156"/>
            <a:ext cx="6400800" cy="1077218"/>
          </a:xfrm>
          <a:prstGeom prst="rect">
            <a:avLst/>
          </a:prstGeom>
        </p:spPr>
        <p:txBody>
          <a:bodyPr wrap="square">
            <a:spAutoFit/>
          </a:bodyPr>
          <a:lstStyle/>
          <a:p>
            <a:pPr marL="285750" indent="-285750">
              <a:buFont typeface="Arial" panose="020B0604020202020204" pitchFamily="34" charset="0"/>
              <a:buChar char="•"/>
            </a:pPr>
            <a:r>
              <a:rPr lang="en-US" sz="1600" dirty="0">
                <a:solidFill>
                  <a:schemeClr val="tx1">
                    <a:lumMod val="75000"/>
                    <a:lumOff val="25000"/>
                  </a:schemeClr>
                </a:solidFill>
                <a:latin typeface="Calibri Light" panose="020F0302020204030204" pitchFamily="34" charset="0"/>
              </a:rPr>
              <a:t>Lorem ipsum dolor sit amet, consectetur adipiscing elit. Nam nunc nibh, commodo quis mattis nec, convallis in orci.</a:t>
            </a:r>
          </a:p>
          <a:p>
            <a:pPr marL="285750" indent="-285750">
              <a:buFont typeface="Arial" panose="020B0604020202020204" pitchFamily="34" charset="0"/>
              <a:buChar char="•"/>
            </a:pPr>
            <a:r>
              <a:rPr lang="en-US" sz="1600" dirty="0">
                <a:solidFill>
                  <a:schemeClr val="tx1">
                    <a:lumMod val="75000"/>
                    <a:lumOff val="25000"/>
                  </a:schemeClr>
                </a:solidFill>
                <a:latin typeface="Calibri Light" panose="020F0302020204030204" pitchFamily="34" charset="0"/>
              </a:rPr>
              <a:t>Nulla enim massa, euismod nec dolor at, dapibus volutpat lorem.</a:t>
            </a:r>
          </a:p>
          <a:p>
            <a:pPr marL="285750" indent="-285750">
              <a:buFont typeface="Arial" panose="020B0604020202020204" pitchFamily="34" charset="0"/>
              <a:buChar char="•"/>
            </a:pPr>
            <a:r>
              <a:rPr lang="en-US" sz="1600" dirty="0">
                <a:solidFill>
                  <a:schemeClr val="tx1">
                    <a:lumMod val="75000"/>
                    <a:lumOff val="25000"/>
                  </a:schemeClr>
                </a:solidFill>
                <a:latin typeface="Calibri Light" panose="020F0302020204030204" pitchFamily="34" charset="0"/>
              </a:rPr>
              <a:t>Sed cursus commodo sapien, non pharetra diam imperdiet eget. </a:t>
            </a:r>
          </a:p>
        </p:txBody>
      </p:sp>
      <p:sp>
        <p:nvSpPr>
          <p:cNvPr id="61" name="Oval 60"/>
          <p:cNvSpPr/>
          <p:nvPr/>
        </p:nvSpPr>
        <p:spPr>
          <a:xfrm>
            <a:off x="5464800" y="3354213"/>
            <a:ext cx="144000" cy="144000"/>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Oval 61"/>
          <p:cNvSpPr/>
          <p:nvPr/>
        </p:nvSpPr>
        <p:spPr>
          <a:xfrm>
            <a:off x="5464800" y="3845590"/>
            <a:ext cx="144000" cy="144000"/>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Oval 62"/>
          <p:cNvSpPr/>
          <p:nvPr/>
        </p:nvSpPr>
        <p:spPr>
          <a:xfrm>
            <a:off x="5464800" y="4074097"/>
            <a:ext cx="144000" cy="144000"/>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p:cNvSpPr/>
          <p:nvPr/>
        </p:nvSpPr>
        <p:spPr>
          <a:xfrm>
            <a:off x="5435600" y="4530335"/>
            <a:ext cx="1422400" cy="369332"/>
          </a:xfrm>
          <a:prstGeom prst="rect">
            <a:avLst/>
          </a:prstGeom>
        </p:spPr>
        <p:txBody>
          <a:bodyPr wrap="square">
            <a:spAutoFit/>
          </a:bodyPr>
          <a:lstStyle/>
          <a:p>
            <a:r>
              <a:rPr lang="en-US" sz="1600" b="1" dirty="0">
                <a:solidFill>
                  <a:schemeClr val="tx1">
                    <a:lumMod val="75000"/>
                    <a:lumOff val="25000"/>
                  </a:schemeClr>
                </a:solidFill>
                <a:latin typeface="Calibri Light" panose="020F0302020204030204" pitchFamily="34" charset="0"/>
              </a:rPr>
              <a:t>VALUES</a:t>
            </a:r>
            <a:r>
              <a:rPr lang="en-US" sz="1800" b="1" dirty="0">
                <a:solidFill>
                  <a:schemeClr val="tx1">
                    <a:lumMod val="75000"/>
                    <a:lumOff val="25000"/>
                  </a:schemeClr>
                </a:solidFill>
                <a:latin typeface="Calibri Light" panose="020F0302020204030204" pitchFamily="34" charset="0"/>
              </a:rPr>
              <a:t>:</a:t>
            </a:r>
            <a:endParaRPr lang="en-US" sz="1600" dirty="0">
              <a:solidFill>
                <a:schemeClr val="tx1">
                  <a:lumMod val="75000"/>
                  <a:lumOff val="25000"/>
                </a:schemeClr>
              </a:solidFill>
              <a:latin typeface="Calibri Light" panose="020F0302020204030204" pitchFamily="34" charset="0"/>
            </a:endParaRPr>
          </a:p>
        </p:txBody>
      </p:sp>
      <p:sp>
        <p:nvSpPr>
          <p:cNvPr id="35" name="Rectangle 34"/>
          <p:cNvSpPr/>
          <p:nvPr/>
        </p:nvSpPr>
        <p:spPr>
          <a:xfrm>
            <a:off x="5410200" y="5048627"/>
            <a:ext cx="6400800" cy="1077218"/>
          </a:xfrm>
          <a:prstGeom prst="rect">
            <a:avLst/>
          </a:prstGeom>
        </p:spPr>
        <p:txBody>
          <a:bodyPr wrap="square">
            <a:spAutoFit/>
          </a:bodyPr>
          <a:lstStyle/>
          <a:p>
            <a:pPr marL="285750" indent="-285750">
              <a:buFont typeface="Arial" panose="020B0604020202020204" pitchFamily="34" charset="0"/>
              <a:buChar char="•"/>
            </a:pPr>
            <a:r>
              <a:rPr lang="en-US" sz="1600" dirty="0">
                <a:solidFill>
                  <a:schemeClr val="tx1">
                    <a:lumMod val="75000"/>
                    <a:lumOff val="25000"/>
                  </a:schemeClr>
                </a:solidFill>
                <a:latin typeface="Calibri Light" panose="020F0302020204030204" pitchFamily="34" charset="0"/>
              </a:rPr>
              <a:t>Lorem ipsum dolor sit amet, consectetur adipiscing elit. Nam nunc nibh, commodo quis mattis nec, convallis in orci.</a:t>
            </a:r>
          </a:p>
          <a:p>
            <a:pPr marL="285750" indent="-285750">
              <a:buFont typeface="Arial" panose="020B0604020202020204" pitchFamily="34" charset="0"/>
              <a:buChar char="•"/>
            </a:pPr>
            <a:r>
              <a:rPr lang="en-US" sz="1600" dirty="0">
                <a:solidFill>
                  <a:schemeClr val="tx1">
                    <a:lumMod val="75000"/>
                    <a:lumOff val="25000"/>
                  </a:schemeClr>
                </a:solidFill>
                <a:latin typeface="Calibri Light" panose="020F0302020204030204" pitchFamily="34" charset="0"/>
              </a:rPr>
              <a:t>Nulla enim massa, euismod nec dolor at, dapibus volutpat lorem.</a:t>
            </a:r>
          </a:p>
          <a:p>
            <a:pPr marL="285750" indent="-285750">
              <a:buFont typeface="Arial" panose="020B0604020202020204" pitchFamily="34" charset="0"/>
              <a:buChar char="•"/>
            </a:pPr>
            <a:r>
              <a:rPr lang="en-US" sz="1600" dirty="0">
                <a:solidFill>
                  <a:schemeClr val="tx1">
                    <a:lumMod val="75000"/>
                    <a:lumOff val="25000"/>
                  </a:schemeClr>
                </a:solidFill>
                <a:latin typeface="Calibri Light" panose="020F0302020204030204" pitchFamily="34" charset="0"/>
              </a:rPr>
              <a:t>Sed cursus commodo sapien, non pharetra diam imperdiet eget. </a:t>
            </a:r>
          </a:p>
        </p:txBody>
      </p:sp>
      <p:sp>
        <p:nvSpPr>
          <p:cNvPr id="36" name="Oval 35"/>
          <p:cNvSpPr/>
          <p:nvPr/>
        </p:nvSpPr>
        <p:spPr>
          <a:xfrm>
            <a:off x="5464800" y="5142684"/>
            <a:ext cx="144000" cy="144000"/>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Oval 36"/>
          <p:cNvSpPr/>
          <p:nvPr/>
        </p:nvSpPr>
        <p:spPr>
          <a:xfrm>
            <a:off x="5464800" y="5634061"/>
            <a:ext cx="144000" cy="144000"/>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Oval 37"/>
          <p:cNvSpPr/>
          <p:nvPr/>
        </p:nvSpPr>
        <p:spPr>
          <a:xfrm>
            <a:off x="5464800" y="5862568"/>
            <a:ext cx="144000" cy="144000"/>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9" name="Picture 38">
            <a:extLst>
              <a:ext uri="{FF2B5EF4-FFF2-40B4-BE49-F238E27FC236}">
                <a16:creationId xmlns:a16="http://schemas.microsoft.com/office/drawing/2014/main" xmlns="" id="{0F15E25D-855E-4FB0-A8E6-9297CA54A1F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91835" y="511230"/>
            <a:ext cx="2164135" cy="2164135"/>
          </a:xfrm>
          <a:prstGeom prst="ellipse">
            <a:avLst/>
          </a:prstGeom>
          <a:ln w="57150">
            <a:solidFill>
              <a:schemeClr val="bg1"/>
            </a:solidFill>
          </a:ln>
        </p:spPr>
      </p:pic>
    </p:spTree>
    <p:extLst>
      <p:ext uri="{BB962C8B-B14F-4D97-AF65-F5344CB8AC3E}">
        <p14:creationId xmlns:p14="http://schemas.microsoft.com/office/powerpoint/2010/main" val="2924077632"/>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9"/>
          <p:cNvSpPr/>
          <p:nvPr/>
        </p:nvSpPr>
        <p:spPr>
          <a:xfrm rot="16200000">
            <a:off x="2667000" y="-2667000"/>
            <a:ext cx="6858000" cy="12192000"/>
          </a:xfrm>
          <a:custGeom>
            <a:avLst/>
            <a:gdLst>
              <a:gd name="connsiteX0" fmla="*/ 6705600 w 6858000"/>
              <a:gd name="connsiteY0" fmla="*/ 152401 h 12192000"/>
              <a:gd name="connsiteX1" fmla="*/ 152400 w 6858000"/>
              <a:gd name="connsiteY1" fmla="*/ 152401 h 12192000"/>
              <a:gd name="connsiteX2" fmla="*/ 152400 w 6858000"/>
              <a:gd name="connsiteY2" fmla="*/ 12039600 h 12192000"/>
              <a:gd name="connsiteX3" fmla="*/ 6705600 w 6858000"/>
              <a:gd name="connsiteY3" fmla="*/ 12039600 h 12192000"/>
              <a:gd name="connsiteX4" fmla="*/ 6858000 w 6858000"/>
              <a:gd name="connsiteY4" fmla="*/ 1 h 12192000"/>
              <a:gd name="connsiteX5" fmla="*/ 6858000 w 6858000"/>
              <a:gd name="connsiteY5" fmla="*/ 12192000 h 12192000"/>
              <a:gd name="connsiteX6" fmla="*/ 6705600 w 6858000"/>
              <a:gd name="connsiteY6" fmla="*/ 12192000 h 12192000"/>
              <a:gd name="connsiteX7" fmla="*/ 6705600 w 6858000"/>
              <a:gd name="connsiteY7" fmla="*/ 12192000 h 12192000"/>
              <a:gd name="connsiteX8" fmla="*/ 152400 w 6858000"/>
              <a:gd name="connsiteY8" fmla="*/ 12192000 h 12192000"/>
              <a:gd name="connsiteX9" fmla="*/ 117600 w 6858000"/>
              <a:gd name="connsiteY9" fmla="*/ 12192000 h 12192000"/>
              <a:gd name="connsiteX10" fmla="*/ 0 w 6858000"/>
              <a:gd name="connsiteY10" fmla="*/ 12192000 h 12192000"/>
              <a:gd name="connsiteX11" fmla="*/ 0 w 6858000"/>
              <a:gd name="connsiteY11" fmla="*/ 0 h 12192000"/>
              <a:gd name="connsiteX12" fmla="*/ 152400 w 6858000"/>
              <a:gd name="connsiteY12" fmla="*/ 0 h 12192000"/>
              <a:gd name="connsiteX13" fmla="*/ 152400 w 6858000"/>
              <a:gd name="connsiteY13" fmla="*/ 1 h 12192000"/>
              <a:gd name="connsiteX14" fmla="*/ 6705600 w 6858000"/>
              <a:gd name="connsiteY14" fmla="*/ 1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58000" h="12192000">
                <a:moveTo>
                  <a:pt x="6705600" y="152401"/>
                </a:moveTo>
                <a:lnTo>
                  <a:pt x="152400" y="152401"/>
                </a:lnTo>
                <a:lnTo>
                  <a:pt x="152400" y="12039600"/>
                </a:lnTo>
                <a:lnTo>
                  <a:pt x="6705600" y="12039600"/>
                </a:lnTo>
                <a:close/>
                <a:moveTo>
                  <a:pt x="6858000" y="1"/>
                </a:moveTo>
                <a:lnTo>
                  <a:pt x="6858000" y="12192000"/>
                </a:lnTo>
                <a:lnTo>
                  <a:pt x="6705600" y="12192000"/>
                </a:lnTo>
                <a:lnTo>
                  <a:pt x="6705600" y="12192000"/>
                </a:lnTo>
                <a:lnTo>
                  <a:pt x="152400" y="12192000"/>
                </a:lnTo>
                <a:lnTo>
                  <a:pt x="117600" y="12192000"/>
                </a:lnTo>
                <a:lnTo>
                  <a:pt x="0" y="12192000"/>
                </a:lnTo>
                <a:lnTo>
                  <a:pt x="0" y="0"/>
                </a:lnTo>
                <a:lnTo>
                  <a:pt x="152400" y="0"/>
                </a:lnTo>
                <a:lnTo>
                  <a:pt x="152400" y="1"/>
                </a:lnTo>
                <a:lnTo>
                  <a:pt x="6705600" y="1"/>
                </a:lnTo>
                <a:close/>
              </a:path>
            </a:pathLst>
          </a:custGeom>
          <a:gradFill>
            <a:gsLst>
              <a:gs pos="0">
                <a:schemeClr val="accent5">
                  <a:lumMod val="75000"/>
                  <a:alpha val="83000"/>
                </a:schemeClr>
              </a:gs>
              <a:gs pos="100000">
                <a:schemeClr val="accent1">
                  <a:lumMod val="75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p:cNvPicPr>
            <a:picLocks noChangeAspect="1"/>
          </p:cNvPicPr>
          <p:nvPr/>
        </p:nvPicPr>
        <p:blipFill rotWithShape="1">
          <a:blip r:embed="rId2" cstate="print">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l="2500" t="7931" r="59375" b="9892"/>
          <a:stretch/>
        </p:blipFill>
        <p:spPr>
          <a:xfrm>
            <a:off x="152400" y="152400"/>
            <a:ext cx="4953000" cy="6553199"/>
          </a:xfrm>
          <a:prstGeom prst="rect">
            <a:avLst/>
          </a:prstGeom>
        </p:spPr>
      </p:pic>
      <p:sp>
        <p:nvSpPr>
          <p:cNvPr id="9" name="Rectangle 8"/>
          <p:cNvSpPr/>
          <p:nvPr/>
        </p:nvSpPr>
        <p:spPr>
          <a:xfrm>
            <a:off x="152400" y="152401"/>
            <a:ext cx="4953000" cy="6553200"/>
          </a:xfrm>
          <a:prstGeom prst="rect">
            <a:avLst/>
          </a:prstGeom>
          <a:gradFill flip="none" rotWithShape="1">
            <a:gsLst>
              <a:gs pos="0">
                <a:schemeClr val="accent5">
                  <a:lumMod val="75000"/>
                  <a:alpha val="79000"/>
                </a:schemeClr>
              </a:gs>
              <a:gs pos="100000">
                <a:schemeClr val="accent1">
                  <a:lumMod val="7500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447800" y="3967305"/>
            <a:ext cx="2362200" cy="584775"/>
          </a:xfrm>
          <a:prstGeom prst="rect">
            <a:avLst/>
          </a:prstGeom>
        </p:spPr>
        <p:txBody>
          <a:bodyPr wrap="square">
            <a:spAutoFit/>
          </a:bodyPr>
          <a:lstStyle/>
          <a:p>
            <a:pPr algn="ctr"/>
            <a:r>
              <a:rPr lang="en-US" sz="3200">
                <a:solidFill>
                  <a:schemeClr val="bg1"/>
                </a:solidFill>
                <a:latin typeface="Calibri Light" panose="020F0302020204030204" pitchFamily="34" charset="0"/>
              </a:rPr>
              <a:t>Joe Doe</a:t>
            </a:r>
            <a:endParaRPr lang="en-US" sz="3200" dirty="0">
              <a:solidFill>
                <a:schemeClr val="bg1"/>
              </a:solidFill>
              <a:latin typeface="Calibri Light" panose="020F0302020204030204" pitchFamily="34" charset="0"/>
            </a:endParaRPr>
          </a:p>
        </p:txBody>
      </p:sp>
      <p:sp>
        <p:nvSpPr>
          <p:cNvPr id="19" name="Rectangle 18"/>
          <p:cNvSpPr/>
          <p:nvPr/>
        </p:nvSpPr>
        <p:spPr>
          <a:xfrm>
            <a:off x="1449139" y="4428225"/>
            <a:ext cx="2359522" cy="400110"/>
          </a:xfrm>
          <a:prstGeom prst="rect">
            <a:avLst/>
          </a:prstGeom>
        </p:spPr>
        <p:txBody>
          <a:bodyPr wrap="square">
            <a:spAutoFit/>
          </a:bodyPr>
          <a:lstStyle/>
          <a:p>
            <a:pPr algn="ctr"/>
            <a:r>
              <a:rPr lang="en-US" sz="2000">
                <a:solidFill>
                  <a:schemeClr val="bg1"/>
                </a:solidFill>
                <a:latin typeface="Calibri Light" panose="020F0302020204030204" pitchFamily="34" charset="0"/>
              </a:rPr>
              <a:t>Designer</a:t>
            </a:r>
            <a:endParaRPr lang="en-US" sz="2000" dirty="0">
              <a:solidFill>
                <a:schemeClr val="bg1"/>
              </a:solidFill>
              <a:latin typeface="Calibri Light" panose="020F0302020204030204" pitchFamily="34" charset="0"/>
            </a:endParaRPr>
          </a:p>
        </p:txBody>
      </p:sp>
      <p:sp>
        <p:nvSpPr>
          <p:cNvPr id="6" name="Rectangle 5"/>
          <p:cNvSpPr/>
          <p:nvPr/>
        </p:nvSpPr>
        <p:spPr>
          <a:xfrm>
            <a:off x="5410200" y="1336441"/>
            <a:ext cx="6400800" cy="830997"/>
          </a:xfrm>
          <a:prstGeom prst="rect">
            <a:avLst/>
          </a:prstGeom>
        </p:spPr>
        <p:txBody>
          <a:bodyPr wrap="square">
            <a:spAutoFit/>
          </a:bodyPr>
          <a:lstStyle/>
          <a:p>
            <a:r>
              <a:rPr lang="en-US" sz="1600" b="1" dirty="0">
                <a:solidFill>
                  <a:schemeClr val="tx1">
                    <a:lumMod val="75000"/>
                    <a:lumOff val="25000"/>
                  </a:schemeClr>
                </a:solidFill>
                <a:latin typeface="Calibri Light" panose="020F0302020204030204" pitchFamily="34" charset="0"/>
              </a:rPr>
              <a:t>Lorem ipsum dolor sit amet, </a:t>
            </a:r>
            <a:r>
              <a:rPr lang="en-US" sz="1600" dirty="0">
                <a:solidFill>
                  <a:schemeClr val="tx1">
                    <a:lumMod val="75000"/>
                    <a:lumOff val="25000"/>
                  </a:schemeClr>
                </a:solidFill>
                <a:latin typeface="Calibri Light" panose="020F0302020204030204" pitchFamily="34" charset="0"/>
              </a:rPr>
              <a:t>consectetur adipiscing elit. Donec sollicitudin ligula at ligula luctus, a maximus felis dapibus. Phasellus tortor nisi, congue et auctor eget, pellentesque at lectus. </a:t>
            </a:r>
          </a:p>
        </p:txBody>
      </p:sp>
      <p:sp>
        <p:nvSpPr>
          <p:cNvPr id="17" name="Rectangle 16"/>
          <p:cNvSpPr/>
          <p:nvPr/>
        </p:nvSpPr>
        <p:spPr>
          <a:xfrm>
            <a:off x="5700000" y="2349718"/>
            <a:ext cx="6400800" cy="3046988"/>
          </a:xfrm>
          <a:prstGeom prst="rect">
            <a:avLst/>
          </a:prstGeom>
        </p:spPr>
        <p:txBody>
          <a:bodyPr wrap="square">
            <a:spAutoFit/>
          </a:bodyPr>
          <a:lstStyle/>
          <a:p>
            <a:r>
              <a:rPr lang="en-US" sz="1600" b="1" dirty="0">
                <a:solidFill>
                  <a:schemeClr val="tx1">
                    <a:lumMod val="75000"/>
                    <a:lumOff val="25000"/>
                  </a:schemeClr>
                </a:solidFill>
                <a:latin typeface="Calibri Light" panose="020F0302020204030204" pitchFamily="34" charset="0"/>
              </a:rPr>
              <a:t>SCHOOL NAME | 1980 – 1985:</a:t>
            </a:r>
          </a:p>
          <a:p>
            <a:r>
              <a:rPr lang="en-US" sz="1600" dirty="0">
                <a:solidFill>
                  <a:schemeClr val="tx1">
                    <a:lumMod val="75000"/>
                    <a:lumOff val="25000"/>
                  </a:schemeClr>
                </a:solidFill>
                <a:latin typeface="Calibri Light" panose="020F0302020204030204" pitchFamily="34" charset="0"/>
              </a:rPr>
              <a:t>Lorem ipsum dolor sit amet, consectetur adipiscing elit. Nam nunc nibh,         commodo quis mattis nec, convallis in orci.</a:t>
            </a:r>
          </a:p>
          <a:p>
            <a:endParaRPr lang="en-US" sz="1600" dirty="0">
              <a:solidFill>
                <a:schemeClr val="tx1">
                  <a:lumMod val="75000"/>
                  <a:lumOff val="25000"/>
                </a:schemeClr>
              </a:solidFill>
              <a:latin typeface="Calibri Light" panose="020F0302020204030204" pitchFamily="34" charset="0"/>
            </a:endParaRPr>
          </a:p>
          <a:p>
            <a:r>
              <a:rPr lang="en-US" sz="1600" b="1" dirty="0">
                <a:solidFill>
                  <a:schemeClr val="tx1">
                    <a:lumMod val="75000"/>
                    <a:lumOff val="25000"/>
                  </a:schemeClr>
                </a:solidFill>
                <a:latin typeface="Calibri Light" panose="020F0302020204030204" pitchFamily="34" charset="0"/>
              </a:rPr>
              <a:t>SCHOOL NAME | 1985 – 1990:</a:t>
            </a:r>
            <a:endParaRPr lang="en-US" sz="1600" dirty="0">
              <a:solidFill>
                <a:schemeClr val="tx1">
                  <a:lumMod val="75000"/>
                  <a:lumOff val="25000"/>
                </a:schemeClr>
              </a:solidFill>
              <a:latin typeface="Calibri Light" panose="020F0302020204030204" pitchFamily="34" charset="0"/>
            </a:endParaRPr>
          </a:p>
          <a:p>
            <a:r>
              <a:rPr lang="en-US" sz="1600" dirty="0">
                <a:solidFill>
                  <a:schemeClr val="tx1">
                    <a:lumMod val="75000"/>
                    <a:lumOff val="25000"/>
                  </a:schemeClr>
                </a:solidFill>
                <a:latin typeface="Calibri Light" panose="020F0302020204030204" pitchFamily="34" charset="0"/>
              </a:rPr>
              <a:t>Nulla enim massa, euismod nec dolor at, dapibus volutpat lorem.</a:t>
            </a:r>
          </a:p>
          <a:p>
            <a:r>
              <a:rPr lang="en-US" sz="1600" dirty="0">
                <a:solidFill>
                  <a:schemeClr val="tx1">
                    <a:lumMod val="75000"/>
                    <a:lumOff val="25000"/>
                  </a:schemeClr>
                </a:solidFill>
                <a:latin typeface="Calibri Light" panose="020F0302020204030204" pitchFamily="34" charset="0"/>
              </a:rPr>
              <a:t>Sed cursus commodo sapien, non pharetra diam imperdiet eget. Proin sit amet ex vitae velit fringilla tincidunt.</a:t>
            </a:r>
          </a:p>
          <a:p>
            <a:endParaRPr lang="en-US" sz="1600" dirty="0">
              <a:solidFill>
                <a:schemeClr val="tx1">
                  <a:lumMod val="75000"/>
                  <a:lumOff val="25000"/>
                </a:schemeClr>
              </a:solidFill>
              <a:latin typeface="Calibri Light" panose="020F0302020204030204" pitchFamily="34" charset="0"/>
            </a:endParaRPr>
          </a:p>
          <a:p>
            <a:r>
              <a:rPr lang="en-US" sz="1600" b="1" dirty="0">
                <a:solidFill>
                  <a:schemeClr val="tx1">
                    <a:lumMod val="75000"/>
                    <a:lumOff val="25000"/>
                  </a:schemeClr>
                </a:solidFill>
                <a:latin typeface="Calibri Light" panose="020F0302020204030204" pitchFamily="34" charset="0"/>
              </a:rPr>
              <a:t>SCHOOL NAME | 1990 – 1995:</a:t>
            </a:r>
            <a:endParaRPr lang="en-US" sz="1600" dirty="0">
              <a:solidFill>
                <a:schemeClr val="tx1">
                  <a:lumMod val="75000"/>
                  <a:lumOff val="25000"/>
                </a:schemeClr>
              </a:solidFill>
              <a:latin typeface="Calibri Light" panose="020F0302020204030204" pitchFamily="34" charset="0"/>
            </a:endParaRPr>
          </a:p>
          <a:p>
            <a:r>
              <a:rPr lang="en-US" sz="1600" dirty="0">
                <a:solidFill>
                  <a:schemeClr val="tx1">
                    <a:lumMod val="75000"/>
                    <a:lumOff val="25000"/>
                  </a:schemeClr>
                </a:solidFill>
                <a:latin typeface="Calibri Light" panose="020F0302020204030204" pitchFamily="34" charset="0"/>
              </a:rPr>
              <a:t>Praesent tincidunt purus ac tortor luctus, non congue sapien convallis. Donec libero erat, luctus nec volutpat vitae.</a:t>
            </a:r>
          </a:p>
        </p:txBody>
      </p:sp>
      <p:sp>
        <p:nvSpPr>
          <p:cNvPr id="11" name="Oval 10"/>
          <p:cNvSpPr/>
          <p:nvPr/>
        </p:nvSpPr>
        <p:spPr>
          <a:xfrm>
            <a:off x="5526000" y="2443775"/>
            <a:ext cx="144000" cy="144000"/>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p:cNvSpPr/>
          <p:nvPr/>
        </p:nvSpPr>
        <p:spPr>
          <a:xfrm>
            <a:off x="5526000" y="3420000"/>
            <a:ext cx="144000" cy="144000"/>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Oval 30"/>
          <p:cNvSpPr/>
          <p:nvPr/>
        </p:nvSpPr>
        <p:spPr>
          <a:xfrm>
            <a:off x="5526000" y="4647889"/>
            <a:ext cx="144000" cy="144000"/>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5486400" y="533400"/>
            <a:ext cx="3276600" cy="457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5573990" y="528935"/>
            <a:ext cx="3036609" cy="461665"/>
          </a:xfrm>
          <a:prstGeom prst="rect">
            <a:avLst/>
          </a:prstGeom>
        </p:spPr>
        <p:txBody>
          <a:bodyPr wrap="square">
            <a:spAutoFit/>
          </a:bodyPr>
          <a:lstStyle/>
          <a:p>
            <a:pPr algn="ctr"/>
            <a:r>
              <a:rPr lang="en-US" dirty="0">
                <a:solidFill>
                  <a:schemeClr val="tx1">
                    <a:lumMod val="75000"/>
                    <a:lumOff val="25000"/>
                  </a:schemeClr>
                </a:solidFill>
                <a:latin typeface="Calibri Light" panose="020F0302020204030204" pitchFamily="34" charset="0"/>
              </a:rPr>
              <a:t>EDUCATION</a:t>
            </a:r>
          </a:p>
        </p:txBody>
      </p:sp>
      <p:sp>
        <p:nvSpPr>
          <p:cNvPr id="34" name="Oval 33"/>
          <p:cNvSpPr/>
          <p:nvPr/>
        </p:nvSpPr>
        <p:spPr>
          <a:xfrm>
            <a:off x="5351930" y="482039"/>
            <a:ext cx="555456" cy="555456"/>
          </a:xfrm>
          <a:prstGeom prst="ellipse">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p:cNvGrpSpPr/>
          <p:nvPr/>
        </p:nvGrpSpPr>
        <p:grpSpPr>
          <a:xfrm>
            <a:off x="5435600" y="631031"/>
            <a:ext cx="384741" cy="274710"/>
            <a:chOff x="-7299326" y="-3175"/>
            <a:chExt cx="1665288" cy="1189038"/>
          </a:xfrm>
          <a:solidFill>
            <a:schemeClr val="accent4"/>
          </a:solidFill>
        </p:grpSpPr>
        <p:sp>
          <p:nvSpPr>
            <p:cNvPr id="33" name="Freeform 22"/>
            <p:cNvSpPr>
              <a:spLocks/>
            </p:cNvSpPr>
            <p:nvPr/>
          </p:nvSpPr>
          <p:spPr bwMode="auto">
            <a:xfrm>
              <a:off x="-7016751" y="493713"/>
              <a:ext cx="1146175" cy="692150"/>
            </a:xfrm>
            <a:custGeom>
              <a:avLst/>
              <a:gdLst>
                <a:gd name="T0" fmla="*/ 403 w 406"/>
                <a:gd name="T1" fmla="*/ 88 h 243"/>
                <a:gd name="T2" fmla="*/ 388 w 406"/>
                <a:gd name="T3" fmla="*/ 0 h 243"/>
                <a:gd name="T4" fmla="*/ 201 w 406"/>
                <a:gd name="T5" fmla="*/ 111 h 243"/>
                <a:gd name="T6" fmla="*/ 18 w 406"/>
                <a:gd name="T7" fmla="*/ 0 h 243"/>
                <a:gd name="T8" fmla="*/ 3 w 406"/>
                <a:gd name="T9" fmla="*/ 95 h 243"/>
                <a:gd name="T10" fmla="*/ 3 w 406"/>
                <a:gd name="T11" fmla="*/ 94 h 243"/>
                <a:gd name="T12" fmla="*/ 0 w 406"/>
                <a:gd name="T13" fmla="*/ 106 h 243"/>
                <a:gd name="T14" fmla="*/ 188 w 406"/>
                <a:gd name="T15" fmla="*/ 243 h 243"/>
                <a:gd name="T16" fmla="*/ 406 w 406"/>
                <a:gd name="T17" fmla="*/ 106 h 243"/>
                <a:gd name="T18" fmla="*/ 403 w 406"/>
                <a:gd name="T19" fmla="*/ 88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6" h="243">
                  <a:moveTo>
                    <a:pt x="403" y="88"/>
                  </a:moveTo>
                  <a:cubicBezTo>
                    <a:pt x="388" y="0"/>
                    <a:pt x="388" y="0"/>
                    <a:pt x="388" y="0"/>
                  </a:cubicBezTo>
                  <a:cubicBezTo>
                    <a:pt x="201" y="111"/>
                    <a:pt x="201" y="111"/>
                    <a:pt x="201" y="111"/>
                  </a:cubicBezTo>
                  <a:cubicBezTo>
                    <a:pt x="18" y="0"/>
                    <a:pt x="18" y="0"/>
                    <a:pt x="18" y="0"/>
                  </a:cubicBezTo>
                  <a:cubicBezTo>
                    <a:pt x="3" y="95"/>
                    <a:pt x="3" y="95"/>
                    <a:pt x="3" y="95"/>
                  </a:cubicBezTo>
                  <a:cubicBezTo>
                    <a:pt x="3" y="95"/>
                    <a:pt x="3" y="95"/>
                    <a:pt x="3" y="94"/>
                  </a:cubicBezTo>
                  <a:cubicBezTo>
                    <a:pt x="1" y="98"/>
                    <a:pt x="0" y="102"/>
                    <a:pt x="0" y="106"/>
                  </a:cubicBezTo>
                  <a:cubicBezTo>
                    <a:pt x="0" y="139"/>
                    <a:pt x="141" y="243"/>
                    <a:pt x="188" y="243"/>
                  </a:cubicBezTo>
                  <a:cubicBezTo>
                    <a:pt x="235" y="243"/>
                    <a:pt x="406" y="139"/>
                    <a:pt x="406" y="106"/>
                  </a:cubicBezTo>
                  <a:cubicBezTo>
                    <a:pt x="406" y="102"/>
                    <a:pt x="405" y="98"/>
                    <a:pt x="40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23"/>
            <p:cNvSpPr>
              <a:spLocks/>
            </p:cNvSpPr>
            <p:nvPr/>
          </p:nvSpPr>
          <p:spPr bwMode="auto">
            <a:xfrm>
              <a:off x="-7254876" y="-3175"/>
              <a:ext cx="1620838" cy="755650"/>
            </a:xfrm>
            <a:custGeom>
              <a:avLst/>
              <a:gdLst>
                <a:gd name="T0" fmla="*/ 511 w 1021"/>
                <a:gd name="T1" fmla="*/ 476 h 476"/>
                <a:gd name="T2" fmla="*/ 0 w 1021"/>
                <a:gd name="T3" fmla="*/ 164 h 476"/>
                <a:gd name="T4" fmla="*/ 511 w 1021"/>
                <a:gd name="T5" fmla="*/ 0 h 476"/>
                <a:gd name="T6" fmla="*/ 1021 w 1021"/>
                <a:gd name="T7" fmla="*/ 162 h 476"/>
                <a:gd name="T8" fmla="*/ 511 w 1021"/>
                <a:gd name="T9" fmla="*/ 476 h 476"/>
              </a:gdLst>
              <a:ahLst/>
              <a:cxnLst>
                <a:cxn ang="0">
                  <a:pos x="T0" y="T1"/>
                </a:cxn>
                <a:cxn ang="0">
                  <a:pos x="T2" y="T3"/>
                </a:cxn>
                <a:cxn ang="0">
                  <a:pos x="T4" y="T5"/>
                </a:cxn>
                <a:cxn ang="0">
                  <a:pos x="T6" y="T7"/>
                </a:cxn>
                <a:cxn ang="0">
                  <a:pos x="T8" y="T9"/>
                </a:cxn>
              </a:cxnLst>
              <a:rect l="0" t="0" r="r" b="b"/>
              <a:pathLst>
                <a:path w="1021" h="476">
                  <a:moveTo>
                    <a:pt x="511" y="476"/>
                  </a:moveTo>
                  <a:lnTo>
                    <a:pt x="0" y="164"/>
                  </a:lnTo>
                  <a:lnTo>
                    <a:pt x="511" y="0"/>
                  </a:lnTo>
                  <a:lnTo>
                    <a:pt x="1021" y="162"/>
                  </a:lnTo>
                  <a:lnTo>
                    <a:pt x="511"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24"/>
            <p:cNvSpPr>
              <a:spLocks/>
            </p:cNvSpPr>
            <p:nvPr/>
          </p:nvSpPr>
          <p:spPr bwMode="auto">
            <a:xfrm>
              <a:off x="-7299326" y="301625"/>
              <a:ext cx="95250" cy="708025"/>
            </a:xfrm>
            <a:custGeom>
              <a:avLst/>
              <a:gdLst>
                <a:gd name="T0" fmla="*/ 32 w 60"/>
                <a:gd name="T1" fmla="*/ 0 h 446"/>
                <a:gd name="T2" fmla="*/ 0 w 60"/>
                <a:gd name="T3" fmla="*/ 341 h 446"/>
                <a:gd name="T4" fmla="*/ 32 w 60"/>
                <a:gd name="T5" fmla="*/ 446 h 446"/>
                <a:gd name="T6" fmla="*/ 60 w 60"/>
                <a:gd name="T7" fmla="*/ 341 h 446"/>
                <a:gd name="T8" fmla="*/ 32 w 60"/>
                <a:gd name="T9" fmla="*/ 0 h 446"/>
              </a:gdLst>
              <a:ahLst/>
              <a:cxnLst>
                <a:cxn ang="0">
                  <a:pos x="T0" y="T1"/>
                </a:cxn>
                <a:cxn ang="0">
                  <a:pos x="T2" y="T3"/>
                </a:cxn>
                <a:cxn ang="0">
                  <a:pos x="T4" y="T5"/>
                </a:cxn>
                <a:cxn ang="0">
                  <a:pos x="T6" y="T7"/>
                </a:cxn>
                <a:cxn ang="0">
                  <a:pos x="T8" y="T9"/>
                </a:cxn>
              </a:cxnLst>
              <a:rect l="0" t="0" r="r" b="b"/>
              <a:pathLst>
                <a:path w="60" h="446">
                  <a:moveTo>
                    <a:pt x="32" y="0"/>
                  </a:moveTo>
                  <a:lnTo>
                    <a:pt x="0" y="341"/>
                  </a:lnTo>
                  <a:lnTo>
                    <a:pt x="32" y="446"/>
                  </a:lnTo>
                  <a:lnTo>
                    <a:pt x="60" y="341"/>
                  </a:ln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21" name="Picture 20">
            <a:extLst>
              <a:ext uri="{FF2B5EF4-FFF2-40B4-BE49-F238E27FC236}">
                <a16:creationId xmlns:a16="http://schemas.microsoft.com/office/drawing/2014/main" xmlns="" id="{F420BA5F-3326-4340-96EA-7A5CFB9A513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91835" y="1605867"/>
            <a:ext cx="2164135" cy="2164135"/>
          </a:xfrm>
          <a:prstGeom prst="ellipse">
            <a:avLst/>
          </a:prstGeom>
          <a:ln w="57150">
            <a:solidFill>
              <a:schemeClr val="bg1"/>
            </a:solidFill>
          </a:ln>
        </p:spPr>
      </p:pic>
    </p:spTree>
    <p:extLst>
      <p:ext uri="{BB962C8B-B14F-4D97-AF65-F5344CB8AC3E}">
        <p14:creationId xmlns:p14="http://schemas.microsoft.com/office/powerpoint/2010/main" val="34629895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9"/>
          <p:cNvSpPr/>
          <p:nvPr/>
        </p:nvSpPr>
        <p:spPr>
          <a:xfrm rot="16200000">
            <a:off x="2667000" y="-2667000"/>
            <a:ext cx="6858000" cy="12192000"/>
          </a:xfrm>
          <a:custGeom>
            <a:avLst/>
            <a:gdLst>
              <a:gd name="connsiteX0" fmla="*/ 6705600 w 6858000"/>
              <a:gd name="connsiteY0" fmla="*/ 152401 h 12192000"/>
              <a:gd name="connsiteX1" fmla="*/ 152400 w 6858000"/>
              <a:gd name="connsiteY1" fmla="*/ 152401 h 12192000"/>
              <a:gd name="connsiteX2" fmla="*/ 152400 w 6858000"/>
              <a:gd name="connsiteY2" fmla="*/ 12039600 h 12192000"/>
              <a:gd name="connsiteX3" fmla="*/ 6705600 w 6858000"/>
              <a:gd name="connsiteY3" fmla="*/ 12039600 h 12192000"/>
              <a:gd name="connsiteX4" fmla="*/ 6858000 w 6858000"/>
              <a:gd name="connsiteY4" fmla="*/ 1 h 12192000"/>
              <a:gd name="connsiteX5" fmla="*/ 6858000 w 6858000"/>
              <a:gd name="connsiteY5" fmla="*/ 12192000 h 12192000"/>
              <a:gd name="connsiteX6" fmla="*/ 6705600 w 6858000"/>
              <a:gd name="connsiteY6" fmla="*/ 12192000 h 12192000"/>
              <a:gd name="connsiteX7" fmla="*/ 6705600 w 6858000"/>
              <a:gd name="connsiteY7" fmla="*/ 12192000 h 12192000"/>
              <a:gd name="connsiteX8" fmla="*/ 152400 w 6858000"/>
              <a:gd name="connsiteY8" fmla="*/ 12192000 h 12192000"/>
              <a:gd name="connsiteX9" fmla="*/ 117600 w 6858000"/>
              <a:gd name="connsiteY9" fmla="*/ 12192000 h 12192000"/>
              <a:gd name="connsiteX10" fmla="*/ 0 w 6858000"/>
              <a:gd name="connsiteY10" fmla="*/ 12192000 h 12192000"/>
              <a:gd name="connsiteX11" fmla="*/ 0 w 6858000"/>
              <a:gd name="connsiteY11" fmla="*/ 0 h 12192000"/>
              <a:gd name="connsiteX12" fmla="*/ 152400 w 6858000"/>
              <a:gd name="connsiteY12" fmla="*/ 0 h 12192000"/>
              <a:gd name="connsiteX13" fmla="*/ 152400 w 6858000"/>
              <a:gd name="connsiteY13" fmla="*/ 1 h 12192000"/>
              <a:gd name="connsiteX14" fmla="*/ 6705600 w 6858000"/>
              <a:gd name="connsiteY14" fmla="*/ 1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58000" h="12192000">
                <a:moveTo>
                  <a:pt x="6705600" y="152401"/>
                </a:moveTo>
                <a:lnTo>
                  <a:pt x="152400" y="152401"/>
                </a:lnTo>
                <a:lnTo>
                  <a:pt x="152400" y="12039600"/>
                </a:lnTo>
                <a:lnTo>
                  <a:pt x="6705600" y="12039600"/>
                </a:lnTo>
                <a:close/>
                <a:moveTo>
                  <a:pt x="6858000" y="1"/>
                </a:moveTo>
                <a:lnTo>
                  <a:pt x="6858000" y="12192000"/>
                </a:lnTo>
                <a:lnTo>
                  <a:pt x="6705600" y="12192000"/>
                </a:lnTo>
                <a:lnTo>
                  <a:pt x="6705600" y="12192000"/>
                </a:lnTo>
                <a:lnTo>
                  <a:pt x="152400" y="12192000"/>
                </a:lnTo>
                <a:lnTo>
                  <a:pt x="117600" y="12192000"/>
                </a:lnTo>
                <a:lnTo>
                  <a:pt x="0" y="12192000"/>
                </a:lnTo>
                <a:lnTo>
                  <a:pt x="0" y="0"/>
                </a:lnTo>
                <a:lnTo>
                  <a:pt x="152400" y="0"/>
                </a:lnTo>
                <a:lnTo>
                  <a:pt x="152400" y="1"/>
                </a:lnTo>
                <a:lnTo>
                  <a:pt x="6705600" y="1"/>
                </a:lnTo>
                <a:close/>
              </a:path>
            </a:pathLst>
          </a:custGeom>
          <a:gradFill>
            <a:gsLst>
              <a:gs pos="0">
                <a:schemeClr val="accent5">
                  <a:lumMod val="75000"/>
                  <a:alpha val="83000"/>
                </a:schemeClr>
              </a:gs>
              <a:gs pos="100000">
                <a:schemeClr val="accent1">
                  <a:lumMod val="75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5410200" y="1336441"/>
            <a:ext cx="6400800" cy="830997"/>
          </a:xfrm>
          <a:prstGeom prst="rect">
            <a:avLst/>
          </a:prstGeom>
        </p:spPr>
        <p:txBody>
          <a:bodyPr wrap="square">
            <a:spAutoFit/>
          </a:bodyPr>
          <a:lstStyle/>
          <a:p>
            <a:r>
              <a:rPr lang="en-US" sz="1600" b="1" dirty="0">
                <a:solidFill>
                  <a:schemeClr val="tx1">
                    <a:lumMod val="75000"/>
                    <a:lumOff val="25000"/>
                  </a:schemeClr>
                </a:solidFill>
                <a:latin typeface="Calibri Light" panose="020F0302020204030204" pitchFamily="34" charset="0"/>
              </a:rPr>
              <a:t>Lorem ipsum dolor sit amet, </a:t>
            </a:r>
            <a:r>
              <a:rPr lang="en-US" sz="1600" dirty="0">
                <a:solidFill>
                  <a:schemeClr val="tx1">
                    <a:lumMod val="75000"/>
                    <a:lumOff val="25000"/>
                  </a:schemeClr>
                </a:solidFill>
                <a:latin typeface="Calibri Light" panose="020F0302020204030204" pitchFamily="34" charset="0"/>
              </a:rPr>
              <a:t>consectetur adipiscing elit. Donec sollicitudin ligula at ligula luctus, a maximus felis dapibus. Phasellus tortor nisi, congue et auctor eget, pellentesque at lectus. </a:t>
            </a:r>
          </a:p>
        </p:txBody>
      </p:sp>
      <p:sp>
        <p:nvSpPr>
          <p:cNvPr id="12" name="Rectangle 11"/>
          <p:cNvSpPr/>
          <p:nvPr/>
        </p:nvSpPr>
        <p:spPr>
          <a:xfrm>
            <a:off x="5486400" y="533400"/>
            <a:ext cx="3276600" cy="457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5573990" y="528935"/>
            <a:ext cx="3036609" cy="461665"/>
          </a:xfrm>
          <a:prstGeom prst="rect">
            <a:avLst/>
          </a:prstGeom>
        </p:spPr>
        <p:txBody>
          <a:bodyPr wrap="square">
            <a:spAutoFit/>
          </a:bodyPr>
          <a:lstStyle/>
          <a:p>
            <a:pPr algn="ctr"/>
            <a:r>
              <a:rPr lang="en-US">
                <a:solidFill>
                  <a:schemeClr val="tx1">
                    <a:lumMod val="75000"/>
                    <a:lumOff val="25000"/>
                  </a:schemeClr>
                </a:solidFill>
                <a:latin typeface="Calibri Light" panose="020F0302020204030204" pitchFamily="34" charset="0"/>
              </a:rPr>
              <a:t>SKILLS</a:t>
            </a:r>
            <a:endParaRPr lang="en-US" dirty="0">
              <a:solidFill>
                <a:schemeClr val="tx1">
                  <a:lumMod val="75000"/>
                  <a:lumOff val="25000"/>
                </a:schemeClr>
              </a:solidFill>
              <a:latin typeface="Calibri Light" panose="020F0302020204030204" pitchFamily="34" charset="0"/>
            </a:endParaRPr>
          </a:p>
        </p:txBody>
      </p:sp>
      <p:sp>
        <p:nvSpPr>
          <p:cNvPr id="34" name="Oval 33"/>
          <p:cNvSpPr/>
          <p:nvPr/>
        </p:nvSpPr>
        <p:spPr>
          <a:xfrm>
            <a:off x="5351930" y="482039"/>
            <a:ext cx="555456" cy="555456"/>
          </a:xfrm>
          <a:prstGeom prst="ellipse">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val 2"/>
          <p:cNvSpPr/>
          <p:nvPr/>
        </p:nvSpPr>
        <p:spPr>
          <a:xfrm>
            <a:off x="5833041" y="2662018"/>
            <a:ext cx="1479562" cy="1479562"/>
          </a:xfrm>
          <a:prstGeom prst="ellipse">
            <a:avLst/>
          </a:prstGeom>
          <a:solidFill>
            <a:schemeClr val="bg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AI</a:t>
            </a:r>
          </a:p>
        </p:txBody>
      </p:sp>
      <p:sp>
        <p:nvSpPr>
          <p:cNvPr id="23" name="Oval 22"/>
          <p:cNvSpPr/>
          <p:nvPr/>
        </p:nvSpPr>
        <p:spPr>
          <a:xfrm>
            <a:off x="6838613" y="3146864"/>
            <a:ext cx="2030427" cy="2030427"/>
          </a:xfrm>
          <a:prstGeom prst="ellipse">
            <a:avLst/>
          </a:prstGeom>
          <a:solidFill>
            <a:schemeClr val="tx1">
              <a:lumMod val="75000"/>
              <a:lumOff val="2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PS</a:t>
            </a:r>
            <a:endParaRPr lang="en-US" sz="2000" dirty="0"/>
          </a:p>
        </p:txBody>
      </p:sp>
      <p:sp>
        <p:nvSpPr>
          <p:cNvPr id="24" name="Oval 23"/>
          <p:cNvSpPr/>
          <p:nvPr/>
        </p:nvSpPr>
        <p:spPr>
          <a:xfrm>
            <a:off x="6047189" y="3880319"/>
            <a:ext cx="1135316" cy="1135314"/>
          </a:xfrm>
          <a:prstGeom prst="ellipse">
            <a:avLst/>
          </a:prstGeom>
          <a:solidFill>
            <a:schemeClr val="tx1">
              <a:lumMod val="75000"/>
              <a:lumOff val="2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HTML</a:t>
            </a:r>
          </a:p>
        </p:txBody>
      </p:sp>
      <p:sp>
        <p:nvSpPr>
          <p:cNvPr id="25" name="Oval 24"/>
          <p:cNvSpPr/>
          <p:nvPr/>
        </p:nvSpPr>
        <p:spPr>
          <a:xfrm>
            <a:off x="8177061" y="3914839"/>
            <a:ext cx="2252796" cy="2252797"/>
          </a:xfrm>
          <a:prstGeom prst="ellipse">
            <a:avLst/>
          </a:prstGeom>
          <a:solidFill>
            <a:schemeClr val="tx1">
              <a:lumMod val="75000"/>
              <a:lumOff val="2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PowerPoint</a:t>
            </a:r>
          </a:p>
        </p:txBody>
      </p:sp>
      <p:sp>
        <p:nvSpPr>
          <p:cNvPr id="27" name="Oval 26"/>
          <p:cNvSpPr/>
          <p:nvPr/>
        </p:nvSpPr>
        <p:spPr>
          <a:xfrm>
            <a:off x="8196123" y="2791072"/>
            <a:ext cx="1479562" cy="1479562"/>
          </a:xfrm>
          <a:prstGeom prst="ellipse">
            <a:avLst/>
          </a:prstGeom>
          <a:solidFill>
            <a:schemeClr val="tx1">
              <a:lumMod val="75000"/>
              <a:lumOff val="2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CSS</a:t>
            </a:r>
          </a:p>
        </p:txBody>
      </p:sp>
      <p:sp>
        <p:nvSpPr>
          <p:cNvPr id="28" name="Oval 27"/>
          <p:cNvSpPr/>
          <p:nvPr/>
        </p:nvSpPr>
        <p:spPr>
          <a:xfrm>
            <a:off x="9390614" y="2899626"/>
            <a:ext cx="2030427" cy="2030427"/>
          </a:xfrm>
          <a:prstGeom prst="ellipse">
            <a:avLst/>
          </a:prstGeom>
          <a:solidFill>
            <a:schemeClr val="bg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ID</a:t>
            </a:r>
          </a:p>
        </p:txBody>
      </p:sp>
      <p:sp>
        <p:nvSpPr>
          <p:cNvPr id="37" name="Freeform 32"/>
          <p:cNvSpPr>
            <a:spLocks noEditPoints="1"/>
          </p:cNvSpPr>
          <p:nvPr/>
        </p:nvSpPr>
        <p:spPr bwMode="auto">
          <a:xfrm>
            <a:off x="5528293" y="623152"/>
            <a:ext cx="202730" cy="273230"/>
          </a:xfrm>
          <a:custGeom>
            <a:avLst/>
            <a:gdLst>
              <a:gd name="T0" fmla="*/ 293 w 351"/>
              <a:gd name="T1" fmla="*/ 236 h 468"/>
              <a:gd name="T2" fmla="*/ 331 w 351"/>
              <a:gd name="T3" fmla="*/ 253 h 468"/>
              <a:gd name="T4" fmla="*/ 351 w 351"/>
              <a:gd name="T5" fmla="*/ 106 h 468"/>
              <a:gd name="T6" fmla="*/ 228 w 351"/>
              <a:gd name="T7" fmla="*/ 105 h 468"/>
              <a:gd name="T8" fmla="*/ 240 w 351"/>
              <a:gd name="T9" fmla="*/ 58 h 468"/>
              <a:gd name="T10" fmla="*/ 191 w 351"/>
              <a:gd name="T11" fmla="*/ 3 h 468"/>
              <a:gd name="T12" fmla="*/ 160 w 351"/>
              <a:gd name="T13" fmla="*/ 3 h 468"/>
              <a:gd name="T14" fmla="*/ 111 w 351"/>
              <a:gd name="T15" fmla="*/ 58 h 468"/>
              <a:gd name="T16" fmla="*/ 123 w 351"/>
              <a:gd name="T17" fmla="*/ 105 h 468"/>
              <a:gd name="T18" fmla="*/ 0 w 351"/>
              <a:gd name="T19" fmla="*/ 106 h 468"/>
              <a:gd name="T20" fmla="*/ 19 w 351"/>
              <a:gd name="T21" fmla="*/ 253 h 468"/>
              <a:gd name="T22" fmla="*/ 58 w 351"/>
              <a:gd name="T23" fmla="*/ 236 h 468"/>
              <a:gd name="T24" fmla="*/ 116 w 351"/>
              <a:gd name="T25" fmla="*/ 287 h 468"/>
              <a:gd name="T26" fmla="*/ 60 w 351"/>
              <a:gd name="T27" fmla="*/ 348 h 468"/>
              <a:gd name="T28" fmla="*/ 20 w 351"/>
              <a:gd name="T29" fmla="*/ 332 h 468"/>
              <a:gd name="T30" fmla="*/ 0 w 351"/>
              <a:gd name="T31" fmla="*/ 468 h 468"/>
              <a:gd name="T32" fmla="*/ 351 w 351"/>
              <a:gd name="T33" fmla="*/ 358 h 468"/>
              <a:gd name="T34" fmla="*/ 313 w 351"/>
              <a:gd name="T35" fmla="*/ 339 h 468"/>
              <a:gd name="T36" fmla="*/ 290 w 351"/>
              <a:gd name="T37" fmla="*/ 348 h 468"/>
              <a:gd name="T38" fmla="*/ 291 w 351"/>
              <a:gd name="T39" fmla="*/ 236 h 468"/>
              <a:gd name="T40" fmla="*/ 293 w 351"/>
              <a:gd name="T41" fmla="*/ 378 h 468"/>
              <a:gd name="T42" fmla="*/ 320 w 351"/>
              <a:gd name="T43" fmla="*/ 437 h 468"/>
              <a:gd name="T44" fmla="*/ 31 w 351"/>
              <a:gd name="T45" fmla="*/ 370 h 468"/>
              <a:gd name="T46" fmla="*/ 60 w 351"/>
              <a:gd name="T47" fmla="*/ 378 h 468"/>
              <a:gd name="T48" fmla="*/ 115 w 351"/>
              <a:gd name="T49" fmla="*/ 225 h 468"/>
              <a:gd name="T50" fmla="*/ 66 w 351"/>
              <a:gd name="T51" fmla="*/ 205 h 468"/>
              <a:gd name="T52" fmla="*/ 31 w 351"/>
              <a:gd name="T53" fmla="*/ 214 h 468"/>
              <a:gd name="T54" fmla="*/ 133 w 351"/>
              <a:gd name="T55" fmla="*/ 136 h 468"/>
              <a:gd name="T56" fmla="*/ 150 w 351"/>
              <a:gd name="T57" fmla="*/ 91 h 468"/>
              <a:gd name="T58" fmla="*/ 142 w 351"/>
              <a:gd name="T59" fmla="*/ 65 h 468"/>
              <a:gd name="T60" fmla="*/ 175 w 351"/>
              <a:gd name="T61" fmla="*/ 31 h 468"/>
              <a:gd name="T62" fmla="*/ 209 w 351"/>
              <a:gd name="T63" fmla="*/ 65 h 468"/>
              <a:gd name="T64" fmla="*/ 200 w 351"/>
              <a:gd name="T65" fmla="*/ 91 h 468"/>
              <a:gd name="T66" fmla="*/ 218 w 351"/>
              <a:gd name="T67" fmla="*/ 136 h 468"/>
              <a:gd name="T68" fmla="*/ 320 w 351"/>
              <a:gd name="T69" fmla="*/ 214 h 468"/>
              <a:gd name="T70" fmla="*/ 285 w 351"/>
              <a:gd name="T71" fmla="*/ 205 h 468"/>
              <a:gd name="T72" fmla="*/ 204 w 351"/>
              <a:gd name="T73" fmla="*/ 287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1" h="468">
                <a:moveTo>
                  <a:pt x="291" y="236"/>
                </a:moveTo>
                <a:cubicBezTo>
                  <a:pt x="293" y="236"/>
                  <a:pt x="293" y="236"/>
                  <a:pt x="293" y="236"/>
                </a:cubicBezTo>
                <a:cubicBezTo>
                  <a:pt x="300" y="236"/>
                  <a:pt x="307" y="241"/>
                  <a:pt x="312" y="245"/>
                </a:cubicBezTo>
                <a:cubicBezTo>
                  <a:pt x="318" y="249"/>
                  <a:pt x="324" y="253"/>
                  <a:pt x="331" y="253"/>
                </a:cubicBezTo>
                <a:cubicBezTo>
                  <a:pt x="336" y="253"/>
                  <a:pt x="351" y="251"/>
                  <a:pt x="351" y="227"/>
                </a:cubicBezTo>
                <a:cubicBezTo>
                  <a:pt x="351" y="106"/>
                  <a:pt x="351" y="106"/>
                  <a:pt x="351" y="106"/>
                </a:cubicBezTo>
                <a:cubicBezTo>
                  <a:pt x="227" y="106"/>
                  <a:pt x="227" y="106"/>
                  <a:pt x="227" y="106"/>
                </a:cubicBezTo>
                <a:cubicBezTo>
                  <a:pt x="227" y="105"/>
                  <a:pt x="227" y="105"/>
                  <a:pt x="228" y="105"/>
                </a:cubicBezTo>
                <a:cubicBezTo>
                  <a:pt x="233" y="94"/>
                  <a:pt x="240" y="80"/>
                  <a:pt x="240" y="66"/>
                </a:cubicBezTo>
                <a:cubicBezTo>
                  <a:pt x="240" y="58"/>
                  <a:pt x="240" y="58"/>
                  <a:pt x="240" y="58"/>
                </a:cubicBezTo>
                <a:cubicBezTo>
                  <a:pt x="239" y="57"/>
                  <a:pt x="239" y="57"/>
                  <a:pt x="239" y="57"/>
                </a:cubicBezTo>
                <a:cubicBezTo>
                  <a:pt x="236" y="31"/>
                  <a:pt x="217" y="9"/>
                  <a:pt x="191" y="3"/>
                </a:cubicBezTo>
                <a:cubicBezTo>
                  <a:pt x="191" y="3"/>
                  <a:pt x="182" y="0"/>
                  <a:pt x="176" y="0"/>
                </a:cubicBezTo>
                <a:cubicBezTo>
                  <a:pt x="169" y="0"/>
                  <a:pt x="160" y="3"/>
                  <a:pt x="160" y="3"/>
                </a:cubicBezTo>
                <a:cubicBezTo>
                  <a:pt x="134" y="9"/>
                  <a:pt x="115" y="31"/>
                  <a:pt x="111" y="57"/>
                </a:cubicBezTo>
                <a:cubicBezTo>
                  <a:pt x="111" y="58"/>
                  <a:pt x="111" y="58"/>
                  <a:pt x="111" y="58"/>
                </a:cubicBezTo>
                <a:cubicBezTo>
                  <a:pt x="111" y="66"/>
                  <a:pt x="111" y="66"/>
                  <a:pt x="111" y="66"/>
                </a:cubicBezTo>
                <a:cubicBezTo>
                  <a:pt x="111" y="80"/>
                  <a:pt x="118" y="94"/>
                  <a:pt x="123" y="105"/>
                </a:cubicBezTo>
                <a:cubicBezTo>
                  <a:pt x="123" y="105"/>
                  <a:pt x="123" y="105"/>
                  <a:pt x="124" y="106"/>
                </a:cubicBezTo>
                <a:cubicBezTo>
                  <a:pt x="0" y="106"/>
                  <a:pt x="0" y="106"/>
                  <a:pt x="0" y="106"/>
                </a:cubicBezTo>
                <a:cubicBezTo>
                  <a:pt x="0" y="227"/>
                  <a:pt x="0" y="227"/>
                  <a:pt x="0" y="227"/>
                </a:cubicBezTo>
                <a:cubicBezTo>
                  <a:pt x="0" y="251"/>
                  <a:pt x="15" y="253"/>
                  <a:pt x="19" y="253"/>
                </a:cubicBezTo>
                <a:cubicBezTo>
                  <a:pt x="27" y="253"/>
                  <a:pt x="32" y="249"/>
                  <a:pt x="39" y="245"/>
                </a:cubicBezTo>
                <a:cubicBezTo>
                  <a:pt x="44" y="241"/>
                  <a:pt x="51" y="236"/>
                  <a:pt x="58" y="236"/>
                </a:cubicBezTo>
                <a:cubicBezTo>
                  <a:pt x="60" y="236"/>
                  <a:pt x="60" y="236"/>
                  <a:pt x="60" y="236"/>
                </a:cubicBezTo>
                <a:cubicBezTo>
                  <a:pt x="80" y="236"/>
                  <a:pt x="116" y="253"/>
                  <a:pt x="116" y="287"/>
                </a:cubicBezTo>
                <a:cubicBezTo>
                  <a:pt x="116" y="335"/>
                  <a:pt x="77" y="347"/>
                  <a:pt x="61" y="348"/>
                </a:cubicBezTo>
                <a:cubicBezTo>
                  <a:pt x="60" y="348"/>
                  <a:pt x="60" y="348"/>
                  <a:pt x="60" y="348"/>
                </a:cubicBezTo>
                <a:cubicBezTo>
                  <a:pt x="52" y="348"/>
                  <a:pt x="45" y="343"/>
                  <a:pt x="38" y="339"/>
                </a:cubicBezTo>
                <a:cubicBezTo>
                  <a:pt x="32" y="335"/>
                  <a:pt x="26" y="332"/>
                  <a:pt x="20" y="332"/>
                </a:cubicBezTo>
                <a:cubicBezTo>
                  <a:pt x="14" y="332"/>
                  <a:pt x="0" y="334"/>
                  <a:pt x="0" y="358"/>
                </a:cubicBezTo>
                <a:cubicBezTo>
                  <a:pt x="0" y="468"/>
                  <a:pt x="0" y="468"/>
                  <a:pt x="0" y="468"/>
                </a:cubicBezTo>
                <a:cubicBezTo>
                  <a:pt x="351" y="468"/>
                  <a:pt x="351" y="468"/>
                  <a:pt x="351" y="468"/>
                </a:cubicBezTo>
                <a:cubicBezTo>
                  <a:pt x="351" y="358"/>
                  <a:pt x="351" y="358"/>
                  <a:pt x="351" y="358"/>
                </a:cubicBezTo>
                <a:cubicBezTo>
                  <a:pt x="351" y="334"/>
                  <a:pt x="337" y="332"/>
                  <a:pt x="331" y="332"/>
                </a:cubicBezTo>
                <a:cubicBezTo>
                  <a:pt x="324" y="332"/>
                  <a:pt x="319" y="335"/>
                  <a:pt x="313" y="339"/>
                </a:cubicBezTo>
                <a:cubicBezTo>
                  <a:pt x="306" y="343"/>
                  <a:pt x="299" y="348"/>
                  <a:pt x="291" y="348"/>
                </a:cubicBezTo>
                <a:cubicBezTo>
                  <a:pt x="290" y="348"/>
                  <a:pt x="290" y="348"/>
                  <a:pt x="290" y="348"/>
                </a:cubicBezTo>
                <a:cubicBezTo>
                  <a:pt x="274" y="347"/>
                  <a:pt x="235" y="336"/>
                  <a:pt x="235" y="287"/>
                </a:cubicBezTo>
                <a:cubicBezTo>
                  <a:pt x="235" y="253"/>
                  <a:pt x="271" y="236"/>
                  <a:pt x="291" y="236"/>
                </a:cubicBezTo>
                <a:close/>
                <a:moveTo>
                  <a:pt x="291" y="378"/>
                </a:moveTo>
                <a:cubicBezTo>
                  <a:pt x="293" y="378"/>
                  <a:pt x="293" y="378"/>
                  <a:pt x="293" y="378"/>
                </a:cubicBezTo>
                <a:cubicBezTo>
                  <a:pt x="304" y="378"/>
                  <a:pt x="313" y="374"/>
                  <a:pt x="320" y="370"/>
                </a:cubicBezTo>
                <a:cubicBezTo>
                  <a:pt x="320" y="437"/>
                  <a:pt x="320" y="437"/>
                  <a:pt x="320" y="437"/>
                </a:cubicBezTo>
                <a:cubicBezTo>
                  <a:pt x="31" y="437"/>
                  <a:pt x="31" y="437"/>
                  <a:pt x="31" y="437"/>
                </a:cubicBezTo>
                <a:cubicBezTo>
                  <a:pt x="31" y="370"/>
                  <a:pt x="31" y="370"/>
                  <a:pt x="31" y="370"/>
                </a:cubicBezTo>
                <a:cubicBezTo>
                  <a:pt x="38" y="374"/>
                  <a:pt x="47" y="378"/>
                  <a:pt x="58" y="378"/>
                </a:cubicBezTo>
                <a:cubicBezTo>
                  <a:pt x="60" y="378"/>
                  <a:pt x="60" y="378"/>
                  <a:pt x="60" y="378"/>
                </a:cubicBezTo>
                <a:cubicBezTo>
                  <a:pt x="93" y="378"/>
                  <a:pt x="146" y="353"/>
                  <a:pt x="146" y="287"/>
                </a:cubicBezTo>
                <a:cubicBezTo>
                  <a:pt x="146" y="262"/>
                  <a:pt x="135" y="240"/>
                  <a:pt x="115" y="225"/>
                </a:cubicBezTo>
                <a:cubicBezTo>
                  <a:pt x="101" y="214"/>
                  <a:pt x="83" y="207"/>
                  <a:pt x="66" y="205"/>
                </a:cubicBezTo>
                <a:cubicBezTo>
                  <a:pt x="66" y="205"/>
                  <a:pt x="66" y="205"/>
                  <a:pt x="66" y="205"/>
                </a:cubicBezTo>
                <a:cubicBezTo>
                  <a:pt x="60" y="205"/>
                  <a:pt x="60" y="205"/>
                  <a:pt x="60" y="205"/>
                </a:cubicBezTo>
                <a:cubicBezTo>
                  <a:pt x="48" y="205"/>
                  <a:pt x="38" y="209"/>
                  <a:pt x="31" y="214"/>
                </a:cubicBezTo>
                <a:cubicBezTo>
                  <a:pt x="31" y="136"/>
                  <a:pt x="31" y="136"/>
                  <a:pt x="31" y="136"/>
                </a:cubicBezTo>
                <a:cubicBezTo>
                  <a:pt x="133" y="136"/>
                  <a:pt x="133" y="136"/>
                  <a:pt x="133" y="136"/>
                </a:cubicBezTo>
                <a:cubicBezTo>
                  <a:pt x="144" y="136"/>
                  <a:pt x="151" y="133"/>
                  <a:pt x="156" y="126"/>
                </a:cubicBezTo>
                <a:cubicBezTo>
                  <a:pt x="163" y="114"/>
                  <a:pt x="156" y="102"/>
                  <a:pt x="150" y="91"/>
                </a:cubicBezTo>
                <a:cubicBezTo>
                  <a:pt x="147" y="83"/>
                  <a:pt x="142" y="75"/>
                  <a:pt x="142" y="68"/>
                </a:cubicBezTo>
                <a:cubicBezTo>
                  <a:pt x="142" y="65"/>
                  <a:pt x="142" y="65"/>
                  <a:pt x="142" y="65"/>
                </a:cubicBezTo>
                <a:cubicBezTo>
                  <a:pt x="142" y="47"/>
                  <a:pt x="157" y="31"/>
                  <a:pt x="175" y="31"/>
                </a:cubicBezTo>
                <a:cubicBezTo>
                  <a:pt x="175" y="31"/>
                  <a:pt x="175" y="31"/>
                  <a:pt x="175" y="31"/>
                </a:cubicBezTo>
                <a:cubicBezTo>
                  <a:pt x="176" y="31"/>
                  <a:pt x="176" y="31"/>
                  <a:pt x="176" y="31"/>
                </a:cubicBezTo>
                <a:cubicBezTo>
                  <a:pt x="194" y="31"/>
                  <a:pt x="209" y="47"/>
                  <a:pt x="209" y="65"/>
                </a:cubicBezTo>
                <a:cubicBezTo>
                  <a:pt x="209" y="67"/>
                  <a:pt x="209" y="67"/>
                  <a:pt x="209" y="67"/>
                </a:cubicBezTo>
                <a:cubicBezTo>
                  <a:pt x="209" y="74"/>
                  <a:pt x="204" y="83"/>
                  <a:pt x="200" y="91"/>
                </a:cubicBezTo>
                <a:cubicBezTo>
                  <a:pt x="194" y="102"/>
                  <a:pt x="188" y="114"/>
                  <a:pt x="195" y="126"/>
                </a:cubicBezTo>
                <a:cubicBezTo>
                  <a:pt x="199" y="133"/>
                  <a:pt x="207" y="136"/>
                  <a:pt x="218" y="136"/>
                </a:cubicBezTo>
                <a:cubicBezTo>
                  <a:pt x="320" y="136"/>
                  <a:pt x="320" y="136"/>
                  <a:pt x="320" y="136"/>
                </a:cubicBezTo>
                <a:cubicBezTo>
                  <a:pt x="320" y="214"/>
                  <a:pt x="320" y="214"/>
                  <a:pt x="320" y="214"/>
                </a:cubicBezTo>
                <a:cubicBezTo>
                  <a:pt x="312" y="209"/>
                  <a:pt x="303" y="205"/>
                  <a:pt x="291" y="205"/>
                </a:cubicBezTo>
                <a:cubicBezTo>
                  <a:pt x="285" y="205"/>
                  <a:pt x="285" y="205"/>
                  <a:pt x="285" y="205"/>
                </a:cubicBezTo>
                <a:cubicBezTo>
                  <a:pt x="285" y="205"/>
                  <a:pt x="285" y="205"/>
                  <a:pt x="285" y="205"/>
                </a:cubicBezTo>
                <a:cubicBezTo>
                  <a:pt x="250" y="208"/>
                  <a:pt x="204" y="237"/>
                  <a:pt x="204" y="287"/>
                </a:cubicBezTo>
                <a:cubicBezTo>
                  <a:pt x="204" y="353"/>
                  <a:pt x="257" y="378"/>
                  <a:pt x="291" y="37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pic>
        <p:nvPicPr>
          <p:cNvPr id="21" name="Picture 20">
            <a:extLst>
              <a:ext uri="{FF2B5EF4-FFF2-40B4-BE49-F238E27FC236}">
                <a16:creationId xmlns:a16="http://schemas.microsoft.com/office/drawing/2014/main" xmlns="" id="{64FDC7D8-4732-4846-9DD0-7FEC1F0B142D}"/>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l="2500" t="7931" r="59375" b="9892"/>
          <a:stretch/>
        </p:blipFill>
        <p:spPr>
          <a:xfrm>
            <a:off x="152400" y="152400"/>
            <a:ext cx="4953000" cy="6553199"/>
          </a:xfrm>
          <a:prstGeom prst="rect">
            <a:avLst/>
          </a:prstGeom>
        </p:spPr>
      </p:pic>
      <p:sp>
        <p:nvSpPr>
          <p:cNvPr id="22" name="Rectangle 21">
            <a:extLst>
              <a:ext uri="{FF2B5EF4-FFF2-40B4-BE49-F238E27FC236}">
                <a16:creationId xmlns:a16="http://schemas.microsoft.com/office/drawing/2014/main" xmlns="" id="{8E134022-0491-487D-8A43-DEC2AF2EC39C}"/>
              </a:ext>
            </a:extLst>
          </p:cNvPr>
          <p:cNvSpPr/>
          <p:nvPr/>
        </p:nvSpPr>
        <p:spPr>
          <a:xfrm>
            <a:off x="152400" y="152401"/>
            <a:ext cx="4953000" cy="6553200"/>
          </a:xfrm>
          <a:prstGeom prst="rect">
            <a:avLst/>
          </a:prstGeom>
          <a:gradFill flip="none" rotWithShape="1">
            <a:gsLst>
              <a:gs pos="0">
                <a:schemeClr val="accent5">
                  <a:lumMod val="75000"/>
                  <a:alpha val="79000"/>
                </a:schemeClr>
              </a:gs>
              <a:gs pos="100000">
                <a:schemeClr val="accent1">
                  <a:lumMod val="7500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xmlns="" id="{D6CDC3F9-F712-42E0-9E9C-A69D0A3EF681}"/>
              </a:ext>
            </a:extLst>
          </p:cNvPr>
          <p:cNvSpPr/>
          <p:nvPr/>
        </p:nvSpPr>
        <p:spPr>
          <a:xfrm>
            <a:off x="1447800" y="3967305"/>
            <a:ext cx="2362200" cy="584775"/>
          </a:xfrm>
          <a:prstGeom prst="rect">
            <a:avLst/>
          </a:prstGeom>
        </p:spPr>
        <p:txBody>
          <a:bodyPr wrap="square">
            <a:spAutoFit/>
          </a:bodyPr>
          <a:lstStyle/>
          <a:p>
            <a:pPr algn="ctr"/>
            <a:r>
              <a:rPr lang="en-US" sz="3200">
                <a:solidFill>
                  <a:schemeClr val="bg1"/>
                </a:solidFill>
                <a:latin typeface="Calibri Light" panose="020F0302020204030204" pitchFamily="34" charset="0"/>
              </a:rPr>
              <a:t>Joe Doe</a:t>
            </a:r>
            <a:endParaRPr lang="en-US" sz="3200" dirty="0">
              <a:solidFill>
                <a:schemeClr val="bg1"/>
              </a:solidFill>
              <a:latin typeface="Calibri Light" panose="020F0302020204030204" pitchFamily="34" charset="0"/>
            </a:endParaRPr>
          </a:p>
        </p:txBody>
      </p:sp>
      <p:sp>
        <p:nvSpPr>
          <p:cNvPr id="30" name="Rectangle 29">
            <a:extLst>
              <a:ext uri="{FF2B5EF4-FFF2-40B4-BE49-F238E27FC236}">
                <a16:creationId xmlns:a16="http://schemas.microsoft.com/office/drawing/2014/main" xmlns="" id="{B7564F54-3515-4986-B324-C1732C83C1B2}"/>
              </a:ext>
            </a:extLst>
          </p:cNvPr>
          <p:cNvSpPr/>
          <p:nvPr/>
        </p:nvSpPr>
        <p:spPr>
          <a:xfrm>
            <a:off x="1449139" y="4428225"/>
            <a:ext cx="2359522" cy="400110"/>
          </a:xfrm>
          <a:prstGeom prst="rect">
            <a:avLst/>
          </a:prstGeom>
        </p:spPr>
        <p:txBody>
          <a:bodyPr wrap="square">
            <a:spAutoFit/>
          </a:bodyPr>
          <a:lstStyle/>
          <a:p>
            <a:pPr algn="ctr"/>
            <a:r>
              <a:rPr lang="en-US" sz="2000">
                <a:solidFill>
                  <a:schemeClr val="bg1"/>
                </a:solidFill>
                <a:latin typeface="Calibri Light" panose="020F0302020204030204" pitchFamily="34" charset="0"/>
              </a:rPr>
              <a:t>Designer</a:t>
            </a:r>
            <a:endParaRPr lang="en-US" sz="2000" dirty="0">
              <a:solidFill>
                <a:schemeClr val="bg1"/>
              </a:solidFill>
              <a:latin typeface="Calibri Light" panose="020F0302020204030204" pitchFamily="34" charset="0"/>
            </a:endParaRPr>
          </a:p>
        </p:txBody>
      </p:sp>
      <p:pic>
        <p:nvPicPr>
          <p:cNvPr id="31" name="Picture 30">
            <a:extLst>
              <a:ext uri="{FF2B5EF4-FFF2-40B4-BE49-F238E27FC236}">
                <a16:creationId xmlns:a16="http://schemas.microsoft.com/office/drawing/2014/main" xmlns="" id="{59C72198-EF86-4EC4-B70F-3A183ED142E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91835" y="1605867"/>
            <a:ext cx="2164135" cy="2164135"/>
          </a:xfrm>
          <a:prstGeom prst="ellipse">
            <a:avLst/>
          </a:prstGeom>
          <a:ln w="57150">
            <a:solidFill>
              <a:schemeClr val="bg1"/>
            </a:solidFill>
          </a:ln>
        </p:spPr>
      </p:pic>
    </p:spTree>
    <p:extLst>
      <p:ext uri="{BB962C8B-B14F-4D97-AF65-F5344CB8AC3E}">
        <p14:creationId xmlns:p14="http://schemas.microsoft.com/office/powerpoint/2010/main" val="8379838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9"/>
          <p:cNvSpPr/>
          <p:nvPr/>
        </p:nvSpPr>
        <p:spPr>
          <a:xfrm rot="16200000">
            <a:off x="2667000" y="-2667000"/>
            <a:ext cx="6858000" cy="12192000"/>
          </a:xfrm>
          <a:custGeom>
            <a:avLst/>
            <a:gdLst>
              <a:gd name="connsiteX0" fmla="*/ 6705600 w 6858000"/>
              <a:gd name="connsiteY0" fmla="*/ 152401 h 12192000"/>
              <a:gd name="connsiteX1" fmla="*/ 152400 w 6858000"/>
              <a:gd name="connsiteY1" fmla="*/ 152401 h 12192000"/>
              <a:gd name="connsiteX2" fmla="*/ 152400 w 6858000"/>
              <a:gd name="connsiteY2" fmla="*/ 12039600 h 12192000"/>
              <a:gd name="connsiteX3" fmla="*/ 6705600 w 6858000"/>
              <a:gd name="connsiteY3" fmla="*/ 12039600 h 12192000"/>
              <a:gd name="connsiteX4" fmla="*/ 6858000 w 6858000"/>
              <a:gd name="connsiteY4" fmla="*/ 1 h 12192000"/>
              <a:gd name="connsiteX5" fmla="*/ 6858000 w 6858000"/>
              <a:gd name="connsiteY5" fmla="*/ 12192000 h 12192000"/>
              <a:gd name="connsiteX6" fmla="*/ 6705600 w 6858000"/>
              <a:gd name="connsiteY6" fmla="*/ 12192000 h 12192000"/>
              <a:gd name="connsiteX7" fmla="*/ 6705600 w 6858000"/>
              <a:gd name="connsiteY7" fmla="*/ 12192000 h 12192000"/>
              <a:gd name="connsiteX8" fmla="*/ 152400 w 6858000"/>
              <a:gd name="connsiteY8" fmla="*/ 12192000 h 12192000"/>
              <a:gd name="connsiteX9" fmla="*/ 117600 w 6858000"/>
              <a:gd name="connsiteY9" fmla="*/ 12192000 h 12192000"/>
              <a:gd name="connsiteX10" fmla="*/ 0 w 6858000"/>
              <a:gd name="connsiteY10" fmla="*/ 12192000 h 12192000"/>
              <a:gd name="connsiteX11" fmla="*/ 0 w 6858000"/>
              <a:gd name="connsiteY11" fmla="*/ 0 h 12192000"/>
              <a:gd name="connsiteX12" fmla="*/ 152400 w 6858000"/>
              <a:gd name="connsiteY12" fmla="*/ 0 h 12192000"/>
              <a:gd name="connsiteX13" fmla="*/ 152400 w 6858000"/>
              <a:gd name="connsiteY13" fmla="*/ 1 h 12192000"/>
              <a:gd name="connsiteX14" fmla="*/ 6705600 w 6858000"/>
              <a:gd name="connsiteY14" fmla="*/ 1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58000" h="12192000">
                <a:moveTo>
                  <a:pt x="6705600" y="152401"/>
                </a:moveTo>
                <a:lnTo>
                  <a:pt x="152400" y="152401"/>
                </a:lnTo>
                <a:lnTo>
                  <a:pt x="152400" y="12039600"/>
                </a:lnTo>
                <a:lnTo>
                  <a:pt x="6705600" y="12039600"/>
                </a:lnTo>
                <a:close/>
                <a:moveTo>
                  <a:pt x="6858000" y="1"/>
                </a:moveTo>
                <a:lnTo>
                  <a:pt x="6858000" y="12192000"/>
                </a:lnTo>
                <a:lnTo>
                  <a:pt x="6705600" y="12192000"/>
                </a:lnTo>
                <a:lnTo>
                  <a:pt x="6705600" y="12192000"/>
                </a:lnTo>
                <a:lnTo>
                  <a:pt x="152400" y="12192000"/>
                </a:lnTo>
                <a:lnTo>
                  <a:pt x="117600" y="12192000"/>
                </a:lnTo>
                <a:lnTo>
                  <a:pt x="0" y="12192000"/>
                </a:lnTo>
                <a:lnTo>
                  <a:pt x="0" y="0"/>
                </a:lnTo>
                <a:lnTo>
                  <a:pt x="152400" y="0"/>
                </a:lnTo>
                <a:lnTo>
                  <a:pt x="152400" y="1"/>
                </a:lnTo>
                <a:lnTo>
                  <a:pt x="6705600" y="1"/>
                </a:lnTo>
                <a:close/>
              </a:path>
            </a:pathLst>
          </a:custGeom>
          <a:gradFill>
            <a:gsLst>
              <a:gs pos="0">
                <a:schemeClr val="accent5">
                  <a:lumMod val="75000"/>
                  <a:alpha val="83000"/>
                </a:schemeClr>
              </a:gs>
              <a:gs pos="100000">
                <a:schemeClr val="accent1">
                  <a:lumMod val="75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5410200" y="1229683"/>
            <a:ext cx="3276600" cy="646331"/>
          </a:xfrm>
          <a:prstGeom prst="rect">
            <a:avLst/>
          </a:prstGeom>
        </p:spPr>
        <p:txBody>
          <a:bodyPr wrap="square">
            <a:spAutoFit/>
          </a:bodyPr>
          <a:lstStyle/>
          <a:p>
            <a:r>
              <a:rPr lang="en-US" sz="1800" b="1" dirty="0">
                <a:solidFill>
                  <a:schemeClr val="tx1">
                    <a:lumMod val="75000"/>
                    <a:lumOff val="25000"/>
                  </a:schemeClr>
                </a:solidFill>
                <a:latin typeface="Calibri Light" panose="020F0302020204030204" pitchFamily="34" charset="0"/>
              </a:rPr>
              <a:t>JOB TITLE</a:t>
            </a:r>
            <a:r>
              <a:rPr lang="en-US" sz="1800" dirty="0">
                <a:solidFill>
                  <a:schemeClr val="tx1">
                    <a:lumMod val="75000"/>
                    <a:lumOff val="25000"/>
                  </a:schemeClr>
                </a:solidFill>
                <a:latin typeface="Calibri Light" panose="020F0302020204030204" pitchFamily="34" charset="0"/>
              </a:rPr>
              <a:t>, Company Name</a:t>
            </a:r>
          </a:p>
          <a:p>
            <a:r>
              <a:rPr lang="en-US" sz="1800" dirty="0">
                <a:solidFill>
                  <a:schemeClr val="tx1">
                    <a:lumMod val="75000"/>
                    <a:lumOff val="25000"/>
                  </a:schemeClr>
                </a:solidFill>
                <a:latin typeface="Calibri Light" panose="020F0302020204030204" pitchFamily="34" charset="0"/>
              </a:rPr>
              <a:t>City, Stat – 2000- 2005</a:t>
            </a:r>
          </a:p>
        </p:txBody>
      </p:sp>
      <p:sp>
        <p:nvSpPr>
          <p:cNvPr id="6" name="Rectangle 5"/>
          <p:cNvSpPr/>
          <p:nvPr/>
        </p:nvSpPr>
        <p:spPr>
          <a:xfrm>
            <a:off x="5410200" y="2117062"/>
            <a:ext cx="6400800" cy="830997"/>
          </a:xfrm>
          <a:prstGeom prst="rect">
            <a:avLst/>
          </a:prstGeom>
        </p:spPr>
        <p:txBody>
          <a:bodyPr wrap="square">
            <a:spAutoFit/>
          </a:bodyPr>
          <a:lstStyle/>
          <a:p>
            <a:r>
              <a:rPr lang="en-US" sz="1600" b="1" dirty="0">
                <a:solidFill>
                  <a:schemeClr val="tx1">
                    <a:lumMod val="75000"/>
                    <a:lumOff val="25000"/>
                  </a:schemeClr>
                </a:solidFill>
                <a:latin typeface="Calibri Light" panose="020F0302020204030204" pitchFamily="34" charset="0"/>
              </a:rPr>
              <a:t>Lorem ipsum dolor sit amet, </a:t>
            </a:r>
            <a:r>
              <a:rPr lang="en-US" sz="1600" dirty="0">
                <a:solidFill>
                  <a:schemeClr val="tx1">
                    <a:lumMod val="75000"/>
                    <a:lumOff val="25000"/>
                  </a:schemeClr>
                </a:solidFill>
                <a:latin typeface="Calibri Light" panose="020F0302020204030204" pitchFamily="34" charset="0"/>
              </a:rPr>
              <a:t>consectetur adipiscing elit. Donec sollicitudin ligula at ligula luctus, a maximus felis dapibus. Phasellus tortor nisi, congue et auctor eget, pellentesque at lectus. </a:t>
            </a:r>
          </a:p>
        </p:txBody>
      </p:sp>
      <p:sp>
        <p:nvSpPr>
          <p:cNvPr id="16" name="Rectangle 15"/>
          <p:cNvSpPr/>
          <p:nvPr/>
        </p:nvSpPr>
        <p:spPr>
          <a:xfrm>
            <a:off x="5435600" y="3188628"/>
            <a:ext cx="2260600" cy="369332"/>
          </a:xfrm>
          <a:prstGeom prst="rect">
            <a:avLst/>
          </a:prstGeom>
        </p:spPr>
        <p:txBody>
          <a:bodyPr wrap="square">
            <a:spAutoFit/>
          </a:bodyPr>
          <a:lstStyle/>
          <a:p>
            <a:r>
              <a:rPr lang="en-US" sz="1600" b="1" dirty="0" smtClean="0">
                <a:solidFill>
                  <a:schemeClr val="tx1">
                    <a:lumMod val="75000"/>
                    <a:lumOff val="25000"/>
                  </a:schemeClr>
                </a:solidFill>
                <a:latin typeface="Calibri Light" panose="020F0302020204030204" pitchFamily="34" charset="0"/>
              </a:rPr>
              <a:t>ACCOMPLISHMENTS</a:t>
            </a:r>
            <a:r>
              <a:rPr lang="en-US" sz="1800" b="1" dirty="0">
                <a:solidFill>
                  <a:schemeClr val="tx1">
                    <a:lumMod val="75000"/>
                    <a:lumOff val="25000"/>
                  </a:schemeClr>
                </a:solidFill>
                <a:latin typeface="Calibri Light" panose="020F0302020204030204" pitchFamily="34" charset="0"/>
              </a:rPr>
              <a:t>:</a:t>
            </a:r>
            <a:endParaRPr lang="en-US" sz="1600" dirty="0">
              <a:solidFill>
                <a:schemeClr val="tx1">
                  <a:lumMod val="75000"/>
                  <a:lumOff val="25000"/>
                </a:schemeClr>
              </a:solidFill>
              <a:latin typeface="Calibri Light" panose="020F0302020204030204" pitchFamily="34" charset="0"/>
            </a:endParaRPr>
          </a:p>
        </p:txBody>
      </p:sp>
      <p:sp>
        <p:nvSpPr>
          <p:cNvPr id="17" name="Rectangle 16"/>
          <p:cNvSpPr/>
          <p:nvPr/>
        </p:nvSpPr>
        <p:spPr>
          <a:xfrm>
            <a:off x="5410200" y="3595943"/>
            <a:ext cx="6400800" cy="1569660"/>
          </a:xfrm>
          <a:prstGeom prst="rect">
            <a:avLst/>
          </a:prstGeom>
        </p:spPr>
        <p:txBody>
          <a:bodyPr wrap="square">
            <a:spAutoFit/>
          </a:bodyPr>
          <a:lstStyle/>
          <a:p>
            <a:pPr marL="285750" indent="-285750">
              <a:buFont typeface="Arial" panose="020B0604020202020204" pitchFamily="34" charset="0"/>
              <a:buChar char="•"/>
            </a:pPr>
            <a:r>
              <a:rPr lang="en-US" sz="1600" dirty="0">
                <a:solidFill>
                  <a:schemeClr val="tx1">
                    <a:lumMod val="75000"/>
                    <a:lumOff val="25000"/>
                  </a:schemeClr>
                </a:solidFill>
                <a:latin typeface="Calibri Light" panose="020F0302020204030204" pitchFamily="34" charset="0"/>
              </a:rPr>
              <a:t>Lorem ipsum dolor sit amet, consectetur adipiscing elit. Nam nunc nibh, commodo quis mattis nec, convallis in orci.</a:t>
            </a:r>
          </a:p>
          <a:p>
            <a:pPr marL="285750" indent="-285750">
              <a:buFont typeface="Arial" panose="020B0604020202020204" pitchFamily="34" charset="0"/>
              <a:buChar char="•"/>
            </a:pPr>
            <a:r>
              <a:rPr lang="en-US" sz="1600" dirty="0">
                <a:solidFill>
                  <a:schemeClr val="tx1">
                    <a:lumMod val="75000"/>
                    <a:lumOff val="25000"/>
                  </a:schemeClr>
                </a:solidFill>
                <a:latin typeface="Calibri Light" panose="020F0302020204030204" pitchFamily="34" charset="0"/>
              </a:rPr>
              <a:t>Nulla enim massa, euismod nec dolor at, dapibus volutpat lorem.</a:t>
            </a:r>
          </a:p>
          <a:p>
            <a:pPr marL="285750" indent="-285750">
              <a:buFont typeface="Arial" panose="020B0604020202020204" pitchFamily="34" charset="0"/>
              <a:buChar char="•"/>
            </a:pPr>
            <a:r>
              <a:rPr lang="en-US" sz="1600" dirty="0">
                <a:solidFill>
                  <a:schemeClr val="tx1">
                    <a:lumMod val="75000"/>
                    <a:lumOff val="25000"/>
                  </a:schemeClr>
                </a:solidFill>
                <a:latin typeface="Calibri Light" panose="020F0302020204030204" pitchFamily="34" charset="0"/>
              </a:rPr>
              <a:t>Sed cursus commodo sapien, non pharetra diam imperdiet eget. Proin sit amet ex vitae velit fringilla tincidunt.</a:t>
            </a:r>
          </a:p>
          <a:p>
            <a:pPr marL="285750" indent="-285750">
              <a:buFont typeface="Arial" panose="020B0604020202020204" pitchFamily="34" charset="0"/>
              <a:buChar char="•"/>
            </a:pPr>
            <a:r>
              <a:rPr lang="en-US" sz="1600" dirty="0">
                <a:solidFill>
                  <a:schemeClr val="tx1">
                    <a:lumMod val="75000"/>
                    <a:lumOff val="25000"/>
                  </a:schemeClr>
                </a:solidFill>
                <a:latin typeface="Calibri Light" panose="020F0302020204030204" pitchFamily="34" charset="0"/>
              </a:rPr>
              <a:t>Morbi mattis vehicula arcu, vel dignissim purus convallis a. </a:t>
            </a:r>
          </a:p>
        </p:txBody>
      </p:sp>
      <p:sp>
        <p:nvSpPr>
          <p:cNvPr id="11" name="Oval 10"/>
          <p:cNvSpPr/>
          <p:nvPr/>
        </p:nvSpPr>
        <p:spPr>
          <a:xfrm>
            <a:off x="5464800" y="3690000"/>
            <a:ext cx="144000" cy="144000"/>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p:cNvSpPr/>
          <p:nvPr/>
        </p:nvSpPr>
        <p:spPr>
          <a:xfrm>
            <a:off x="5464800" y="4181377"/>
            <a:ext cx="144000" cy="144000"/>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Oval 30"/>
          <p:cNvSpPr/>
          <p:nvPr/>
        </p:nvSpPr>
        <p:spPr>
          <a:xfrm>
            <a:off x="5464800" y="4409884"/>
            <a:ext cx="144000" cy="144000"/>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p:cNvSpPr/>
          <p:nvPr/>
        </p:nvSpPr>
        <p:spPr>
          <a:xfrm>
            <a:off x="5464800" y="4901261"/>
            <a:ext cx="144000" cy="144000"/>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5486400" y="533400"/>
            <a:ext cx="3276600" cy="457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5573990" y="528935"/>
            <a:ext cx="3036609" cy="461665"/>
          </a:xfrm>
          <a:prstGeom prst="rect">
            <a:avLst/>
          </a:prstGeom>
        </p:spPr>
        <p:txBody>
          <a:bodyPr wrap="square">
            <a:spAutoFit/>
          </a:bodyPr>
          <a:lstStyle/>
          <a:p>
            <a:pPr algn="ctr"/>
            <a:r>
              <a:rPr lang="en-US" dirty="0">
                <a:solidFill>
                  <a:schemeClr val="tx1">
                    <a:lumMod val="75000"/>
                    <a:lumOff val="25000"/>
                  </a:schemeClr>
                </a:solidFill>
                <a:latin typeface="Calibri Light" panose="020F0302020204030204" pitchFamily="34" charset="0"/>
              </a:rPr>
              <a:t>MY EXPERIENCE</a:t>
            </a:r>
          </a:p>
        </p:txBody>
      </p:sp>
      <p:sp>
        <p:nvSpPr>
          <p:cNvPr id="34" name="Oval 33"/>
          <p:cNvSpPr/>
          <p:nvPr/>
        </p:nvSpPr>
        <p:spPr>
          <a:xfrm>
            <a:off x="5351930" y="482039"/>
            <a:ext cx="555456" cy="555456"/>
          </a:xfrm>
          <a:prstGeom prst="ellipse">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5" name="Group 34"/>
          <p:cNvGrpSpPr/>
          <p:nvPr/>
        </p:nvGrpSpPr>
        <p:grpSpPr>
          <a:xfrm>
            <a:off x="5476359" y="639113"/>
            <a:ext cx="306599" cy="241308"/>
            <a:chOff x="-4513264" y="1565275"/>
            <a:chExt cx="1274763" cy="1003300"/>
          </a:xfrm>
          <a:solidFill>
            <a:schemeClr val="accent4"/>
          </a:solidFill>
        </p:grpSpPr>
        <p:sp>
          <p:nvSpPr>
            <p:cNvPr id="36" name="Freeform 28"/>
            <p:cNvSpPr>
              <a:spLocks noEditPoints="1"/>
            </p:cNvSpPr>
            <p:nvPr/>
          </p:nvSpPr>
          <p:spPr bwMode="auto">
            <a:xfrm>
              <a:off x="-4513264" y="1565275"/>
              <a:ext cx="1274763" cy="700088"/>
            </a:xfrm>
            <a:custGeom>
              <a:avLst/>
              <a:gdLst>
                <a:gd name="T0" fmla="*/ 420 w 452"/>
                <a:gd name="T1" fmla="*/ 63 h 246"/>
                <a:gd name="T2" fmla="*/ 305 w 452"/>
                <a:gd name="T3" fmla="*/ 63 h 246"/>
                <a:gd name="T4" fmla="*/ 305 w 452"/>
                <a:gd name="T5" fmla="*/ 21 h 246"/>
                <a:gd name="T6" fmla="*/ 281 w 452"/>
                <a:gd name="T7" fmla="*/ 0 h 246"/>
                <a:gd name="T8" fmla="*/ 174 w 452"/>
                <a:gd name="T9" fmla="*/ 0 h 246"/>
                <a:gd name="T10" fmla="*/ 150 w 452"/>
                <a:gd name="T11" fmla="*/ 28 h 246"/>
                <a:gd name="T12" fmla="*/ 150 w 452"/>
                <a:gd name="T13" fmla="*/ 63 h 246"/>
                <a:gd name="T14" fmla="*/ 36 w 452"/>
                <a:gd name="T15" fmla="*/ 63 h 246"/>
                <a:gd name="T16" fmla="*/ 6 w 452"/>
                <a:gd name="T17" fmla="*/ 106 h 246"/>
                <a:gd name="T18" fmla="*/ 6 w 452"/>
                <a:gd name="T19" fmla="*/ 246 h 246"/>
                <a:gd name="T20" fmla="*/ 57 w 452"/>
                <a:gd name="T21" fmla="*/ 246 h 246"/>
                <a:gd name="T22" fmla="*/ 57 w 452"/>
                <a:gd name="T23" fmla="*/ 206 h 246"/>
                <a:gd name="T24" fmla="*/ 102 w 452"/>
                <a:gd name="T25" fmla="*/ 206 h 246"/>
                <a:gd name="T26" fmla="*/ 102 w 452"/>
                <a:gd name="T27" fmla="*/ 246 h 246"/>
                <a:gd name="T28" fmla="*/ 362 w 452"/>
                <a:gd name="T29" fmla="*/ 246 h 246"/>
                <a:gd name="T30" fmla="*/ 362 w 452"/>
                <a:gd name="T31" fmla="*/ 204 h 246"/>
                <a:gd name="T32" fmla="*/ 407 w 452"/>
                <a:gd name="T33" fmla="*/ 204 h 246"/>
                <a:gd name="T34" fmla="*/ 407 w 452"/>
                <a:gd name="T35" fmla="*/ 246 h 246"/>
                <a:gd name="T36" fmla="*/ 449 w 452"/>
                <a:gd name="T37" fmla="*/ 246 h 246"/>
                <a:gd name="T38" fmla="*/ 449 w 452"/>
                <a:gd name="T39" fmla="*/ 103 h 246"/>
                <a:gd name="T40" fmla="*/ 420 w 452"/>
                <a:gd name="T41" fmla="*/ 63 h 246"/>
                <a:gd name="T42" fmla="*/ 187 w 452"/>
                <a:gd name="T43" fmla="*/ 27 h 246"/>
                <a:gd name="T44" fmla="*/ 268 w 452"/>
                <a:gd name="T45" fmla="*/ 27 h 246"/>
                <a:gd name="T46" fmla="*/ 268 w 452"/>
                <a:gd name="T47" fmla="*/ 63 h 246"/>
                <a:gd name="T48" fmla="*/ 187 w 452"/>
                <a:gd name="T49" fmla="*/ 63 h 246"/>
                <a:gd name="T50" fmla="*/ 187 w 452"/>
                <a:gd name="T51" fmla="*/ 27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246">
                  <a:moveTo>
                    <a:pt x="420" y="63"/>
                  </a:moveTo>
                  <a:cubicBezTo>
                    <a:pt x="389" y="63"/>
                    <a:pt x="305" y="63"/>
                    <a:pt x="305" y="63"/>
                  </a:cubicBezTo>
                  <a:cubicBezTo>
                    <a:pt x="305" y="21"/>
                    <a:pt x="305" y="21"/>
                    <a:pt x="305" y="21"/>
                  </a:cubicBezTo>
                  <a:cubicBezTo>
                    <a:pt x="305" y="21"/>
                    <a:pt x="307" y="0"/>
                    <a:pt x="281" y="0"/>
                  </a:cubicBezTo>
                  <a:cubicBezTo>
                    <a:pt x="255" y="0"/>
                    <a:pt x="204" y="0"/>
                    <a:pt x="174" y="0"/>
                  </a:cubicBezTo>
                  <a:cubicBezTo>
                    <a:pt x="147" y="0"/>
                    <a:pt x="150" y="28"/>
                    <a:pt x="150" y="28"/>
                  </a:cubicBezTo>
                  <a:cubicBezTo>
                    <a:pt x="150" y="63"/>
                    <a:pt x="150" y="63"/>
                    <a:pt x="150" y="63"/>
                  </a:cubicBezTo>
                  <a:cubicBezTo>
                    <a:pt x="150" y="63"/>
                    <a:pt x="77" y="63"/>
                    <a:pt x="36" y="63"/>
                  </a:cubicBezTo>
                  <a:cubicBezTo>
                    <a:pt x="0" y="63"/>
                    <a:pt x="6" y="106"/>
                    <a:pt x="6" y="106"/>
                  </a:cubicBezTo>
                  <a:cubicBezTo>
                    <a:pt x="6" y="246"/>
                    <a:pt x="6" y="246"/>
                    <a:pt x="6" y="246"/>
                  </a:cubicBezTo>
                  <a:cubicBezTo>
                    <a:pt x="57" y="246"/>
                    <a:pt x="57" y="246"/>
                    <a:pt x="57" y="246"/>
                  </a:cubicBezTo>
                  <a:cubicBezTo>
                    <a:pt x="57" y="206"/>
                    <a:pt x="57" y="206"/>
                    <a:pt x="57" y="206"/>
                  </a:cubicBezTo>
                  <a:cubicBezTo>
                    <a:pt x="102" y="206"/>
                    <a:pt x="102" y="206"/>
                    <a:pt x="102" y="206"/>
                  </a:cubicBezTo>
                  <a:cubicBezTo>
                    <a:pt x="102" y="246"/>
                    <a:pt x="102" y="246"/>
                    <a:pt x="102" y="246"/>
                  </a:cubicBezTo>
                  <a:cubicBezTo>
                    <a:pt x="362" y="246"/>
                    <a:pt x="362" y="246"/>
                    <a:pt x="362" y="246"/>
                  </a:cubicBezTo>
                  <a:cubicBezTo>
                    <a:pt x="362" y="204"/>
                    <a:pt x="362" y="204"/>
                    <a:pt x="362" y="204"/>
                  </a:cubicBezTo>
                  <a:cubicBezTo>
                    <a:pt x="407" y="204"/>
                    <a:pt x="407" y="204"/>
                    <a:pt x="407" y="204"/>
                  </a:cubicBezTo>
                  <a:cubicBezTo>
                    <a:pt x="407" y="246"/>
                    <a:pt x="407" y="246"/>
                    <a:pt x="407" y="246"/>
                  </a:cubicBezTo>
                  <a:cubicBezTo>
                    <a:pt x="449" y="246"/>
                    <a:pt x="449" y="246"/>
                    <a:pt x="449" y="246"/>
                  </a:cubicBezTo>
                  <a:cubicBezTo>
                    <a:pt x="449" y="103"/>
                    <a:pt x="449" y="103"/>
                    <a:pt x="449" y="103"/>
                  </a:cubicBezTo>
                  <a:cubicBezTo>
                    <a:pt x="449" y="103"/>
                    <a:pt x="452" y="63"/>
                    <a:pt x="420" y="63"/>
                  </a:cubicBezTo>
                  <a:close/>
                  <a:moveTo>
                    <a:pt x="187" y="27"/>
                  </a:moveTo>
                  <a:cubicBezTo>
                    <a:pt x="268" y="27"/>
                    <a:pt x="268" y="27"/>
                    <a:pt x="268" y="27"/>
                  </a:cubicBezTo>
                  <a:cubicBezTo>
                    <a:pt x="268" y="63"/>
                    <a:pt x="268" y="63"/>
                    <a:pt x="268" y="63"/>
                  </a:cubicBezTo>
                  <a:cubicBezTo>
                    <a:pt x="187" y="63"/>
                    <a:pt x="187" y="63"/>
                    <a:pt x="187" y="63"/>
                  </a:cubicBezTo>
                  <a:lnTo>
                    <a:pt x="187"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29"/>
            <p:cNvSpPr>
              <a:spLocks/>
            </p:cNvSpPr>
            <p:nvPr/>
          </p:nvSpPr>
          <p:spPr bwMode="auto">
            <a:xfrm>
              <a:off x="-4497389" y="2311400"/>
              <a:ext cx="1250950" cy="257175"/>
            </a:xfrm>
            <a:custGeom>
              <a:avLst/>
              <a:gdLst>
                <a:gd name="T0" fmla="*/ 633 w 788"/>
                <a:gd name="T1" fmla="*/ 61 h 162"/>
                <a:gd name="T2" fmla="*/ 633 w 788"/>
                <a:gd name="T3" fmla="*/ 0 h 162"/>
                <a:gd name="T4" fmla="*/ 171 w 788"/>
                <a:gd name="T5" fmla="*/ 0 h 162"/>
                <a:gd name="T6" fmla="*/ 171 w 788"/>
                <a:gd name="T7" fmla="*/ 67 h 162"/>
                <a:gd name="T8" fmla="*/ 91 w 788"/>
                <a:gd name="T9" fmla="*/ 67 h 162"/>
                <a:gd name="T10" fmla="*/ 91 w 788"/>
                <a:gd name="T11" fmla="*/ 0 h 162"/>
                <a:gd name="T12" fmla="*/ 0 w 788"/>
                <a:gd name="T13" fmla="*/ 0 h 162"/>
                <a:gd name="T14" fmla="*/ 0 w 788"/>
                <a:gd name="T15" fmla="*/ 162 h 162"/>
                <a:gd name="T16" fmla="*/ 788 w 788"/>
                <a:gd name="T17" fmla="*/ 162 h 162"/>
                <a:gd name="T18" fmla="*/ 788 w 788"/>
                <a:gd name="T19" fmla="*/ 0 h 162"/>
                <a:gd name="T20" fmla="*/ 713 w 788"/>
                <a:gd name="T21" fmla="*/ 0 h 162"/>
                <a:gd name="T22" fmla="*/ 713 w 788"/>
                <a:gd name="T23" fmla="*/ 61 h 162"/>
                <a:gd name="T24" fmla="*/ 633 w 788"/>
                <a:gd name="T25" fmla="*/ 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162">
                  <a:moveTo>
                    <a:pt x="633" y="61"/>
                  </a:moveTo>
                  <a:lnTo>
                    <a:pt x="633" y="0"/>
                  </a:lnTo>
                  <a:lnTo>
                    <a:pt x="171" y="0"/>
                  </a:lnTo>
                  <a:lnTo>
                    <a:pt x="171" y="67"/>
                  </a:lnTo>
                  <a:lnTo>
                    <a:pt x="91" y="67"/>
                  </a:lnTo>
                  <a:lnTo>
                    <a:pt x="91" y="0"/>
                  </a:lnTo>
                  <a:lnTo>
                    <a:pt x="0" y="0"/>
                  </a:lnTo>
                  <a:lnTo>
                    <a:pt x="0" y="162"/>
                  </a:lnTo>
                  <a:lnTo>
                    <a:pt x="788" y="162"/>
                  </a:lnTo>
                  <a:lnTo>
                    <a:pt x="788" y="0"/>
                  </a:lnTo>
                  <a:lnTo>
                    <a:pt x="713" y="0"/>
                  </a:lnTo>
                  <a:lnTo>
                    <a:pt x="713" y="61"/>
                  </a:lnTo>
                  <a:lnTo>
                    <a:pt x="63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Rectangle 30"/>
            <p:cNvSpPr>
              <a:spLocks noChangeArrowheads="1"/>
            </p:cNvSpPr>
            <p:nvPr/>
          </p:nvSpPr>
          <p:spPr bwMode="auto">
            <a:xfrm>
              <a:off x="-4352926" y="2265363"/>
              <a:ext cx="12700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31"/>
            <p:cNvSpPr>
              <a:spLocks noChangeArrowheads="1"/>
            </p:cNvSpPr>
            <p:nvPr/>
          </p:nvSpPr>
          <p:spPr bwMode="auto">
            <a:xfrm>
              <a:off x="-3492501" y="2265363"/>
              <a:ext cx="12700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24" name="Picture 23">
            <a:extLst>
              <a:ext uri="{FF2B5EF4-FFF2-40B4-BE49-F238E27FC236}">
                <a16:creationId xmlns:a16="http://schemas.microsoft.com/office/drawing/2014/main" xmlns="" id="{9C21F65A-C32A-446E-84E1-00995B33BFA2}"/>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l="2500" t="7931" r="59375" b="9892"/>
          <a:stretch/>
        </p:blipFill>
        <p:spPr>
          <a:xfrm>
            <a:off x="152400" y="152400"/>
            <a:ext cx="4953000" cy="6553199"/>
          </a:xfrm>
          <a:prstGeom prst="rect">
            <a:avLst/>
          </a:prstGeom>
        </p:spPr>
      </p:pic>
      <p:sp>
        <p:nvSpPr>
          <p:cNvPr id="25" name="Rectangle 24">
            <a:extLst>
              <a:ext uri="{FF2B5EF4-FFF2-40B4-BE49-F238E27FC236}">
                <a16:creationId xmlns:a16="http://schemas.microsoft.com/office/drawing/2014/main" xmlns="" id="{F57EAB89-FA72-4D64-B2F7-1F5871564E03}"/>
              </a:ext>
            </a:extLst>
          </p:cNvPr>
          <p:cNvSpPr/>
          <p:nvPr/>
        </p:nvSpPr>
        <p:spPr>
          <a:xfrm>
            <a:off x="152400" y="152401"/>
            <a:ext cx="4953000" cy="6553200"/>
          </a:xfrm>
          <a:prstGeom prst="rect">
            <a:avLst/>
          </a:prstGeom>
          <a:gradFill flip="none" rotWithShape="1">
            <a:gsLst>
              <a:gs pos="0">
                <a:schemeClr val="accent5">
                  <a:lumMod val="75000"/>
                  <a:alpha val="79000"/>
                </a:schemeClr>
              </a:gs>
              <a:gs pos="100000">
                <a:schemeClr val="accent1">
                  <a:lumMod val="7500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xmlns="" id="{B8BE1D21-D87C-4EA2-94A7-962A262FF14B}"/>
              </a:ext>
            </a:extLst>
          </p:cNvPr>
          <p:cNvSpPr/>
          <p:nvPr/>
        </p:nvSpPr>
        <p:spPr>
          <a:xfrm>
            <a:off x="1447800" y="3967305"/>
            <a:ext cx="2362200" cy="584775"/>
          </a:xfrm>
          <a:prstGeom prst="rect">
            <a:avLst/>
          </a:prstGeom>
        </p:spPr>
        <p:txBody>
          <a:bodyPr wrap="square">
            <a:spAutoFit/>
          </a:bodyPr>
          <a:lstStyle/>
          <a:p>
            <a:pPr algn="ctr"/>
            <a:r>
              <a:rPr lang="en-US" sz="3200">
                <a:solidFill>
                  <a:schemeClr val="bg1"/>
                </a:solidFill>
                <a:latin typeface="Calibri Light" panose="020F0302020204030204" pitchFamily="34" charset="0"/>
              </a:rPr>
              <a:t>Joe Doe</a:t>
            </a:r>
            <a:endParaRPr lang="en-US" sz="3200" dirty="0">
              <a:solidFill>
                <a:schemeClr val="bg1"/>
              </a:solidFill>
              <a:latin typeface="Calibri Light" panose="020F0302020204030204" pitchFamily="34" charset="0"/>
            </a:endParaRPr>
          </a:p>
        </p:txBody>
      </p:sp>
      <p:sp>
        <p:nvSpPr>
          <p:cNvPr id="28" name="Rectangle 27">
            <a:extLst>
              <a:ext uri="{FF2B5EF4-FFF2-40B4-BE49-F238E27FC236}">
                <a16:creationId xmlns:a16="http://schemas.microsoft.com/office/drawing/2014/main" xmlns="" id="{38E248CA-DA2C-40E5-8F56-BD516FB3B797}"/>
              </a:ext>
            </a:extLst>
          </p:cNvPr>
          <p:cNvSpPr/>
          <p:nvPr/>
        </p:nvSpPr>
        <p:spPr>
          <a:xfrm>
            <a:off x="1449139" y="4428225"/>
            <a:ext cx="2359522" cy="400110"/>
          </a:xfrm>
          <a:prstGeom prst="rect">
            <a:avLst/>
          </a:prstGeom>
        </p:spPr>
        <p:txBody>
          <a:bodyPr wrap="square">
            <a:spAutoFit/>
          </a:bodyPr>
          <a:lstStyle/>
          <a:p>
            <a:pPr algn="ctr"/>
            <a:r>
              <a:rPr lang="en-US" sz="2000">
                <a:solidFill>
                  <a:schemeClr val="bg1"/>
                </a:solidFill>
                <a:latin typeface="Calibri Light" panose="020F0302020204030204" pitchFamily="34" charset="0"/>
              </a:rPr>
              <a:t>Designer</a:t>
            </a:r>
            <a:endParaRPr lang="en-US" sz="2000" dirty="0">
              <a:solidFill>
                <a:schemeClr val="bg1"/>
              </a:solidFill>
              <a:latin typeface="Calibri Light" panose="020F0302020204030204" pitchFamily="34" charset="0"/>
            </a:endParaRPr>
          </a:p>
        </p:txBody>
      </p:sp>
      <p:pic>
        <p:nvPicPr>
          <p:cNvPr id="29" name="Picture 28">
            <a:extLst>
              <a:ext uri="{FF2B5EF4-FFF2-40B4-BE49-F238E27FC236}">
                <a16:creationId xmlns:a16="http://schemas.microsoft.com/office/drawing/2014/main" xmlns="" id="{A28FF0A1-0498-4890-A2CC-4C7DD11A649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91835" y="1605867"/>
            <a:ext cx="2164135" cy="2164135"/>
          </a:xfrm>
          <a:prstGeom prst="ellipse">
            <a:avLst/>
          </a:prstGeom>
          <a:ln w="57150">
            <a:solidFill>
              <a:schemeClr val="bg1"/>
            </a:solidFill>
          </a:ln>
        </p:spPr>
      </p:pic>
    </p:spTree>
    <p:extLst>
      <p:ext uri="{BB962C8B-B14F-4D97-AF65-F5344CB8AC3E}">
        <p14:creationId xmlns:p14="http://schemas.microsoft.com/office/powerpoint/2010/main" val="30730616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9"/>
          <p:cNvSpPr/>
          <p:nvPr/>
        </p:nvSpPr>
        <p:spPr>
          <a:xfrm rot="16200000">
            <a:off x="2667000" y="-2667000"/>
            <a:ext cx="6858000" cy="12192000"/>
          </a:xfrm>
          <a:custGeom>
            <a:avLst/>
            <a:gdLst>
              <a:gd name="connsiteX0" fmla="*/ 6705600 w 6858000"/>
              <a:gd name="connsiteY0" fmla="*/ 152401 h 12192000"/>
              <a:gd name="connsiteX1" fmla="*/ 152400 w 6858000"/>
              <a:gd name="connsiteY1" fmla="*/ 152401 h 12192000"/>
              <a:gd name="connsiteX2" fmla="*/ 152400 w 6858000"/>
              <a:gd name="connsiteY2" fmla="*/ 12039600 h 12192000"/>
              <a:gd name="connsiteX3" fmla="*/ 6705600 w 6858000"/>
              <a:gd name="connsiteY3" fmla="*/ 12039600 h 12192000"/>
              <a:gd name="connsiteX4" fmla="*/ 6858000 w 6858000"/>
              <a:gd name="connsiteY4" fmla="*/ 1 h 12192000"/>
              <a:gd name="connsiteX5" fmla="*/ 6858000 w 6858000"/>
              <a:gd name="connsiteY5" fmla="*/ 12192000 h 12192000"/>
              <a:gd name="connsiteX6" fmla="*/ 6705600 w 6858000"/>
              <a:gd name="connsiteY6" fmla="*/ 12192000 h 12192000"/>
              <a:gd name="connsiteX7" fmla="*/ 6705600 w 6858000"/>
              <a:gd name="connsiteY7" fmla="*/ 12192000 h 12192000"/>
              <a:gd name="connsiteX8" fmla="*/ 152400 w 6858000"/>
              <a:gd name="connsiteY8" fmla="*/ 12192000 h 12192000"/>
              <a:gd name="connsiteX9" fmla="*/ 117600 w 6858000"/>
              <a:gd name="connsiteY9" fmla="*/ 12192000 h 12192000"/>
              <a:gd name="connsiteX10" fmla="*/ 0 w 6858000"/>
              <a:gd name="connsiteY10" fmla="*/ 12192000 h 12192000"/>
              <a:gd name="connsiteX11" fmla="*/ 0 w 6858000"/>
              <a:gd name="connsiteY11" fmla="*/ 0 h 12192000"/>
              <a:gd name="connsiteX12" fmla="*/ 152400 w 6858000"/>
              <a:gd name="connsiteY12" fmla="*/ 0 h 12192000"/>
              <a:gd name="connsiteX13" fmla="*/ 152400 w 6858000"/>
              <a:gd name="connsiteY13" fmla="*/ 1 h 12192000"/>
              <a:gd name="connsiteX14" fmla="*/ 6705600 w 6858000"/>
              <a:gd name="connsiteY14" fmla="*/ 1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58000" h="12192000">
                <a:moveTo>
                  <a:pt x="6705600" y="152401"/>
                </a:moveTo>
                <a:lnTo>
                  <a:pt x="152400" y="152401"/>
                </a:lnTo>
                <a:lnTo>
                  <a:pt x="152400" y="12039600"/>
                </a:lnTo>
                <a:lnTo>
                  <a:pt x="6705600" y="12039600"/>
                </a:lnTo>
                <a:close/>
                <a:moveTo>
                  <a:pt x="6858000" y="1"/>
                </a:moveTo>
                <a:lnTo>
                  <a:pt x="6858000" y="12192000"/>
                </a:lnTo>
                <a:lnTo>
                  <a:pt x="6705600" y="12192000"/>
                </a:lnTo>
                <a:lnTo>
                  <a:pt x="6705600" y="12192000"/>
                </a:lnTo>
                <a:lnTo>
                  <a:pt x="152400" y="12192000"/>
                </a:lnTo>
                <a:lnTo>
                  <a:pt x="117600" y="12192000"/>
                </a:lnTo>
                <a:lnTo>
                  <a:pt x="0" y="12192000"/>
                </a:lnTo>
                <a:lnTo>
                  <a:pt x="0" y="0"/>
                </a:lnTo>
                <a:lnTo>
                  <a:pt x="152400" y="0"/>
                </a:lnTo>
                <a:lnTo>
                  <a:pt x="152400" y="1"/>
                </a:lnTo>
                <a:lnTo>
                  <a:pt x="6705600" y="1"/>
                </a:lnTo>
                <a:close/>
              </a:path>
            </a:pathLst>
          </a:custGeom>
          <a:gradFill>
            <a:gsLst>
              <a:gs pos="0">
                <a:schemeClr val="accent5">
                  <a:lumMod val="75000"/>
                  <a:alpha val="83000"/>
                </a:schemeClr>
              </a:gs>
              <a:gs pos="100000">
                <a:schemeClr val="accent1">
                  <a:lumMod val="75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5486400" y="533400"/>
            <a:ext cx="3276600" cy="457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5573990" y="528935"/>
            <a:ext cx="3036609" cy="461665"/>
          </a:xfrm>
          <a:prstGeom prst="rect">
            <a:avLst/>
          </a:prstGeom>
        </p:spPr>
        <p:txBody>
          <a:bodyPr wrap="square">
            <a:spAutoFit/>
          </a:bodyPr>
          <a:lstStyle/>
          <a:p>
            <a:pPr algn="ctr"/>
            <a:r>
              <a:rPr lang="en-US">
                <a:solidFill>
                  <a:schemeClr val="tx1">
                    <a:lumMod val="75000"/>
                    <a:lumOff val="25000"/>
                  </a:schemeClr>
                </a:solidFill>
                <a:latin typeface="Calibri Light" panose="020F0302020204030204" pitchFamily="34" charset="0"/>
              </a:rPr>
              <a:t>INTERESTS</a:t>
            </a:r>
            <a:endParaRPr lang="en-US" dirty="0">
              <a:solidFill>
                <a:schemeClr val="tx1">
                  <a:lumMod val="75000"/>
                  <a:lumOff val="25000"/>
                </a:schemeClr>
              </a:solidFill>
              <a:latin typeface="Calibri Light" panose="020F0302020204030204" pitchFamily="34" charset="0"/>
            </a:endParaRPr>
          </a:p>
        </p:txBody>
      </p:sp>
      <p:sp>
        <p:nvSpPr>
          <p:cNvPr id="34" name="Oval 33"/>
          <p:cNvSpPr/>
          <p:nvPr/>
        </p:nvSpPr>
        <p:spPr>
          <a:xfrm>
            <a:off x="5351930" y="482039"/>
            <a:ext cx="555456" cy="555456"/>
          </a:xfrm>
          <a:prstGeom prst="ellipse">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33"/>
          <p:cNvSpPr>
            <a:spLocks/>
          </p:cNvSpPr>
          <p:nvPr/>
        </p:nvSpPr>
        <p:spPr bwMode="auto">
          <a:xfrm>
            <a:off x="5479639" y="643175"/>
            <a:ext cx="306072" cy="268824"/>
          </a:xfrm>
          <a:custGeom>
            <a:avLst/>
            <a:gdLst>
              <a:gd name="T0" fmla="*/ 321 w 425"/>
              <a:gd name="T1" fmla="*/ 4 h 370"/>
              <a:gd name="T2" fmla="*/ 213 w 425"/>
              <a:gd name="T3" fmla="*/ 81 h 370"/>
              <a:gd name="T4" fmla="*/ 105 w 425"/>
              <a:gd name="T5" fmla="*/ 4 h 370"/>
              <a:gd name="T6" fmla="*/ 15 w 425"/>
              <a:gd name="T7" fmla="*/ 120 h 370"/>
              <a:gd name="T8" fmla="*/ 213 w 425"/>
              <a:gd name="T9" fmla="*/ 370 h 370"/>
              <a:gd name="T10" fmla="*/ 410 w 425"/>
              <a:gd name="T11" fmla="*/ 120 h 370"/>
              <a:gd name="T12" fmla="*/ 321 w 425"/>
              <a:gd name="T13" fmla="*/ 4 h 370"/>
            </a:gdLst>
            <a:ahLst/>
            <a:cxnLst>
              <a:cxn ang="0">
                <a:pos x="T0" y="T1"/>
              </a:cxn>
              <a:cxn ang="0">
                <a:pos x="T2" y="T3"/>
              </a:cxn>
              <a:cxn ang="0">
                <a:pos x="T4" y="T5"/>
              </a:cxn>
              <a:cxn ang="0">
                <a:pos x="T6" y="T7"/>
              </a:cxn>
              <a:cxn ang="0">
                <a:pos x="T8" y="T9"/>
              </a:cxn>
              <a:cxn ang="0">
                <a:pos x="T10" y="T11"/>
              </a:cxn>
              <a:cxn ang="0">
                <a:pos x="T12" y="T13"/>
              </a:cxn>
            </a:cxnLst>
            <a:rect l="0" t="0" r="r" b="b"/>
            <a:pathLst>
              <a:path w="425" h="370">
                <a:moveTo>
                  <a:pt x="321" y="4"/>
                </a:moveTo>
                <a:cubicBezTo>
                  <a:pt x="284" y="0"/>
                  <a:pt x="223" y="22"/>
                  <a:pt x="213" y="81"/>
                </a:cubicBezTo>
                <a:cubicBezTo>
                  <a:pt x="202" y="22"/>
                  <a:pt x="141" y="0"/>
                  <a:pt x="105" y="4"/>
                </a:cubicBezTo>
                <a:cubicBezTo>
                  <a:pt x="60" y="8"/>
                  <a:pt x="0" y="28"/>
                  <a:pt x="15" y="120"/>
                </a:cubicBezTo>
                <a:cubicBezTo>
                  <a:pt x="30" y="212"/>
                  <a:pt x="213" y="370"/>
                  <a:pt x="213" y="370"/>
                </a:cubicBezTo>
                <a:cubicBezTo>
                  <a:pt x="213" y="370"/>
                  <a:pt x="395" y="212"/>
                  <a:pt x="410" y="120"/>
                </a:cubicBezTo>
                <a:cubicBezTo>
                  <a:pt x="425" y="28"/>
                  <a:pt x="366" y="8"/>
                  <a:pt x="321" y="4"/>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22" name="Group 121"/>
          <p:cNvGrpSpPr/>
          <p:nvPr/>
        </p:nvGrpSpPr>
        <p:grpSpPr>
          <a:xfrm>
            <a:off x="5744735" y="5278470"/>
            <a:ext cx="546486" cy="559612"/>
            <a:chOff x="5744735" y="4758994"/>
            <a:chExt cx="546486" cy="559612"/>
          </a:xfrm>
        </p:grpSpPr>
        <p:sp>
          <p:nvSpPr>
            <p:cNvPr id="65" name="Freeform 37"/>
            <p:cNvSpPr>
              <a:spLocks noEditPoints="1"/>
            </p:cNvSpPr>
            <p:nvPr/>
          </p:nvSpPr>
          <p:spPr bwMode="auto">
            <a:xfrm>
              <a:off x="5967198" y="4799065"/>
              <a:ext cx="324023" cy="314350"/>
            </a:xfrm>
            <a:custGeom>
              <a:avLst/>
              <a:gdLst>
                <a:gd name="T0" fmla="*/ 238 w 289"/>
                <a:gd name="T1" fmla="*/ 0 h 278"/>
                <a:gd name="T2" fmla="*/ 230 w 289"/>
                <a:gd name="T3" fmla="*/ 3 h 278"/>
                <a:gd name="T4" fmla="*/ 27 w 289"/>
                <a:gd name="T5" fmla="*/ 205 h 278"/>
                <a:gd name="T6" fmla="*/ 27 w 289"/>
                <a:gd name="T7" fmla="*/ 205 h 278"/>
                <a:gd name="T8" fmla="*/ 27 w 289"/>
                <a:gd name="T9" fmla="*/ 206 h 278"/>
                <a:gd name="T10" fmla="*/ 27 w 289"/>
                <a:gd name="T11" fmla="*/ 206 h 278"/>
                <a:gd name="T12" fmla="*/ 5 w 289"/>
                <a:gd name="T13" fmla="*/ 273 h 278"/>
                <a:gd name="T14" fmla="*/ 72 w 289"/>
                <a:gd name="T15" fmla="*/ 251 h 278"/>
                <a:gd name="T16" fmla="*/ 275 w 289"/>
                <a:gd name="T17" fmla="*/ 48 h 278"/>
                <a:gd name="T18" fmla="*/ 238 w 289"/>
                <a:gd name="T19" fmla="*/ 0 h 278"/>
                <a:gd name="T20" fmla="*/ 267 w 289"/>
                <a:gd name="T21" fmla="*/ 40 h 278"/>
                <a:gd name="T22" fmla="*/ 72 w 289"/>
                <a:gd name="T23" fmla="*/ 236 h 278"/>
                <a:gd name="T24" fmla="*/ 42 w 289"/>
                <a:gd name="T25" fmla="*/ 206 h 278"/>
                <a:gd name="T26" fmla="*/ 237 w 289"/>
                <a:gd name="T27" fmla="*/ 11 h 278"/>
                <a:gd name="T28" fmla="*/ 238 w 289"/>
                <a:gd name="T29" fmla="*/ 11 h 278"/>
                <a:gd name="T30" fmla="*/ 266 w 289"/>
                <a:gd name="T31" fmla="*/ 35 h 278"/>
                <a:gd name="T32" fmla="*/ 267 w 289"/>
                <a:gd name="T33" fmla="*/ 4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9" h="278">
                  <a:moveTo>
                    <a:pt x="238" y="0"/>
                  </a:moveTo>
                  <a:cubicBezTo>
                    <a:pt x="235" y="0"/>
                    <a:pt x="232" y="1"/>
                    <a:pt x="230" y="3"/>
                  </a:cubicBezTo>
                  <a:cubicBezTo>
                    <a:pt x="218" y="15"/>
                    <a:pt x="38" y="195"/>
                    <a:pt x="27" y="205"/>
                  </a:cubicBezTo>
                  <a:cubicBezTo>
                    <a:pt x="27" y="205"/>
                    <a:pt x="27" y="205"/>
                    <a:pt x="27" y="205"/>
                  </a:cubicBezTo>
                  <a:cubicBezTo>
                    <a:pt x="27" y="206"/>
                    <a:pt x="27" y="206"/>
                    <a:pt x="27" y="206"/>
                  </a:cubicBezTo>
                  <a:cubicBezTo>
                    <a:pt x="27" y="206"/>
                    <a:pt x="27" y="206"/>
                    <a:pt x="27" y="206"/>
                  </a:cubicBezTo>
                  <a:cubicBezTo>
                    <a:pt x="27" y="206"/>
                    <a:pt x="0" y="269"/>
                    <a:pt x="5" y="273"/>
                  </a:cubicBezTo>
                  <a:cubicBezTo>
                    <a:pt x="9" y="278"/>
                    <a:pt x="72" y="251"/>
                    <a:pt x="72" y="251"/>
                  </a:cubicBezTo>
                  <a:cubicBezTo>
                    <a:pt x="72" y="251"/>
                    <a:pt x="259" y="64"/>
                    <a:pt x="275" y="48"/>
                  </a:cubicBezTo>
                  <a:cubicBezTo>
                    <a:pt x="289" y="34"/>
                    <a:pt x="257" y="0"/>
                    <a:pt x="238" y="0"/>
                  </a:cubicBezTo>
                  <a:close/>
                  <a:moveTo>
                    <a:pt x="267" y="40"/>
                  </a:moveTo>
                  <a:cubicBezTo>
                    <a:pt x="72" y="236"/>
                    <a:pt x="72" y="236"/>
                    <a:pt x="72" y="236"/>
                  </a:cubicBezTo>
                  <a:cubicBezTo>
                    <a:pt x="42" y="206"/>
                    <a:pt x="42" y="206"/>
                    <a:pt x="42" y="206"/>
                  </a:cubicBezTo>
                  <a:cubicBezTo>
                    <a:pt x="78" y="170"/>
                    <a:pt x="227" y="22"/>
                    <a:pt x="237" y="11"/>
                  </a:cubicBezTo>
                  <a:cubicBezTo>
                    <a:pt x="237" y="11"/>
                    <a:pt x="237" y="11"/>
                    <a:pt x="238" y="11"/>
                  </a:cubicBezTo>
                  <a:cubicBezTo>
                    <a:pt x="245" y="11"/>
                    <a:pt x="261" y="24"/>
                    <a:pt x="266" y="35"/>
                  </a:cubicBezTo>
                  <a:cubicBezTo>
                    <a:pt x="268" y="38"/>
                    <a:pt x="268" y="40"/>
                    <a:pt x="267" y="4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38"/>
            <p:cNvSpPr>
              <a:spLocks/>
            </p:cNvSpPr>
            <p:nvPr/>
          </p:nvSpPr>
          <p:spPr bwMode="auto">
            <a:xfrm>
              <a:off x="5744735" y="4758994"/>
              <a:ext cx="411764" cy="559612"/>
            </a:xfrm>
            <a:custGeom>
              <a:avLst/>
              <a:gdLst>
                <a:gd name="T0" fmla="*/ 336 w 368"/>
                <a:gd name="T1" fmla="*/ 234 h 495"/>
                <a:gd name="T2" fmla="*/ 336 w 368"/>
                <a:gd name="T3" fmla="*/ 392 h 495"/>
                <a:gd name="T4" fmla="*/ 260 w 368"/>
                <a:gd name="T5" fmla="*/ 392 h 495"/>
                <a:gd name="T6" fmla="*/ 260 w 368"/>
                <a:gd name="T7" fmla="*/ 461 h 495"/>
                <a:gd name="T8" fmla="*/ 259 w 368"/>
                <a:gd name="T9" fmla="*/ 462 h 495"/>
                <a:gd name="T10" fmla="*/ 32 w 368"/>
                <a:gd name="T11" fmla="*/ 462 h 495"/>
                <a:gd name="T12" fmla="*/ 32 w 368"/>
                <a:gd name="T13" fmla="*/ 32 h 495"/>
                <a:gd name="T14" fmla="*/ 336 w 368"/>
                <a:gd name="T15" fmla="*/ 32 h 495"/>
                <a:gd name="T16" fmla="*/ 336 w 368"/>
                <a:gd name="T17" fmla="*/ 118 h 495"/>
                <a:gd name="T18" fmla="*/ 368 w 368"/>
                <a:gd name="T19" fmla="*/ 85 h 495"/>
                <a:gd name="T20" fmla="*/ 368 w 368"/>
                <a:gd name="T21" fmla="*/ 16 h 495"/>
                <a:gd name="T22" fmla="*/ 352 w 368"/>
                <a:gd name="T23" fmla="*/ 0 h 495"/>
                <a:gd name="T24" fmla="*/ 16 w 368"/>
                <a:gd name="T25" fmla="*/ 0 h 495"/>
                <a:gd name="T26" fmla="*/ 0 w 368"/>
                <a:gd name="T27" fmla="*/ 16 h 495"/>
                <a:gd name="T28" fmla="*/ 0 w 368"/>
                <a:gd name="T29" fmla="*/ 478 h 495"/>
                <a:gd name="T30" fmla="*/ 16 w 368"/>
                <a:gd name="T31" fmla="*/ 495 h 495"/>
                <a:gd name="T32" fmla="*/ 265 w 368"/>
                <a:gd name="T33" fmla="*/ 495 h 495"/>
                <a:gd name="T34" fmla="*/ 276 w 368"/>
                <a:gd name="T35" fmla="*/ 490 h 495"/>
                <a:gd name="T36" fmla="*/ 363 w 368"/>
                <a:gd name="T37" fmla="*/ 413 h 495"/>
                <a:gd name="T38" fmla="*/ 368 w 368"/>
                <a:gd name="T39" fmla="*/ 401 h 495"/>
                <a:gd name="T40" fmla="*/ 368 w 368"/>
                <a:gd name="T41" fmla="*/ 202 h 495"/>
                <a:gd name="T42" fmla="*/ 336 w 368"/>
                <a:gd name="T43" fmla="*/ 234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495">
                  <a:moveTo>
                    <a:pt x="336" y="234"/>
                  </a:moveTo>
                  <a:cubicBezTo>
                    <a:pt x="336" y="392"/>
                    <a:pt x="336" y="392"/>
                    <a:pt x="336" y="392"/>
                  </a:cubicBezTo>
                  <a:cubicBezTo>
                    <a:pt x="260" y="392"/>
                    <a:pt x="260" y="392"/>
                    <a:pt x="260" y="392"/>
                  </a:cubicBezTo>
                  <a:cubicBezTo>
                    <a:pt x="260" y="461"/>
                    <a:pt x="260" y="461"/>
                    <a:pt x="260" y="461"/>
                  </a:cubicBezTo>
                  <a:cubicBezTo>
                    <a:pt x="259" y="462"/>
                    <a:pt x="259" y="462"/>
                    <a:pt x="259" y="462"/>
                  </a:cubicBezTo>
                  <a:cubicBezTo>
                    <a:pt x="32" y="462"/>
                    <a:pt x="32" y="462"/>
                    <a:pt x="32" y="462"/>
                  </a:cubicBezTo>
                  <a:cubicBezTo>
                    <a:pt x="32" y="32"/>
                    <a:pt x="32" y="32"/>
                    <a:pt x="32" y="32"/>
                  </a:cubicBezTo>
                  <a:cubicBezTo>
                    <a:pt x="336" y="32"/>
                    <a:pt x="336" y="32"/>
                    <a:pt x="336" y="32"/>
                  </a:cubicBezTo>
                  <a:cubicBezTo>
                    <a:pt x="336" y="118"/>
                    <a:pt x="336" y="118"/>
                    <a:pt x="336" y="118"/>
                  </a:cubicBezTo>
                  <a:cubicBezTo>
                    <a:pt x="368" y="85"/>
                    <a:pt x="368" y="85"/>
                    <a:pt x="368" y="85"/>
                  </a:cubicBezTo>
                  <a:cubicBezTo>
                    <a:pt x="368" y="16"/>
                    <a:pt x="368" y="16"/>
                    <a:pt x="368" y="16"/>
                  </a:cubicBezTo>
                  <a:cubicBezTo>
                    <a:pt x="368" y="7"/>
                    <a:pt x="361" y="0"/>
                    <a:pt x="352" y="0"/>
                  </a:cubicBezTo>
                  <a:cubicBezTo>
                    <a:pt x="16" y="0"/>
                    <a:pt x="16" y="0"/>
                    <a:pt x="16" y="0"/>
                  </a:cubicBezTo>
                  <a:cubicBezTo>
                    <a:pt x="7" y="0"/>
                    <a:pt x="0" y="7"/>
                    <a:pt x="0" y="16"/>
                  </a:cubicBezTo>
                  <a:cubicBezTo>
                    <a:pt x="0" y="478"/>
                    <a:pt x="0" y="478"/>
                    <a:pt x="0" y="478"/>
                  </a:cubicBezTo>
                  <a:cubicBezTo>
                    <a:pt x="0" y="487"/>
                    <a:pt x="7" y="495"/>
                    <a:pt x="16" y="495"/>
                  </a:cubicBezTo>
                  <a:cubicBezTo>
                    <a:pt x="265" y="495"/>
                    <a:pt x="265" y="495"/>
                    <a:pt x="265" y="495"/>
                  </a:cubicBezTo>
                  <a:cubicBezTo>
                    <a:pt x="269" y="495"/>
                    <a:pt x="273" y="493"/>
                    <a:pt x="276" y="490"/>
                  </a:cubicBezTo>
                  <a:cubicBezTo>
                    <a:pt x="363" y="413"/>
                    <a:pt x="363" y="413"/>
                    <a:pt x="363" y="413"/>
                  </a:cubicBezTo>
                  <a:cubicBezTo>
                    <a:pt x="366" y="410"/>
                    <a:pt x="368" y="405"/>
                    <a:pt x="368" y="401"/>
                  </a:cubicBezTo>
                  <a:cubicBezTo>
                    <a:pt x="368" y="202"/>
                    <a:pt x="368" y="202"/>
                    <a:pt x="368" y="202"/>
                  </a:cubicBezTo>
                  <a:lnTo>
                    <a:pt x="336" y="234"/>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9"/>
            <p:cNvSpPr>
              <a:spLocks/>
            </p:cNvSpPr>
            <p:nvPr/>
          </p:nvSpPr>
          <p:spPr bwMode="auto">
            <a:xfrm>
              <a:off x="6052177" y="4814955"/>
              <a:ext cx="212100" cy="213482"/>
            </a:xfrm>
            <a:custGeom>
              <a:avLst/>
              <a:gdLst>
                <a:gd name="T0" fmla="*/ 5 w 189"/>
                <a:gd name="T1" fmla="*/ 189 h 189"/>
                <a:gd name="T2" fmla="*/ 2 w 189"/>
                <a:gd name="T3" fmla="*/ 187 h 189"/>
                <a:gd name="T4" fmla="*/ 2 w 189"/>
                <a:gd name="T5" fmla="*/ 182 h 189"/>
                <a:gd name="T6" fmla="*/ 182 w 189"/>
                <a:gd name="T7" fmla="*/ 2 h 189"/>
                <a:gd name="T8" fmla="*/ 188 w 189"/>
                <a:gd name="T9" fmla="*/ 2 h 189"/>
                <a:gd name="T10" fmla="*/ 188 w 189"/>
                <a:gd name="T11" fmla="*/ 7 h 189"/>
                <a:gd name="T12" fmla="*/ 8 w 189"/>
                <a:gd name="T13" fmla="*/ 187 h 189"/>
                <a:gd name="T14" fmla="*/ 5 w 189"/>
                <a:gd name="T15" fmla="*/ 189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9" h="189">
                  <a:moveTo>
                    <a:pt x="5" y="189"/>
                  </a:moveTo>
                  <a:cubicBezTo>
                    <a:pt x="4" y="189"/>
                    <a:pt x="3" y="188"/>
                    <a:pt x="2" y="187"/>
                  </a:cubicBezTo>
                  <a:cubicBezTo>
                    <a:pt x="0" y="186"/>
                    <a:pt x="0" y="183"/>
                    <a:pt x="2" y="182"/>
                  </a:cubicBezTo>
                  <a:cubicBezTo>
                    <a:pt x="182" y="2"/>
                    <a:pt x="182" y="2"/>
                    <a:pt x="182" y="2"/>
                  </a:cubicBezTo>
                  <a:cubicBezTo>
                    <a:pt x="184" y="0"/>
                    <a:pt x="186" y="0"/>
                    <a:pt x="188" y="2"/>
                  </a:cubicBezTo>
                  <a:cubicBezTo>
                    <a:pt x="189" y="3"/>
                    <a:pt x="189" y="6"/>
                    <a:pt x="188" y="7"/>
                  </a:cubicBezTo>
                  <a:cubicBezTo>
                    <a:pt x="8" y="187"/>
                    <a:pt x="8" y="187"/>
                    <a:pt x="8" y="187"/>
                  </a:cubicBezTo>
                  <a:cubicBezTo>
                    <a:pt x="7" y="188"/>
                    <a:pt x="6" y="189"/>
                    <a:pt x="5" y="189"/>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8" name="Group 87"/>
          <p:cNvGrpSpPr/>
          <p:nvPr/>
        </p:nvGrpSpPr>
        <p:grpSpPr>
          <a:xfrm>
            <a:off x="5643699" y="2249178"/>
            <a:ext cx="599798" cy="529002"/>
            <a:chOff x="-3562351" y="360363"/>
            <a:chExt cx="968375" cy="854075"/>
          </a:xfrm>
          <a:solidFill>
            <a:srgbClr val="404040"/>
          </a:solidFill>
        </p:grpSpPr>
        <p:sp>
          <p:nvSpPr>
            <p:cNvPr id="24" name="Freeform 9"/>
            <p:cNvSpPr>
              <a:spLocks/>
            </p:cNvSpPr>
            <p:nvPr/>
          </p:nvSpPr>
          <p:spPr bwMode="auto">
            <a:xfrm>
              <a:off x="-3562351" y="458788"/>
              <a:ext cx="968375" cy="755650"/>
            </a:xfrm>
            <a:custGeom>
              <a:avLst/>
              <a:gdLst>
                <a:gd name="T0" fmla="*/ 189 w 377"/>
                <a:gd name="T1" fmla="*/ 291 h 291"/>
                <a:gd name="T2" fmla="*/ 189 w 377"/>
                <a:gd name="T3" fmla="*/ 291 h 291"/>
                <a:gd name="T4" fmla="*/ 158 w 377"/>
                <a:gd name="T5" fmla="*/ 276 h 291"/>
                <a:gd name="T6" fmla="*/ 150 w 377"/>
                <a:gd name="T7" fmla="*/ 271 h 291"/>
                <a:gd name="T8" fmla="*/ 12 w 377"/>
                <a:gd name="T9" fmla="*/ 260 h 291"/>
                <a:gd name="T10" fmla="*/ 4 w 377"/>
                <a:gd name="T11" fmla="*/ 257 h 291"/>
                <a:gd name="T12" fmla="*/ 0 w 377"/>
                <a:gd name="T13" fmla="*/ 249 h 291"/>
                <a:gd name="T14" fmla="*/ 0 w 377"/>
                <a:gd name="T15" fmla="*/ 12 h 291"/>
                <a:gd name="T16" fmla="*/ 4 w 377"/>
                <a:gd name="T17" fmla="*/ 4 h 291"/>
                <a:gd name="T18" fmla="*/ 13 w 377"/>
                <a:gd name="T19" fmla="*/ 2 h 291"/>
                <a:gd name="T20" fmla="*/ 59 w 377"/>
                <a:gd name="T21" fmla="*/ 12 h 291"/>
                <a:gd name="T22" fmla="*/ 69 w 377"/>
                <a:gd name="T23" fmla="*/ 23 h 291"/>
                <a:gd name="T24" fmla="*/ 58 w 377"/>
                <a:gd name="T25" fmla="*/ 33 h 291"/>
                <a:gd name="T26" fmla="*/ 21 w 377"/>
                <a:gd name="T27" fmla="*/ 25 h 291"/>
                <a:gd name="T28" fmla="*/ 21 w 377"/>
                <a:gd name="T29" fmla="*/ 238 h 291"/>
                <a:gd name="T30" fmla="*/ 160 w 377"/>
                <a:gd name="T31" fmla="*/ 253 h 291"/>
                <a:gd name="T32" fmla="*/ 171 w 377"/>
                <a:gd name="T33" fmla="*/ 260 h 291"/>
                <a:gd name="T34" fmla="*/ 189 w 377"/>
                <a:gd name="T35" fmla="*/ 270 h 291"/>
                <a:gd name="T36" fmla="*/ 189 w 377"/>
                <a:gd name="T37" fmla="*/ 270 h 291"/>
                <a:gd name="T38" fmla="*/ 208 w 377"/>
                <a:gd name="T39" fmla="*/ 260 h 291"/>
                <a:gd name="T40" fmla="*/ 218 w 377"/>
                <a:gd name="T41" fmla="*/ 252 h 291"/>
                <a:gd name="T42" fmla="*/ 357 w 377"/>
                <a:gd name="T43" fmla="*/ 238 h 291"/>
                <a:gd name="T44" fmla="*/ 357 w 377"/>
                <a:gd name="T45" fmla="*/ 24 h 291"/>
                <a:gd name="T46" fmla="*/ 320 w 377"/>
                <a:gd name="T47" fmla="*/ 32 h 291"/>
                <a:gd name="T48" fmla="*/ 308 w 377"/>
                <a:gd name="T49" fmla="*/ 25 h 291"/>
                <a:gd name="T50" fmla="*/ 316 w 377"/>
                <a:gd name="T51" fmla="*/ 12 h 291"/>
                <a:gd name="T52" fmla="*/ 365 w 377"/>
                <a:gd name="T53" fmla="*/ 0 h 291"/>
                <a:gd name="T54" fmla="*/ 374 w 377"/>
                <a:gd name="T55" fmla="*/ 2 h 291"/>
                <a:gd name="T56" fmla="*/ 377 w 377"/>
                <a:gd name="T57" fmla="*/ 10 h 291"/>
                <a:gd name="T58" fmla="*/ 377 w 377"/>
                <a:gd name="T59" fmla="*/ 249 h 291"/>
                <a:gd name="T60" fmla="*/ 374 w 377"/>
                <a:gd name="T61" fmla="*/ 257 h 291"/>
                <a:gd name="T62" fmla="*/ 366 w 377"/>
                <a:gd name="T63" fmla="*/ 260 h 291"/>
                <a:gd name="T64" fmla="*/ 228 w 377"/>
                <a:gd name="T65" fmla="*/ 270 h 291"/>
                <a:gd name="T66" fmla="*/ 221 w 377"/>
                <a:gd name="T67" fmla="*/ 276 h 291"/>
                <a:gd name="T68" fmla="*/ 189 w 377"/>
                <a:gd name="T69" fmla="*/ 29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7" h="291">
                  <a:moveTo>
                    <a:pt x="189" y="291"/>
                  </a:moveTo>
                  <a:cubicBezTo>
                    <a:pt x="189" y="291"/>
                    <a:pt x="189" y="291"/>
                    <a:pt x="189" y="291"/>
                  </a:cubicBezTo>
                  <a:cubicBezTo>
                    <a:pt x="176" y="291"/>
                    <a:pt x="165" y="283"/>
                    <a:pt x="158" y="276"/>
                  </a:cubicBezTo>
                  <a:cubicBezTo>
                    <a:pt x="155" y="274"/>
                    <a:pt x="152" y="272"/>
                    <a:pt x="150" y="271"/>
                  </a:cubicBezTo>
                  <a:cubicBezTo>
                    <a:pt x="105" y="247"/>
                    <a:pt x="13" y="259"/>
                    <a:pt x="12" y="260"/>
                  </a:cubicBezTo>
                  <a:cubicBezTo>
                    <a:pt x="9" y="260"/>
                    <a:pt x="6" y="259"/>
                    <a:pt x="4" y="257"/>
                  </a:cubicBezTo>
                  <a:cubicBezTo>
                    <a:pt x="1" y="255"/>
                    <a:pt x="0" y="252"/>
                    <a:pt x="0" y="249"/>
                  </a:cubicBezTo>
                  <a:cubicBezTo>
                    <a:pt x="0" y="12"/>
                    <a:pt x="0" y="12"/>
                    <a:pt x="0" y="12"/>
                  </a:cubicBezTo>
                  <a:cubicBezTo>
                    <a:pt x="0" y="9"/>
                    <a:pt x="1" y="6"/>
                    <a:pt x="4" y="4"/>
                  </a:cubicBezTo>
                  <a:cubicBezTo>
                    <a:pt x="6" y="2"/>
                    <a:pt x="10" y="1"/>
                    <a:pt x="13" y="2"/>
                  </a:cubicBezTo>
                  <a:cubicBezTo>
                    <a:pt x="27" y="6"/>
                    <a:pt x="53" y="11"/>
                    <a:pt x="59" y="12"/>
                  </a:cubicBezTo>
                  <a:cubicBezTo>
                    <a:pt x="65" y="12"/>
                    <a:pt x="69" y="17"/>
                    <a:pt x="69" y="23"/>
                  </a:cubicBezTo>
                  <a:cubicBezTo>
                    <a:pt x="69" y="29"/>
                    <a:pt x="64" y="33"/>
                    <a:pt x="58" y="33"/>
                  </a:cubicBezTo>
                  <a:cubicBezTo>
                    <a:pt x="51" y="32"/>
                    <a:pt x="33" y="28"/>
                    <a:pt x="21" y="25"/>
                  </a:cubicBezTo>
                  <a:cubicBezTo>
                    <a:pt x="21" y="238"/>
                    <a:pt x="21" y="238"/>
                    <a:pt x="21" y="238"/>
                  </a:cubicBezTo>
                  <a:cubicBezTo>
                    <a:pt x="49" y="235"/>
                    <a:pt x="119" y="231"/>
                    <a:pt x="160" y="253"/>
                  </a:cubicBezTo>
                  <a:cubicBezTo>
                    <a:pt x="164" y="255"/>
                    <a:pt x="167" y="257"/>
                    <a:pt x="171" y="260"/>
                  </a:cubicBezTo>
                  <a:cubicBezTo>
                    <a:pt x="176" y="265"/>
                    <a:pt x="183" y="270"/>
                    <a:pt x="189" y="270"/>
                  </a:cubicBezTo>
                  <a:cubicBezTo>
                    <a:pt x="189" y="270"/>
                    <a:pt x="189" y="270"/>
                    <a:pt x="189" y="270"/>
                  </a:cubicBezTo>
                  <a:cubicBezTo>
                    <a:pt x="194" y="270"/>
                    <a:pt x="202" y="264"/>
                    <a:pt x="208" y="260"/>
                  </a:cubicBezTo>
                  <a:cubicBezTo>
                    <a:pt x="211" y="257"/>
                    <a:pt x="215" y="254"/>
                    <a:pt x="218" y="252"/>
                  </a:cubicBezTo>
                  <a:cubicBezTo>
                    <a:pt x="260" y="230"/>
                    <a:pt x="329" y="235"/>
                    <a:pt x="357" y="238"/>
                  </a:cubicBezTo>
                  <a:cubicBezTo>
                    <a:pt x="357" y="24"/>
                    <a:pt x="357" y="24"/>
                    <a:pt x="357" y="24"/>
                  </a:cubicBezTo>
                  <a:cubicBezTo>
                    <a:pt x="320" y="32"/>
                    <a:pt x="320" y="32"/>
                    <a:pt x="320" y="32"/>
                  </a:cubicBezTo>
                  <a:cubicBezTo>
                    <a:pt x="315" y="34"/>
                    <a:pt x="309" y="30"/>
                    <a:pt x="308" y="25"/>
                  </a:cubicBezTo>
                  <a:cubicBezTo>
                    <a:pt x="307" y="19"/>
                    <a:pt x="310" y="13"/>
                    <a:pt x="316" y="12"/>
                  </a:cubicBezTo>
                  <a:cubicBezTo>
                    <a:pt x="365" y="0"/>
                    <a:pt x="365" y="0"/>
                    <a:pt x="365" y="0"/>
                  </a:cubicBezTo>
                  <a:cubicBezTo>
                    <a:pt x="368" y="0"/>
                    <a:pt x="371" y="0"/>
                    <a:pt x="374" y="2"/>
                  </a:cubicBezTo>
                  <a:cubicBezTo>
                    <a:pt x="376" y="4"/>
                    <a:pt x="377" y="7"/>
                    <a:pt x="377" y="10"/>
                  </a:cubicBezTo>
                  <a:cubicBezTo>
                    <a:pt x="377" y="249"/>
                    <a:pt x="377" y="249"/>
                    <a:pt x="377" y="249"/>
                  </a:cubicBezTo>
                  <a:cubicBezTo>
                    <a:pt x="377" y="252"/>
                    <a:pt x="376" y="255"/>
                    <a:pt x="374" y="257"/>
                  </a:cubicBezTo>
                  <a:cubicBezTo>
                    <a:pt x="372" y="259"/>
                    <a:pt x="369" y="260"/>
                    <a:pt x="366" y="260"/>
                  </a:cubicBezTo>
                  <a:cubicBezTo>
                    <a:pt x="365" y="259"/>
                    <a:pt x="273" y="246"/>
                    <a:pt x="228" y="270"/>
                  </a:cubicBezTo>
                  <a:cubicBezTo>
                    <a:pt x="226" y="271"/>
                    <a:pt x="223" y="273"/>
                    <a:pt x="221" y="276"/>
                  </a:cubicBezTo>
                  <a:cubicBezTo>
                    <a:pt x="213" y="282"/>
                    <a:pt x="202" y="291"/>
                    <a:pt x="189" y="2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0"/>
            <p:cNvSpPr>
              <a:spLocks noEditPoints="1"/>
            </p:cNvSpPr>
            <p:nvPr/>
          </p:nvSpPr>
          <p:spPr bwMode="auto">
            <a:xfrm>
              <a:off x="-3421064" y="360363"/>
              <a:ext cx="685800" cy="742950"/>
            </a:xfrm>
            <a:custGeom>
              <a:avLst/>
              <a:gdLst>
                <a:gd name="T0" fmla="*/ 127 w 267"/>
                <a:gd name="T1" fmla="*/ 286 h 286"/>
                <a:gd name="T2" fmla="*/ 127 w 267"/>
                <a:gd name="T3" fmla="*/ 279 h 286"/>
                <a:gd name="T4" fmla="*/ 124 w 267"/>
                <a:gd name="T5" fmla="*/ 277 h 286"/>
                <a:gd name="T6" fmla="*/ 12 w 267"/>
                <a:gd name="T7" fmla="*/ 255 h 286"/>
                <a:gd name="T8" fmla="*/ 0 w 267"/>
                <a:gd name="T9" fmla="*/ 255 h 286"/>
                <a:gd name="T10" fmla="*/ 0 w 267"/>
                <a:gd name="T11" fmla="*/ 28 h 286"/>
                <a:gd name="T12" fmla="*/ 27 w 267"/>
                <a:gd name="T13" fmla="*/ 0 h 286"/>
                <a:gd name="T14" fmla="*/ 133 w 267"/>
                <a:gd name="T15" fmla="*/ 52 h 286"/>
                <a:gd name="T16" fmla="*/ 241 w 267"/>
                <a:gd name="T17" fmla="*/ 3 h 286"/>
                <a:gd name="T18" fmla="*/ 267 w 267"/>
                <a:gd name="T19" fmla="*/ 28 h 286"/>
                <a:gd name="T20" fmla="*/ 267 w 267"/>
                <a:gd name="T21" fmla="*/ 255 h 286"/>
                <a:gd name="T22" fmla="*/ 255 w 267"/>
                <a:gd name="T23" fmla="*/ 255 h 286"/>
                <a:gd name="T24" fmla="*/ 143 w 267"/>
                <a:gd name="T25" fmla="*/ 277 h 286"/>
                <a:gd name="T26" fmla="*/ 140 w 267"/>
                <a:gd name="T27" fmla="*/ 279 h 286"/>
                <a:gd name="T28" fmla="*/ 140 w 267"/>
                <a:gd name="T29" fmla="*/ 286 h 286"/>
                <a:gd name="T30" fmla="*/ 134 w 267"/>
                <a:gd name="T31" fmla="*/ 282 h 286"/>
                <a:gd name="T32" fmla="*/ 127 w 267"/>
                <a:gd name="T33" fmla="*/ 286 h 286"/>
                <a:gd name="T34" fmla="*/ 148 w 267"/>
                <a:gd name="T35" fmla="*/ 67 h 286"/>
                <a:gd name="T36" fmla="*/ 148 w 267"/>
                <a:gd name="T37" fmla="*/ 72 h 286"/>
                <a:gd name="T38" fmla="*/ 148 w 267"/>
                <a:gd name="T39" fmla="*/ 252 h 286"/>
                <a:gd name="T40" fmla="*/ 246 w 267"/>
                <a:gd name="T41" fmla="*/ 234 h 286"/>
                <a:gd name="T42" fmla="*/ 246 w 267"/>
                <a:gd name="T43" fmla="*/ 28 h 286"/>
                <a:gd name="T44" fmla="*/ 241 w 267"/>
                <a:gd name="T45" fmla="*/ 23 h 286"/>
                <a:gd name="T46" fmla="*/ 148 w 267"/>
                <a:gd name="T47" fmla="*/ 67 h 286"/>
                <a:gd name="T48" fmla="*/ 21 w 267"/>
                <a:gd name="T49" fmla="*/ 234 h 286"/>
                <a:gd name="T50" fmla="*/ 119 w 267"/>
                <a:gd name="T51" fmla="*/ 251 h 286"/>
                <a:gd name="T52" fmla="*/ 119 w 267"/>
                <a:gd name="T53" fmla="*/ 67 h 286"/>
                <a:gd name="T54" fmla="*/ 27 w 267"/>
                <a:gd name="T55" fmla="*/ 20 h 286"/>
                <a:gd name="T56" fmla="*/ 21 w 267"/>
                <a:gd name="T57" fmla="*/ 28 h 286"/>
                <a:gd name="T58" fmla="*/ 21 w 267"/>
                <a:gd name="T59" fmla="*/ 234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7" h="286">
                  <a:moveTo>
                    <a:pt x="127" y="286"/>
                  </a:moveTo>
                  <a:cubicBezTo>
                    <a:pt x="127" y="279"/>
                    <a:pt x="127" y="279"/>
                    <a:pt x="127" y="279"/>
                  </a:cubicBezTo>
                  <a:cubicBezTo>
                    <a:pt x="124" y="277"/>
                    <a:pt x="124" y="277"/>
                    <a:pt x="124" y="277"/>
                  </a:cubicBezTo>
                  <a:cubicBezTo>
                    <a:pt x="91" y="258"/>
                    <a:pt x="40" y="255"/>
                    <a:pt x="12" y="255"/>
                  </a:cubicBezTo>
                  <a:cubicBezTo>
                    <a:pt x="0" y="255"/>
                    <a:pt x="0" y="255"/>
                    <a:pt x="0" y="255"/>
                  </a:cubicBezTo>
                  <a:cubicBezTo>
                    <a:pt x="0" y="28"/>
                    <a:pt x="0" y="28"/>
                    <a:pt x="0" y="28"/>
                  </a:cubicBezTo>
                  <a:cubicBezTo>
                    <a:pt x="0" y="10"/>
                    <a:pt x="10" y="0"/>
                    <a:pt x="27" y="0"/>
                  </a:cubicBezTo>
                  <a:cubicBezTo>
                    <a:pt x="57" y="0"/>
                    <a:pt x="116" y="38"/>
                    <a:pt x="133" y="52"/>
                  </a:cubicBezTo>
                  <a:cubicBezTo>
                    <a:pt x="151" y="38"/>
                    <a:pt x="212" y="3"/>
                    <a:pt x="241" y="3"/>
                  </a:cubicBezTo>
                  <a:cubicBezTo>
                    <a:pt x="257" y="3"/>
                    <a:pt x="267" y="12"/>
                    <a:pt x="267" y="28"/>
                  </a:cubicBezTo>
                  <a:cubicBezTo>
                    <a:pt x="267" y="255"/>
                    <a:pt x="267" y="255"/>
                    <a:pt x="267" y="255"/>
                  </a:cubicBezTo>
                  <a:cubicBezTo>
                    <a:pt x="255" y="255"/>
                    <a:pt x="255" y="255"/>
                    <a:pt x="255" y="255"/>
                  </a:cubicBezTo>
                  <a:cubicBezTo>
                    <a:pt x="227" y="255"/>
                    <a:pt x="176" y="258"/>
                    <a:pt x="143" y="277"/>
                  </a:cubicBezTo>
                  <a:cubicBezTo>
                    <a:pt x="140" y="279"/>
                    <a:pt x="140" y="279"/>
                    <a:pt x="140" y="279"/>
                  </a:cubicBezTo>
                  <a:cubicBezTo>
                    <a:pt x="140" y="286"/>
                    <a:pt x="140" y="286"/>
                    <a:pt x="140" y="286"/>
                  </a:cubicBezTo>
                  <a:cubicBezTo>
                    <a:pt x="134" y="282"/>
                    <a:pt x="134" y="282"/>
                    <a:pt x="134" y="282"/>
                  </a:cubicBezTo>
                  <a:lnTo>
                    <a:pt x="127" y="286"/>
                  </a:lnTo>
                  <a:close/>
                  <a:moveTo>
                    <a:pt x="148" y="67"/>
                  </a:moveTo>
                  <a:cubicBezTo>
                    <a:pt x="148" y="72"/>
                    <a:pt x="148" y="72"/>
                    <a:pt x="148" y="72"/>
                  </a:cubicBezTo>
                  <a:cubicBezTo>
                    <a:pt x="148" y="252"/>
                    <a:pt x="148" y="252"/>
                    <a:pt x="148" y="252"/>
                  </a:cubicBezTo>
                  <a:cubicBezTo>
                    <a:pt x="179" y="239"/>
                    <a:pt x="216" y="235"/>
                    <a:pt x="246" y="234"/>
                  </a:cubicBezTo>
                  <a:cubicBezTo>
                    <a:pt x="246" y="28"/>
                    <a:pt x="246" y="28"/>
                    <a:pt x="246" y="28"/>
                  </a:cubicBezTo>
                  <a:cubicBezTo>
                    <a:pt x="246" y="24"/>
                    <a:pt x="246" y="23"/>
                    <a:pt x="241" y="23"/>
                  </a:cubicBezTo>
                  <a:cubicBezTo>
                    <a:pt x="217" y="23"/>
                    <a:pt x="163" y="56"/>
                    <a:pt x="148" y="67"/>
                  </a:cubicBezTo>
                  <a:close/>
                  <a:moveTo>
                    <a:pt x="21" y="234"/>
                  </a:moveTo>
                  <a:cubicBezTo>
                    <a:pt x="51" y="235"/>
                    <a:pt x="88" y="239"/>
                    <a:pt x="119" y="251"/>
                  </a:cubicBezTo>
                  <a:cubicBezTo>
                    <a:pt x="119" y="67"/>
                    <a:pt x="119" y="67"/>
                    <a:pt x="119" y="67"/>
                  </a:cubicBezTo>
                  <a:cubicBezTo>
                    <a:pt x="104" y="56"/>
                    <a:pt x="51" y="20"/>
                    <a:pt x="27" y="20"/>
                  </a:cubicBezTo>
                  <a:cubicBezTo>
                    <a:pt x="23" y="20"/>
                    <a:pt x="21" y="21"/>
                    <a:pt x="21" y="28"/>
                  </a:cubicBezTo>
                  <a:lnTo>
                    <a:pt x="21"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0" name="Rectangle 89"/>
          <p:cNvSpPr/>
          <p:nvPr/>
        </p:nvSpPr>
        <p:spPr>
          <a:xfrm>
            <a:off x="6689862" y="2060507"/>
            <a:ext cx="4887636" cy="830997"/>
          </a:xfrm>
          <a:prstGeom prst="rect">
            <a:avLst/>
          </a:prstGeom>
        </p:spPr>
        <p:txBody>
          <a:bodyPr wrap="square">
            <a:spAutoFit/>
          </a:bodyPr>
          <a:lstStyle/>
          <a:p>
            <a:r>
              <a:rPr lang="en-US" sz="1600" b="1" dirty="0">
                <a:solidFill>
                  <a:schemeClr val="tx1">
                    <a:lumMod val="75000"/>
                    <a:lumOff val="25000"/>
                  </a:schemeClr>
                </a:solidFill>
                <a:latin typeface="Calibri Light" panose="020F0302020204030204" pitchFamily="34" charset="0"/>
              </a:rPr>
              <a:t>Reading: </a:t>
            </a:r>
            <a:r>
              <a:rPr lang="en-US" sz="1600" dirty="0">
                <a:solidFill>
                  <a:schemeClr val="tx1">
                    <a:lumMod val="75000"/>
                    <a:lumOff val="25000"/>
                  </a:schemeClr>
                </a:solidFill>
                <a:latin typeface="Calibri Light" panose="020F0302020204030204" pitchFamily="34" charset="0"/>
              </a:rPr>
              <a:t>dolor sit amet, consectetur adipiscing elit. Donec sollicitudin ligula at ligula luctus, a maximus felis dapibus. Phasellus tortor nisi. </a:t>
            </a:r>
          </a:p>
        </p:txBody>
      </p:sp>
      <p:cxnSp>
        <p:nvCxnSpPr>
          <p:cNvPr id="92" name="Straight Connector 91"/>
          <p:cNvCxnSpPr/>
          <p:nvPr/>
        </p:nvCxnSpPr>
        <p:spPr>
          <a:xfrm>
            <a:off x="6548298" y="2175542"/>
            <a:ext cx="0" cy="604837"/>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grpSp>
        <p:nvGrpSpPr>
          <p:cNvPr id="98" name="Group 97"/>
          <p:cNvGrpSpPr/>
          <p:nvPr/>
        </p:nvGrpSpPr>
        <p:grpSpPr>
          <a:xfrm>
            <a:off x="5627137" y="3216995"/>
            <a:ext cx="612010" cy="607922"/>
            <a:chOff x="5479639" y="2727827"/>
            <a:chExt cx="623122" cy="618960"/>
          </a:xfrm>
        </p:grpSpPr>
        <p:sp>
          <p:nvSpPr>
            <p:cNvPr id="33" name="Freeform 11"/>
            <p:cNvSpPr>
              <a:spLocks noEditPoints="1"/>
            </p:cNvSpPr>
            <p:nvPr/>
          </p:nvSpPr>
          <p:spPr bwMode="auto">
            <a:xfrm>
              <a:off x="5583666" y="3036786"/>
              <a:ext cx="265269" cy="310000"/>
            </a:xfrm>
            <a:custGeom>
              <a:avLst/>
              <a:gdLst>
                <a:gd name="T0" fmla="*/ 118 w 157"/>
                <a:gd name="T1" fmla="*/ 182 h 182"/>
                <a:gd name="T2" fmla="*/ 114 w 157"/>
                <a:gd name="T3" fmla="*/ 182 h 182"/>
                <a:gd name="T4" fmla="*/ 4 w 157"/>
                <a:gd name="T5" fmla="*/ 138 h 182"/>
                <a:gd name="T6" fmla="*/ 0 w 157"/>
                <a:gd name="T7" fmla="*/ 134 h 182"/>
                <a:gd name="T8" fmla="*/ 122 w 157"/>
                <a:gd name="T9" fmla="*/ 0 h 182"/>
                <a:gd name="T10" fmla="*/ 157 w 157"/>
                <a:gd name="T11" fmla="*/ 32 h 182"/>
                <a:gd name="T12" fmla="*/ 154 w 157"/>
                <a:gd name="T13" fmla="*/ 36 h 182"/>
                <a:gd name="T14" fmla="*/ 126 w 157"/>
                <a:gd name="T15" fmla="*/ 132 h 182"/>
                <a:gd name="T16" fmla="*/ 119 w 157"/>
                <a:gd name="T17" fmla="*/ 178 h 182"/>
                <a:gd name="T18" fmla="*/ 118 w 157"/>
                <a:gd name="T19" fmla="*/ 182 h 182"/>
                <a:gd name="T20" fmla="*/ 16 w 157"/>
                <a:gd name="T21" fmla="*/ 133 h 182"/>
                <a:gd name="T22" fmla="*/ 110 w 157"/>
                <a:gd name="T23" fmla="*/ 170 h 182"/>
                <a:gd name="T24" fmla="*/ 115 w 157"/>
                <a:gd name="T25" fmla="*/ 132 h 182"/>
                <a:gd name="T26" fmla="*/ 142 w 157"/>
                <a:gd name="T27" fmla="*/ 33 h 182"/>
                <a:gd name="T28" fmla="*/ 123 w 157"/>
                <a:gd name="T29" fmla="*/ 15 h 182"/>
                <a:gd name="T30" fmla="*/ 16 w 157"/>
                <a:gd name="T31" fmla="*/ 13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82">
                  <a:moveTo>
                    <a:pt x="118" y="182"/>
                  </a:moveTo>
                  <a:cubicBezTo>
                    <a:pt x="114" y="182"/>
                    <a:pt x="114" y="182"/>
                    <a:pt x="114" y="182"/>
                  </a:cubicBezTo>
                  <a:cubicBezTo>
                    <a:pt x="73" y="180"/>
                    <a:pt x="35" y="164"/>
                    <a:pt x="4" y="138"/>
                  </a:cubicBezTo>
                  <a:cubicBezTo>
                    <a:pt x="0" y="134"/>
                    <a:pt x="0" y="134"/>
                    <a:pt x="0" y="134"/>
                  </a:cubicBezTo>
                  <a:cubicBezTo>
                    <a:pt x="122" y="0"/>
                    <a:pt x="122" y="0"/>
                    <a:pt x="122" y="0"/>
                  </a:cubicBezTo>
                  <a:cubicBezTo>
                    <a:pt x="157" y="32"/>
                    <a:pt x="157" y="32"/>
                    <a:pt x="157" y="32"/>
                  </a:cubicBezTo>
                  <a:cubicBezTo>
                    <a:pt x="154" y="36"/>
                    <a:pt x="154" y="36"/>
                    <a:pt x="154" y="36"/>
                  </a:cubicBezTo>
                  <a:cubicBezTo>
                    <a:pt x="126" y="70"/>
                    <a:pt x="126" y="107"/>
                    <a:pt x="126" y="132"/>
                  </a:cubicBezTo>
                  <a:cubicBezTo>
                    <a:pt x="126" y="151"/>
                    <a:pt x="122" y="169"/>
                    <a:pt x="119" y="178"/>
                  </a:cubicBezTo>
                  <a:lnTo>
                    <a:pt x="118" y="182"/>
                  </a:lnTo>
                  <a:close/>
                  <a:moveTo>
                    <a:pt x="16" y="133"/>
                  </a:moveTo>
                  <a:cubicBezTo>
                    <a:pt x="43" y="155"/>
                    <a:pt x="75" y="168"/>
                    <a:pt x="110" y="170"/>
                  </a:cubicBezTo>
                  <a:cubicBezTo>
                    <a:pt x="112" y="161"/>
                    <a:pt x="115" y="147"/>
                    <a:pt x="115" y="132"/>
                  </a:cubicBezTo>
                  <a:cubicBezTo>
                    <a:pt x="115" y="106"/>
                    <a:pt x="115" y="69"/>
                    <a:pt x="142" y="33"/>
                  </a:cubicBezTo>
                  <a:cubicBezTo>
                    <a:pt x="123" y="15"/>
                    <a:pt x="123" y="15"/>
                    <a:pt x="123" y="15"/>
                  </a:cubicBezTo>
                  <a:lnTo>
                    <a:pt x="16" y="133"/>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2"/>
            <p:cNvSpPr>
              <a:spLocks noEditPoints="1"/>
            </p:cNvSpPr>
            <p:nvPr/>
          </p:nvSpPr>
          <p:spPr bwMode="auto">
            <a:xfrm>
              <a:off x="5487961" y="2982692"/>
              <a:ext cx="301678" cy="282953"/>
            </a:xfrm>
            <a:custGeom>
              <a:avLst/>
              <a:gdLst>
                <a:gd name="T0" fmla="*/ 57 w 179"/>
                <a:gd name="T1" fmla="*/ 166 h 166"/>
                <a:gd name="T2" fmla="*/ 53 w 179"/>
                <a:gd name="T3" fmla="*/ 162 h 166"/>
                <a:gd name="T4" fmla="*/ 0 w 179"/>
                <a:gd name="T5" fmla="*/ 57 h 166"/>
                <a:gd name="T6" fmla="*/ 0 w 179"/>
                <a:gd name="T7" fmla="*/ 53 h 166"/>
                <a:gd name="T8" fmla="*/ 4 w 179"/>
                <a:gd name="T9" fmla="*/ 51 h 166"/>
                <a:gd name="T10" fmla="*/ 48 w 179"/>
                <a:gd name="T11" fmla="*/ 41 h 166"/>
                <a:gd name="T12" fmla="*/ 140 w 179"/>
                <a:gd name="T13" fmla="*/ 4 h 166"/>
                <a:gd name="T14" fmla="*/ 144 w 179"/>
                <a:gd name="T15" fmla="*/ 0 h 166"/>
                <a:gd name="T16" fmla="*/ 179 w 179"/>
                <a:gd name="T17" fmla="*/ 32 h 166"/>
                <a:gd name="T18" fmla="*/ 57 w 179"/>
                <a:gd name="T19" fmla="*/ 166 h 166"/>
                <a:gd name="T20" fmla="*/ 12 w 179"/>
                <a:gd name="T21" fmla="*/ 60 h 166"/>
                <a:gd name="T22" fmla="*/ 57 w 179"/>
                <a:gd name="T23" fmla="*/ 150 h 166"/>
                <a:gd name="T24" fmla="*/ 164 w 179"/>
                <a:gd name="T25" fmla="*/ 33 h 166"/>
                <a:gd name="T26" fmla="*/ 144 w 179"/>
                <a:gd name="T27" fmla="*/ 15 h 166"/>
                <a:gd name="T28" fmla="*/ 49 w 179"/>
                <a:gd name="T29" fmla="*/ 51 h 166"/>
                <a:gd name="T30" fmla="*/ 12 w 179"/>
                <a:gd name="T31" fmla="*/ 6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9" h="166">
                  <a:moveTo>
                    <a:pt x="57" y="166"/>
                  </a:moveTo>
                  <a:cubicBezTo>
                    <a:pt x="53" y="162"/>
                    <a:pt x="53" y="162"/>
                    <a:pt x="53" y="162"/>
                  </a:cubicBezTo>
                  <a:cubicBezTo>
                    <a:pt x="24" y="134"/>
                    <a:pt x="6" y="97"/>
                    <a:pt x="0" y="57"/>
                  </a:cubicBezTo>
                  <a:cubicBezTo>
                    <a:pt x="0" y="53"/>
                    <a:pt x="0" y="53"/>
                    <a:pt x="0" y="53"/>
                  </a:cubicBezTo>
                  <a:cubicBezTo>
                    <a:pt x="4" y="51"/>
                    <a:pt x="4" y="51"/>
                    <a:pt x="4" y="51"/>
                  </a:cubicBezTo>
                  <a:cubicBezTo>
                    <a:pt x="12" y="48"/>
                    <a:pt x="29" y="42"/>
                    <a:pt x="48" y="41"/>
                  </a:cubicBezTo>
                  <a:cubicBezTo>
                    <a:pt x="72" y="38"/>
                    <a:pt x="109" y="35"/>
                    <a:pt x="140" y="4"/>
                  </a:cubicBezTo>
                  <a:cubicBezTo>
                    <a:pt x="144" y="0"/>
                    <a:pt x="144" y="0"/>
                    <a:pt x="144" y="0"/>
                  </a:cubicBezTo>
                  <a:cubicBezTo>
                    <a:pt x="179" y="32"/>
                    <a:pt x="179" y="32"/>
                    <a:pt x="179" y="32"/>
                  </a:cubicBezTo>
                  <a:lnTo>
                    <a:pt x="57" y="166"/>
                  </a:lnTo>
                  <a:close/>
                  <a:moveTo>
                    <a:pt x="12" y="60"/>
                  </a:moveTo>
                  <a:cubicBezTo>
                    <a:pt x="17" y="94"/>
                    <a:pt x="33" y="125"/>
                    <a:pt x="57" y="150"/>
                  </a:cubicBezTo>
                  <a:cubicBezTo>
                    <a:pt x="164" y="33"/>
                    <a:pt x="164" y="33"/>
                    <a:pt x="164" y="33"/>
                  </a:cubicBezTo>
                  <a:cubicBezTo>
                    <a:pt x="144" y="15"/>
                    <a:pt x="144" y="15"/>
                    <a:pt x="144" y="15"/>
                  </a:cubicBezTo>
                  <a:cubicBezTo>
                    <a:pt x="111" y="46"/>
                    <a:pt x="74" y="49"/>
                    <a:pt x="49" y="51"/>
                  </a:cubicBezTo>
                  <a:cubicBezTo>
                    <a:pt x="34" y="53"/>
                    <a:pt x="20" y="57"/>
                    <a:pt x="12" y="6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3"/>
            <p:cNvSpPr>
              <a:spLocks noEditPoints="1"/>
            </p:cNvSpPr>
            <p:nvPr/>
          </p:nvSpPr>
          <p:spPr bwMode="auto">
            <a:xfrm>
              <a:off x="5730344" y="2727827"/>
              <a:ext cx="266309" cy="308960"/>
            </a:xfrm>
            <a:custGeom>
              <a:avLst/>
              <a:gdLst>
                <a:gd name="T0" fmla="*/ 35 w 158"/>
                <a:gd name="T1" fmla="*/ 182 h 182"/>
                <a:gd name="T2" fmla="*/ 0 w 158"/>
                <a:gd name="T3" fmla="*/ 150 h 182"/>
                <a:gd name="T4" fmla="*/ 3 w 158"/>
                <a:gd name="T5" fmla="*/ 146 h 182"/>
                <a:gd name="T6" fmla="*/ 31 w 158"/>
                <a:gd name="T7" fmla="*/ 51 h 182"/>
                <a:gd name="T8" fmla="*/ 38 w 158"/>
                <a:gd name="T9" fmla="*/ 5 h 182"/>
                <a:gd name="T10" fmla="*/ 39 w 158"/>
                <a:gd name="T11" fmla="*/ 0 h 182"/>
                <a:gd name="T12" fmla="*/ 43 w 158"/>
                <a:gd name="T13" fmla="*/ 1 h 182"/>
                <a:gd name="T14" fmla="*/ 154 w 158"/>
                <a:gd name="T15" fmla="*/ 44 h 182"/>
                <a:gd name="T16" fmla="*/ 158 w 158"/>
                <a:gd name="T17" fmla="*/ 47 h 182"/>
                <a:gd name="T18" fmla="*/ 35 w 158"/>
                <a:gd name="T19" fmla="*/ 182 h 182"/>
                <a:gd name="T20" fmla="*/ 15 w 158"/>
                <a:gd name="T21" fmla="*/ 149 h 182"/>
                <a:gd name="T22" fmla="*/ 34 w 158"/>
                <a:gd name="T23" fmla="*/ 167 h 182"/>
                <a:gd name="T24" fmla="*/ 142 w 158"/>
                <a:gd name="T25" fmla="*/ 48 h 182"/>
                <a:gd name="T26" fmla="*/ 47 w 158"/>
                <a:gd name="T27" fmla="*/ 12 h 182"/>
                <a:gd name="T28" fmla="*/ 42 w 158"/>
                <a:gd name="T29" fmla="*/ 51 h 182"/>
                <a:gd name="T30" fmla="*/ 15 w 158"/>
                <a:gd name="T31" fmla="*/ 14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182">
                  <a:moveTo>
                    <a:pt x="35" y="182"/>
                  </a:moveTo>
                  <a:cubicBezTo>
                    <a:pt x="0" y="150"/>
                    <a:pt x="0" y="150"/>
                    <a:pt x="0" y="150"/>
                  </a:cubicBezTo>
                  <a:cubicBezTo>
                    <a:pt x="3" y="146"/>
                    <a:pt x="3" y="146"/>
                    <a:pt x="3" y="146"/>
                  </a:cubicBezTo>
                  <a:cubicBezTo>
                    <a:pt x="31" y="112"/>
                    <a:pt x="31" y="75"/>
                    <a:pt x="31" y="51"/>
                  </a:cubicBezTo>
                  <a:cubicBezTo>
                    <a:pt x="31" y="31"/>
                    <a:pt x="35" y="13"/>
                    <a:pt x="38" y="5"/>
                  </a:cubicBezTo>
                  <a:cubicBezTo>
                    <a:pt x="39" y="0"/>
                    <a:pt x="39" y="0"/>
                    <a:pt x="39" y="0"/>
                  </a:cubicBezTo>
                  <a:cubicBezTo>
                    <a:pt x="43" y="1"/>
                    <a:pt x="43" y="1"/>
                    <a:pt x="43" y="1"/>
                  </a:cubicBezTo>
                  <a:cubicBezTo>
                    <a:pt x="84" y="2"/>
                    <a:pt x="122" y="17"/>
                    <a:pt x="154" y="44"/>
                  </a:cubicBezTo>
                  <a:cubicBezTo>
                    <a:pt x="158" y="47"/>
                    <a:pt x="158" y="47"/>
                    <a:pt x="158" y="47"/>
                  </a:cubicBezTo>
                  <a:lnTo>
                    <a:pt x="35" y="182"/>
                  </a:lnTo>
                  <a:close/>
                  <a:moveTo>
                    <a:pt x="15" y="149"/>
                  </a:moveTo>
                  <a:cubicBezTo>
                    <a:pt x="34" y="167"/>
                    <a:pt x="34" y="167"/>
                    <a:pt x="34" y="167"/>
                  </a:cubicBezTo>
                  <a:cubicBezTo>
                    <a:pt x="142" y="48"/>
                    <a:pt x="142" y="48"/>
                    <a:pt x="142" y="48"/>
                  </a:cubicBezTo>
                  <a:cubicBezTo>
                    <a:pt x="115" y="26"/>
                    <a:pt x="82" y="14"/>
                    <a:pt x="47" y="12"/>
                  </a:cubicBezTo>
                  <a:cubicBezTo>
                    <a:pt x="45" y="21"/>
                    <a:pt x="42" y="35"/>
                    <a:pt x="42" y="51"/>
                  </a:cubicBezTo>
                  <a:cubicBezTo>
                    <a:pt x="42" y="76"/>
                    <a:pt x="42" y="113"/>
                    <a:pt x="15" y="149"/>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4"/>
            <p:cNvSpPr>
              <a:spLocks noEditPoints="1"/>
            </p:cNvSpPr>
            <p:nvPr/>
          </p:nvSpPr>
          <p:spPr bwMode="auto">
            <a:xfrm>
              <a:off x="5789639" y="2806887"/>
              <a:ext cx="306880" cy="285034"/>
            </a:xfrm>
            <a:custGeom>
              <a:avLst/>
              <a:gdLst>
                <a:gd name="T0" fmla="*/ 35 w 182"/>
                <a:gd name="T1" fmla="*/ 167 h 167"/>
                <a:gd name="T2" fmla="*/ 0 w 182"/>
                <a:gd name="T3" fmla="*/ 135 h 167"/>
                <a:gd name="T4" fmla="*/ 123 w 182"/>
                <a:gd name="T5" fmla="*/ 0 h 167"/>
                <a:gd name="T6" fmla="*/ 127 w 182"/>
                <a:gd name="T7" fmla="*/ 4 h 167"/>
                <a:gd name="T8" fmla="*/ 181 w 182"/>
                <a:gd name="T9" fmla="*/ 109 h 167"/>
                <a:gd name="T10" fmla="*/ 182 w 182"/>
                <a:gd name="T11" fmla="*/ 114 h 167"/>
                <a:gd name="T12" fmla="*/ 178 w 182"/>
                <a:gd name="T13" fmla="*/ 115 h 167"/>
                <a:gd name="T14" fmla="*/ 131 w 182"/>
                <a:gd name="T15" fmla="*/ 127 h 167"/>
                <a:gd name="T16" fmla="*/ 39 w 182"/>
                <a:gd name="T17" fmla="*/ 164 h 167"/>
                <a:gd name="T18" fmla="*/ 35 w 182"/>
                <a:gd name="T19" fmla="*/ 167 h 167"/>
                <a:gd name="T20" fmla="*/ 15 w 182"/>
                <a:gd name="T21" fmla="*/ 135 h 167"/>
                <a:gd name="T22" fmla="*/ 35 w 182"/>
                <a:gd name="T23" fmla="*/ 152 h 167"/>
                <a:gd name="T24" fmla="*/ 130 w 182"/>
                <a:gd name="T25" fmla="*/ 116 h 167"/>
                <a:gd name="T26" fmla="*/ 170 w 182"/>
                <a:gd name="T27" fmla="*/ 107 h 167"/>
                <a:gd name="T28" fmla="*/ 123 w 182"/>
                <a:gd name="T29" fmla="*/ 16 h 167"/>
                <a:gd name="T30" fmla="*/ 15 w 182"/>
                <a:gd name="T31" fmla="*/ 13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167">
                  <a:moveTo>
                    <a:pt x="35" y="167"/>
                  </a:moveTo>
                  <a:cubicBezTo>
                    <a:pt x="0" y="135"/>
                    <a:pt x="0" y="135"/>
                    <a:pt x="0" y="135"/>
                  </a:cubicBezTo>
                  <a:cubicBezTo>
                    <a:pt x="123" y="0"/>
                    <a:pt x="123" y="0"/>
                    <a:pt x="123" y="0"/>
                  </a:cubicBezTo>
                  <a:cubicBezTo>
                    <a:pt x="127" y="4"/>
                    <a:pt x="127" y="4"/>
                    <a:pt x="127" y="4"/>
                  </a:cubicBezTo>
                  <a:cubicBezTo>
                    <a:pt x="157" y="32"/>
                    <a:pt x="175" y="69"/>
                    <a:pt x="181" y="109"/>
                  </a:cubicBezTo>
                  <a:cubicBezTo>
                    <a:pt x="182" y="114"/>
                    <a:pt x="182" y="114"/>
                    <a:pt x="182" y="114"/>
                  </a:cubicBezTo>
                  <a:cubicBezTo>
                    <a:pt x="178" y="115"/>
                    <a:pt x="178" y="115"/>
                    <a:pt x="178" y="115"/>
                  </a:cubicBezTo>
                  <a:cubicBezTo>
                    <a:pt x="169" y="119"/>
                    <a:pt x="151" y="125"/>
                    <a:pt x="131" y="127"/>
                  </a:cubicBezTo>
                  <a:cubicBezTo>
                    <a:pt x="107" y="129"/>
                    <a:pt x="70" y="132"/>
                    <a:pt x="39" y="164"/>
                  </a:cubicBezTo>
                  <a:lnTo>
                    <a:pt x="35" y="167"/>
                  </a:lnTo>
                  <a:close/>
                  <a:moveTo>
                    <a:pt x="15" y="135"/>
                  </a:moveTo>
                  <a:cubicBezTo>
                    <a:pt x="35" y="152"/>
                    <a:pt x="35" y="152"/>
                    <a:pt x="35" y="152"/>
                  </a:cubicBezTo>
                  <a:cubicBezTo>
                    <a:pt x="68" y="122"/>
                    <a:pt x="105" y="118"/>
                    <a:pt x="130" y="116"/>
                  </a:cubicBezTo>
                  <a:cubicBezTo>
                    <a:pt x="146" y="114"/>
                    <a:pt x="161" y="110"/>
                    <a:pt x="170" y="107"/>
                  </a:cubicBezTo>
                  <a:cubicBezTo>
                    <a:pt x="164" y="72"/>
                    <a:pt x="148" y="41"/>
                    <a:pt x="123" y="16"/>
                  </a:cubicBezTo>
                  <a:lnTo>
                    <a:pt x="15" y="135"/>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5"/>
            <p:cNvSpPr>
              <a:spLocks noEditPoints="1"/>
            </p:cNvSpPr>
            <p:nvPr/>
          </p:nvSpPr>
          <p:spPr bwMode="auto">
            <a:xfrm>
              <a:off x="5782358" y="3091921"/>
              <a:ext cx="235101" cy="254866"/>
            </a:xfrm>
            <a:custGeom>
              <a:avLst/>
              <a:gdLst>
                <a:gd name="T0" fmla="*/ 0 w 139"/>
                <a:gd name="T1" fmla="*/ 150 h 150"/>
                <a:gd name="T2" fmla="*/ 2 w 139"/>
                <a:gd name="T3" fmla="*/ 143 h 150"/>
                <a:gd name="T4" fmla="*/ 8 w 139"/>
                <a:gd name="T5" fmla="*/ 100 h 150"/>
                <a:gd name="T6" fmla="*/ 36 w 139"/>
                <a:gd name="T7" fmla="*/ 4 h 150"/>
                <a:gd name="T8" fmla="*/ 39 w 139"/>
                <a:gd name="T9" fmla="*/ 0 h 150"/>
                <a:gd name="T10" fmla="*/ 139 w 139"/>
                <a:gd name="T11" fmla="*/ 91 h 150"/>
                <a:gd name="T12" fmla="*/ 135 w 139"/>
                <a:gd name="T13" fmla="*/ 95 h 150"/>
                <a:gd name="T14" fmla="*/ 7 w 139"/>
                <a:gd name="T15" fmla="*/ 150 h 150"/>
                <a:gd name="T16" fmla="*/ 0 w 139"/>
                <a:gd name="T17" fmla="*/ 150 h 150"/>
                <a:gd name="T18" fmla="*/ 40 w 139"/>
                <a:gd name="T19" fmla="*/ 16 h 150"/>
                <a:gd name="T20" fmla="*/ 19 w 139"/>
                <a:gd name="T21" fmla="*/ 100 h 150"/>
                <a:gd name="T22" fmla="*/ 14 w 139"/>
                <a:gd name="T23" fmla="*/ 139 h 150"/>
                <a:gd name="T24" fmla="*/ 123 w 139"/>
                <a:gd name="T25" fmla="*/ 91 h 150"/>
                <a:gd name="T26" fmla="*/ 40 w 139"/>
                <a:gd name="T27" fmla="*/ 1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 h="150">
                  <a:moveTo>
                    <a:pt x="0" y="150"/>
                  </a:moveTo>
                  <a:cubicBezTo>
                    <a:pt x="2" y="143"/>
                    <a:pt x="2" y="143"/>
                    <a:pt x="2" y="143"/>
                  </a:cubicBezTo>
                  <a:cubicBezTo>
                    <a:pt x="4" y="135"/>
                    <a:pt x="8" y="118"/>
                    <a:pt x="8" y="100"/>
                  </a:cubicBezTo>
                  <a:cubicBezTo>
                    <a:pt x="8" y="74"/>
                    <a:pt x="7" y="38"/>
                    <a:pt x="36" y="4"/>
                  </a:cubicBezTo>
                  <a:cubicBezTo>
                    <a:pt x="39" y="0"/>
                    <a:pt x="39" y="0"/>
                    <a:pt x="39" y="0"/>
                  </a:cubicBezTo>
                  <a:cubicBezTo>
                    <a:pt x="139" y="91"/>
                    <a:pt x="139" y="91"/>
                    <a:pt x="139" y="91"/>
                  </a:cubicBezTo>
                  <a:cubicBezTo>
                    <a:pt x="135" y="95"/>
                    <a:pt x="135" y="95"/>
                    <a:pt x="135" y="95"/>
                  </a:cubicBezTo>
                  <a:cubicBezTo>
                    <a:pt x="101" y="130"/>
                    <a:pt x="56" y="149"/>
                    <a:pt x="7" y="150"/>
                  </a:cubicBezTo>
                  <a:lnTo>
                    <a:pt x="0" y="150"/>
                  </a:lnTo>
                  <a:close/>
                  <a:moveTo>
                    <a:pt x="40" y="16"/>
                  </a:moveTo>
                  <a:cubicBezTo>
                    <a:pt x="18" y="45"/>
                    <a:pt x="18" y="76"/>
                    <a:pt x="19" y="100"/>
                  </a:cubicBezTo>
                  <a:cubicBezTo>
                    <a:pt x="19" y="114"/>
                    <a:pt x="16" y="128"/>
                    <a:pt x="14" y="139"/>
                  </a:cubicBezTo>
                  <a:cubicBezTo>
                    <a:pt x="55" y="137"/>
                    <a:pt x="94" y="120"/>
                    <a:pt x="123" y="91"/>
                  </a:cubicBezTo>
                  <a:lnTo>
                    <a:pt x="40" y="1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6"/>
            <p:cNvSpPr>
              <a:spLocks noEditPoints="1"/>
            </p:cNvSpPr>
            <p:nvPr/>
          </p:nvSpPr>
          <p:spPr bwMode="auto">
            <a:xfrm>
              <a:off x="5479639" y="2829773"/>
              <a:ext cx="250705" cy="243423"/>
            </a:xfrm>
            <a:custGeom>
              <a:avLst/>
              <a:gdLst>
                <a:gd name="T0" fmla="*/ 5 w 149"/>
                <a:gd name="T1" fmla="*/ 143 h 143"/>
                <a:gd name="T2" fmla="*/ 4 w 149"/>
                <a:gd name="T3" fmla="*/ 136 h 143"/>
                <a:gd name="T4" fmla="*/ 47 w 149"/>
                <a:gd name="T5" fmla="*/ 5 h 143"/>
                <a:gd name="T6" fmla="*/ 50 w 149"/>
                <a:gd name="T7" fmla="*/ 0 h 143"/>
                <a:gd name="T8" fmla="*/ 149 w 149"/>
                <a:gd name="T9" fmla="*/ 90 h 143"/>
                <a:gd name="T10" fmla="*/ 145 w 149"/>
                <a:gd name="T11" fmla="*/ 94 h 143"/>
                <a:gd name="T12" fmla="*/ 53 w 149"/>
                <a:gd name="T13" fmla="*/ 131 h 143"/>
                <a:gd name="T14" fmla="*/ 11 w 149"/>
                <a:gd name="T15" fmla="*/ 140 h 143"/>
                <a:gd name="T16" fmla="*/ 5 w 149"/>
                <a:gd name="T17" fmla="*/ 143 h 143"/>
                <a:gd name="T18" fmla="*/ 51 w 149"/>
                <a:gd name="T19" fmla="*/ 16 h 143"/>
                <a:gd name="T20" fmla="*/ 14 w 149"/>
                <a:gd name="T21" fmla="*/ 128 h 143"/>
                <a:gd name="T22" fmla="*/ 52 w 149"/>
                <a:gd name="T23" fmla="*/ 120 h 143"/>
                <a:gd name="T24" fmla="*/ 133 w 149"/>
                <a:gd name="T25" fmla="*/ 90 h 143"/>
                <a:gd name="T26" fmla="*/ 51 w 149"/>
                <a:gd name="T27"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143">
                  <a:moveTo>
                    <a:pt x="5" y="143"/>
                  </a:moveTo>
                  <a:cubicBezTo>
                    <a:pt x="4" y="136"/>
                    <a:pt x="4" y="136"/>
                    <a:pt x="4" y="136"/>
                  </a:cubicBezTo>
                  <a:cubicBezTo>
                    <a:pt x="0" y="88"/>
                    <a:pt x="16" y="41"/>
                    <a:pt x="47" y="5"/>
                  </a:cubicBezTo>
                  <a:cubicBezTo>
                    <a:pt x="50" y="0"/>
                    <a:pt x="50" y="0"/>
                    <a:pt x="50" y="0"/>
                  </a:cubicBezTo>
                  <a:cubicBezTo>
                    <a:pt x="149" y="90"/>
                    <a:pt x="149" y="90"/>
                    <a:pt x="149" y="90"/>
                  </a:cubicBezTo>
                  <a:cubicBezTo>
                    <a:pt x="145" y="94"/>
                    <a:pt x="145" y="94"/>
                    <a:pt x="145" y="94"/>
                  </a:cubicBezTo>
                  <a:cubicBezTo>
                    <a:pt x="114" y="125"/>
                    <a:pt x="79" y="129"/>
                    <a:pt x="53" y="131"/>
                  </a:cubicBezTo>
                  <a:cubicBezTo>
                    <a:pt x="36" y="132"/>
                    <a:pt x="21" y="137"/>
                    <a:pt x="11" y="140"/>
                  </a:cubicBezTo>
                  <a:lnTo>
                    <a:pt x="5" y="143"/>
                  </a:lnTo>
                  <a:close/>
                  <a:moveTo>
                    <a:pt x="51" y="16"/>
                  </a:moveTo>
                  <a:cubicBezTo>
                    <a:pt x="26" y="48"/>
                    <a:pt x="13" y="87"/>
                    <a:pt x="14" y="128"/>
                  </a:cubicBezTo>
                  <a:cubicBezTo>
                    <a:pt x="24" y="125"/>
                    <a:pt x="38" y="121"/>
                    <a:pt x="52" y="120"/>
                  </a:cubicBezTo>
                  <a:cubicBezTo>
                    <a:pt x="75" y="118"/>
                    <a:pt x="106" y="115"/>
                    <a:pt x="133" y="90"/>
                  </a:cubicBezTo>
                  <a:lnTo>
                    <a:pt x="51" y="1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7"/>
            <p:cNvSpPr>
              <a:spLocks noEditPoints="1"/>
            </p:cNvSpPr>
            <p:nvPr/>
          </p:nvSpPr>
          <p:spPr bwMode="auto">
            <a:xfrm>
              <a:off x="5848935" y="3001417"/>
              <a:ext cx="253826" cy="245503"/>
            </a:xfrm>
            <a:custGeom>
              <a:avLst/>
              <a:gdLst>
                <a:gd name="T0" fmla="*/ 100 w 151"/>
                <a:gd name="T1" fmla="*/ 144 h 144"/>
                <a:gd name="T2" fmla="*/ 0 w 151"/>
                <a:gd name="T3" fmla="*/ 53 h 144"/>
                <a:gd name="T4" fmla="*/ 4 w 151"/>
                <a:gd name="T5" fmla="*/ 49 h 144"/>
                <a:gd name="T6" fmla="*/ 96 w 151"/>
                <a:gd name="T7" fmla="*/ 13 h 144"/>
                <a:gd name="T8" fmla="*/ 140 w 151"/>
                <a:gd name="T9" fmla="*/ 2 h 144"/>
                <a:gd name="T10" fmla="*/ 147 w 151"/>
                <a:gd name="T11" fmla="*/ 0 h 144"/>
                <a:gd name="T12" fmla="*/ 147 w 151"/>
                <a:gd name="T13" fmla="*/ 7 h 144"/>
                <a:gd name="T14" fmla="*/ 104 w 151"/>
                <a:gd name="T15" fmla="*/ 140 h 144"/>
                <a:gd name="T16" fmla="*/ 100 w 151"/>
                <a:gd name="T17" fmla="*/ 144 h 144"/>
                <a:gd name="T18" fmla="*/ 16 w 151"/>
                <a:gd name="T19" fmla="*/ 53 h 144"/>
                <a:gd name="T20" fmla="*/ 99 w 151"/>
                <a:gd name="T21" fmla="*/ 129 h 144"/>
                <a:gd name="T22" fmla="*/ 137 w 151"/>
                <a:gd name="T23" fmla="*/ 15 h 144"/>
                <a:gd name="T24" fmla="*/ 97 w 151"/>
                <a:gd name="T25" fmla="*/ 23 h 144"/>
                <a:gd name="T26" fmla="*/ 16 w 151"/>
                <a:gd name="T27" fmla="*/ 5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44">
                  <a:moveTo>
                    <a:pt x="100" y="144"/>
                  </a:moveTo>
                  <a:cubicBezTo>
                    <a:pt x="0" y="53"/>
                    <a:pt x="0" y="53"/>
                    <a:pt x="0" y="53"/>
                  </a:cubicBezTo>
                  <a:cubicBezTo>
                    <a:pt x="4" y="49"/>
                    <a:pt x="4" y="49"/>
                    <a:pt x="4" y="49"/>
                  </a:cubicBezTo>
                  <a:cubicBezTo>
                    <a:pt x="35" y="18"/>
                    <a:pt x="70" y="15"/>
                    <a:pt x="96" y="13"/>
                  </a:cubicBezTo>
                  <a:cubicBezTo>
                    <a:pt x="115" y="11"/>
                    <a:pt x="132" y="5"/>
                    <a:pt x="140" y="2"/>
                  </a:cubicBezTo>
                  <a:cubicBezTo>
                    <a:pt x="147" y="0"/>
                    <a:pt x="147" y="0"/>
                    <a:pt x="147" y="0"/>
                  </a:cubicBezTo>
                  <a:cubicBezTo>
                    <a:pt x="147" y="7"/>
                    <a:pt x="147" y="7"/>
                    <a:pt x="147" y="7"/>
                  </a:cubicBezTo>
                  <a:cubicBezTo>
                    <a:pt x="151" y="56"/>
                    <a:pt x="136" y="103"/>
                    <a:pt x="104" y="140"/>
                  </a:cubicBezTo>
                  <a:lnTo>
                    <a:pt x="100" y="144"/>
                  </a:lnTo>
                  <a:close/>
                  <a:moveTo>
                    <a:pt x="16" y="53"/>
                  </a:moveTo>
                  <a:cubicBezTo>
                    <a:pt x="99" y="129"/>
                    <a:pt x="99" y="129"/>
                    <a:pt x="99" y="129"/>
                  </a:cubicBezTo>
                  <a:cubicBezTo>
                    <a:pt x="125" y="96"/>
                    <a:pt x="138" y="56"/>
                    <a:pt x="137" y="15"/>
                  </a:cubicBezTo>
                  <a:cubicBezTo>
                    <a:pt x="127" y="18"/>
                    <a:pt x="113" y="22"/>
                    <a:pt x="97" y="23"/>
                  </a:cubicBezTo>
                  <a:cubicBezTo>
                    <a:pt x="74" y="25"/>
                    <a:pt x="43" y="28"/>
                    <a:pt x="16" y="53"/>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8"/>
            <p:cNvSpPr>
              <a:spLocks noEditPoints="1"/>
            </p:cNvSpPr>
            <p:nvPr/>
          </p:nvSpPr>
          <p:spPr bwMode="auto">
            <a:xfrm>
              <a:off x="5563901" y="2727827"/>
              <a:ext cx="231981" cy="254866"/>
            </a:xfrm>
            <a:custGeom>
              <a:avLst/>
              <a:gdLst>
                <a:gd name="T0" fmla="*/ 99 w 138"/>
                <a:gd name="T1" fmla="*/ 150 h 150"/>
                <a:gd name="T2" fmla="*/ 0 w 138"/>
                <a:gd name="T3" fmla="*/ 61 h 150"/>
                <a:gd name="T4" fmla="*/ 4 w 138"/>
                <a:gd name="T5" fmla="*/ 57 h 150"/>
                <a:gd name="T6" fmla="*/ 131 w 138"/>
                <a:gd name="T7" fmla="*/ 1 h 150"/>
                <a:gd name="T8" fmla="*/ 138 w 138"/>
                <a:gd name="T9" fmla="*/ 0 h 150"/>
                <a:gd name="T10" fmla="*/ 136 w 138"/>
                <a:gd name="T11" fmla="*/ 7 h 150"/>
                <a:gd name="T12" fmla="*/ 130 w 138"/>
                <a:gd name="T13" fmla="*/ 51 h 150"/>
                <a:gd name="T14" fmla="*/ 102 w 138"/>
                <a:gd name="T15" fmla="*/ 146 h 150"/>
                <a:gd name="T16" fmla="*/ 99 w 138"/>
                <a:gd name="T17" fmla="*/ 150 h 150"/>
                <a:gd name="T18" fmla="*/ 16 w 138"/>
                <a:gd name="T19" fmla="*/ 60 h 150"/>
                <a:gd name="T20" fmla="*/ 98 w 138"/>
                <a:gd name="T21" fmla="*/ 135 h 150"/>
                <a:gd name="T22" fmla="*/ 119 w 138"/>
                <a:gd name="T23" fmla="*/ 51 h 150"/>
                <a:gd name="T24" fmla="*/ 124 w 138"/>
                <a:gd name="T25" fmla="*/ 12 h 150"/>
                <a:gd name="T26" fmla="*/ 16 w 138"/>
                <a:gd name="T27" fmla="*/ 6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8" h="150">
                  <a:moveTo>
                    <a:pt x="99" y="150"/>
                  </a:moveTo>
                  <a:cubicBezTo>
                    <a:pt x="0" y="61"/>
                    <a:pt x="0" y="61"/>
                    <a:pt x="0" y="61"/>
                  </a:cubicBezTo>
                  <a:cubicBezTo>
                    <a:pt x="4" y="57"/>
                    <a:pt x="4" y="57"/>
                    <a:pt x="4" y="57"/>
                  </a:cubicBezTo>
                  <a:cubicBezTo>
                    <a:pt x="37" y="22"/>
                    <a:pt x="82" y="2"/>
                    <a:pt x="131" y="1"/>
                  </a:cubicBezTo>
                  <a:cubicBezTo>
                    <a:pt x="138" y="0"/>
                    <a:pt x="138" y="0"/>
                    <a:pt x="138" y="0"/>
                  </a:cubicBezTo>
                  <a:cubicBezTo>
                    <a:pt x="136" y="7"/>
                    <a:pt x="136" y="7"/>
                    <a:pt x="136" y="7"/>
                  </a:cubicBezTo>
                  <a:cubicBezTo>
                    <a:pt x="133" y="18"/>
                    <a:pt x="130" y="34"/>
                    <a:pt x="130" y="51"/>
                  </a:cubicBezTo>
                  <a:cubicBezTo>
                    <a:pt x="130" y="77"/>
                    <a:pt x="130" y="112"/>
                    <a:pt x="102" y="146"/>
                  </a:cubicBezTo>
                  <a:lnTo>
                    <a:pt x="99" y="150"/>
                  </a:lnTo>
                  <a:close/>
                  <a:moveTo>
                    <a:pt x="16" y="60"/>
                  </a:moveTo>
                  <a:cubicBezTo>
                    <a:pt x="98" y="135"/>
                    <a:pt x="98" y="135"/>
                    <a:pt x="98" y="135"/>
                  </a:cubicBezTo>
                  <a:cubicBezTo>
                    <a:pt x="120" y="105"/>
                    <a:pt x="119" y="74"/>
                    <a:pt x="119" y="51"/>
                  </a:cubicBezTo>
                  <a:cubicBezTo>
                    <a:pt x="119" y="36"/>
                    <a:pt x="122" y="22"/>
                    <a:pt x="124" y="12"/>
                  </a:cubicBezTo>
                  <a:cubicBezTo>
                    <a:pt x="83" y="14"/>
                    <a:pt x="45" y="31"/>
                    <a:pt x="16" y="6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6" name="Rectangle 95"/>
          <p:cNvSpPr/>
          <p:nvPr/>
        </p:nvSpPr>
        <p:spPr>
          <a:xfrm>
            <a:off x="6689862" y="3084871"/>
            <a:ext cx="4887636" cy="830997"/>
          </a:xfrm>
          <a:prstGeom prst="rect">
            <a:avLst/>
          </a:prstGeom>
        </p:spPr>
        <p:txBody>
          <a:bodyPr wrap="square">
            <a:spAutoFit/>
          </a:bodyPr>
          <a:lstStyle/>
          <a:p>
            <a:r>
              <a:rPr lang="en-US" sz="1600" b="1" dirty="0">
                <a:solidFill>
                  <a:schemeClr val="tx1">
                    <a:lumMod val="75000"/>
                    <a:lumOff val="25000"/>
                  </a:schemeClr>
                </a:solidFill>
                <a:latin typeface="Calibri Light" panose="020F0302020204030204" pitchFamily="34" charset="0"/>
              </a:rPr>
              <a:t>Sport: </a:t>
            </a:r>
            <a:r>
              <a:rPr lang="en-US" sz="1600" dirty="0">
                <a:solidFill>
                  <a:schemeClr val="tx1">
                    <a:lumMod val="75000"/>
                    <a:lumOff val="25000"/>
                  </a:schemeClr>
                </a:solidFill>
                <a:latin typeface="Calibri Light" panose="020F0302020204030204" pitchFamily="34" charset="0"/>
              </a:rPr>
              <a:t>dolor sit amet, consectetur adipiscing elit. Donec sollicitudin ligula at ligula luctus, a maximus felis dapibus. Phasellus tortor nisi. </a:t>
            </a:r>
          </a:p>
        </p:txBody>
      </p:sp>
      <p:cxnSp>
        <p:nvCxnSpPr>
          <p:cNvPr id="97" name="Straight Connector 96"/>
          <p:cNvCxnSpPr/>
          <p:nvPr/>
        </p:nvCxnSpPr>
        <p:spPr>
          <a:xfrm>
            <a:off x="6548298" y="3199906"/>
            <a:ext cx="0" cy="604837"/>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47" name="Freeform 19"/>
          <p:cNvSpPr>
            <a:spLocks noEditPoints="1"/>
          </p:cNvSpPr>
          <p:nvPr/>
        </p:nvSpPr>
        <p:spPr bwMode="auto">
          <a:xfrm>
            <a:off x="5673744" y="4184018"/>
            <a:ext cx="529908" cy="638444"/>
          </a:xfrm>
          <a:custGeom>
            <a:avLst/>
            <a:gdLst>
              <a:gd name="T0" fmla="*/ 443 w 461"/>
              <a:gd name="T1" fmla="*/ 267 h 550"/>
              <a:gd name="T2" fmla="*/ 74 w 461"/>
              <a:gd name="T3" fmla="*/ 267 h 550"/>
              <a:gd name="T4" fmla="*/ 86 w 461"/>
              <a:gd name="T5" fmla="*/ 259 h 550"/>
              <a:gd name="T6" fmla="*/ 381 w 461"/>
              <a:gd name="T7" fmla="*/ 78 h 550"/>
              <a:gd name="T8" fmla="*/ 387 w 461"/>
              <a:gd name="T9" fmla="*/ 54 h 550"/>
              <a:gd name="T10" fmla="*/ 370 w 461"/>
              <a:gd name="T11" fmla="*/ 11 h 550"/>
              <a:gd name="T12" fmla="*/ 345 w 461"/>
              <a:gd name="T13" fmla="*/ 4 h 550"/>
              <a:gd name="T14" fmla="*/ 12 w 461"/>
              <a:gd name="T15" fmla="*/ 207 h 550"/>
              <a:gd name="T16" fmla="*/ 5 w 461"/>
              <a:gd name="T17" fmla="*/ 231 h 550"/>
              <a:gd name="T18" fmla="*/ 37 w 461"/>
              <a:gd name="T19" fmla="*/ 266 h 550"/>
              <a:gd name="T20" fmla="*/ 38 w 461"/>
              <a:gd name="T21" fmla="*/ 532 h 550"/>
              <a:gd name="T22" fmla="*/ 55 w 461"/>
              <a:gd name="T23" fmla="*/ 550 h 550"/>
              <a:gd name="T24" fmla="*/ 443 w 461"/>
              <a:gd name="T25" fmla="*/ 550 h 550"/>
              <a:gd name="T26" fmla="*/ 461 w 461"/>
              <a:gd name="T27" fmla="*/ 532 h 550"/>
              <a:gd name="T28" fmla="*/ 461 w 461"/>
              <a:gd name="T29" fmla="*/ 285 h 550"/>
              <a:gd name="T30" fmla="*/ 443 w 461"/>
              <a:gd name="T31" fmla="*/ 267 h 550"/>
              <a:gd name="T32" fmla="*/ 315 w 461"/>
              <a:gd name="T33" fmla="*/ 280 h 550"/>
              <a:gd name="T34" fmla="*/ 261 w 461"/>
              <a:gd name="T35" fmla="*/ 333 h 550"/>
              <a:gd name="T36" fmla="*/ 190 w 461"/>
              <a:gd name="T37" fmla="*/ 333 h 550"/>
              <a:gd name="T38" fmla="*/ 243 w 461"/>
              <a:gd name="T39" fmla="*/ 280 h 550"/>
              <a:gd name="T40" fmla="*/ 315 w 461"/>
              <a:gd name="T41" fmla="*/ 280 h 550"/>
              <a:gd name="T42" fmla="*/ 292 w 461"/>
              <a:gd name="T43" fmla="*/ 53 h 550"/>
              <a:gd name="T44" fmla="*/ 355 w 461"/>
              <a:gd name="T45" fmla="*/ 13 h 550"/>
              <a:gd name="T46" fmla="*/ 346 w 461"/>
              <a:gd name="T47" fmla="*/ 72 h 550"/>
              <a:gd name="T48" fmla="*/ 282 w 461"/>
              <a:gd name="T49" fmla="*/ 113 h 550"/>
              <a:gd name="T50" fmla="*/ 292 w 461"/>
              <a:gd name="T51" fmla="*/ 53 h 550"/>
              <a:gd name="T52" fmla="*/ 181 w 461"/>
              <a:gd name="T53" fmla="*/ 121 h 550"/>
              <a:gd name="T54" fmla="*/ 244 w 461"/>
              <a:gd name="T55" fmla="*/ 82 h 550"/>
              <a:gd name="T56" fmla="*/ 233 w 461"/>
              <a:gd name="T57" fmla="*/ 141 h 550"/>
              <a:gd name="T58" fmla="*/ 169 w 461"/>
              <a:gd name="T59" fmla="*/ 181 h 550"/>
              <a:gd name="T60" fmla="*/ 181 w 461"/>
              <a:gd name="T61" fmla="*/ 121 h 550"/>
              <a:gd name="T62" fmla="*/ 54 w 461"/>
              <a:gd name="T63" fmla="*/ 253 h 550"/>
              <a:gd name="T64" fmla="*/ 64 w 461"/>
              <a:gd name="T65" fmla="*/ 194 h 550"/>
              <a:gd name="T66" fmla="*/ 128 w 461"/>
              <a:gd name="T67" fmla="*/ 153 h 550"/>
              <a:gd name="T68" fmla="*/ 117 w 461"/>
              <a:gd name="T69" fmla="*/ 213 h 550"/>
              <a:gd name="T70" fmla="*/ 54 w 461"/>
              <a:gd name="T71" fmla="*/ 253 h 550"/>
              <a:gd name="T72" fmla="*/ 120 w 461"/>
              <a:gd name="T73" fmla="*/ 280 h 550"/>
              <a:gd name="T74" fmla="*/ 190 w 461"/>
              <a:gd name="T75" fmla="*/ 280 h 550"/>
              <a:gd name="T76" fmla="*/ 137 w 461"/>
              <a:gd name="T77" fmla="*/ 333 h 550"/>
              <a:gd name="T78" fmla="*/ 67 w 461"/>
              <a:gd name="T79" fmla="*/ 333 h 550"/>
              <a:gd name="T80" fmla="*/ 120 w 461"/>
              <a:gd name="T81" fmla="*/ 280 h 550"/>
              <a:gd name="T82" fmla="*/ 431 w 461"/>
              <a:gd name="T83" fmla="*/ 528 h 550"/>
              <a:gd name="T84" fmla="*/ 68 w 461"/>
              <a:gd name="T85" fmla="*/ 528 h 550"/>
              <a:gd name="T86" fmla="*/ 68 w 461"/>
              <a:gd name="T87" fmla="*/ 361 h 550"/>
              <a:gd name="T88" fmla="*/ 431 w 461"/>
              <a:gd name="T89" fmla="*/ 361 h 550"/>
              <a:gd name="T90" fmla="*/ 431 w 461"/>
              <a:gd name="T91" fmla="*/ 528 h 550"/>
              <a:gd name="T92" fmla="*/ 385 w 461"/>
              <a:gd name="T93" fmla="*/ 333 h 550"/>
              <a:gd name="T94" fmla="*/ 314 w 461"/>
              <a:gd name="T95" fmla="*/ 333 h 550"/>
              <a:gd name="T96" fmla="*/ 367 w 461"/>
              <a:gd name="T97" fmla="*/ 280 h 550"/>
              <a:gd name="T98" fmla="*/ 437 w 461"/>
              <a:gd name="T99" fmla="*/ 280 h 550"/>
              <a:gd name="T100" fmla="*/ 385 w 461"/>
              <a:gd name="T101" fmla="*/ 33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1" h="550">
                <a:moveTo>
                  <a:pt x="443" y="267"/>
                </a:moveTo>
                <a:cubicBezTo>
                  <a:pt x="443" y="267"/>
                  <a:pt x="154" y="267"/>
                  <a:pt x="74" y="267"/>
                </a:cubicBezTo>
                <a:cubicBezTo>
                  <a:pt x="86" y="259"/>
                  <a:pt x="86" y="259"/>
                  <a:pt x="86" y="259"/>
                </a:cubicBezTo>
                <a:cubicBezTo>
                  <a:pt x="178" y="206"/>
                  <a:pt x="381" y="78"/>
                  <a:pt x="381" y="78"/>
                </a:cubicBezTo>
                <a:cubicBezTo>
                  <a:pt x="389" y="74"/>
                  <a:pt x="392" y="63"/>
                  <a:pt x="387" y="54"/>
                </a:cubicBezTo>
                <a:cubicBezTo>
                  <a:pt x="370" y="11"/>
                  <a:pt x="370" y="11"/>
                  <a:pt x="370" y="11"/>
                </a:cubicBezTo>
                <a:cubicBezTo>
                  <a:pt x="365" y="2"/>
                  <a:pt x="354" y="0"/>
                  <a:pt x="345" y="4"/>
                </a:cubicBezTo>
                <a:cubicBezTo>
                  <a:pt x="12" y="207"/>
                  <a:pt x="12" y="207"/>
                  <a:pt x="12" y="207"/>
                </a:cubicBezTo>
                <a:cubicBezTo>
                  <a:pt x="3" y="212"/>
                  <a:pt x="0" y="223"/>
                  <a:pt x="5" y="231"/>
                </a:cubicBezTo>
                <a:cubicBezTo>
                  <a:pt x="37" y="266"/>
                  <a:pt x="37" y="266"/>
                  <a:pt x="37" y="266"/>
                </a:cubicBezTo>
                <a:cubicBezTo>
                  <a:pt x="38" y="532"/>
                  <a:pt x="38" y="532"/>
                  <a:pt x="38" y="532"/>
                </a:cubicBezTo>
                <a:cubicBezTo>
                  <a:pt x="38" y="542"/>
                  <a:pt x="45" y="550"/>
                  <a:pt x="55" y="550"/>
                </a:cubicBezTo>
                <a:cubicBezTo>
                  <a:pt x="443" y="550"/>
                  <a:pt x="443" y="550"/>
                  <a:pt x="443" y="550"/>
                </a:cubicBezTo>
                <a:cubicBezTo>
                  <a:pt x="453" y="550"/>
                  <a:pt x="461" y="542"/>
                  <a:pt x="461" y="532"/>
                </a:cubicBezTo>
                <a:cubicBezTo>
                  <a:pt x="461" y="285"/>
                  <a:pt x="461" y="285"/>
                  <a:pt x="461" y="285"/>
                </a:cubicBezTo>
                <a:cubicBezTo>
                  <a:pt x="461" y="275"/>
                  <a:pt x="453" y="267"/>
                  <a:pt x="443" y="267"/>
                </a:cubicBezTo>
                <a:close/>
                <a:moveTo>
                  <a:pt x="315" y="280"/>
                </a:moveTo>
                <a:cubicBezTo>
                  <a:pt x="261" y="333"/>
                  <a:pt x="261" y="333"/>
                  <a:pt x="261" y="333"/>
                </a:cubicBezTo>
                <a:cubicBezTo>
                  <a:pt x="190" y="333"/>
                  <a:pt x="190" y="333"/>
                  <a:pt x="190" y="333"/>
                </a:cubicBezTo>
                <a:cubicBezTo>
                  <a:pt x="243" y="280"/>
                  <a:pt x="243" y="280"/>
                  <a:pt x="243" y="280"/>
                </a:cubicBezTo>
                <a:lnTo>
                  <a:pt x="315" y="280"/>
                </a:lnTo>
                <a:close/>
                <a:moveTo>
                  <a:pt x="292" y="53"/>
                </a:moveTo>
                <a:cubicBezTo>
                  <a:pt x="355" y="13"/>
                  <a:pt x="355" y="13"/>
                  <a:pt x="355" y="13"/>
                </a:cubicBezTo>
                <a:cubicBezTo>
                  <a:pt x="346" y="72"/>
                  <a:pt x="346" y="72"/>
                  <a:pt x="346" y="72"/>
                </a:cubicBezTo>
                <a:cubicBezTo>
                  <a:pt x="282" y="113"/>
                  <a:pt x="282" y="113"/>
                  <a:pt x="282" y="113"/>
                </a:cubicBezTo>
                <a:lnTo>
                  <a:pt x="292" y="53"/>
                </a:lnTo>
                <a:close/>
                <a:moveTo>
                  <a:pt x="181" y="121"/>
                </a:moveTo>
                <a:cubicBezTo>
                  <a:pt x="244" y="82"/>
                  <a:pt x="244" y="82"/>
                  <a:pt x="244" y="82"/>
                </a:cubicBezTo>
                <a:cubicBezTo>
                  <a:pt x="233" y="141"/>
                  <a:pt x="233" y="141"/>
                  <a:pt x="233" y="141"/>
                </a:cubicBezTo>
                <a:cubicBezTo>
                  <a:pt x="169" y="181"/>
                  <a:pt x="169" y="181"/>
                  <a:pt x="169" y="181"/>
                </a:cubicBezTo>
                <a:lnTo>
                  <a:pt x="181" y="121"/>
                </a:lnTo>
                <a:close/>
                <a:moveTo>
                  <a:pt x="54" y="253"/>
                </a:moveTo>
                <a:cubicBezTo>
                  <a:pt x="64" y="194"/>
                  <a:pt x="64" y="194"/>
                  <a:pt x="64" y="194"/>
                </a:cubicBezTo>
                <a:cubicBezTo>
                  <a:pt x="128" y="153"/>
                  <a:pt x="128" y="153"/>
                  <a:pt x="128" y="153"/>
                </a:cubicBezTo>
                <a:cubicBezTo>
                  <a:pt x="117" y="213"/>
                  <a:pt x="117" y="213"/>
                  <a:pt x="117" y="213"/>
                </a:cubicBezTo>
                <a:lnTo>
                  <a:pt x="54" y="253"/>
                </a:lnTo>
                <a:close/>
                <a:moveTo>
                  <a:pt x="120" y="280"/>
                </a:moveTo>
                <a:cubicBezTo>
                  <a:pt x="190" y="280"/>
                  <a:pt x="190" y="280"/>
                  <a:pt x="190" y="280"/>
                </a:cubicBezTo>
                <a:cubicBezTo>
                  <a:pt x="137" y="333"/>
                  <a:pt x="137" y="333"/>
                  <a:pt x="137" y="333"/>
                </a:cubicBezTo>
                <a:cubicBezTo>
                  <a:pt x="67" y="333"/>
                  <a:pt x="67" y="333"/>
                  <a:pt x="67" y="333"/>
                </a:cubicBezTo>
                <a:lnTo>
                  <a:pt x="120" y="280"/>
                </a:lnTo>
                <a:close/>
                <a:moveTo>
                  <a:pt x="431" y="528"/>
                </a:moveTo>
                <a:cubicBezTo>
                  <a:pt x="68" y="528"/>
                  <a:pt x="68" y="528"/>
                  <a:pt x="68" y="528"/>
                </a:cubicBezTo>
                <a:cubicBezTo>
                  <a:pt x="68" y="361"/>
                  <a:pt x="68" y="361"/>
                  <a:pt x="68" y="361"/>
                </a:cubicBezTo>
                <a:cubicBezTo>
                  <a:pt x="431" y="361"/>
                  <a:pt x="431" y="361"/>
                  <a:pt x="431" y="361"/>
                </a:cubicBezTo>
                <a:lnTo>
                  <a:pt x="431" y="528"/>
                </a:lnTo>
                <a:close/>
                <a:moveTo>
                  <a:pt x="385" y="333"/>
                </a:moveTo>
                <a:cubicBezTo>
                  <a:pt x="314" y="333"/>
                  <a:pt x="314" y="333"/>
                  <a:pt x="314" y="333"/>
                </a:cubicBezTo>
                <a:cubicBezTo>
                  <a:pt x="367" y="280"/>
                  <a:pt x="367" y="280"/>
                  <a:pt x="367" y="280"/>
                </a:cubicBezTo>
                <a:cubicBezTo>
                  <a:pt x="437" y="280"/>
                  <a:pt x="437" y="280"/>
                  <a:pt x="437" y="280"/>
                </a:cubicBezTo>
                <a:lnTo>
                  <a:pt x="385" y="333"/>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p>
        </p:txBody>
      </p:sp>
      <p:sp>
        <p:nvSpPr>
          <p:cNvPr id="108" name="Rectangle 107"/>
          <p:cNvSpPr/>
          <p:nvPr/>
        </p:nvSpPr>
        <p:spPr>
          <a:xfrm>
            <a:off x="6689862" y="4110361"/>
            <a:ext cx="4887636" cy="830997"/>
          </a:xfrm>
          <a:prstGeom prst="rect">
            <a:avLst/>
          </a:prstGeom>
        </p:spPr>
        <p:txBody>
          <a:bodyPr wrap="square">
            <a:spAutoFit/>
          </a:bodyPr>
          <a:lstStyle/>
          <a:p>
            <a:r>
              <a:rPr lang="en-US" sz="1600" b="1" dirty="0">
                <a:solidFill>
                  <a:schemeClr val="tx1">
                    <a:lumMod val="75000"/>
                    <a:lumOff val="25000"/>
                  </a:schemeClr>
                </a:solidFill>
                <a:latin typeface="Calibri Light" panose="020F0302020204030204" pitchFamily="34" charset="0"/>
              </a:rPr>
              <a:t>Movies: </a:t>
            </a:r>
            <a:r>
              <a:rPr lang="en-US" sz="1600" dirty="0">
                <a:solidFill>
                  <a:schemeClr val="tx1">
                    <a:lumMod val="75000"/>
                    <a:lumOff val="25000"/>
                  </a:schemeClr>
                </a:solidFill>
                <a:latin typeface="Calibri Light" panose="020F0302020204030204" pitchFamily="34" charset="0"/>
              </a:rPr>
              <a:t>dolor sit amet, consectetur adipiscing elit. Donec sollicitudin ligula at ligula luctus, a maximus felis dapibus. Phasellus tortor nisi. </a:t>
            </a:r>
          </a:p>
        </p:txBody>
      </p:sp>
      <p:cxnSp>
        <p:nvCxnSpPr>
          <p:cNvPr id="109" name="Straight Connector 108"/>
          <p:cNvCxnSpPr/>
          <p:nvPr/>
        </p:nvCxnSpPr>
        <p:spPr>
          <a:xfrm>
            <a:off x="6548298" y="4225396"/>
            <a:ext cx="0" cy="604837"/>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111" name="Rectangle 110"/>
          <p:cNvSpPr/>
          <p:nvPr/>
        </p:nvSpPr>
        <p:spPr>
          <a:xfrm>
            <a:off x="6689862" y="5136066"/>
            <a:ext cx="4887636" cy="830997"/>
          </a:xfrm>
          <a:prstGeom prst="rect">
            <a:avLst/>
          </a:prstGeom>
        </p:spPr>
        <p:txBody>
          <a:bodyPr wrap="square">
            <a:spAutoFit/>
          </a:bodyPr>
          <a:lstStyle/>
          <a:p>
            <a:r>
              <a:rPr lang="en-US" sz="1600" b="1" dirty="0">
                <a:solidFill>
                  <a:schemeClr val="tx1">
                    <a:lumMod val="75000"/>
                    <a:lumOff val="25000"/>
                  </a:schemeClr>
                </a:solidFill>
                <a:latin typeface="Calibri Light" panose="020F0302020204030204" pitchFamily="34" charset="0"/>
              </a:rPr>
              <a:t>Writing: </a:t>
            </a:r>
            <a:r>
              <a:rPr lang="en-US" sz="1600" dirty="0">
                <a:solidFill>
                  <a:schemeClr val="tx1">
                    <a:lumMod val="75000"/>
                    <a:lumOff val="25000"/>
                  </a:schemeClr>
                </a:solidFill>
                <a:latin typeface="Calibri Light" panose="020F0302020204030204" pitchFamily="34" charset="0"/>
              </a:rPr>
              <a:t>dolor sit amet, consectetur adipiscing elit. Donec sollicitudin ligula at ligula luctus, a maximus felis dapibus. Phasellus tortor nisi. </a:t>
            </a:r>
          </a:p>
        </p:txBody>
      </p:sp>
      <p:cxnSp>
        <p:nvCxnSpPr>
          <p:cNvPr id="112" name="Straight Connector 111"/>
          <p:cNvCxnSpPr/>
          <p:nvPr/>
        </p:nvCxnSpPr>
        <p:spPr>
          <a:xfrm>
            <a:off x="6548298" y="5251101"/>
            <a:ext cx="0" cy="604837"/>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5410200" y="1230235"/>
            <a:ext cx="6400800" cy="584775"/>
          </a:xfrm>
          <a:prstGeom prst="rect">
            <a:avLst/>
          </a:prstGeom>
        </p:spPr>
        <p:txBody>
          <a:bodyPr wrap="square">
            <a:spAutoFit/>
          </a:bodyPr>
          <a:lstStyle/>
          <a:p>
            <a:r>
              <a:rPr lang="en-US" sz="1600" b="1" dirty="0">
                <a:solidFill>
                  <a:schemeClr val="tx1">
                    <a:lumMod val="75000"/>
                    <a:lumOff val="25000"/>
                  </a:schemeClr>
                </a:solidFill>
                <a:latin typeface="Calibri Light" panose="020F0302020204030204" pitchFamily="34" charset="0"/>
              </a:rPr>
              <a:t>Lorem ipsum dolor sit amet, </a:t>
            </a:r>
            <a:r>
              <a:rPr lang="en-US" sz="1600" dirty="0">
                <a:solidFill>
                  <a:schemeClr val="tx1">
                    <a:lumMod val="75000"/>
                    <a:lumOff val="25000"/>
                  </a:schemeClr>
                </a:solidFill>
                <a:latin typeface="Calibri Light" panose="020F0302020204030204" pitchFamily="34" charset="0"/>
              </a:rPr>
              <a:t>consectetur adipiscing elit. Donec sollicitudin ligula at ligula luctus, a maximus felis dapibus: </a:t>
            </a:r>
          </a:p>
        </p:txBody>
      </p:sp>
      <p:pic>
        <p:nvPicPr>
          <p:cNvPr id="38" name="Picture 37">
            <a:extLst>
              <a:ext uri="{FF2B5EF4-FFF2-40B4-BE49-F238E27FC236}">
                <a16:creationId xmlns:a16="http://schemas.microsoft.com/office/drawing/2014/main" xmlns="" id="{66861637-78E4-4D87-9E6C-D0086244C1D4}"/>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l="2500" t="7931" r="59375" b="9892"/>
          <a:stretch/>
        </p:blipFill>
        <p:spPr>
          <a:xfrm>
            <a:off x="152400" y="152400"/>
            <a:ext cx="4953000" cy="6553199"/>
          </a:xfrm>
          <a:prstGeom prst="rect">
            <a:avLst/>
          </a:prstGeom>
        </p:spPr>
      </p:pic>
      <p:sp>
        <p:nvSpPr>
          <p:cNvPr id="39" name="Rectangle 38">
            <a:extLst>
              <a:ext uri="{FF2B5EF4-FFF2-40B4-BE49-F238E27FC236}">
                <a16:creationId xmlns:a16="http://schemas.microsoft.com/office/drawing/2014/main" xmlns="" id="{BC5604FD-BD13-4445-B5BA-8DF703599FA8}"/>
              </a:ext>
            </a:extLst>
          </p:cNvPr>
          <p:cNvSpPr/>
          <p:nvPr/>
        </p:nvSpPr>
        <p:spPr>
          <a:xfrm>
            <a:off x="152400" y="152401"/>
            <a:ext cx="4953000" cy="6553200"/>
          </a:xfrm>
          <a:prstGeom prst="rect">
            <a:avLst/>
          </a:prstGeom>
          <a:gradFill flip="none" rotWithShape="1">
            <a:gsLst>
              <a:gs pos="0">
                <a:schemeClr val="accent5">
                  <a:lumMod val="75000"/>
                  <a:alpha val="79000"/>
                </a:schemeClr>
              </a:gs>
              <a:gs pos="100000">
                <a:schemeClr val="accent1">
                  <a:lumMod val="7500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48">
            <a:extLst>
              <a:ext uri="{FF2B5EF4-FFF2-40B4-BE49-F238E27FC236}">
                <a16:creationId xmlns:a16="http://schemas.microsoft.com/office/drawing/2014/main" xmlns="" id="{B5B6C409-512F-4539-BCD6-645F70E07435}"/>
              </a:ext>
            </a:extLst>
          </p:cNvPr>
          <p:cNvSpPr/>
          <p:nvPr/>
        </p:nvSpPr>
        <p:spPr>
          <a:xfrm>
            <a:off x="1447800" y="3967305"/>
            <a:ext cx="2362200" cy="584775"/>
          </a:xfrm>
          <a:prstGeom prst="rect">
            <a:avLst/>
          </a:prstGeom>
        </p:spPr>
        <p:txBody>
          <a:bodyPr wrap="square">
            <a:spAutoFit/>
          </a:bodyPr>
          <a:lstStyle/>
          <a:p>
            <a:pPr algn="ctr"/>
            <a:r>
              <a:rPr lang="en-US" sz="3200">
                <a:solidFill>
                  <a:schemeClr val="bg1"/>
                </a:solidFill>
                <a:latin typeface="Calibri Light" panose="020F0302020204030204" pitchFamily="34" charset="0"/>
              </a:rPr>
              <a:t>Joe Doe</a:t>
            </a:r>
            <a:endParaRPr lang="en-US" sz="3200" dirty="0">
              <a:solidFill>
                <a:schemeClr val="bg1"/>
              </a:solidFill>
              <a:latin typeface="Calibri Light" panose="020F0302020204030204" pitchFamily="34" charset="0"/>
            </a:endParaRPr>
          </a:p>
        </p:txBody>
      </p:sp>
      <p:sp>
        <p:nvSpPr>
          <p:cNvPr id="50" name="Rectangle 49">
            <a:extLst>
              <a:ext uri="{FF2B5EF4-FFF2-40B4-BE49-F238E27FC236}">
                <a16:creationId xmlns:a16="http://schemas.microsoft.com/office/drawing/2014/main" xmlns="" id="{552B6D41-365B-4219-A706-F88CFEFDB3EB}"/>
              </a:ext>
            </a:extLst>
          </p:cNvPr>
          <p:cNvSpPr/>
          <p:nvPr/>
        </p:nvSpPr>
        <p:spPr>
          <a:xfrm>
            <a:off x="1449139" y="4428225"/>
            <a:ext cx="2359522" cy="400110"/>
          </a:xfrm>
          <a:prstGeom prst="rect">
            <a:avLst/>
          </a:prstGeom>
        </p:spPr>
        <p:txBody>
          <a:bodyPr wrap="square">
            <a:spAutoFit/>
          </a:bodyPr>
          <a:lstStyle/>
          <a:p>
            <a:pPr algn="ctr"/>
            <a:r>
              <a:rPr lang="en-US" sz="2000">
                <a:solidFill>
                  <a:schemeClr val="bg1"/>
                </a:solidFill>
                <a:latin typeface="Calibri Light" panose="020F0302020204030204" pitchFamily="34" charset="0"/>
              </a:rPr>
              <a:t>Designer</a:t>
            </a:r>
            <a:endParaRPr lang="en-US" sz="2000" dirty="0">
              <a:solidFill>
                <a:schemeClr val="bg1"/>
              </a:solidFill>
              <a:latin typeface="Calibri Light" panose="020F0302020204030204" pitchFamily="34" charset="0"/>
            </a:endParaRPr>
          </a:p>
        </p:txBody>
      </p:sp>
      <p:pic>
        <p:nvPicPr>
          <p:cNvPr id="51" name="Picture 50">
            <a:extLst>
              <a:ext uri="{FF2B5EF4-FFF2-40B4-BE49-F238E27FC236}">
                <a16:creationId xmlns:a16="http://schemas.microsoft.com/office/drawing/2014/main" xmlns="" id="{1E899AF5-DC78-43D4-BAD0-B286F108D66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91835" y="1605867"/>
            <a:ext cx="2164135" cy="2164135"/>
          </a:xfrm>
          <a:prstGeom prst="ellipse">
            <a:avLst/>
          </a:prstGeom>
          <a:ln w="57150">
            <a:solidFill>
              <a:schemeClr val="bg1"/>
            </a:solidFill>
          </a:ln>
        </p:spPr>
      </p:pic>
    </p:spTree>
    <p:extLst>
      <p:ext uri="{BB962C8B-B14F-4D97-AF65-F5344CB8AC3E}">
        <p14:creationId xmlns:p14="http://schemas.microsoft.com/office/powerpoint/2010/main" val="5564146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8003" y="9650"/>
            <a:ext cx="12112872" cy="682699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8111">
              <a:defRPr/>
            </a:pPr>
            <a:endParaRPr lang="es-UY" sz="2375" dirty="0">
              <a:solidFill>
                <a:prstClr val="white"/>
              </a:solidFill>
            </a:endParaRPr>
          </a:p>
        </p:txBody>
      </p:sp>
      <p:sp>
        <p:nvSpPr>
          <p:cNvPr id="14" name="Rounded Rectangle 13">
            <a:hlinkClick r:id="rId3"/>
          </p:cNvPr>
          <p:cNvSpPr/>
          <p:nvPr/>
        </p:nvSpPr>
        <p:spPr>
          <a:xfrm>
            <a:off x="7458714" y="4643151"/>
            <a:ext cx="2821391" cy="605643"/>
          </a:xfrm>
          <a:prstGeom prst="roundRect">
            <a:avLst/>
          </a:prstGeom>
          <a:solidFill>
            <a:srgbClr val="F79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8111">
              <a:defRPr/>
            </a:pPr>
            <a:r>
              <a:rPr lang="en-US" sz="2375" b="1" dirty="0">
                <a:solidFill>
                  <a:prstClr val="white"/>
                </a:solidFill>
              </a:rPr>
              <a:t>SUBSCRIBE NOW</a:t>
            </a:r>
            <a:endParaRPr lang="es-UY" sz="2375" b="1" dirty="0">
              <a:solidFill>
                <a:prstClr val="white"/>
              </a:solidFill>
            </a:endParaRPr>
          </a:p>
        </p:txBody>
      </p:sp>
      <p:sp>
        <p:nvSpPr>
          <p:cNvPr id="17" name="Freeform 19"/>
          <p:cNvSpPr>
            <a:spLocks noChangeAspect="1" noEditPoints="1"/>
          </p:cNvSpPr>
          <p:nvPr/>
        </p:nvSpPr>
        <p:spPr bwMode="auto">
          <a:xfrm rot="7401880">
            <a:off x="10451824" y="4031080"/>
            <a:ext cx="1832702" cy="738130"/>
          </a:xfrm>
          <a:custGeom>
            <a:avLst/>
            <a:gdLst>
              <a:gd name="T0" fmla="*/ 715 w 868"/>
              <a:gd name="T1" fmla="*/ 128 h 351"/>
              <a:gd name="T2" fmla="*/ 363 w 868"/>
              <a:gd name="T3" fmla="*/ 50 h 351"/>
              <a:gd name="T4" fmla="*/ 226 w 868"/>
              <a:gd name="T5" fmla="*/ 94 h 351"/>
              <a:gd name="T6" fmla="*/ 155 w 868"/>
              <a:gd name="T7" fmla="*/ 112 h 351"/>
              <a:gd name="T8" fmla="*/ 111 w 868"/>
              <a:gd name="T9" fmla="*/ 138 h 351"/>
              <a:gd name="T10" fmla="*/ 85 w 868"/>
              <a:gd name="T11" fmla="*/ 163 h 351"/>
              <a:gd name="T12" fmla="*/ 104 w 868"/>
              <a:gd name="T13" fmla="*/ 185 h 351"/>
              <a:gd name="T14" fmla="*/ 69 w 868"/>
              <a:gd name="T15" fmla="*/ 174 h 351"/>
              <a:gd name="T16" fmla="*/ 92 w 868"/>
              <a:gd name="T17" fmla="*/ 203 h 351"/>
              <a:gd name="T18" fmla="*/ 66 w 868"/>
              <a:gd name="T19" fmla="*/ 192 h 351"/>
              <a:gd name="T20" fmla="*/ 75 w 868"/>
              <a:gd name="T21" fmla="*/ 207 h 351"/>
              <a:gd name="T22" fmla="*/ 72 w 868"/>
              <a:gd name="T23" fmla="*/ 224 h 351"/>
              <a:gd name="T24" fmla="*/ 64 w 868"/>
              <a:gd name="T25" fmla="*/ 228 h 351"/>
              <a:gd name="T26" fmla="*/ 29 w 868"/>
              <a:gd name="T27" fmla="*/ 217 h 351"/>
              <a:gd name="T28" fmla="*/ 31 w 868"/>
              <a:gd name="T29" fmla="*/ 228 h 351"/>
              <a:gd name="T30" fmla="*/ 53 w 868"/>
              <a:gd name="T31" fmla="*/ 253 h 351"/>
              <a:gd name="T32" fmla="*/ 36 w 868"/>
              <a:gd name="T33" fmla="*/ 257 h 351"/>
              <a:gd name="T34" fmla="*/ 774 w 868"/>
              <a:gd name="T35" fmla="*/ 258 h 351"/>
              <a:gd name="T36" fmla="*/ 640 w 868"/>
              <a:gd name="T37" fmla="*/ 136 h 351"/>
              <a:gd name="T38" fmla="*/ 376 w 868"/>
              <a:gd name="T39" fmla="*/ 47 h 351"/>
              <a:gd name="T40" fmla="*/ 235 w 868"/>
              <a:gd name="T41" fmla="*/ 76 h 351"/>
              <a:gd name="T42" fmla="*/ 221 w 868"/>
              <a:gd name="T43" fmla="*/ 70 h 351"/>
              <a:gd name="T44" fmla="*/ 180 w 868"/>
              <a:gd name="T45" fmla="*/ 89 h 351"/>
              <a:gd name="T46" fmla="*/ 168 w 868"/>
              <a:gd name="T47" fmla="*/ 110 h 351"/>
              <a:gd name="T48" fmla="*/ 140 w 868"/>
              <a:gd name="T49" fmla="*/ 145 h 351"/>
              <a:gd name="T50" fmla="*/ 81 w 868"/>
              <a:gd name="T51" fmla="*/ 192 h 351"/>
              <a:gd name="T52" fmla="*/ 126 w 868"/>
              <a:gd name="T53" fmla="*/ 134 h 351"/>
              <a:gd name="T54" fmla="*/ 253 w 868"/>
              <a:gd name="T55" fmla="*/ 36 h 351"/>
              <a:gd name="T56" fmla="*/ 399 w 868"/>
              <a:gd name="T57" fmla="*/ 2 h 351"/>
              <a:gd name="T58" fmla="*/ 510 w 868"/>
              <a:gd name="T59" fmla="*/ 14 h 351"/>
              <a:gd name="T60" fmla="*/ 732 w 868"/>
              <a:gd name="T61" fmla="*/ 145 h 351"/>
              <a:gd name="T62" fmla="*/ 794 w 868"/>
              <a:gd name="T63" fmla="*/ 260 h 351"/>
              <a:gd name="T64" fmla="*/ 787 w 868"/>
              <a:gd name="T65" fmla="*/ 222 h 351"/>
              <a:gd name="T66" fmla="*/ 721 w 868"/>
              <a:gd name="T67" fmla="*/ 150 h 351"/>
              <a:gd name="T68" fmla="*/ 533 w 868"/>
              <a:gd name="T69" fmla="*/ 22 h 351"/>
              <a:gd name="T70" fmla="*/ 380 w 868"/>
              <a:gd name="T71" fmla="*/ 47 h 351"/>
              <a:gd name="T72" fmla="*/ 307 w 868"/>
              <a:gd name="T73" fmla="*/ 53 h 351"/>
              <a:gd name="T74" fmla="*/ 281 w 868"/>
              <a:gd name="T75" fmla="*/ 47 h 351"/>
              <a:gd name="T76" fmla="*/ 242 w 868"/>
              <a:gd name="T77" fmla="*/ 43 h 351"/>
              <a:gd name="T78" fmla="*/ 222 w 868"/>
              <a:gd name="T79" fmla="*/ 51 h 351"/>
              <a:gd name="T80" fmla="*/ 197 w 868"/>
              <a:gd name="T81" fmla="*/ 73 h 351"/>
              <a:gd name="T82" fmla="*/ 164 w 868"/>
              <a:gd name="T83" fmla="*/ 99 h 351"/>
              <a:gd name="T84" fmla="*/ 142 w 868"/>
              <a:gd name="T85" fmla="*/ 117 h 351"/>
              <a:gd name="T86" fmla="*/ 141 w 868"/>
              <a:gd name="T87" fmla="*/ 138 h 351"/>
              <a:gd name="T88" fmla="*/ 124 w 868"/>
              <a:gd name="T89" fmla="*/ 129 h 351"/>
              <a:gd name="T90" fmla="*/ 113 w 868"/>
              <a:gd name="T91" fmla="*/ 142 h 351"/>
              <a:gd name="T92" fmla="*/ 337 w 868"/>
              <a:gd name="T93" fmla="*/ 9 h 351"/>
              <a:gd name="T94" fmla="*/ 168 w 868"/>
              <a:gd name="T95" fmla="*/ 125 h 351"/>
              <a:gd name="T96" fmla="*/ 197 w 868"/>
              <a:gd name="T97" fmla="*/ 105 h 351"/>
              <a:gd name="T98" fmla="*/ 131 w 868"/>
              <a:gd name="T99" fmla="*/ 159 h 351"/>
              <a:gd name="T100" fmla="*/ 88 w 868"/>
              <a:gd name="T101" fmla="*/ 171 h 351"/>
              <a:gd name="T102" fmla="*/ 85 w 868"/>
              <a:gd name="T103" fmla="*/ 191 h 351"/>
              <a:gd name="T104" fmla="*/ 79 w 868"/>
              <a:gd name="T105" fmla="*/ 215 h 351"/>
              <a:gd name="T106" fmla="*/ 48 w 868"/>
              <a:gd name="T107" fmla="*/ 193 h 351"/>
              <a:gd name="T108" fmla="*/ 64 w 868"/>
              <a:gd name="T109" fmla="*/ 238 h 351"/>
              <a:gd name="T110" fmla="*/ 17 w 868"/>
              <a:gd name="T111" fmla="*/ 235 h 351"/>
              <a:gd name="T112" fmla="*/ 87 w 868"/>
              <a:gd name="T113" fmla="*/ 158 h 351"/>
              <a:gd name="T114" fmla="*/ 865 w 868"/>
              <a:gd name="T115" fmla="*/ 172 h 351"/>
              <a:gd name="T116" fmla="*/ 859 w 868"/>
              <a:gd name="T117" fmla="*/ 117 h 351"/>
              <a:gd name="T118" fmla="*/ 782 w 868"/>
              <a:gd name="T119" fmla="*/ 277 h 351"/>
              <a:gd name="T120" fmla="*/ 841 w 868"/>
              <a:gd name="T121" fmla="*/ 164 h 351"/>
              <a:gd name="T122" fmla="*/ 861 w 868"/>
              <a:gd name="T123" fmla="*/ 201 h 351"/>
              <a:gd name="T124" fmla="*/ 666 w 868"/>
              <a:gd name="T125" fmla="*/ 29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68" h="351">
                <a:moveTo>
                  <a:pt x="813" y="278"/>
                </a:moveTo>
                <a:cubicBezTo>
                  <a:pt x="812" y="276"/>
                  <a:pt x="811" y="275"/>
                  <a:pt x="812" y="275"/>
                </a:cubicBezTo>
                <a:cubicBezTo>
                  <a:pt x="813" y="277"/>
                  <a:pt x="813" y="278"/>
                  <a:pt x="813" y="278"/>
                </a:cubicBezTo>
                <a:close/>
                <a:moveTo>
                  <a:pt x="812" y="266"/>
                </a:moveTo>
                <a:cubicBezTo>
                  <a:pt x="813" y="269"/>
                  <a:pt x="814" y="269"/>
                  <a:pt x="814" y="271"/>
                </a:cubicBezTo>
                <a:cubicBezTo>
                  <a:pt x="813" y="267"/>
                  <a:pt x="813" y="271"/>
                  <a:pt x="813" y="270"/>
                </a:cubicBezTo>
                <a:cubicBezTo>
                  <a:pt x="815" y="276"/>
                  <a:pt x="814" y="270"/>
                  <a:pt x="815" y="272"/>
                </a:cubicBezTo>
                <a:cubicBezTo>
                  <a:pt x="814" y="268"/>
                  <a:pt x="813" y="267"/>
                  <a:pt x="812" y="266"/>
                </a:cubicBezTo>
                <a:close/>
                <a:moveTo>
                  <a:pt x="781" y="282"/>
                </a:moveTo>
                <a:cubicBezTo>
                  <a:pt x="782" y="285"/>
                  <a:pt x="783" y="285"/>
                  <a:pt x="784" y="284"/>
                </a:cubicBezTo>
                <a:cubicBezTo>
                  <a:pt x="782" y="282"/>
                  <a:pt x="782" y="282"/>
                  <a:pt x="781" y="282"/>
                </a:cubicBezTo>
                <a:close/>
                <a:moveTo>
                  <a:pt x="798" y="267"/>
                </a:moveTo>
                <a:cubicBezTo>
                  <a:pt x="798" y="268"/>
                  <a:pt x="801" y="272"/>
                  <a:pt x="801" y="272"/>
                </a:cubicBezTo>
                <a:cubicBezTo>
                  <a:pt x="801" y="269"/>
                  <a:pt x="799" y="267"/>
                  <a:pt x="798" y="267"/>
                </a:cubicBezTo>
                <a:close/>
                <a:moveTo>
                  <a:pt x="791" y="270"/>
                </a:moveTo>
                <a:cubicBezTo>
                  <a:pt x="791" y="272"/>
                  <a:pt x="793" y="275"/>
                  <a:pt x="793" y="276"/>
                </a:cubicBezTo>
                <a:cubicBezTo>
                  <a:pt x="793" y="274"/>
                  <a:pt x="791" y="271"/>
                  <a:pt x="791" y="270"/>
                </a:cubicBezTo>
                <a:close/>
                <a:moveTo>
                  <a:pt x="789" y="269"/>
                </a:moveTo>
                <a:cubicBezTo>
                  <a:pt x="788" y="269"/>
                  <a:pt x="791" y="272"/>
                  <a:pt x="790" y="273"/>
                </a:cubicBezTo>
                <a:cubicBezTo>
                  <a:pt x="789" y="270"/>
                  <a:pt x="788" y="270"/>
                  <a:pt x="787" y="270"/>
                </a:cubicBezTo>
                <a:cubicBezTo>
                  <a:pt x="789" y="273"/>
                  <a:pt x="790" y="274"/>
                  <a:pt x="791" y="276"/>
                </a:cubicBezTo>
                <a:cubicBezTo>
                  <a:pt x="792" y="276"/>
                  <a:pt x="792" y="274"/>
                  <a:pt x="793" y="276"/>
                </a:cubicBezTo>
                <a:cubicBezTo>
                  <a:pt x="792" y="273"/>
                  <a:pt x="791" y="272"/>
                  <a:pt x="789" y="269"/>
                </a:cubicBezTo>
                <a:close/>
                <a:moveTo>
                  <a:pt x="801" y="266"/>
                </a:moveTo>
                <a:cubicBezTo>
                  <a:pt x="800" y="266"/>
                  <a:pt x="800" y="268"/>
                  <a:pt x="801" y="271"/>
                </a:cubicBezTo>
                <a:cubicBezTo>
                  <a:pt x="802" y="271"/>
                  <a:pt x="801" y="267"/>
                  <a:pt x="801" y="266"/>
                </a:cubicBezTo>
                <a:close/>
                <a:moveTo>
                  <a:pt x="799" y="270"/>
                </a:moveTo>
                <a:cubicBezTo>
                  <a:pt x="799" y="270"/>
                  <a:pt x="798" y="270"/>
                  <a:pt x="798" y="269"/>
                </a:cubicBezTo>
                <a:cubicBezTo>
                  <a:pt x="797" y="269"/>
                  <a:pt x="797" y="270"/>
                  <a:pt x="798" y="272"/>
                </a:cubicBezTo>
                <a:cubicBezTo>
                  <a:pt x="798" y="271"/>
                  <a:pt x="800" y="273"/>
                  <a:pt x="799" y="270"/>
                </a:cubicBezTo>
                <a:close/>
                <a:moveTo>
                  <a:pt x="770" y="269"/>
                </a:moveTo>
                <a:cubicBezTo>
                  <a:pt x="771" y="271"/>
                  <a:pt x="772" y="272"/>
                  <a:pt x="773" y="272"/>
                </a:cubicBezTo>
                <a:cubicBezTo>
                  <a:pt x="772" y="270"/>
                  <a:pt x="771" y="269"/>
                  <a:pt x="770" y="269"/>
                </a:cubicBezTo>
                <a:close/>
                <a:moveTo>
                  <a:pt x="807" y="248"/>
                </a:moveTo>
                <a:cubicBezTo>
                  <a:pt x="808" y="250"/>
                  <a:pt x="810" y="253"/>
                  <a:pt x="810" y="252"/>
                </a:cubicBezTo>
                <a:cubicBezTo>
                  <a:pt x="809" y="249"/>
                  <a:pt x="808" y="247"/>
                  <a:pt x="807" y="248"/>
                </a:cubicBezTo>
                <a:close/>
                <a:moveTo>
                  <a:pt x="802" y="246"/>
                </a:moveTo>
                <a:cubicBezTo>
                  <a:pt x="803" y="247"/>
                  <a:pt x="803" y="248"/>
                  <a:pt x="804" y="251"/>
                </a:cubicBezTo>
                <a:cubicBezTo>
                  <a:pt x="805" y="251"/>
                  <a:pt x="803" y="245"/>
                  <a:pt x="802" y="246"/>
                </a:cubicBezTo>
                <a:close/>
                <a:moveTo>
                  <a:pt x="805" y="245"/>
                </a:moveTo>
                <a:cubicBezTo>
                  <a:pt x="803" y="240"/>
                  <a:pt x="804" y="239"/>
                  <a:pt x="802" y="235"/>
                </a:cubicBezTo>
                <a:cubicBezTo>
                  <a:pt x="800" y="234"/>
                  <a:pt x="796" y="236"/>
                  <a:pt x="801" y="245"/>
                </a:cubicBezTo>
                <a:cubicBezTo>
                  <a:pt x="801" y="242"/>
                  <a:pt x="806" y="248"/>
                  <a:pt x="805" y="245"/>
                </a:cubicBezTo>
                <a:close/>
                <a:moveTo>
                  <a:pt x="759" y="246"/>
                </a:moveTo>
                <a:cubicBezTo>
                  <a:pt x="759" y="247"/>
                  <a:pt x="758" y="246"/>
                  <a:pt x="758" y="246"/>
                </a:cubicBezTo>
                <a:cubicBezTo>
                  <a:pt x="759" y="248"/>
                  <a:pt x="760" y="248"/>
                  <a:pt x="759" y="248"/>
                </a:cubicBezTo>
                <a:cubicBezTo>
                  <a:pt x="760" y="250"/>
                  <a:pt x="760" y="250"/>
                  <a:pt x="761" y="250"/>
                </a:cubicBezTo>
                <a:cubicBezTo>
                  <a:pt x="759" y="248"/>
                  <a:pt x="760" y="248"/>
                  <a:pt x="759" y="246"/>
                </a:cubicBezTo>
                <a:close/>
                <a:moveTo>
                  <a:pt x="766" y="178"/>
                </a:moveTo>
                <a:cubicBezTo>
                  <a:pt x="766" y="178"/>
                  <a:pt x="766" y="178"/>
                  <a:pt x="767" y="180"/>
                </a:cubicBezTo>
                <a:cubicBezTo>
                  <a:pt x="767" y="180"/>
                  <a:pt x="768" y="181"/>
                  <a:pt x="768" y="181"/>
                </a:cubicBezTo>
                <a:cubicBezTo>
                  <a:pt x="767" y="179"/>
                  <a:pt x="768" y="180"/>
                  <a:pt x="766" y="178"/>
                </a:cubicBezTo>
                <a:close/>
                <a:moveTo>
                  <a:pt x="756" y="167"/>
                </a:moveTo>
                <a:cubicBezTo>
                  <a:pt x="757" y="168"/>
                  <a:pt x="758" y="169"/>
                  <a:pt x="757" y="169"/>
                </a:cubicBezTo>
                <a:cubicBezTo>
                  <a:pt x="762" y="175"/>
                  <a:pt x="758" y="167"/>
                  <a:pt x="756" y="167"/>
                </a:cubicBezTo>
                <a:close/>
                <a:moveTo>
                  <a:pt x="713" y="128"/>
                </a:moveTo>
                <a:cubicBezTo>
                  <a:pt x="713" y="127"/>
                  <a:pt x="714" y="127"/>
                  <a:pt x="715" y="128"/>
                </a:cubicBezTo>
                <a:cubicBezTo>
                  <a:pt x="712" y="125"/>
                  <a:pt x="710" y="125"/>
                  <a:pt x="713" y="128"/>
                </a:cubicBezTo>
                <a:close/>
                <a:moveTo>
                  <a:pt x="640" y="70"/>
                </a:moveTo>
                <a:cubicBezTo>
                  <a:pt x="634" y="64"/>
                  <a:pt x="636" y="68"/>
                  <a:pt x="640" y="70"/>
                </a:cubicBezTo>
                <a:close/>
                <a:moveTo>
                  <a:pt x="545" y="23"/>
                </a:moveTo>
                <a:cubicBezTo>
                  <a:pt x="544" y="24"/>
                  <a:pt x="548" y="25"/>
                  <a:pt x="549" y="24"/>
                </a:cubicBezTo>
                <a:cubicBezTo>
                  <a:pt x="546" y="24"/>
                  <a:pt x="547" y="24"/>
                  <a:pt x="545" y="23"/>
                </a:cubicBezTo>
                <a:close/>
                <a:moveTo>
                  <a:pt x="539" y="20"/>
                </a:moveTo>
                <a:cubicBezTo>
                  <a:pt x="539" y="20"/>
                  <a:pt x="538" y="20"/>
                  <a:pt x="538" y="20"/>
                </a:cubicBezTo>
                <a:cubicBezTo>
                  <a:pt x="540" y="21"/>
                  <a:pt x="543" y="22"/>
                  <a:pt x="543" y="21"/>
                </a:cubicBezTo>
                <a:cubicBezTo>
                  <a:pt x="540" y="20"/>
                  <a:pt x="540" y="21"/>
                  <a:pt x="539" y="20"/>
                </a:cubicBezTo>
                <a:close/>
                <a:moveTo>
                  <a:pt x="530" y="17"/>
                </a:moveTo>
                <a:cubicBezTo>
                  <a:pt x="529" y="18"/>
                  <a:pt x="534" y="19"/>
                  <a:pt x="534" y="18"/>
                </a:cubicBezTo>
                <a:lnTo>
                  <a:pt x="530" y="17"/>
                </a:lnTo>
                <a:close/>
                <a:moveTo>
                  <a:pt x="524" y="16"/>
                </a:moveTo>
                <a:cubicBezTo>
                  <a:pt x="524" y="16"/>
                  <a:pt x="522" y="16"/>
                  <a:pt x="522" y="17"/>
                </a:cubicBezTo>
                <a:cubicBezTo>
                  <a:pt x="524" y="17"/>
                  <a:pt x="527" y="18"/>
                  <a:pt x="529" y="18"/>
                </a:cubicBezTo>
                <a:cubicBezTo>
                  <a:pt x="528" y="17"/>
                  <a:pt x="526" y="17"/>
                  <a:pt x="524" y="16"/>
                </a:cubicBezTo>
                <a:close/>
                <a:moveTo>
                  <a:pt x="498" y="10"/>
                </a:moveTo>
                <a:cubicBezTo>
                  <a:pt x="501" y="10"/>
                  <a:pt x="502" y="10"/>
                  <a:pt x="503" y="10"/>
                </a:cubicBezTo>
                <a:cubicBezTo>
                  <a:pt x="502" y="10"/>
                  <a:pt x="498" y="9"/>
                  <a:pt x="498" y="10"/>
                </a:cubicBezTo>
                <a:close/>
                <a:moveTo>
                  <a:pt x="467" y="7"/>
                </a:moveTo>
                <a:cubicBezTo>
                  <a:pt x="468" y="7"/>
                  <a:pt x="473" y="8"/>
                  <a:pt x="473" y="7"/>
                </a:cubicBezTo>
                <a:cubicBezTo>
                  <a:pt x="470" y="7"/>
                  <a:pt x="467" y="6"/>
                  <a:pt x="467" y="7"/>
                </a:cubicBezTo>
                <a:close/>
                <a:moveTo>
                  <a:pt x="443" y="52"/>
                </a:moveTo>
                <a:cubicBezTo>
                  <a:pt x="443" y="52"/>
                  <a:pt x="443" y="52"/>
                  <a:pt x="443" y="53"/>
                </a:cubicBezTo>
                <a:cubicBezTo>
                  <a:pt x="445" y="53"/>
                  <a:pt x="444" y="54"/>
                  <a:pt x="447" y="54"/>
                </a:cubicBezTo>
                <a:cubicBezTo>
                  <a:pt x="446" y="53"/>
                  <a:pt x="446" y="53"/>
                  <a:pt x="448" y="53"/>
                </a:cubicBezTo>
                <a:cubicBezTo>
                  <a:pt x="447" y="52"/>
                  <a:pt x="446" y="52"/>
                  <a:pt x="443" y="52"/>
                </a:cubicBezTo>
                <a:close/>
                <a:moveTo>
                  <a:pt x="435" y="51"/>
                </a:moveTo>
                <a:cubicBezTo>
                  <a:pt x="435" y="52"/>
                  <a:pt x="430" y="51"/>
                  <a:pt x="431" y="51"/>
                </a:cubicBezTo>
                <a:cubicBezTo>
                  <a:pt x="432" y="51"/>
                  <a:pt x="436" y="52"/>
                  <a:pt x="437" y="52"/>
                </a:cubicBezTo>
                <a:cubicBezTo>
                  <a:pt x="435" y="52"/>
                  <a:pt x="437" y="51"/>
                  <a:pt x="435" y="51"/>
                </a:cubicBezTo>
                <a:close/>
                <a:moveTo>
                  <a:pt x="402" y="50"/>
                </a:moveTo>
                <a:cubicBezTo>
                  <a:pt x="404" y="50"/>
                  <a:pt x="406" y="50"/>
                  <a:pt x="406" y="49"/>
                </a:cubicBezTo>
                <a:cubicBezTo>
                  <a:pt x="404" y="49"/>
                  <a:pt x="402" y="49"/>
                  <a:pt x="402" y="50"/>
                </a:cubicBezTo>
                <a:close/>
                <a:moveTo>
                  <a:pt x="391" y="1"/>
                </a:moveTo>
                <a:cubicBezTo>
                  <a:pt x="391" y="2"/>
                  <a:pt x="395" y="2"/>
                  <a:pt x="397" y="2"/>
                </a:cubicBezTo>
                <a:cubicBezTo>
                  <a:pt x="397" y="2"/>
                  <a:pt x="395" y="2"/>
                  <a:pt x="395" y="3"/>
                </a:cubicBezTo>
                <a:cubicBezTo>
                  <a:pt x="396" y="3"/>
                  <a:pt x="397" y="3"/>
                  <a:pt x="398" y="3"/>
                </a:cubicBezTo>
                <a:cubicBezTo>
                  <a:pt x="397" y="2"/>
                  <a:pt x="401" y="4"/>
                  <a:pt x="402" y="3"/>
                </a:cubicBezTo>
                <a:cubicBezTo>
                  <a:pt x="400" y="2"/>
                  <a:pt x="396" y="3"/>
                  <a:pt x="399" y="2"/>
                </a:cubicBezTo>
                <a:cubicBezTo>
                  <a:pt x="393" y="2"/>
                  <a:pt x="395" y="1"/>
                  <a:pt x="391" y="1"/>
                </a:cubicBezTo>
                <a:close/>
                <a:moveTo>
                  <a:pt x="394" y="3"/>
                </a:moveTo>
                <a:cubicBezTo>
                  <a:pt x="391" y="3"/>
                  <a:pt x="389" y="3"/>
                  <a:pt x="388" y="3"/>
                </a:cubicBezTo>
                <a:cubicBezTo>
                  <a:pt x="391" y="3"/>
                  <a:pt x="394" y="4"/>
                  <a:pt x="395" y="3"/>
                </a:cubicBezTo>
                <a:cubicBezTo>
                  <a:pt x="394" y="3"/>
                  <a:pt x="394" y="3"/>
                  <a:pt x="394" y="3"/>
                </a:cubicBezTo>
                <a:close/>
                <a:moveTo>
                  <a:pt x="384" y="2"/>
                </a:moveTo>
                <a:cubicBezTo>
                  <a:pt x="386" y="2"/>
                  <a:pt x="388" y="2"/>
                  <a:pt x="389" y="2"/>
                </a:cubicBezTo>
                <a:cubicBezTo>
                  <a:pt x="387" y="2"/>
                  <a:pt x="384" y="2"/>
                  <a:pt x="384" y="2"/>
                </a:cubicBezTo>
                <a:close/>
                <a:moveTo>
                  <a:pt x="371" y="5"/>
                </a:moveTo>
                <a:cubicBezTo>
                  <a:pt x="370" y="6"/>
                  <a:pt x="367" y="6"/>
                  <a:pt x="365" y="6"/>
                </a:cubicBezTo>
                <a:cubicBezTo>
                  <a:pt x="367" y="7"/>
                  <a:pt x="377" y="6"/>
                  <a:pt x="377" y="5"/>
                </a:cubicBezTo>
                <a:cubicBezTo>
                  <a:pt x="374" y="5"/>
                  <a:pt x="374" y="5"/>
                  <a:pt x="371" y="5"/>
                </a:cubicBezTo>
                <a:close/>
                <a:moveTo>
                  <a:pt x="364" y="51"/>
                </a:moveTo>
                <a:cubicBezTo>
                  <a:pt x="364" y="52"/>
                  <a:pt x="367" y="51"/>
                  <a:pt x="370" y="51"/>
                </a:cubicBezTo>
                <a:cubicBezTo>
                  <a:pt x="370" y="51"/>
                  <a:pt x="366" y="51"/>
                  <a:pt x="364" y="51"/>
                </a:cubicBezTo>
                <a:close/>
                <a:moveTo>
                  <a:pt x="363" y="50"/>
                </a:moveTo>
                <a:cubicBezTo>
                  <a:pt x="365" y="49"/>
                  <a:pt x="366" y="49"/>
                  <a:pt x="367" y="49"/>
                </a:cubicBezTo>
                <a:cubicBezTo>
                  <a:pt x="365" y="48"/>
                  <a:pt x="363" y="49"/>
                  <a:pt x="363" y="50"/>
                </a:cubicBezTo>
                <a:close/>
                <a:moveTo>
                  <a:pt x="326" y="13"/>
                </a:moveTo>
                <a:cubicBezTo>
                  <a:pt x="327" y="12"/>
                  <a:pt x="332" y="11"/>
                  <a:pt x="333" y="11"/>
                </a:cubicBezTo>
                <a:cubicBezTo>
                  <a:pt x="329" y="11"/>
                  <a:pt x="328" y="12"/>
                  <a:pt x="326" y="13"/>
                </a:cubicBezTo>
                <a:close/>
                <a:moveTo>
                  <a:pt x="321" y="10"/>
                </a:moveTo>
                <a:cubicBezTo>
                  <a:pt x="322" y="11"/>
                  <a:pt x="325" y="10"/>
                  <a:pt x="329" y="9"/>
                </a:cubicBezTo>
                <a:cubicBezTo>
                  <a:pt x="329" y="9"/>
                  <a:pt x="329" y="9"/>
                  <a:pt x="328" y="9"/>
                </a:cubicBezTo>
                <a:cubicBezTo>
                  <a:pt x="326" y="10"/>
                  <a:pt x="323" y="10"/>
                  <a:pt x="321" y="10"/>
                </a:cubicBezTo>
                <a:close/>
                <a:moveTo>
                  <a:pt x="322" y="58"/>
                </a:moveTo>
                <a:cubicBezTo>
                  <a:pt x="323" y="58"/>
                  <a:pt x="326" y="58"/>
                  <a:pt x="328" y="58"/>
                </a:cubicBezTo>
                <a:cubicBezTo>
                  <a:pt x="327" y="57"/>
                  <a:pt x="325" y="57"/>
                  <a:pt x="322" y="58"/>
                </a:cubicBezTo>
                <a:close/>
                <a:moveTo>
                  <a:pt x="313" y="59"/>
                </a:moveTo>
                <a:cubicBezTo>
                  <a:pt x="314" y="60"/>
                  <a:pt x="309" y="60"/>
                  <a:pt x="309" y="61"/>
                </a:cubicBezTo>
                <a:cubicBezTo>
                  <a:pt x="311" y="61"/>
                  <a:pt x="312" y="61"/>
                  <a:pt x="316" y="60"/>
                </a:cubicBezTo>
                <a:cubicBezTo>
                  <a:pt x="315" y="60"/>
                  <a:pt x="316" y="59"/>
                  <a:pt x="313" y="59"/>
                </a:cubicBezTo>
                <a:close/>
                <a:moveTo>
                  <a:pt x="286" y="24"/>
                </a:moveTo>
                <a:cubicBezTo>
                  <a:pt x="286" y="24"/>
                  <a:pt x="280" y="25"/>
                  <a:pt x="280" y="26"/>
                </a:cubicBezTo>
                <a:cubicBezTo>
                  <a:pt x="281" y="26"/>
                  <a:pt x="280" y="26"/>
                  <a:pt x="281" y="26"/>
                </a:cubicBezTo>
                <a:cubicBezTo>
                  <a:pt x="282" y="26"/>
                  <a:pt x="284" y="25"/>
                  <a:pt x="285" y="24"/>
                </a:cubicBezTo>
                <a:cubicBezTo>
                  <a:pt x="285" y="25"/>
                  <a:pt x="286" y="25"/>
                  <a:pt x="287" y="25"/>
                </a:cubicBezTo>
                <a:cubicBezTo>
                  <a:pt x="290" y="24"/>
                  <a:pt x="290" y="24"/>
                  <a:pt x="294" y="23"/>
                </a:cubicBezTo>
                <a:cubicBezTo>
                  <a:pt x="293" y="22"/>
                  <a:pt x="293" y="22"/>
                  <a:pt x="293" y="22"/>
                </a:cubicBezTo>
                <a:cubicBezTo>
                  <a:pt x="290" y="23"/>
                  <a:pt x="288" y="23"/>
                  <a:pt x="286" y="24"/>
                </a:cubicBezTo>
                <a:close/>
                <a:moveTo>
                  <a:pt x="287" y="68"/>
                </a:moveTo>
                <a:cubicBezTo>
                  <a:pt x="289" y="67"/>
                  <a:pt x="289" y="67"/>
                  <a:pt x="289" y="66"/>
                </a:cubicBezTo>
                <a:cubicBezTo>
                  <a:pt x="287" y="67"/>
                  <a:pt x="287" y="67"/>
                  <a:pt x="287" y="68"/>
                </a:cubicBezTo>
                <a:close/>
                <a:moveTo>
                  <a:pt x="237" y="80"/>
                </a:moveTo>
                <a:cubicBezTo>
                  <a:pt x="236" y="81"/>
                  <a:pt x="235" y="83"/>
                  <a:pt x="230" y="86"/>
                </a:cubicBezTo>
                <a:cubicBezTo>
                  <a:pt x="227" y="86"/>
                  <a:pt x="224" y="88"/>
                  <a:pt x="221" y="89"/>
                </a:cubicBezTo>
                <a:cubicBezTo>
                  <a:pt x="221" y="89"/>
                  <a:pt x="221" y="90"/>
                  <a:pt x="220" y="91"/>
                </a:cubicBezTo>
                <a:cubicBezTo>
                  <a:pt x="219" y="91"/>
                  <a:pt x="215" y="92"/>
                  <a:pt x="215" y="93"/>
                </a:cubicBezTo>
                <a:cubicBezTo>
                  <a:pt x="217" y="93"/>
                  <a:pt x="218" y="93"/>
                  <a:pt x="220" y="92"/>
                </a:cubicBezTo>
                <a:cubicBezTo>
                  <a:pt x="222" y="91"/>
                  <a:pt x="219" y="91"/>
                  <a:pt x="221" y="90"/>
                </a:cubicBezTo>
                <a:cubicBezTo>
                  <a:pt x="227" y="88"/>
                  <a:pt x="233" y="84"/>
                  <a:pt x="238" y="81"/>
                </a:cubicBezTo>
                <a:cubicBezTo>
                  <a:pt x="237" y="81"/>
                  <a:pt x="237" y="81"/>
                  <a:pt x="236" y="81"/>
                </a:cubicBezTo>
                <a:cubicBezTo>
                  <a:pt x="239" y="80"/>
                  <a:pt x="241" y="79"/>
                  <a:pt x="242" y="78"/>
                </a:cubicBezTo>
                <a:cubicBezTo>
                  <a:pt x="239" y="79"/>
                  <a:pt x="238" y="79"/>
                  <a:pt x="237" y="80"/>
                </a:cubicBezTo>
                <a:close/>
                <a:moveTo>
                  <a:pt x="228" y="79"/>
                </a:moveTo>
                <a:cubicBezTo>
                  <a:pt x="228" y="80"/>
                  <a:pt x="230" y="79"/>
                  <a:pt x="228" y="80"/>
                </a:cubicBezTo>
                <a:cubicBezTo>
                  <a:pt x="228" y="80"/>
                  <a:pt x="224" y="82"/>
                  <a:pt x="224" y="81"/>
                </a:cubicBezTo>
                <a:cubicBezTo>
                  <a:pt x="219" y="84"/>
                  <a:pt x="214" y="86"/>
                  <a:pt x="212" y="89"/>
                </a:cubicBezTo>
                <a:cubicBezTo>
                  <a:pt x="217" y="86"/>
                  <a:pt x="220" y="83"/>
                  <a:pt x="224" y="82"/>
                </a:cubicBezTo>
                <a:cubicBezTo>
                  <a:pt x="224" y="82"/>
                  <a:pt x="222" y="83"/>
                  <a:pt x="223" y="83"/>
                </a:cubicBezTo>
                <a:cubicBezTo>
                  <a:pt x="226" y="82"/>
                  <a:pt x="228" y="80"/>
                  <a:pt x="232" y="79"/>
                </a:cubicBezTo>
                <a:cubicBezTo>
                  <a:pt x="231" y="78"/>
                  <a:pt x="231" y="78"/>
                  <a:pt x="228" y="79"/>
                </a:cubicBezTo>
                <a:close/>
                <a:moveTo>
                  <a:pt x="209" y="55"/>
                </a:moveTo>
                <a:cubicBezTo>
                  <a:pt x="212" y="54"/>
                  <a:pt x="215" y="52"/>
                  <a:pt x="216" y="50"/>
                </a:cubicBezTo>
                <a:cubicBezTo>
                  <a:pt x="212" y="52"/>
                  <a:pt x="211" y="53"/>
                  <a:pt x="209" y="55"/>
                </a:cubicBezTo>
                <a:close/>
                <a:moveTo>
                  <a:pt x="220" y="66"/>
                </a:moveTo>
                <a:cubicBezTo>
                  <a:pt x="223" y="64"/>
                  <a:pt x="220" y="67"/>
                  <a:pt x="223" y="65"/>
                </a:cubicBezTo>
                <a:cubicBezTo>
                  <a:pt x="224" y="64"/>
                  <a:pt x="223" y="65"/>
                  <a:pt x="223" y="64"/>
                </a:cubicBezTo>
                <a:cubicBezTo>
                  <a:pt x="222" y="65"/>
                  <a:pt x="220" y="65"/>
                  <a:pt x="220" y="66"/>
                </a:cubicBezTo>
                <a:close/>
                <a:moveTo>
                  <a:pt x="217" y="67"/>
                </a:moveTo>
                <a:cubicBezTo>
                  <a:pt x="214" y="69"/>
                  <a:pt x="216" y="70"/>
                  <a:pt x="219" y="67"/>
                </a:cubicBezTo>
                <a:cubicBezTo>
                  <a:pt x="214" y="69"/>
                  <a:pt x="222" y="65"/>
                  <a:pt x="217" y="67"/>
                </a:cubicBezTo>
                <a:close/>
                <a:moveTo>
                  <a:pt x="226" y="94"/>
                </a:moveTo>
                <a:cubicBezTo>
                  <a:pt x="225" y="94"/>
                  <a:pt x="224" y="95"/>
                  <a:pt x="224" y="96"/>
                </a:cubicBezTo>
                <a:cubicBezTo>
                  <a:pt x="226" y="94"/>
                  <a:pt x="226" y="95"/>
                  <a:pt x="228" y="94"/>
                </a:cubicBezTo>
                <a:cubicBezTo>
                  <a:pt x="228" y="93"/>
                  <a:pt x="227" y="94"/>
                  <a:pt x="226" y="94"/>
                </a:cubicBezTo>
                <a:close/>
                <a:moveTo>
                  <a:pt x="216" y="80"/>
                </a:moveTo>
                <a:cubicBezTo>
                  <a:pt x="215" y="80"/>
                  <a:pt x="213" y="82"/>
                  <a:pt x="211" y="82"/>
                </a:cubicBezTo>
                <a:cubicBezTo>
                  <a:pt x="211" y="83"/>
                  <a:pt x="214" y="82"/>
                  <a:pt x="216" y="80"/>
                </a:cubicBezTo>
                <a:close/>
                <a:moveTo>
                  <a:pt x="206" y="79"/>
                </a:moveTo>
                <a:cubicBezTo>
                  <a:pt x="206" y="79"/>
                  <a:pt x="208" y="78"/>
                  <a:pt x="207" y="79"/>
                </a:cubicBezTo>
                <a:cubicBezTo>
                  <a:pt x="209" y="77"/>
                  <a:pt x="210" y="78"/>
                  <a:pt x="212" y="75"/>
                </a:cubicBezTo>
                <a:cubicBezTo>
                  <a:pt x="210" y="76"/>
                  <a:pt x="208" y="77"/>
                  <a:pt x="206" y="79"/>
                </a:cubicBezTo>
                <a:close/>
                <a:moveTo>
                  <a:pt x="192" y="65"/>
                </a:moveTo>
                <a:cubicBezTo>
                  <a:pt x="191" y="66"/>
                  <a:pt x="190" y="67"/>
                  <a:pt x="190" y="67"/>
                </a:cubicBezTo>
                <a:cubicBezTo>
                  <a:pt x="193" y="65"/>
                  <a:pt x="197" y="64"/>
                  <a:pt x="198" y="63"/>
                </a:cubicBezTo>
                <a:cubicBezTo>
                  <a:pt x="194" y="64"/>
                  <a:pt x="195" y="64"/>
                  <a:pt x="192" y="65"/>
                </a:cubicBezTo>
                <a:close/>
                <a:moveTo>
                  <a:pt x="208" y="90"/>
                </a:moveTo>
                <a:cubicBezTo>
                  <a:pt x="207" y="91"/>
                  <a:pt x="206" y="91"/>
                  <a:pt x="206" y="92"/>
                </a:cubicBezTo>
                <a:cubicBezTo>
                  <a:pt x="207" y="91"/>
                  <a:pt x="206" y="93"/>
                  <a:pt x="209" y="91"/>
                </a:cubicBezTo>
                <a:cubicBezTo>
                  <a:pt x="210" y="90"/>
                  <a:pt x="208" y="91"/>
                  <a:pt x="208" y="90"/>
                </a:cubicBezTo>
                <a:close/>
                <a:moveTo>
                  <a:pt x="207" y="101"/>
                </a:moveTo>
                <a:cubicBezTo>
                  <a:pt x="208" y="101"/>
                  <a:pt x="212" y="98"/>
                  <a:pt x="214" y="97"/>
                </a:cubicBezTo>
                <a:cubicBezTo>
                  <a:pt x="211" y="99"/>
                  <a:pt x="207" y="101"/>
                  <a:pt x="207" y="101"/>
                </a:cubicBezTo>
                <a:close/>
                <a:moveTo>
                  <a:pt x="190" y="86"/>
                </a:moveTo>
                <a:cubicBezTo>
                  <a:pt x="191" y="85"/>
                  <a:pt x="196" y="82"/>
                  <a:pt x="196" y="82"/>
                </a:cubicBezTo>
                <a:cubicBezTo>
                  <a:pt x="194" y="83"/>
                  <a:pt x="192" y="85"/>
                  <a:pt x="190" y="86"/>
                </a:cubicBezTo>
                <a:close/>
                <a:moveTo>
                  <a:pt x="198" y="111"/>
                </a:moveTo>
                <a:cubicBezTo>
                  <a:pt x="199" y="112"/>
                  <a:pt x="204" y="109"/>
                  <a:pt x="205" y="107"/>
                </a:cubicBezTo>
                <a:cubicBezTo>
                  <a:pt x="203" y="109"/>
                  <a:pt x="201" y="110"/>
                  <a:pt x="198" y="111"/>
                </a:cubicBezTo>
                <a:close/>
                <a:moveTo>
                  <a:pt x="185" y="86"/>
                </a:moveTo>
                <a:cubicBezTo>
                  <a:pt x="185" y="86"/>
                  <a:pt x="189" y="84"/>
                  <a:pt x="188" y="84"/>
                </a:cubicBezTo>
                <a:cubicBezTo>
                  <a:pt x="184" y="85"/>
                  <a:pt x="184" y="87"/>
                  <a:pt x="183" y="89"/>
                </a:cubicBezTo>
                <a:cubicBezTo>
                  <a:pt x="184" y="88"/>
                  <a:pt x="184" y="88"/>
                  <a:pt x="184" y="88"/>
                </a:cubicBezTo>
                <a:cubicBezTo>
                  <a:pt x="187" y="87"/>
                  <a:pt x="190" y="84"/>
                  <a:pt x="188" y="84"/>
                </a:cubicBezTo>
                <a:cubicBezTo>
                  <a:pt x="188" y="84"/>
                  <a:pt x="186" y="86"/>
                  <a:pt x="185" y="86"/>
                </a:cubicBezTo>
                <a:close/>
                <a:moveTo>
                  <a:pt x="175" y="77"/>
                </a:moveTo>
                <a:cubicBezTo>
                  <a:pt x="177" y="75"/>
                  <a:pt x="182" y="73"/>
                  <a:pt x="180" y="73"/>
                </a:cubicBezTo>
                <a:cubicBezTo>
                  <a:pt x="179" y="75"/>
                  <a:pt x="174" y="76"/>
                  <a:pt x="175" y="77"/>
                </a:cubicBezTo>
                <a:close/>
                <a:moveTo>
                  <a:pt x="186" y="115"/>
                </a:moveTo>
                <a:cubicBezTo>
                  <a:pt x="187" y="115"/>
                  <a:pt x="191" y="112"/>
                  <a:pt x="191" y="111"/>
                </a:cubicBezTo>
                <a:cubicBezTo>
                  <a:pt x="190" y="112"/>
                  <a:pt x="187" y="113"/>
                  <a:pt x="186" y="115"/>
                </a:cubicBezTo>
                <a:close/>
                <a:moveTo>
                  <a:pt x="177" y="93"/>
                </a:moveTo>
                <a:cubicBezTo>
                  <a:pt x="170" y="97"/>
                  <a:pt x="177" y="95"/>
                  <a:pt x="177" y="93"/>
                </a:cubicBezTo>
                <a:close/>
                <a:moveTo>
                  <a:pt x="183" y="114"/>
                </a:moveTo>
                <a:cubicBezTo>
                  <a:pt x="185" y="113"/>
                  <a:pt x="188" y="111"/>
                  <a:pt x="188" y="110"/>
                </a:cubicBezTo>
                <a:cubicBezTo>
                  <a:pt x="185" y="112"/>
                  <a:pt x="184" y="113"/>
                  <a:pt x="183" y="114"/>
                </a:cubicBezTo>
                <a:close/>
                <a:moveTo>
                  <a:pt x="158" y="89"/>
                </a:moveTo>
                <a:cubicBezTo>
                  <a:pt x="160" y="88"/>
                  <a:pt x="165" y="84"/>
                  <a:pt x="163" y="85"/>
                </a:cubicBezTo>
                <a:cubicBezTo>
                  <a:pt x="163" y="85"/>
                  <a:pt x="157" y="89"/>
                  <a:pt x="158" y="89"/>
                </a:cubicBezTo>
                <a:close/>
                <a:moveTo>
                  <a:pt x="166" y="104"/>
                </a:moveTo>
                <a:cubicBezTo>
                  <a:pt x="168" y="103"/>
                  <a:pt x="170" y="102"/>
                  <a:pt x="171" y="101"/>
                </a:cubicBezTo>
                <a:cubicBezTo>
                  <a:pt x="169" y="103"/>
                  <a:pt x="166" y="103"/>
                  <a:pt x="166" y="104"/>
                </a:cubicBezTo>
                <a:close/>
                <a:moveTo>
                  <a:pt x="172" y="122"/>
                </a:moveTo>
                <a:cubicBezTo>
                  <a:pt x="172" y="122"/>
                  <a:pt x="176" y="120"/>
                  <a:pt x="176" y="120"/>
                </a:cubicBezTo>
                <a:cubicBezTo>
                  <a:pt x="175" y="120"/>
                  <a:pt x="175" y="120"/>
                  <a:pt x="172" y="122"/>
                </a:cubicBezTo>
                <a:close/>
                <a:moveTo>
                  <a:pt x="142" y="97"/>
                </a:moveTo>
                <a:cubicBezTo>
                  <a:pt x="145" y="95"/>
                  <a:pt x="147" y="93"/>
                  <a:pt x="148" y="92"/>
                </a:cubicBezTo>
                <a:cubicBezTo>
                  <a:pt x="146" y="93"/>
                  <a:pt x="142" y="96"/>
                  <a:pt x="142" y="97"/>
                </a:cubicBezTo>
                <a:close/>
                <a:moveTo>
                  <a:pt x="155" y="112"/>
                </a:moveTo>
                <a:cubicBezTo>
                  <a:pt x="155" y="112"/>
                  <a:pt x="156" y="111"/>
                  <a:pt x="156" y="111"/>
                </a:cubicBezTo>
                <a:cubicBezTo>
                  <a:pt x="155" y="112"/>
                  <a:pt x="156" y="112"/>
                  <a:pt x="157" y="111"/>
                </a:cubicBezTo>
                <a:cubicBezTo>
                  <a:pt x="157" y="111"/>
                  <a:pt x="158" y="110"/>
                  <a:pt x="158" y="109"/>
                </a:cubicBezTo>
                <a:cubicBezTo>
                  <a:pt x="157" y="110"/>
                  <a:pt x="155" y="111"/>
                  <a:pt x="155" y="112"/>
                </a:cubicBezTo>
                <a:close/>
                <a:moveTo>
                  <a:pt x="164" y="129"/>
                </a:moveTo>
                <a:cubicBezTo>
                  <a:pt x="165" y="128"/>
                  <a:pt x="170" y="125"/>
                  <a:pt x="169" y="124"/>
                </a:cubicBezTo>
                <a:cubicBezTo>
                  <a:pt x="167" y="126"/>
                  <a:pt x="165" y="127"/>
                  <a:pt x="164" y="129"/>
                </a:cubicBezTo>
                <a:close/>
                <a:moveTo>
                  <a:pt x="153" y="112"/>
                </a:moveTo>
                <a:cubicBezTo>
                  <a:pt x="155" y="111"/>
                  <a:pt x="158" y="109"/>
                  <a:pt x="157" y="109"/>
                </a:cubicBezTo>
                <a:cubicBezTo>
                  <a:pt x="154" y="110"/>
                  <a:pt x="154" y="111"/>
                  <a:pt x="153" y="112"/>
                </a:cubicBezTo>
                <a:close/>
                <a:moveTo>
                  <a:pt x="164" y="125"/>
                </a:moveTo>
                <a:cubicBezTo>
                  <a:pt x="165" y="124"/>
                  <a:pt x="167" y="122"/>
                  <a:pt x="167" y="122"/>
                </a:cubicBezTo>
                <a:cubicBezTo>
                  <a:pt x="166" y="122"/>
                  <a:pt x="162" y="125"/>
                  <a:pt x="164" y="125"/>
                </a:cubicBezTo>
                <a:close/>
                <a:moveTo>
                  <a:pt x="162" y="131"/>
                </a:moveTo>
                <a:cubicBezTo>
                  <a:pt x="162" y="131"/>
                  <a:pt x="161" y="132"/>
                  <a:pt x="161" y="133"/>
                </a:cubicBezTo>
                <a:cubicBezTo>
                  <a:pt x="164" y="130"/>
                  <a:pt x="164" y="130"/>
                  <a:pt x="164" y="130"/>
                </a:cubicBezTo>
                <a:cubicBezTo>
                  <a:pt x="162" y="131"/>
                  <a:pt x="170" y="126"/>
                  <a:pt x="167" y="127"/>
                </a:cubicBezTo>
                <a:cubicBezTo>
                  <a:pt x="165" y="129"/>
                  <a:pt x="163" y="130"/>
                  <a:pt x="162" y="131"/>
                </a:cubicBezTo>
                <a:close/>
                <a:moveTo>
                  <a:pt x="153" y="115"/>
                </a:moveTo>
                <a:cubicBezTo>
                  <a:pt x="153" y="115"/>
                  <a:pt x="154" y="114"/>
                  <a:pt x="153" y="114"/>
                </a:cubicBezTo>
                <a:cubicBezTo>
                  <a:pt x="149" y="118"/>
                  <a:pt x="155" y="114"/>
                  <a:pt x="153" y="116"/>
                </a:cubicBezTo>
                <a:cubicBezTo>
                  <a:pt x="155" y="115"/>
                  <a:pt x="155" y="115"/>
                  <a:pt x="155" y="115"/>
                </a:cubicBezTo>
                <a:cubicBezTo>
                  <a:pt x="155" y="115"/>
                  <a:pt x="155" y="114"/>
                  <a:pt x="155" y="114"/>
                </a:cubicBezTo>
                <a:cubicBezTo>
                  <a:pt x="154" y="115"/>
                  <a:pt x="153" y="115"/>
                  <a:pt x="153" y="115"/>
                </a:cubicBezTo>
                <a:close/>
                <a:moveTo>
                  <a:pt x="132" y="105"/>
                </a:moveTo>
                <a:cubicBezTo>
                  <a:pt x="135" y="103"/>
                  <a:pt x="140" y="99"/>
                  <a:pt x="140" y="98"/>
                </a:cubicBezTo>
                <a:cubicBezTo>
                  <a:pt x="136" y="101"/>
                  <a:pt x="133" y="104"/>
                  <a:pt x="132" y="105"/>
                </a:cubicBezTo>
                <a:close/>
                <a:moveTo>
                  <a:pt x="158" y="134"/>
                </a:moveTo>
                <a:cubicBezTo>
                  <a:pt x="159" y="132"/>
                  <a:pt x="163" y="130"/>
                  <a:pt x="163" y="130"/>
                </a:cubicBezTo>
                <a:cubicBezTo>
                  <a:pt x="161" y="131"/>
                  <a:pt x="157" y="133"/>
                  <a:pt x="158" y="134"/>
                </a:cubicBezTo>
                <a:close/>
                <a:moveTo>
                  <a:pt x="149" y="141"/>
                </a:moveTo>
                <a:cubicBezTo>
                  <a:pt x="151" y="141"/>
                  <a:pt x="153" y="139"/>
                  <a:pt x="153" y="138"/>
                </a:cubicBezTo>
                <a:cubicBezTo>
                  <a:pt x="154" y="138"/>
                  <a:pt x="157" y="136"/>
                  <a:pt x="158" y="135"/>
                </a:cubicBezTo>
                <a:cubicBezTo>
                  <a:pt x="155" y="136"/>
                  <a:pt x="151" y="139"/>
                  <a:pt x="149" y="141"/>
                </a:cubicBezTo>
                <a:close/>
                <a:moveTo>
                  <a:pt x="132" y="110"/>
                </a:moveTo>
                <a:cubicBezTo>
                  <a:pt x="132" y="108"/>
                  <a:pt x="128" y="112"/>
                  <a:pt x="127" y="113"/>
                </a:cubicBezTo>
                <a:cubicBezTo>
                  <a:pt x="126" y="114"/>
                  <a:pt x="128" y="114"/>
                  <a:pt x="129" y="112"/>
                </a:cubicBezTo>
                <a:cubicBezTo>
                  <a:pt x="129" y="111"/>
                  <a:pt x="131" y="110"/>
                  <a:pt x="131" y="110"/>
                </a:cubicBezTo>
                <a:cubicBezTo>
                  <a:pt x="131" y="110"/>
                  <a:pt x="131" y="110"/>
                  <a:pt x="132" y="110"/>
                </a:cubicBezTo>
                <a:close/>
                <a:moveTo>
                  <a:pt x="137" y="153"/>
                </a:moveTo>
                <a:cubicBezTo>
                  <a:pt x="139" y="150"/>
                  <a:pt x="143" y="148"/>
                  <a:pt x="143" y="147"/>
                </a:cubicBezTo>
                <a:cubicBezTo>
                  <a:pt x="140" y="149"/>
                  <a:pt x="138" y="151"/>
                  <a:pt x="137" y="153"/>
                </a:cubicBezTo>
                <a:close/>
                <a:moveTo>
                  <a:pt x="105" y="131"/>
                </a:moveTo>
                <a:cubicBezTo>
                  <a:pt x="110" y="128"/>
                  <a:pt x="114" y="123"/>
                  <a:pt x="118" y="120"/>
                </a:cubicBezTo>
                <a:cubicBezTo>
                  <a:pt x="117" y="119"/>
                  <a:pt x="117" y="119"/>
                  <a:pt x="117" y="119"/>
                </a:cubicBezTo>
                <a:cubicBezTo>
                  <a:pt x="113" y="123"/>
                  <a:pt x="107" y="128"/>
                  <a:pt x="105" y="131"/>
                </a:cubicBezTo>
                <a:close/>
                <a:moveTo>
                  <a:pt x="144" y="153"/>
                </a:moveTo>
                <a:cubicBezTo>
                  <a:pt x="144" y="154"/>
                  <a:pt x="143" y="155"/>
                  <a:pt x="143" y="155"/>
                </a:cubicBezTo>
                <a:cubicBezTo>
                  <a:pt x="146" y="153"/>
                  <a:pt x="146" y="153"/>
                  <a:pt x="146" y="153"/>
                </a:cubicBezTo>
                <a:cubicBezTo>
                  <a:pt x="145" y="153"/>
                  <a:pt x="146" y="152"/>
                  <a:pt x="144" y="153"/>
                </a:cubicBezTo>
                <a:close/>
                <a:moveTo>
                  <a:pt x="124" y="137"/>
                </a:moveTo>
                <a:cubicBezTo>
                  <a:pt x="125" y="137"/>
                  <a:pt x="126" y="136"/>
                  <a:pt x="126" y="136"/>
                </a:cubicBezTo>
                <a:cubicBezTo>
                  <a:pt x="125" y="136"/>
                  <a:pt x="123" y="138"/>
                  <a:pt x="122" y="139"/>
                </a:cubicBezTo>
                <a:cubicBezTo>
                  <a:pt x="121" y="140"/>
                  <a:pt x="121" y="140"/>
                  <a:pt x="122" y="140"/>
                </a:cubicBezTo>
                <a:cubicBezTo>
                  <a:pt x="124" y="138"/>
                  <a:pt x="123" y="138"/>
                  <a:pt x="124" y="137"/>
                </a:cubicBezTo>
                <a:close/>
                <a:moveTo>
                  <a:pt x="112" y="136"/>
                </a:moveTo>
                <a:cubicBezTo>
                  <a:pt x="109" y="139"/>
                  <a:pt x="114" y="135"/>
                  <a:pt x="111" y="138"/>
                </a:cubicBezTo>
                <a:cubicBezTo>
                  <a:pt x="113" y="136"/>
                  <a:pt x="113" y="136"/>
                  <a:pt x="115" y="135"/>
                </a:cubicBezTo>
                <a:cubicBezTo>
                  <a:pt x="115" y="135"/>
                  <a:pt x="116" y="134"/>
                  <a:pt x="115" y="134"/>
                </a:cubicBezTo>
                <a:cubicBezTo>
                  <a:pt x="113" y="136"/>
                  <a:pt x="114" y="134"/>
                  <a:pt x="112" y="136"/>
                </a:cubicBezTo>
                <a:close/>
                <a:moveTo>
                  <a:pt x="125" y="156"/>
                </a:moveTo>
                <a:cubicBezTo>
                  <a:pt x="126" y="156"/>
                  <a:pt x="128" y="154"/>
                  <a:pt x="129" y="152"/>
                </a:cubicBezTo>
                <a:cubicBezTo>
                  <a:pt x="128" y="153"/>
                  <a:pt x="126" y="154"/>
                  <a:pt x="125" y="156"/>
                </a:cubicBezTo>
                <a:close/>
                <a:moveTo>
                  <a:pt x="113" y="150"/>
                </a:moveTo>
                <a:cubicBezTo>
                  <a:pt x="117" y="147"/>
                  <a:pt x="116" y="148"/>
                  <a:pt x="120" y="145"/>
                </a:cubicBezTo>
                <a:cubicBezTo>
                  <a:pt x="118" y="145"/>
                  <a:pt x="121" y="143"/>
                  <a:pt x="120" y="143"/>
                </a:cubicBezTo>
                <a:cubicBezTo>
                  <a:pt x="119" y="145"/>
                  <a:pt x="113" y="149"/>
                  <a:pt x="113" y="150"/>
                </a:cubicBezTo>
                <a:close/>
                <a:moveTo>
                  <a:pt x="112" y="138"/>
                </a:moveTo>
                <a:cubicBezTo>
                  <a:pt x="110" y="140"/>
                  <a:pt x="110" y="138"/>
                  <a:pt x="108" y="140"/>
                </a:cubicBezTo>
                <a:cubicBezTo>
                  <a:pt x="107" y="142"/>
                  <a:pt x="109" y="140"/>
                  <a:pt x="110" y="141"/>
                </a:cubicBezTo>
                <a:cubicBezTo>
                  <a:pt x="111" y="140"/>
                  <a:pt x="114" y="137"/>
                  <a:pt x="112" y="138"/>
                </a:cubicBezTo>
                <a:close/>
                <a:moveTo>
                  <a:pt x="96" y="141"/>
                </a:moveTo>
                <a:cubicBezTo>
                  <a:pt x="99" y="138"/>
                  <a:pt x="99" y="138"/>
                  <a:pt x="99" y="138"/>
                </a:cubicBezTo>
                <a:cubicBezTo>
                  <a:pt x="98" y="137"/>
                  <a:pt x="98" y="137"/>
                  <a:pt x="98" y="137"/>
                </a:cubicBezTo>
                <a:cubicBezTo>
                  <a:pt x="96" y="139"/>
                  <a:pt x="97" y="139"/>
                  <a:pt x="96" y="141"/>
                </a:cubicBezTo>
                <a:close/>
                <a:moveTo>
                  <a:pt x="119" y="170"/>
                </a:moveTo>
                <a:cubicBezTo>
                  <a:pt x="119" y="171"/>
                  <a:pt x="120" y="168"/>
                  <a:pt x="120" y="169"/>
                </a:cubicBezTo>
                <a:cubicBezTo>
                  <a:pt x="121" y="168"/>
                  <a:pt x="125" y="165"/>
                  <a:pt x="123" y="166"/>
                </a:cubicBezTo>
                <a:cubicBezTo>
                  <a:pt x="121" y="168"/>
                  <a:pt x="121" y="168"/>
                  <a:pt x="119" y="170"/>
                </a:cubicBezTo>
                <a:close/>
                <a:moveTo>
                  <a:pt x="111" y="161"/>
                </a:moveTo>
                <a:cubicBezTo>
                  <a:pt x="113" y="159"/>
                  <a:pt x="114" y="159"/>
                  <a:pt x="115" y="158"/>
                </a:cubicBezTo>
                <a:cubicBezTo>
                  <a:pt x="114" y="158"/>
                  <a:pt x="115" y="157"/>
                  <a:pt x="114" y="157"/>
                </a:cubicBezTo>
                <a:cubicBezTo>
                  <a:pt x="113" y="159"/>
                  <a:pt x="111" y="160"/>
                  <a:pt x="111" y="161"/>
                </a:cubicBezTo>
                <a:close/>
                <a:moveTo>
                  <a:pt x="85" y="151"/>
                </a:moveTo>
                <a:cubicBezTo>
                  <a:pt x="83" y="153"/>
                  <a:pt x="82" y="154"/>
                  <a:pt x="81" y="155"/>
                </a:cubicBezTo>
                <a:cubicBezTo>
                  <a:pt x="81" y="156"/>
                  <a:pt x="81" y="156"/>
                  <a:pt x="81" y="156"/>
                </a:cubicBezTo>
                <a:cubicBezTo>
                  <a:pt x="81" y="156"/>
                  <a:pt x="81" y="156"/>
                  <a:pt x="81" y="156"/>
                </a:cubicBezTo>
                <a:cubicBezTo>
                  <a:pt x="82" y="156"/>
                  <a:pt x="82" y="156"/>
                  <a:pt x="82" y="156"/>
                </a:cubicBezTo>
                <a:cubicBezTo>
                  <a:pt x="83" y="155"/>
                  <a:pt x="83" y="155"/>
                  <a:pt x="83" y="155"/>
                </a:cubicBezTo>
                <a:cubicBezTo>
                  <a:pt x="84" y="154"/>
                  <a:pt x="85" y="152"/>
                  <a:pt x="86" y="151"/>
                </a:cubicBezTo>
                <a:cubicBezTo>
                  <a:pt x="89" y="149"/>
                  <a:pt x="91" y="146"/>
                  <a:pt x="93" y="143"/>
                </a:cubicBezTo>
                <a:cubicBezTo>
                  <a:pt x="90" y="146"/>
                  <a:pt x="87" y="149"/>
                  <a:pt x="85" y="151"/>
                </a:cubicBezTo>
                <a:close/>
                <a:moveTo>
                  <a:pt x="88" y="156"/>
                </a:moveTo>
                <a:cubicBezTo>
                  <a:pt x="90" y="154"/>
                  <a:pt x="91" y="154"/>
                  <a:pt x="93" y="152"/>
                </a:cubicBezTo>
                <a:cubicBezTo>
                  <a:pt x="93" y="151"/>
                  <a:pt x="93" y="150"/>
                  <a:pt x="94" y="149"/>
                </a:cubicBezTo>
                <a:cubicBezTo>
                  <a:pt x="91" y="152"/>
                  <a:pt x="87" y="156"/>
                  <a:pt x="88" y="156"/>
                </a:cubicBezTo>
                <a:close/>
                <a:moveTo>
                  <a:pt x="86" y="154"/>
                </a:moveTo>
                <a:cubicBezTo>
                  <a:pt x="88" y="153"/>
                  <a:pt x="87" y="154"/>
                  <a:pt x="89" y="152"/>
                </a:cubicBezTo>
                <a:cubicBezTo>
                  <a:pt x="89" y="152"/>
                  <a:pt x="89" y="152"/>
                  <a:pt x="90" y="151"/>
                </a:cubicBezTo>
                <a:cubicBezTo>
                  <a:pt x="89" y="151"/>
                  <a:pt x="89" y="151"/>
                  <a:pt x="90" y="151"/>
                </a:cubicBezTo>
                <a:cubicBezTo>
                  <a:pt x="90" y="150"/>
                  <a:pt x="90" y="150"/>
                  <a:pt x="90" y="150"/>
                </a:cubicBezTo>
                <a:cubicBezTo>
                  <a:pt x="89" y="152"/>
                  <a:pt x="86" y="154"/>
                  <a:pt x="86" y="154"/>
                </a:cubicBezTo>
                <a:close/>
                <a:moveTo>
                  <a:pt x="96" y="160"/>
                </a:moveTo>
                <a:cubicBezTo>
                  <a:pt x="96" y="161"/>
                  <a:pt x="94" y="163"/>
                  <a:pt x="94" y="164"/>
                </a:cubicBezTo>
                <a:cubicBezTo>
                  <a:pt x="96" y="162"/>
                  <a:pt x="96" y="161"/>
                  <a:pt x="98" y="160"/>
                </a:cubicBezTo>
                <a:cubicBezTo>
                  <a:pt x="97" y="159"/>
                  <a:pt x="97" y="160"/>
                  <a:pt x="96" y="160"/>
                </a:cubicBezTo>
                <a:close/>
                <a:moveTo>
                  <a:pt x="95" y="158"/>
                </a:moveTo>
                <a:cubicBezTo>
                  <a:pt x="95" y="158"/>
                  <a:pt x="95" y="158"/>
                  <a:pt x="95" y="158"/>
                </a:cubicBezTo>
                <a:cubicBezTo>
                  <a:pt x="93" y="159"/>
                  <a:pt x="94" y="159"/>
                  <a:pt x="92" y="160"/>
                </a:cubicBezTo>
                <a:cubicBezTo>
                  <a:pt x="93" y="161"/>
                  <a:pt x="93" y="161"/>
                  <a:pt x="93" y="161"/>
                </a:cubicBezTo>
                <a:cubicBezTo>
                  <a:pt x="94" y="159"/>
                  <a:pt x="94" y="160"/>
                  <a:pt x="95" y="158"/>
                </a:cubicBezTo>
                <a:close/>
                <a:moveTo>
                  <a:pt x="85" y="163"/>
                </a:moveTo>
                <a:cubicBezTo>
                  <a:pt x="86" y="162"/>
                  <a:pt x="86" y="162"/>
                  <a:pt x="86" y="162"/>
                </a:cubicBezTo>
                <a:cubicBezTo>
                  <a:pt x="86" y="162"/>
                  <a:pt x="85" y="162"/>
                  <a:pt x="85" y="163"/>
                </a:cubicBezTo>
                <a:close/>
                <a:moveTo>
                  <a:pt x="91" y="167"/>
                </a:moveTo>
                <a:cubicBezTo>
                  <a:pt x="91" y="167"/>
                  <a:pt x="91" y="167"/>
                  <a:pt x="91" y="168"/>
                </a:cubicBezTo>
                <a:cubicBezTo>
                  <a:pt x="92" y="168"/>
                  <a:pt x="92" y="168"/>
                  <a:pt x="92" y="167"/>
                </a:cubicBezTo>
                <a:cubicBezTo>
                  <a:pt x="92" y="167"/>
                  <a:pt x="92" y="167"/>
                  <a:pt x="92" y="167"/>
                </a:cubicBezTo>
                <a:cubicBezTo>
                  <a:pt x="92" y="167"/>
                  <a:pt x="91" y="166"/>
                  <a:pt x="91" y="167"/>
                </a:cubicBezTo>
                <a:close/>
                <a:moveTo>
                  <a:pt x="101" y="179"/>
                </a:moveTo>
                <a:cubicBezTo>
                  <a:pt x="101" y="179"/>
                  <a:pt x="101" y="179"/>
                  <a:pt x="102" y="180"/>
                </a:cubicBezTo>
                <a:cubicBezTo>
                  <a:pt x="102" y="179"/>
                  <a:pt x="102" y="178"/>
                  <a:pt x="103" y="178"/>
                </a:cubicBezTo>
                <a:cubicBezTo>
                  <a:pt x="103" y="178"/>
                  <a:pt x="103" y="178"/>
                  <a:pt x="103" y="177"/>
                </a:cubicBezTo>
                <a:cubicBezTo>
                  <a:pt x="102" y="178"/>
                  <a:pt x="102" y="178"/>
                  <a:pt x="101" y="179"/>
                </a:cubicBezTo>
                <a:close/>
                <a:moveTo>
                  <a:pt x="111" y="187"/>
                </a:moveTo>
                <a:cubicBezTo>
                  <a:pt x="111" y="188"/>
                  <a:pt x="112" y="187"/>
                  <a:pt x="112" y="187"/>
                </a:cubicBezTo>
                <a:cubicBezTo>
                  <a:pt x="111" y="187"/>
                  <a:pt x="112" y="187"/>
                  <a:pt x="112" y="186"/>
                </a:cubicBezTo>
                <a:cubicBezTo>
                  <a:pt x="111" y="186"/>
                  <a:pt x="112" y="187"/>
                  <a:pt x="111" y="187"/>
                </a:cubicBezTo>
                <a:close/>
                <a:moveTo>
                  <a:pt x="100" y="178"/>
                </a:moveTo>
                <a:cubicBezTo>
                  <a:pt x="100" y="179"/>
                  <a:pt x="101" y="179"/>
                  <a:pt x="101" y="178"/>
                </a:cubicBezTo>
                <a:cubicBezTo>
                  <a:pt x="101" y="178"/>
                  <a:pt x="101" y="178"/>
                  <a:pt x="101" y="178"/>
                </a:cubicBezTo>
                <a:cubicBezTo>
                  <a:pt x="101" y="178"/>
                  <a:pt x="101" y="178"/>
                  <a:pt x="101" y="178"/>
                </a:cubicBezTo>
                <a:cubicBezTo>
                  <a:pt x="101" y="178"/>
                  <a:pt x="100" y="178"/>
                  <a:pt x="100" y="178"/>
                </a:cubicBezTo>
                <a:close/>
                <a:moveTo>
                  <a:pt x="101" y="180"/>
                </a:moveTo>
                <a:cubicBezTo>
                  <a:pt x="101" y="179"/>
                  <a:pt x="101" y="181"/>
                  <a:pt x="102" y="180"/>
                </a:cubicBezTo>
                <a:cubicBezTo>
                  <a:pt x="102" y="180"/>
                  <a:pt x="101" y="179"/>
                  <a:pt x="101" y="179"/>
                </a:cubicBezTo>
                <a:cubicBezTo>
                  <a:pt x="101" y="179"/>
                  <a:pt x="100" y="180"/>
                  <a:pt x="101" y="180"/>
                </a:cubicBezTo>
                <a:close/>
                <a:moveTo>
                  <a:pt x="76" y="157"/>
                </a:moveTo>
                <a:cubicBezTo>
                  <a:pt x="76" y="157"/>
                  <a:pt x="77" y="156"/>
                  <a:pt x="76" y="156"/>
                </a:cubicBezTo>
                <a:cubicBezTo>
                  <a:pt x="76" y="156"/>
                  <a:pt x="76" y="157"/>
                  <a:pt x="76" y="157"/>
                </a:cubicBezTo>
                <a:close/>
                <a:moveTo>
                  <a:pt x="99" y="179"/>
                </a:moveTo>
                <a:cubicBezTo>
                  <a:pt x="99" y="178"/>
                  <a:pt x="100" y="180"/>
                  <a:pt x="100" y="179"/>
                </a:cubicBezTo>
                <a:cubicBezTo>
                  <a:pt x="99" y="179"/>
                  <a:pt x="100" y="179"/>
                  <a:pt x="100" y="178"/>
                </a:cubicBezTo>
                <a:cubicBezTo>
                  <a:pt x="100" y="178"/>
                  <a:pt x="99" y="179"/>
                  <a:pt x="99" y="179"/>
                </a:cubicBezTo>
                <a:close/>
                <a:moveTo>
                  <a:pt x="104" y="186"/>
                </a:moveTo>
                <a:cubicBezTo>
                  <a:pt x="105" y="185"/>
                  <a:pt x="105" y="185"/>
                  <a:pt x="105" y="185"/>
                </a:cubicBezTo>
                <a:cubicBezTo>
                  <a:pt x="105" y="184"/>
                  <a:pt x="104" y="185"/>
                  <a:pt x="104" y="186"/>
                </a:cubicBezTo>
                <a:close/>
                <a:moveTo>
                  <a:pt x="100" y="181"/>
                </a:moveTo>
                <a:cubicBezTo>
                  <a:pt x="100" y="181"/>
                  <a:pt x="100" y="181"/>
                  <a:pt x="100" y="181"/>
                </a:cubicBezTo>
                <a:cubicBezTo>
                  <a:pt x="100" y="181"/>
                  <a:pt x="100" y="181"/>
                  <a:pt x="100" y="181"/>
                </a:cubicBezTo>
                <a:cubicBezTo>
                  <a:pt x="100" y="181"/>
                  <a:pt x="101" y="181"/>
                  <a:pt x="101" y="181"/>
                </a:cubicBezTo>
                <a:cubicBezTo>
                  <a:pt x="100" y="181"/>
                  <a:pt x="100" y="180"/>
                  <a:pt x="100" y="181"/>
                </a:cubicBezTo>
                <a:close/>
                <a:moveTo>
                  <a:pt x="108" y="192"/>
                </a:moveTo>
                <a:cubicBezTo>
                  <a:pt x="108" y="191"/>
                  <a:pt x="109" y="190"/>
                  <a:pt x="109" y="190"/>
                </a:cubicBezTo>
                <a:cubicBezTo>
                  <a:pt x="108" y="191"/>
                  <a:pt x="107" y="191"/>
                  <a:pt x="108" y="192"/>
                </a:cubicBezTo>
                <a:close/>
                <a:moveTo>
                  <a:pt x="76" y="161"/>
                </a:moveTo>
                <a:cubicBezTo>
                  <a:pt x="76" y="161"/>
                  <a:pt x="77" y="162"/>
                  <a:pt x="77" y="161"/>
                </a:cubicBezTo>
                <a:cubicBezTo>
                  <a:pt x="77" y="161"/>
                  <a:pt x="77" y="161"/>
                  <a:pt x="77" y="161"/>
                </a:cubicBezTo>
                <a:cubicBezTo>
                  <a:pt x="77" y="161"/>
                  <a:pt x="78" y="161"/>
                  <a:pt x="77" y="161"/>
                </a:cubicBezTo>
                <a:cubicBezTo>
                  <a:pt x="77" y="161"/>
                  <a:pt x="77" y="161"/>
                  <a:pt x="76" y="161"/>
                </a:cubicBezTo>
                <a:close/>
                <a:moveTo>
                  <a:pt x="99" y="182"/>
                </a:moveTo>
                <a:cubicBezTo>
                  <a:pt x="99" y="182"/>
                  <a:pt x="99" y="182"/>
                  <a:pt x="99" y="182"/>
                </a:cubicBezTo>
                <a:cubicBezTo>
                  <a:pt x="100" y="182"/>
                  <a:pt x="100" y="182"/>
                  <a:pt x="100" y="181"/>
                </a:cubicBezTo>
                <a:cubicBezTo>
                  <a:pt x="99" y="181"/>
                  <a:pt x="99" y="182"/>
                  <a:pt x="99" y="182"/>
                </a:cubicBezTo>
                <a:close/>
                <a:moveTo>
                  <a:pt x="102" y="184"/>
                </a:moveTo>
                <a:cubicBezTo>
                  <a:pt x="102" y="184"/>
                  <a:pt x="102" y="185"/>
                  <a:pt x="102" y="185"/>
                </a:cubicBezTo>
                <a:cubicBezTo>
                  <a:pt x="102" y="185"/>
                  <a:pt x="102" y="185"/>
                  <a:pt x="102" y="185"/>
                </a:cubicBezTo>
                <a:cubicBezTo>
                  <a:pt x="102" y="185"/>
                  <a:pt x="103" y="185"/>
                  <a:pt x="103" y="184"/>
                </a:cubicBezTo>
                <a:cubicBezTo>
                  <a:pt x="103" y="185"/>
                  <a:pt x="102" y="184"/>
                  <a:pt x="102" y="184"/>
                </a:cubicBezTo>
                <a:close/>
                <a:moveTo>
                  <a:pt x="103" y="187"/>
                </a:moveTo>
                <a:cubicBezTo>
                  <a:pt x="104" y="186"/>
                  <a:pt x="104" y="186"/>
                  <a:pt x="104" y="185"/>
                </a:cubicBezTo>
                <a:cubicBezTo>
                  <a:pt x="104" y="186"/>
                  <a:pt x="103" y="186"/>
                  <a:pt x="103" y="187"/>
                </a:cubicBezTo>
                <a:close/>
                <a:moveTo>
                  <a:pt x="99" y="185"/>
                </a:moveTo>
                <a:cubicBezTo>
                  <a:pt x="99" y="185"/>
                  <a:pt x="100" y="185"/>
                  <a:pt x="100" y="185"/>
                </a:cubicBezTo>
                <a:cubicBezTo>
                  <a:pt x="100" y="185"/>
                  <a:pt x="101" y="185"/>
                  <a:pt x="101" y="186"/>
                </a:cubicBezTo>
                <a:cubicBezTo>
                  <a:pt x="102" y="186"/>
                  <a:pt x="100" y="184"/>
                  <a:pt x="102" y="184"/>
                </a:cubicBezTo>
                <a:cubicBezTo>
                  <a:pt x="101" y="184"/>
                  <a:pt x="101" y="184"/>
                  <a:pt x="101" y="183"/>
                </a:cubicBezTo>
                <a:cubicBezTo>
                  <a:pt x="100" y="184"/>
                  <a:pt x="99" y="184"/>
                  <a:pt x="99" y="185"/>
                </a:cubicBezTo>
                <a:close/>
                <a:moveTo>
                  <a:pt x="84" y="169"/>
                </a:moveTo>
                <a:cubicBezTo>
                  <a:pt x="84" y="169"/>
                  <a:pt x="85" y="169"/>
                  <a:pt x="85" y="168"/>
                </a:cubicBezTo>
                <a:cubicBezTo>
                  <a:pt x="85" y="169"/>
                  <a:pt x="84" y="169"/>
                  <a:pt x="84" y="169"/>
                </a:cubicBezTo>
                <a:close/>
                <a:moveTo>
                  <a:pt x="97" y="181"/>
                </a:moveTo>
                <a:cubicBezTo>
                  <a:pt x="98" y="181"/>
                  <a:pt x="97" y="182"/>
                  <a:pt x="98" y="182"/>
                </a:cubicBezTo>
                <a:cubicBezTo>
                  <a:pt x="98" y="181"/>
                  <a:pt x="98" y="181"/>
                  <a:pt x="98" y="181"/>
                </a:cubicBezTo>
                <a:cubicBezTo>
                  <a:pt x="98" y="181"/>
                  <a:pt x="98" y="181"/>
                  <a:pt x="97" y="181"/>
                </a:cubicBezTo>
                <a:close/>
                <a:moveTo>
                  <a:pt x="105" y="194"/>
                </a:moveTo>
                <a:cubicBezTo>
                  <a:pt x="106" y="194"/>
                  <a:pt x="106" y="192"/>
                  <a:pt x="107" y="192"/>
                </a:cubicBezTo>
                <a:cubicBezTo>
                  <a:pt x="107" y="192"/>
                  <a:pt x="107" y="192"/>
                  <a:pt x="107" y="192"/>
                </a:cubicBezTo>
                <a:cubicBezTo>
                  <a:pt x="106" y="192"/>
                  <a:pt x="105" y="193"/>
                  <a:pt x="105" y="194"/>
                </a:cubicBezTo>
                <a:close/>
                <a:moveTo>
                  <a:pt x="91" y="184"/>
                </a:moveTo>
                <a:cubicBezTo>
                  <a:pt x="92" y="184"/>
                  <a:pt x="91" y="185"/>
                  <a:pt x="91" y="185"/>
                </a:cubicBezTo>
                <a:cubicBezTo>
                  <a:pt x="92" y="185"/>
                  <a:pt x="92" y="184"/>
                  <a:pt x="93" y="184"/>
                </a:cubicBezTo>
                <a:cubicBezTo>
                  <a:pt x="92" y="184"/>
                  <a:pt x="92" y="184"/>
                  <a:pt x="92" y="183"/>
                </a:cubicBezTo>
                <a:cubicBezTo>
                  <a:pt x="92" y="184"/>
                  <a:pt x="92" y="184"/>
                  <a:pt x="91" y="184"/>
                </a:cubicBezTo>
                <a:close/>
                <a:moveTo>
                  <a:pt x="72" y="169"/>
                </a:moveTo>
                <a:cubicBezTo>
                  <a:pt x="73" y="170"/>
                  <a:pt x="73" y="170"/>
                  <a:pt x="73" y="170"/>
                </a:cubicBezTo>
                <a:cubicBezTo>
                  <a:pt x="73" y="169"/>
                  <a:pt x="75" y="168"/>
                  <a:pt x="74" y="167"/>
                </a:cubicBezTo>
                <a:cubicBezTo>
                  <a:pt x="73" y="168"/>
                  <a:pt x="73" y="169"/>
                  <a:pt x="72" y="169"/>
                </a:cubicBezTo>
                <a:close/>
                <a:moveTo>
                  <a:pt x="74" y="170"/>
                </a:moveTo>
                <a:cubicBezTo>
                  <a:pt x="75" y="170"/>
                  <a:pt x="76" y="169"/>
                  <a:pt x="76" y="168"/>
                </a:cubicBezTo>
                <a:cubicBezTo>
                  <a:pt x="75" y="169"/>
                  <a:pt x="74" y="170"/>
                  <a:pt x="74" y="170"/>
                </a:cubicBezTo>
                <a:close/>
                <a:moveTo>
                  <a:pt x="88" y="184"/>
                </a:moveTo>
                <a:cubicBezTo>
                  <a:pt x="89" y="185"/>
                  <a:pt x="89" y="185"/>
                  <a:pt x="89" y="185"/>
                </a:cubicBezTo>
                <a:cubicBezTo>
                  <a:pt x="90" y="184"/>
                  <a:pt x="90" y="184"/>
                  <a:pt x="90" y="183"/>
                </a:cubicBezTo>
                <a:cubicBezTo>
                  <a:pt x="90" y="183"/>
                  <a:pt x="89" y="184"/>
                  <a:pt x="88" y="184"/>
                </a:cubicBezTo>
                <a:close/>
                <a:moveTo>
                  <a:pt x="71" y="168"/>
                </a:moveTo>
                <a:cubicBezTo>
                  <a:pt x="71" y="168"/>
                  <a:pt x="71" y="167"/>
                  <a:pt x="71" y="167"/>
                </a:cubicBezTo>
                <a:cubicBezTo>
                  <a:pt x="71" y="167"/>
                  <a:pt x="71" y="168"/>
                  <a:pt x="71" y="168"/>
                </a:cubicBezTo>
                <a:close/>
                <a:moveTo>
                  <a:pt x="89" y="187"/>
                </a:moveTo>
                <a:cubicBezTo>
                  <a:pt x="90" y="188"/>
                  <a:pt x="90" y="187"/>
                  <a:pt x="90" y="187"/>
                </a:cubicBezTo>
                <a:cubicBezTo>
                  <a:pt x="91" y="187"/>
                  <a:pt x="91" y="186"/>
                  <a:pt x="91" y="186"/>
                </a:cubicBezTo>
                <a:cubicBezTo>
                  <a:pt x="90" y="186"/>
                  <a:pt x="90" y="187"/>
                  <a:pt x="89" y="186"/>
                </a:cubicBezTo>
                <a:cubicBezTo>
                  <a:pt x="89" y="186"/>
                  <a:pt x="90" y="187"/>
                  <a:pt x="89" y="187"/>
                </a:cubicBezTo>
                <a:close/>
                <a:moveTo>
                  <a:pt x="84" y="182"/>
                </a:moveTo>
                <a:cubicBezTo>
                  <a:pt x="84" y="182"/>
                  <a:pt x="85" y="180"/>
                  <a:pt x="84" y="180"/>
                </a:cubicBezTo>
                <a:cubicBezTo>
                  <a:pt x="84" y="181"/>
                  <a:pt x="83" y="181"/>
                  <a:pt x="84" y="182"/>
                </a:cubicBezTo>
                <a:close/>
                <a:moveTo>
                  <a:pt x="72" y="173"/>
                </a:moveTo>
                <a:cubicBezTo>
                  <a:pt x="72" y="173"/>
                  <a:pt x="73" y="173"/>
                  <a:pt x="73" y="173"/>
                </a:cubicBezTo>
                <a:cubicBezTo>
                  <a:pt x="73" y="173"/>
                  <a:pt x="73" y="173"/>
                  <a:pt x="73" y="172"/>
                </a:cubicBezTo>
                <a:cubicBezTo>
                  <a:pt x="72" y="172"/>
                  <a:pt x="75" y="172"/>
                  <a:pt x="74" y="171"/>
                </a:cubicBezTo>
                <a:cubicBezTo>
                  <a:pt x="73" y="171"/>
                  <a:pt x="73" y="172"/>
                  <a:pt x="72" y="173"/>
                </a:cubicBezTo>
                <a:close/>
                <a:moveTo>
                  <a:pt x="97" y="197"/>
                </a:moveTo>
                <a:cubicBezTo>
                  <a:pt x="98" y="196"/>
                  <a:pt x="99" y="195"/>
                  <a:pt x="99" y="194"/>
                </a:cubicBezTo>
                <a:cubicBezTo>
                  <a:pt x="99" y="195"/>
                  <a:pt x="97" y="195"/>
                  <a:pt x="97" y="197"/>
                </a:cubicBezTo>
                <a:close/>
                <a:moveTo>
                  <a:pt x="69" y="174"/>
                </a:moveTo>
                <a:cubicBezTo>
                  <a:pt x="70" y="173"/>
                  <a:pt x="71" y="172"/>
                  <a:pt x="72" y="171"/>
                </a:cubicBezTo>
                <a:cubicBezTo>
                  <a:pt x="72" y="170"/>
                  <a:pt x="72" y="170"/>
                  <a:pt x="72" y="170"/>
                </a:cubicBezTo>
                <a:cubicBezTo>
                  <a:pt x="71" y="172"/>
                  <a:pt x="69" y="172"/>
                  <a:pt x="69" y="174"/>
                </a:cubicBezTo>
                <a:close/>
                <a:moveTo>
                  <a:pt x="91" y="189"/>
                </a:moveTo>
                <a:cubicBezTo>
                  <a:pt x="91" y="189"/>
                  <a:pt x="92" y="189"/>
                  <a:pt x="91" y="188"/>
                </a:cubicBezTo>
                <a:cubicBezTo>
                  <a:pt x="91" y="189"/>
                  <a:pt x="90" y="189"/>
                  <a:pt x="91" y="189"/>
                </a:cubicBezTo>
                <a:close/>
                <a:moveTo>
                  <a:pt x="69" y="171"/>
                </a:moveTo>
                <a:cubicBezTo>
                  <a:pt x="69" y="170"/>
                  <a:pt x="70" y="169"/>
                  <a:pt x="70" y="169"/>
                </a:cubicBezTo>
                <a:cubicBezTo>
                  <a:pt x="69" y="169"/>
                  <a:pt x="68" y="170"/>
                  <a:pt x="69" y="171"/>
                </a:cubicBezTo>
                <a:close/>
                <a:moveTo>
                  <a:pt x="67" y="172"/>
                </a:moveTo>
                <a:cubicBezTo>
                  <a:pt x="68" y="173"/>
                  <a:pt x="68" y="172"/>
                  <a:pt x="68" y="171"/>
                </a:cubicBezTo>
                <a:lnTo>
                  <a:pt x="67" y="172"/>
                </a:lnTo>
                <a:close/>
                <a:moveTo>
                  <a:pt x="96" y="198"/>
                </a:moveTo>
                <a:cubicBezTo>
                  <a:pt x="97" y="198"/>
                  <a:pt x="97" y="197"/>
                  <a:pt x="97" y="197"/>
                </a:cubicBezTo>
                <a:cubicBezTo>
                  <a:pt x="96" y="197"/>
                  <a:pt x="96" y="198"/>
                  <a:pt x="96" y="198"/>
                </a:cubicBezTo>
                <a:close/>
                <a:moveTo>
                  <a:pt x="75" y="181"/>
                </a:moveTo>
                <a:cubicBezTo>
                  <a:pt x="76" y="181"/>
                  <a:pt x="77" y="180"/>
                  <a:pt x="76" y="180"/>
                </a:cubicBezTo>
                <a:cubicBezTo>
                  <a:pt x="76" y="180"/>
                  <a:pt x="75" y="181"/>
                  <a:pt x="75" y="181"/>
                </a:cubicBezTo>
                <a:close/>
                <a:moveTo>
                  <a:pt x="90" y="195"/>
                </a:moveTo>
                <a:cubicBezTo>
                  <a:pt x="91" y="196"/>
                  <a:pt x="91" y="194"/>
                  <a:pt x="92" y="194"/>
                </a:cubicBezTo>
                <a:cubicBezTo>
                  <a:pt x="92" y="194"/>
                  <a:pt x="92" y="194"/>
                  <a:pt x="91" y="193"/>
                </a:cubicBezTo>
                <a:cubicBezTo>
                  <a:pt x="91" y="194"/>
                  <a:pt x="91" y="195"/>
                  <a:pt x="90" y="195"/>
                </a:cubicBezTo>
                <a:close/>
                <a:moveTo>
                  <a:pt x="65" y="173"/>
                </a:moveTo>
                <a:cubicBezTo>
                  <a:pt x="66" y="173"/>
                  <a:pt x="66" y="172"/>
                  <a:pt x="66" y="172"/>
                </a:cubicBezTo>
                <a:cubicBezTo>
                  <a:pt x="66" y="172"/>
                  <a:pt x="65" y="173"/>
                  <a:pt x="65" y="173"/>
                </a:cubicBezTo>
                <a:close/>
                <a:moveTo>
                  <a:pt x="67" y="176"/>
                </a:moveTo>
                <a:cubicBezTo>
                  <a:pt x="68" y="177"/>
                  <a:pt x="69" y="175"/>
                  <a:pt x="68" y="175"/>
                </a:cubicBezTo>
                <a:cubicBezTo>
                  <a:pt x="68" y="176"/>
                  <a:pt x="67" y="176"/>
                  <a:pt x="67" y="176"/>
                </a:cubicBezTo>
                <a:close/>
                <a:moveTo>
                  <a:pt x="70" y="178"/>
                </a:moveTo>
                <a:cubicBezTo>
                  <a:pt x="70" y="179"/>
                  <a:pt x="70" y="178"/>
                  <a:pt x="70" y="177"/>
                </a:cubicBezTo>
                <a:cubicBezTo>
                  <a:pt x="70" y="177"/>
                  <a:pt x="70" y="178"/>
                  <a:pt x="70" y="178"/>
                </a:cubicBezTo>
                <a:close/>
                <a:moveTo>
                  <a:pt x="88" y="196"/>
                </a:moveTo>
                <a:cubicBezTo>
                  <a:pt x="89" y="196"/>
                  <a:pt x="90" y="195"/>
                  <a:pt x="89" y="194"/>
                </a:cubicBezTo>
                <a:cubicBezTo>
                  <a:pt x="89" y="196"/>
                  <a:pt x="87" y="195"/>
                  <a:pt x="88" y="196"/>
                </a:cubicBezTo>
                <a:close/>
                <a:moveTo>
                  <a:pt x="63" y="174"/>
                </a:moveTo>
                <a:cubicBezTo>
                  <a:pt x="63" y="174"/>
                  <a:pt x="63" y="174"/>
                  <a:pt x="63" y="174"/>
                </a:cubicBezTo>
                <a:cubicBezTo>
                  <a:pt x="64" y="174"/>
                  <a:pt x="64" y="173"/>
                  <a:pt x="64" y="172"/>
                </a:cubicBezTo>
                <a:cubicBezTo>
                  <a:pt x="64" y="172"/>
                  <a:pt x="64" y="173"/>
                  <a:pt x="63" y="174"/>
                </a:cubicBezTo>
                <a:close/>
                <a:moveTo>
                  <a:pt x="87" y="195"/>
                </a:moveTo>
                <a:cubicBezTo>
                  <a:pt x="87" y="194"/>
                  <a:pt x="87" y="194"/>
                  <a:pt x="88" y="194"/>
                </a:cubicBezTo>
                <a:cubicBezTo>
                  <a:pt x="87" y="193"/>
                  <a:pt x="87" y="193"/>
                  <a:pt x="87" y="193"/>
                </a:cubicBezTo>
                <a:cubicBezTo>
                  <a:pt x="87" y="194"/>
                  <a:pt x="86" y="194"/>
                  <a:pt x="87" y="195"/>
                </a:cubicBezTo>
                <a:close/>
                <a:moveTo>
                  <a:pt x="89" y="196"/>
                </a:moveTo>
                <a:cubicBezTo>
                  <a:pt x="89" y="196"/>
                  <a:pt x="90" y="197"/>
                  <a:pt x="90" y="197"/>
                </a:cubicBezTo>
                <a:cubicBezTo>
                  <a:pt x="90" y="196"/>
                  <a:pt x="90" y="196"/>
                  <a:pt x="89" y="196"/>
                </a:cubicBezTo>
                <a:close/>
                <a:moveTo>
                  <a:pt x="70" y="180"/>
                </a:moveTo>
                <a:cubicBezTo>
                  <a:pt x="70" y="180"/>
                  <a:pt x="70" y="180"/>
                  <a:pt x="70" y="179"/>
                </a:cubicBezTo>
                <a:cubicBezTo>
                  <a:pt x="70" y="179"/>
                  <a:pt x="69" y="179"/>
                  <a:pt x="69" y="180"/>
                </a:cubicBezTo>
                <a:cubicBezTo>
                  <a:pt x="69" y="180"/>
                  <a:pt x="69" y="180"/>
                  <a:pt x="70" y="180"/>
                </a:cubicBezTo>
                <a:close/>
                <a:moveTo>
                  <a:pt x="63" y="175"/>
                </a:moveTo>
                <a:cubicBezTo>
                  <a:pt x="62" y="175"/>
                  <a:pt x="61" y="176"/>
                  <a:pt x="61" y="177"/>
                </a:cubicBezTo>
                <a:cubicBezTo>
                  <a:pt x="62" y="177"/>
                  <a:pt x="63" y="175"/>
                  <a:pt x="63" y="174"/>
                </a:cubicBezTo>
                <a:cubicBezTo>
                  <a:pt x="63" y="174"/>
                  <a:pt x="63" y="175"/>
                  <a:pt x="63" y="175"/>
                </a:cubicBezTo>
                <a:close/>
                <a:moveTo>
                  <a:pt x="88" y="201"/>
                </a:moveTo>
                <a:cubicBezTo>
                  <a:pt x="88" y="202"/>
                  <a:pt x="88" y="202"/>
                  <a:pt x="89" y="202"/>
                </a:cubicBezTo>
                <a:cubicBezTo>
                  <a:pt x="89" y="201"/>
                  <a:pt x="89" y="201"/>
                  <a:pt x="90" y="200"/>
                </a:cubicBezTo>
                <a:cubicBezTo>
                  <a:pt x="90" y="200"/>
                  <a:pt x="90" y="200"/>
                  <a:pt x="90" y="199"/>
                </a:cubicBezTo>
                <a:cubicBezTo>
                  <a:pt x="90" y="199"/>
                  <a:pt x="90" y="199"/>
                  <a:pt x="90" y="199"/>
                </a:cubicBezTo>
                <a:cubicBezTo>
                  <a:pt x="89" y="200"/>
                  <a:pt x="89" y="201"/>
                  <a:pt x="88" y="201"/>
                </a:cubicBezTo>
                <a:close/>
                <a:moveTo>
                  <a:pt x="92" y="203"/>
                </a:moveTo>
                <a:cubicBezTo>
                  <a:pt x="92" y="203"/>
                  <a:pt x="93" y="202"/>
                  <a:pt x="93" y="202"/>
                </a:cubicBezTo>
                <a:cubicBezTo>
                  <a:pt x="92" y="202"/>
                  <a:pt x="92" y="202"/>
                  <a:pt x="92" y="203"/>
                </a:cubicBezTo>
                <a:close/>
                <a:moveTo>
                  <a:pt x="62" y="177"/>
                </a:moveTo>
                <a:cubicBezTo>
                  <a:pt x="62" y="177"/>
                  <a:pt x="63" y="177"/>
                  <a:pt x="63" y="176"/>
                </a:cubicBezTo>
                <a:cubicBezTo>
                  <a:pt x="62" y="176"/>
                  <a:pt x="62" y="177"/>
                  <a:pt x="62" y="177"/>
                </a:cubicBezTo>
                <a:close/>
                <a:moveTo>
                  <a:pt x="62" y="177"/>
                </a:moveTo>
                <a:cubicBezTo>
                  <a:pt x="62" y="178"/>
                  <a:pt x="63" y="178"/>
                  <a:pt x="63" y="178"/>
                </a:cubicBezTo>
                <a:cubicBezTo>
                  <a:pt x="63" y="177"/>
                  <a:pt x="63" y="177"/>
                  <a:pt x="62" y="177"/>
                </a:cubicBezTo>
                <a:close/>
                <a:moveTo>
                  <a:pt x="90" y="205"/>
                </a:moveTo>
                <a:cubicBezTo>
                  <a:pt x="90" y="205"/>
                  <a:pt x="92" y="204"/>
                  <a:pt x="91" y="203"/>
                </a:cubicBezTo>
                <a:cubicBezTo>
                  <a:pt x="91" y="203"/>
                  <a:pt x="90" y="204"/>
                  <a:pt x="90" y="205"/>
                </a:cubicBezTo>
                <a:close/>
                <a:moveTo>
                  <a:pt x="89" y="203"/>
                </a:moveTo>
                <a:cubicBezTo>
                  <a:pt x="90" y="204"/>
                  <a:pt x="91" y="202"/>
                  <a:pt x="90" y="202"/>
                </a:cubicBezTo>
                <a:cubicBezTo>
                  <a:pt x="90" y="203"/>
                  <a:pt x="90" y="203"/>
                  <a:pt x="89" y="203"/>
                </a:cubicBezTo>
                <a:close/>
                <a:moveTo>
                  <a:pt x="78" y="193"/>
                </a:moveTo>
                <a:cubicBezTo>
                  <a:pt x="76" y="194"/>
                  <a:pt x="79" y="195"/>
                  <a:pt x="78" y="196"/>
                </a:cubicBezTo>
                <a:cubicBezTo>
                  <a:pt x="79" y="196"/>
                  <a:pt x="80" y="194"/>
                  <a:pt x="80" y="194"/>
                </a:cubicBezTo>
                <a:cubicBezTo>
                  <a:pt x="79" y="195"/>
                  <a:pt x="78" y="194"/>
                  <a:pt x="78" y="193"/>
                </a:cubicBezTo>
                <a:close/>
                <a:moveTo>
                  <a:pt x="70" y="188"/>
                </a:moveTo>
                <a:cubicBezTo>
                  <a:pt x="69" y="188"/>
                  <a:pt x="70" y="188"/>
                  <a:pt x="69" y="188"/>
                </a:cubicBezTo>
                <a:cubicBezTo>
                  <a:pt x="69" y="189"/>
                  <a:pt x="67" y="189"/>
                  <a:pt x="68" y="190"/>
                </a:cubicBezTo>
                <a:cubicBezTo>
                  <a:pt x="68" y="189"/>
                  <a:pt x="70" y="190"/>
                  <a:pt x="70" y="188"/>
                </a:cubicBezTo>
                <a:cubicBezTo>
                  <a:pt x="70" y="188"/>
                  <a:pt x="70" y="188"/>
                  <a:pt x="70" y="188"/>
                </a:cubicBezTo>
                <a:close/>
                <a:moveTo>
                  <a:pt x="66" y="185"/>
                </a:moveTo>
                <a:cubicBezTo>
                  <a:pt x="65" y="185"/>
                  <a:pt x="65" y="185"/>
                  <a:pt x="66" y="186"/>
                </a:cubicBezTo>
                <a:cubicBezTo>
                  <a:pt x="66" y="185"/>
                  <a:pt x="66" y="184"/>
                  <a:pt x="66" y="185"/>
                </a:cubicBezTo>
                <a:close/>
                <a:moveTo>
                  <a:pt x="79" y="199"/>
                </a:moveTo>
                <a:cubicBezTo>
                  <a:pt x="80" y="199"/>
                  <a:pt x="81" y="198"/>
                  <a:pt x="81" y="198"/>
                </a:cubicBezTo>
                <a:cubicBezTo>
                  <a:pt x="80" y="198"/>
                  <a:pt x="79" y="199"/>
                  <a:pt x="79" y="199"/>
                </a:cubicBezTo>
                <a:close/>
                <a:moveTo>
                  <a:pt x="84" y="202"/>
                </a:moveTo>
                <a:cubicBezTo>
                  <a:pt x="85" y="202"/>
                  <a:pt x="85" y="201"/>
                  <a:pt x="85" y="201"/>
                </a:cubicBezTo>
                <a:cubicBezTo>
                  <a:pt x="84" y="201"/>
                  <a:pt x="84" y="202"/>
                  <a:pt x="84" y="202"/>
                </a:cubicBezTo>
                <a:close/>
                <a:moveTo>
                  <a:pt x="58" y="182"/>
                </a:moveTo>
                <a:cubicBezTo>
                  <a:pt x="58" y="183"/>
                  <a:pt x="60" y="181"/>
                  <a:pt x="59" y="181"/>
                </a:cubicBezTo>
                <a:cubicBezTo>
                  <a:pt x="59" y="181"/>
                  <a:pt x="57" y="182"/>
                  <a:pt x="58" y="182"/>
                </a:cubicBezTo>
                <a:close/>
                <a:moveTo>
                  <a:pt x="76" y="197"/>
                </a:moveTo>
                <a:cubicBezTo>
                  <a:pt x="77" y="198"/>
                  <a:pt x="78" y="196"/>
                  <a:pt x="77" y="197"/>
                </a:cubicBezTo>
                <a:cubicBezTo>
                  <a:pt x="77" y="197"/>
                  <a:pt x="76" y="197"/>
                  <a:pt x="76" y="197"/>
                </a:cubicBezTo>
                <a:close/>
                <a:moveTo>
                  <a:pt x="68" y="191"/>
                </a:moveTo>
                <a:cubicBezTo>
                  <a:pt x="68" y="191"/>
                  <a:pt x="68" y="191"/>
                  <a:pt x="69" y="191"/>
                </a:cubicBezTo>
                <a:cubicBezTo>
                  <a:pt x="68" y="191"/>
                  <a:pt x="69" y="190"/>
                  <a:pt x="69" y="190"/>
                </a:cubicBezTo>
                <a:cubicBezTo>
                  <a:pt x="68" y="190"/>
                  <a:pt x="68" y="191"/>
                  <a:pt x="68" y="191"/>
                </a:cubicBezTo>
                <a:close/>
                <a:moveTo>
                  <a:pt x="69" y="194"/>
                </a:moveTo>
                <a:cubicBezTo>
                  <a:pt x="70" y="195"/>
                  <a:pt x="70" y="194"/>
                  <a:pt x="71" y="194"/>
                </a:cubicBezTo>
                <a:cubicBezTo>
                  <a:pt x="70" y="193"/>
                  <a:pt x="71" y="193"/>
                  <a:pt x="70" y="193"/>
                </a:cubicBezTo>
                <a:cubicBezTo>
                  <a:pt x="70" y="193"/>
                  <a:pt x="70" y="194"/>
                  <a:pt x="69" y="194"/>
                </a:cubicBezTo>
                <a:close/>
                <a:moveTo>
                  <a:pt x="64" y="195"/>
                </a:moveTo>
                <a:cubicBezTo>
                  <a:pt x="64" y="194"/>
                  <a:pt x="64" y="195"/>
                  <a:pt x="64" y="194"/>
                </a:cubicBezTo>
                <a:cubicBezTo>
                  <a:pt x="65" y="193"/>
                  <a:pt x="65" y="191"/>
                  <a:pt x="67" y="190"/>
                </a:cubicBezTo>
                <a:cubicBezTo>
                  <a:pt x="67" y="191"/>
                  <a:pt x="67" y="192"/>
                  <a:pt x="68" y="191"/>
                </a:cubicBezTo>
                <a:cubicBezTo>
                  <a:pt x="67" y="193"/>
                  <a:pt x="66" y="194"/>
                  <a:pt x="65" y="195"/>
                </a:cubicBezTo>
                <a:cubicBezTo>
                  <a:pt x="65" y="194"/>
                  <a:pt x="66" y="194"/>
                  <a:pt x="66" y="193"/>
                </a:cubicBezTo>
                <a:cubicBezTo>
                  <a:pt x="65" y="192"/>
                  <a:pt x="65" y="195"/>
                  <a:pt x="64" y="195"/>
                </a:cubicBezTo>
                <a:cubicBezTo>
                  <a:pt x="64" y="195"/>
                  <a:pt x="64" y="195"/>
                  <a:pt x="64" y="195"/>
                </a:cubicBezTo>
                <a:close/>
                <a:moveTo>
                  <a:pt x="66" y="192"/>
                </a:moveTo>
                <a:cubicBezTo>
                  <a:pt x="66" y="192"/>
                  <a:pt x="68" y="192"/>
                  <a:pt x="67" y="191"/>
                </a:cubicBezTo>
                <a:cubicBezTo>
                  <a:pt x="67" y="192"/>
                  <a:pt x="66" y="192"/>
                  <a:pt x="66" y="192"/>
                </a:cubicBezTo>
                <a:close/>
                <a:moveTo>
                  <a:pt x="68" y="196"/>
                </a:moveTo>
                <a:cubicBezTo>
                  <a:pt x="69" y="196"/>
                  <a:pt x="69" y="195"/>
                  <a:pt x="69" y="195"/>
                </a:cubicBezTo>
                <a:cubicBezTo>
                  <a:pt x="69" y="195"/>
                  <a:pt x="68" y="196"/>
                  <a:pt x="68" y="196"/>
                </a:cubicBezTo>
                <a:close/>
                <a:moveTo>
                  <a:pt x="81" y="205"/>
                </a:moveTo>
                <a:cubicBezTo>
                  <a:pt x="81" y="206"/>
                  <a:pt x="80" y="206"/>
                  <a:pt x="80" y="207"/>
                </a:cubicBezTo>
                <a:cubicBezTo>
                  <a:pt x="81" y="207"/>
                  <a:pt x="81" y="206"/>
                  <a:pt x="81" y="205"/>
                </a:cubicBezTo>
                <a:close/>
                <a:moveTo>
                  <a:pt x="85" y="210"/>
                </a:moveTo>
                <a:cubicBezTo>
                  <a:pt x="85" y="211"/>
                  <a:pt x="84" y="211"/>
                  <a:pt x="84" y="213"/>
                </a:cubicBezTo>
                <a:cubicBezTo>
                  <a:pt x="84" y="212"/>
                  <a:pt x="87" y="210"/>
                  <a:pt x="86" y="210"/>
                </a:cubicBezTo>
                <a:cubicBezTo>
                  <a:pt x="86" y="210"/>
                  <a:pt x="85" y="210"/>
                  <a:pt x="85" y="210"/>
                </a:cubicBezTo>
                <a:close/>
                <a:moveTo>
                  <a:pt x="81" y="210"/>
                </a:moveTo>
                <a:cubicBezTo>
                  <a:pt x="82" y="210"/>
                  <a:pt x="83" y="209"/>
                  <a:pt x="83" y="207"/>
                </a:cubicBezTo>
                <a:cubicBezTo>
                  <a:pt x="82" y="208"/>
                  <a:pt x="81" y="209"/>
                  <a:pt x="81" y="210"/>
                </a:cubicBezTo>
                <a:close/>
                <a:moveTo>
                  <a:pt x="67" y="196"/>
                </a:moveTo>
                <a:cubicBezTo>
                  <a:pt x="67" y="195"/>
                  <a:pt x="67" y="195"/>
                  <a:pt x="67" y="195"/>
                </a:cubicBezTo>
                <a:cubicBezTo>
                  <a:pt x="66" y="194"/>
                  <a:pt x="67" y="195"/>
                  <a:pt x="67" y="196"/>
                </a:cubicBezTo>
                <a:close/>
                <a:moveTo>
                  <a:pt x="54" y="186"/>
                </a:moveTo>
                <a:cubicBezTo>
                  <a:pt x="55" y="186"/>
                  <a:pt x="55" y="186"/>
                  <a:pt x="55" y="186"/>
                </a:cubicBezTo>
                <a:cubicBezTo>
                  <a:pt x="55" y="186"/>
                  <a:pt x="55" y="187"/>
                  <a:pt x="55" y="187"/>
                </a:cubicBezTo>
                <a:cubicBezTo>
                  <a:pt x="56" y="186"/>
                  <a:pt x="55" y="186"/>
                  <a:pt x="55" y="186"/>
                </a:cubicBezTo>
                <a:cubicBezTo>
                  <a:pt x="55" y="185"/>
                  <a:pt x="55" y="186"/>
                  <a:pt x="54" y="186"/>
                </a:cubicBezTo>
                <a:cubicBezTo>
                  <a:pt x="54" y="186"/>
                  <a:pt x="54" y="186"/>
                  <a:pt x="54" y="186"/>
                </a:cubicBezTo>
                <a:close/>
                <a:moveTo>
                  <a:pt x="63" y="194"/>
                </a:moveTo>
                <a:cubicBezTo>
                  <a:pt x="63" y="194"/>
                  <a:pt x="64" y="194"/>
                  <a:pt x="64" y="193"/>
                </a:cubicBezTo>
                <a:cubicBezTo>
                  <a:pt x="63" y="193"/>
                  <a:pt x="62" y="194"/>
                  <a:pt x="63" y="194"/>
                </a:cubicBezTo>
                <a:close/>
                <a:moveTo>
                  <a:pt x="68" y="198"/>
                </a:moveTo>
                <a:cubicBezTo>
                  <a:pt x="68" y="197"/>
                  <a:pt x="68" y="197"/>
                  <a:pt x="68" y="197"/>
                </a:cubicBezTo>
                <a:cubicBezTo>
                  <a:pt x="68" y="197"/>
                  <a:pt x="67" y="198"/>
                  <a:pt x="68" y="198"/>
                </a:cubicBezTo>
                <a:close/>
                <a:moveTo>
                  <a:pt x="68" y="200"/>
                </a:moveTo>
                <a:cubicBezTo>
                  <a:pt x="69" y="201"/>
                  <a:pt x="69" y="200"/>
                  <a:pt x="70" y="200"/>
                </a:cubicBezTo>
                <a:cubicBezTo>
                  <a:pt x="70" y="200"/>
                  <a:pt x="70" y="199"/>
                  <a:pt x="70" y="199"/>
                </a:cubicBezTo>
                <a:cubicBezTo>
                  <a:pt x="70" y="199"/>
                  <a:pt x="70" y="199"/>
                  <a:pt x="70" y="198"/>
                </a:cubicBezTo>
                <a:cubicBezTo>
                  <a:pt x="69" y="199"/>
                  <a:pt x="69" y="200"/>
                  <a:pt x="68" y="200"/>
                </a:cubicBezTo>
                <a:close/>
                <a:moveTo>
                  <a:pt x="53" y="186"/>
                </a:moveTo>
                <a:cubicBezTo>
                  <a:pt x="53" y="185"/>
                  <a:pt x="54" y="185"/>
                  <a:pt x="53" y="184"/>
                </a:cubicBezTo>
                <a:cubicBezTo>
                  <a:pt x="53" y="184"/>
                  <a:pt x="53" y="185"/>
                  <a:pt x="53" y="186"/>
                </a:cubicBezTo>
                <a:close/>
                <a:moveTo>
                  <a:pt x="66" y="197"/>
                </a:moveTo>
                <a:cubicBezTo>
                  <a:pt x="67" y="196"/>
                  <a:pt x="66" y="197"/>
                  <a:pt x="66" y="196"/>
                </a:cubicBezTo>
                <a:cubicBezTo>
                  <a:pt x="66" y="196"/>
                  <a:pt x="66" y="197"/>
                  <a:pt x="66" y="197"/>
                </a:cubicBezTo>
                <a:close/>
                <a:moveTo>
                  <a:pt x="71" y="202"/>
                </a:moveTo>
                <a:cubicBezTo>
                  <a:pt x="71" y="202"/>
                  <a:pt x="72" y="202"/>
                  <a:pt x="72" y="201"/>
                </a:cubicBezTo>
                <a:cubicBezTo>
                  <a:pt x="71" y="201"/>
                  <a:pt x="70" y="202"/>
                  <a:pt x="71" y="202"/>
                </a:cubicBezTo>
                <a:close/>
                <a:moveTo>
                  <a:pt x="60" y="193"/>
                </a:moveTo>
                <a:cubicBezTo>
                  <a:pt x="61" y="193"/>
                  <a:pt x="61" y="193"/>
                  <a:pt x="61" y="194"/>
                </a:cubicBezTo>
                <a:cubicBezTo>
                  <a:pt x="61" y="193"/>
                  <a:pt x="61" y="194"/>
                  <a:pt x="61" y="194"/>
                </a:cubicBezTo>
                <a:cubicBezTo>
                  <a:pt x="61" y="194"/>
                  <a:pt x="62" y="193"/>
                  <a:pt x="61" y="193"/>
                </a:cubicBezTo>
                <a:cubicBezTo>
                  <a:pt x="61" y="193"/>
                  <a:pt x="61" y="193"/>
                  <a:pt x="60" y="193"/>
                </a:cubicBezTo>
                <a:close/>
                <a:moveTo>
                  <a:pt x="54" y="191"/>
                </a:moveTo>
                <a:cubicBezTo>
                  <a:pt x="55" y="191"/>
                  <a:pt x="56" y="190"/>
                  <a:pt x="56" y="189"/>
                </a:cubicBezTo>
                <a:cubicBezTo>
                  <a:pt x="55" y="189"/>
                  <a:pt x="54" y="190"/>
                  <a:pt x="54" y="191"/>
                </a:cubicBezTo>
                <a:close/>
                <a:moveTo>
                  <a:pt x="76" y="210"/>
                </a:moveTo>
                <a:cubicBezTo>
                  <a:pt x="77" y="209"/>
                  <a:pt x="78" y="209"/>
                  <a:pt x="78" y="208"/>
                </a:cubicBezTo>
                <a:cubicBezTo>
                  <a:pt x="78" y="208"/>
                  <a:pt x="76" y="210"/>
                  <a:pt x="76" y="210"/>
                </a:cubicBezTo>
                <a:close/>
                <a:moveTo>
                  <a:pt x="75" y="208"/>
                </a:moveTo>
                <a:cubicBezTo>
                  <a:pt x="75" y="208"/>
                  <a:pt x="75" y="208"/>
                  <a:pt x="75" y="208"/>
                </a:cubicBezTo>
                <a:cubicBezTo>
                  <a:pt x="75" y="208"/>
                  <a:pt x="75" y="207"/>
                  <a:pt x="75" y="207"/>
                </a:cubicBezTo>
                <a:cubicBezTo>
                  <a:pt x="75" y="207"/>
                  <a:pt x="75" y="207"/>
                  <a:pt x="75" y="207"/>
                </a:cubicBezTo>
                <a:cubicBezTo>
                  <a:pt x="74" y="207"/>
                  <a:pt x="75" y="207"/>
                  <a:pt x="74" y="208"/>
                </a:cubicBezTo>
                <a:lnTo>
                  <a:pt x="75" y="208"/>
                </a:lnTo>
                <a:close/>
                <a:moveTo>
                  <a:pt x="74" y="206"/>
                </a:moveTo>
                <a:cubicBezTo>
                  <a:pt x="73" y="207"/>
                  <a:pt x="73" y="205"/>
                  <a:pt x="73" y="206"/>
                </a:cubicBezTo>
                <a:cubicBezTo>
                  <a:pt x="73" y="206"/>
                  <a:pt x="72" y="207"/>
                  <a:pt x="73" y="207"/>
                </a:cubicBezTo>
                <a:cubicBezTo>
                  <a:pt x="73" y="207"/>
                  <a:pt x="73" y="207"/>
                  <a:pt x="73" y="207"/>
                </a:cubicBezTo>
                <a:cubicBezTo>
                  <a:pt x="73" y="207"/>
                  <a:pt x="73" y="207"/>
                  <a:pt x="73" y="207"/>
                </a:cubicBezTo>
                <a:cubicBezTo>
                  <a:pt x="74" y="207"/>
                  <a:pt x="74" y="206"/>
                  <a:pt x="74" y="206"/>
                </a:cubicBezTo>
                <a:close/>
                <a:moveTo>
                  <a:pt x="50" y="189"/>
                </a:moveTo>
                <a:cubicBezTo>
                  <a:pt x="51" y="190"/>
                  <a:pt x="52" y="189"/>
                  <a:pt x="51" y="188"/>
                </a:cubicBezTo>
                <a:cubicBezTo>
                  <a:pt x="51" y="189"/>
                  <a:pt x="51" y="189"/>
                  <a:pt x="50" y="189"/>
                </a:cubicBezTo>
                <a:close/>
                <a:moveTo>
                  <a:pt x="53" y="192"/>
                </a:moveTo>
                <a:cubicBezTo>
                  <a:pt x="54" y="193"/>
                  <a:pt x="54" y="192"/>
                  <a:pt x="54" y="192"/>
                </a:cubicBezTo>
                <a:cubicBezTo>
                  <a:pt x="54" y="192"/>
                  <a:pt x="54" y="191"/>
                  <a:pt x="54" y="191"/>
                </a:cubicBezTo>
                <a:lnTo>
                  <a:pt x="53" y="192"/>
                </a:lnTo>
                <a:close/>
                <a:moveTo>
                  <a:pt x="73" y="209"/>
                </a:moveTo>
                <a:cubicBezTo>
                  <a:pt x="73" y="209"/>
                  <a:pt x="73" y="210"/>
                  <a:pt x="73" y="209"/>
                </a:cubicBezTo>
                <a:cubicBezTo>
                  <a:pt x="73" y="209"/>
                  <a:pt x="74" y="210"/>
                  <a:pt x="74" y="209"/>
                </a:cubicBezTo>
                <a:cubicBezTo>
                  <a:pt x="74" y="209"/>
                  <a:pt x="74" y="208"/>
                  <a:pt x="74" y="208"/>
                </a:cubicBezTo>
                <a:cubicBezTo>
                  <a:pt x="73" y="209"/>
                  <a:pt x="73" y="208"/>
                  <a:pt x="73" y="208"/>
                </a:cubicBezTo>
                <a:cubicBezTo>
                  <a:pt x="73" y="208"/>
                  <a:pt x="73" y="209"/>
                  <a:pt x="73" y="209"/>
                </a:cubicBezTo>
                <a:cubicBezTo>
                  <a:pt x="73" y="209"/>
                  <a:pt x="73" y="209"/>
                  <a:pt x="73" y="209"/>
                </a:cubicBezTo>
                <a:close/>
                <a:moveTo>
                  <a:pt x="49" y="190"/>
                </a:moveTo>
                <a:cubicBezTo>
                  <a:pt x="49" y="190"/>
                  <a:pt x="50" y="189"/>
                  <a:pt x="50" y="189"/>
                </a:cubicBezTo>
                <a:cubicBezTo>
                  <a:pt x="50" y="189"/>
                  <a:pt x="49" y="190"/>
                  <a:pt x="49" y="190"/>
                </a:cubicBezTo>
                <a:close/>
                <a:moveTo>
                  <a:pt x="52" y="194"/>
                </a:moveTo>
                <a:cubicBezTo>
                  <a:pt x="53" y="194"/>
                  <a:pt x="54" y="193"/>
                  <a:pt x="53" y="192"/>
                </a:cubicBezTo>
                <a:cubicBezTo>
                  <a:pt x="53" y="193"/>
                  <a:pt x="52" y="193"/>
                  <a:pt x="52" y="194"/>
                </a:cubicBezTo>
                <a:close/>
                <a:moveTo>
                  <a:pt x="66" y="205"/>
                </a:moveTo>
                <a:cubicBezTo>
                  <a:pt x="66" y="205"/>
                  <a:pt x="67" y="204"/>
                  <a:pt x="67" y="204"/>
                </a:cubicBezTo>
                <a:cubicBezTo>
                  <a:pt x="67" y="204"/>
                  <a:pt x="67" y="204"/>
                  <a:pt x="67" y="204"/>
                </a:cubicBezTo>
                <a:cubicBezTo>
                  <a:pt x="67" y="204"/>
                  <a:pt x="66" y="205"/>
                  <a:pt x="66" y="205"/>
                </a:cubicBezTo>
                <a:close/>
                <a:moveTo>
                  <a:pt x="58" y="198"/>
                </a:moveTo>
                <a:cubicBezTo>
                  <a:pt x="57" y="198"/>
                  <a:pt x="57" y="197"/>
                  <a:pt x="57" y="197"/>
                </a:cubicBezTo>
                <a:cubicBezTo>
                  <a:pt x="56" y="197"/>
                  <a:pt x="57" y="198"/>
                  <a:pt x="58" y="198"/>
                </a:cubicBezTo>
                <a:close/>
                <a:moveTo>
                  <a:pt x="50" y="197"/>
                </a:moveTo>
                <a:cubicBezTo>
                  <a:pt x="51" y="196"/>
                  <a:pt x="51" y="195"/>
                  <a:pt x="52" y="195"/>
                </a:cubicBezTo>
                <a:cubicBezTo>
                  <a:pt x="52" y="194"/>
                  <a:pt x="52" y="194"/>
                  <a:pt x="52" y="194"/>
                </a:cubicBezTo>
                <a:cubicBezTo>
                  <a:pt x="51" y="195"/>
                  <a:pt x="50" y="196"/>
                  <a:pt x="50" y="197"/>
                </a:cubicBezTo>
                <a:close/>
                <a:moveTo>
                  <a:pt x="79" y="218"/>
                </a:moveTo>
                <a:cubicBezTo>
                  <a:pt x="80" y="219"/>
                  <a:pt x="80" y="218"/>
                  <a:pt x="80" y="218"/>
                </a:cubicBezTo>
                <a:cubicBezTo>
                  <a:pt x="80" y="218"/>
                  <a:pt x="80" y="218"/>
                  <a:pt x="79" y="218"/>
                </a:cubicBezTo>
                <a:close/>
                <a:moveTo>
                  <a:pt x="45" y="192"/>
                </a:moveTo>
                <a:cubicBezTo>
                  <a:pt x="45" y="192"/>
                  <a:pt x="47" y="192"/>
                  <a:pt x="46" y="191"/>
                </a:cubicBezTo>
                <a:cubicBezTo>
                  <a:pt x="46" y="192"/>
                  <a:pt x="45" y="191"/>
                  <a:pt x="45" y="192"/>
                </a:cubicBezTo>
                <a:close/>
                <a:moveTo>
                  <a:pt x="42" y="196"/>
                </a:moveTo>
                <a:cubicBezTo>
                  <a:pt x="44" y="196"/>
                  <a:pt x="43" y="194"/>
                  <a:pt x="45" y="193"/>
                </a:cubicBezTo>
                <a:cubicBezTo>
                  <a:pt x="44" y="193"/>
                  <a:pt x="44" y="193"/>
                  <a:pt x="44" y="193"/>
                </a:cubicBezTo>
                <a:cubicBezTo>
                  <a:pt x="44" y="194"/>
                  <a:pt x="42" y="194"/>
                  <a:pt x="42" y="196"/>
                </a:cubicBezTo>
                <a:close/>
                <a:moveTo>
                  <a:pt x="49" y="199"/>
                </a:moveTo>
                <a:cubicBezTo>
                  <a:pt x="49" y="198"/>
                  <a:pt x="50" y="198"/>
                  <a:pt x="49" y="197"/>
                </a:cubicBezTo>
                <a:cubicBezTo>
                  <a:pt x="49" y="198"/>
                  <a:pt x="48" y="198"/>
                  <a:pt x="49" y="199"/>
                </a:cubicBezTo>
                <a:close/>
                <a:moveTo>
                  <a:pt x="67" y="214"/>
                </a:moveTo>
                <a:cubicBezTo>
                  <a:pt x="67" y="214"/>
                  <a:pt x="66" y="215"/>
                  <a:pt x="67" y="215"/>
                </a:cubicBezTo>
                <a:cubicBezTo>
                  <a:pt x="66" y="214"/>
                  <a:pt x="68" y="214"/>
                  <a:pt x="68" y="214"/>
                </a:cubicBezTo>
                <a:cubicBezTo>
                  <a:pt x="67" y="214"/>
                  <a:pt x="67" y="214"/>
                  <a:pt x="67" y="214"/>
                </a:cubicBezTo>
                <a:close/>
                <a:moveTo>
                  <a:pt x="72" y="224"/>
                </a:moveTo>
                <a:cubicBezTo>
                  <a:pt x="72" y="224"/>
                  <a:pt x="74" y="222"/>
                  <a:pt x="74" y="221"/>
                </a:cubicBezTo>
                <a:cubicBezTo>
                  <a:pt x="74" y="222"/>
                  <a:pt x="72" y="224"/>
                  <a:pt x="72" y="224"/>
                </a:cubicBezTo>
                <a:close/>
                <a:moveTo>
                  <a:pt x="59" y="212"/>
                </a:moveTo>
                <a:cubicBezTo>
                  <a:pt x="59" y="211"/>
                  <a:pt x="61" y="211"/>
                  <a:pt x="61" y="211"/>
                </a:cubicBezTo>
                <a:cubicBezTo>
                  <a:pt x="60" y="211"/>
                  <a:pt x="59" y="211"/>
                  <a:pt x="59" y="212"/>
                </a:cubicBezTo>
                <a:close/>
                <a:moveTo>
                  <a:pt x="71" y="219"/>
                </a:moveTo>
                <a:cubicBezTo>
                  <a:pt x="71" y="219"/>
                  <a:pt x="70" y="219"/>
                  <a:pt x="70" y="218"/>
                </a:cubicBezTo>
                <a:cubicBezTo>
                  <a:pt x="70" y="219"/>
                  <a:pt x="70" y="219"/>
                  <a:pt x="71" y="219"/>
                </a:cubicBezTo>
                <a:close/>
                <a:moveTo>
                  <a:pt x="41" y="197"/>
                </a:moveTo>
                <a:cubicBezTo>
                  <a:pt x="42" y="198"/>
                  <a:pt x="42" y="197"/>
                  <a:pt x="42" y="196"/>
                </a:cubicBezTo>
                <a:cubicBezTo>
                  <a:pt x="42" y="196"/>
                  <a:pt x="42" y="196"/>
                  <a:pt x="41" y="197"/>
                </a:cubicBezTo>
                <a:close/>
                <a:moveTo>
                  <a:pt x="57" y="214"/>
                </a:moveTo>
                <a:cubicBezTo>
                  <a:pt x="57" y="214"/>
                  <a:pt x="57" y="214"/>
                  <a:pt x="57" y="215"/>
                </a:cubicBezTo>
                <a:cubicBezTo>
                  <a:pt x="58" y="214"/>
                  <a:pt x="58" y="214"/>
                  <a:pt x="58" y="213"/>
                </a:cubicBezTo>
                <a:cubicBezTo>
                  <a:pt x="58" y="214"/>
                  <a:pt x="58" y="214"/>
                  <a:pt x="57" y="214"/>
                </a:cubicBezTo>
                <a:close/>
                <a:moveTo>
                  <a:pt x="62" y="219"/>
                </a:moveTo>
                <a:cubicBezTo>
                  <a:pt x="62" y="218"/>
                  <a:pt x="62" y="218"/>
                  <a:pt x="62" y="218"/>
                </a:cubicBezTo>
                <a:cubicBezTo>
                  <a:pt x="61" y="218"/>
                  <a:pt x="61" y="218"/>
                  <a:pt x="62" y="219"/>
                </a:cubicBezTo>
                <a:close/>
                <a:moveTo>
                  <a:pt x="62" y="219"/>
                </a:moveTo>
                <a:cubicBezTo>
                  <a:pt x="62" y="220"/>
                  <a:pt x="63" y="220"/>
                  <a:pt x="63" y="220"/>
                </a:cubicBezTo>
                <a:cubicBezTo>
                  <a:pt x="63" y="220"/>
                  <a:pt x="62" y="219"/>
                  <a:pt x="62" y="219"/>
                </a:cubicBezTo>
                <a:close/>
                <a:moveTo>
                  <a:pt x="43" y="206"/>
                </a:moveTo>
                <a:cubicBezTo>
                  <a:pt x="43" y="205"/>
                  <a:pt x="44" y="204"/>
                  <a:pt x="43" y="204"/>
                </a:cubicBezTo>
                <a:cubicBezTo>
                  <a:pt x="42" y="205"/>
                  <a:pt x="42" y="205"/>
                  <a:pt x="43" y="206"/>
                </a:cubicBezTo>
                <a:close/>
                <a:moveTo>
                  <a:pt x="59" y="218"/>
                </a:moveTo>
                <a:cubicBezTo>
                  <a:pt x="60" y="219"/>
                  <a:pt x="60" y="218"/>
                  <a:pt x="60" y="217"/>
                </a:cubicBezTo>
                <a:cubicBezTo>
                  <a:pt x="60" y="217"/>
                  <a:pt x="59" y="218"/>
                  <a:pt x="59" y="218"/>
                </a:cubicBezTo>
                <a:close/>
                <a:moveTo>
                  <a:pt x="57" y="218"/>
                </a:moveTo>
                <a:cubicBezTo>
                  <a:pt x="57" y="217"/>
                  <a:pt x="58" y="217"/>
                  <a:pt x="58" y="216"/>
                </a:cubicBezTo>
                <a:cubicBezTo>
                  <a:pt x="58" y="216"/>
                  <a:pt x="57" y="217"/>
                  <a:pt x="57" y="218"/>
                </a:cubicBezTo>
                <a:close/>
                <a:moveTo>
                  <a:pt x="64" y="226"/>
                </a:moveTo>
                <a:cubicBezTo>
                  <a:pt x="65" y="225"/>
                  <a:pt x="66" y="225"/>
                  <a:pt x="66" y="224"/>
                </a:cubicBezTo>
                <a:cubicBezTo>
                  <a:pt x="66" y="224"/>
                  <a:pt x="66" y="224"/>
                  <a:pt x="66" y="223"/>
                </a:cubicBezTo>
                <a:cubicBezTo>
                  <a:pt x="65" y="224"/>
                  <a:pt x="64" y="225"/>
                  <a:pt x="64" y="226"/>
                </a:cubicBezTo>
                <a:close/>
                <a:moveTo>
                  <a:pt x="49" y="214"/>
                </a:moveTo>
                <a:cubicBezTo>
                  <a:pt x="50" y="214"/>
                  <a:pt x="51" y="213"/>
                  <a:pt x="51" y="212"/>
                </a:cubicBezTo>
                <a:cubicBezTo>
                  <a:pt x="50" y="213"/>
                  <a:pt x="49" y="213"/>
                  <a:pt x="49" y="214"/>
                </a:cubicBezTo>
                <a:close/>
                <a:moveTo>
                  <a:pt x="57" y="221"/>
                </a:moveTo>
                <a:cubicBezTo>
                  <a:pt x="58" y="220"/>
                  <a:pt x="59" y="220"/>
                  <a:pt x="59" y="219"/>
                </a:cubicBezTo>
                <a:cubicBezTo>
                  <a:pt x="58" y="219"/>
                  <a:pt x="56" y="220"/>
                  <a:pt x="57" y="221"/>
                </a:cubicBezTo>
                <a:close/>
                <a:moveTo>
                  <a:pt x="41" y="208"/>
                </a:moveTo>
                <a:cubicBezTo>
                  <a:pt x="41" y="208"/>
                  <a:pt x="41" y="207"/>
                  <a:pt x="41" y="207"/>
                </a:cubicBezTo>
                <a:cubicBezTo>
                  <a:pt x="41" y="207"/>
                  <a:pt x="40" y="208"/>
                  <a:pt x="41" y="208"/>
                </a:cubicBezTo>
                <a:close/>
                <a:moveTo>
                  <a:pt x="62" y="226"/>
                </a:moveTo>
                <a:cubicBezTo>
                  <a:pt x="62" y="225"/>
                  <a:pt x="63" y="225"/>
                  <a:pt x="62" y="224"/>
                </a:cubicBezTo>
                <a:cubicBezTo>
                  <a:pt x="62" y="225"/>
                  <a:pt x="61" y="225"/>
                  <a:pt x="62" y="226"/>
                </a:cubicBezTo>
                <a:close/>
                <a:moveTo>
                  <a:pt x="53" y="219"/>
                </a:moveTo>
                <a:cubicBezTo>
                  <a:pt x="54" y="219"/>
                  <a:pt x="54" y="220"/>
                  <a:pt x="55" y="219"/>
                </a:cubicBezTo>
                <a:cubicBezTo>
                  <a:pt x="54" y="219"/>
                  <a:pt x="54" y="218"/>
                  <a:pt x="53" y="219"/>
                </a:cubicBezTo>
                <a:close/>
                <a:moveTo>
                  <a:pt x="68" y="232"/>
                </a:moveTo>
                <a:cubicBezTo>
                  <a:pt x="69" y="233"/>
                  <a:pt x="70" y="231"/>
                  <a:pt x="69" y="231"/>
                </a:cubicBezTo>
                <a:cubicBezTo>
                  <a:pt x="69" y="231"/>
                  <a:pt x="69" y="232"/>
                  <a:pt x="68" y="232"/>
                </a:cubicBezTo>
                <a:close/>
                <a:moveTo>
                  <a:pt x="55" y="224"/>
                </a:moveTo>
                <a:cubicBezTo>
                  <a:pt x="56" y="223"/>
                  <a:pt x="57" y="222"/>
                  <a:pt x="57" y="221"/>
                </a:cubicBezTo>
                <a:cubicBezTo>
                  <a:pt x="56" y="222"/>
                  <a:pt x="56" y="223"/>
                  <a:pt x="55" y="224"/>
                </a:cubicBezTo>
                <a:close/>
                <a:moveTo>
                  <a:pt x="62" y="228"/>
                </a:moveTo>
                <a:cubicBezTo>
                  <a:pt x="63" y="228"/>
                  <a:pt x="63" y="228"/>
                  <a:pt x="64" y="228"/>
                </a:cubicBezTo>
                <a:cubicBezTo>
                  <a:pt x="63" y="227"/>
                  <a:pt x="64" y="227"/>
                  <a:pt x="63" y="226"/>
                </a:cubicBezTo>
                <a:cubicBezTo>
                  <a:pt x="63" y="227"/>
                  <a:pt x="62" y="228"/>
                  <a:pt x="62" y="228"/>
                </a:cubicBezTo>
                <a:close/>
                <a:moveTo>
                  <a:pt x="53" y="220"/>
                </a:moveTo>
                <a:cubicBezTo>
                  <a:pt x="53" y="220"/>
                  <a:pt x="54" y="219"/>
                  <a:pt x="53" y="219"/>
                </a:cubicBezTo>
                <a:cubicBezTo>
                  <a:pt x="52" y="221"/>
                  <a:pt x="51" y="222"/>
                  <a:pt x="53" y="220"/>
                </a:cubicBezTo>
                <a:close/>
                <a:moveTo>
                  <a:pt x="47" y="216"/>
                </a:moveTo>
                <a:cubicBezTo>
                  <a:pt x="47" y="217"/>
                  <a:pt x="46" y="217"/>
                  <a:pt x="47" y="218"/>
                </a:cubicBezTo>
                <a:cubicBezTo>
                  <a:pt x="47" y="217"/>
                  <a:pt x="47" y="217"/>
                  <a:pt x="48" y="217"/>
                </a:cubicBezTo>
                <a:cubicBezTo>
                  <a:pt x="48" y="216"/>
                  <a:pt x="48" y="216"/>
                  <a:pt x="47" y="216"/>
                </a:cubicBezTo>
                <a:close/>
                <a:moveTo>
                  <a:pt x="59" y="227"/>
                </a:moveTo>
                <a:cubicBezTo>
                  <a:pt x="59" y="227"/>
                  <a:pt x="59" y="227"/>
                  <a:pt x="59" y="228"/>
                </a:cubicBezTo>
                <a:cubicBezTo>
                  <a:pt x="59" y="227"/>
                  <a:pt x="60" y="227"/>
                  <a:pt x="60" y="226"/>
                </a:cubicBezTo>
                <a:cubicBezTo>
                  <a:pt x="60" y="227"/>
                  <a:pt x="59" y="226"/>
                  <a:pt x="59" y="227"/>
                </a:cubicBezTo>
                <a:close/>
                <a:moveTo>
                  <a:pt x="57" y="227"/>
                </a:moveTo>
                <a:cubicBezTo>
                  <a:pt x="57" y="227"/>
                  <a:pt x="59" y="226"/>
                  <a:pt x="58" y="226"/>
                </a:cubicBezTo>
                <a:cubicBezTo>
                  <a:pt x="58" y="226"/>
                  <a:pt x="57" y="226"/>
                  <a:pt x="57" y="227"/>
                </a:cubicBezTo>
                <a:close/>
                <a:moveTo>
                  <a:pt x="51" y="223"/>
                </a:moveTo>
                <a:cubicBezTo>
                  <a:pt x="51" y="222"/>
                  <a:pt x="52" y="222"/>
                  <a:pt x="52" y="221"/>
                </a:cubicBezTo>
                <a:cubicBezTo>
                  <a:pt x="51" y="222"/>
                  <a:pt x="51" y="222"/>
                  <a:pt x="51" y="223"/>
                </a:cubicBezTo>
                <a:close/>
                <a:moveTo>
                  <a:pt x="33" y="211"/>
                </a:moveTo>
                <a:cubicBezTo>
                  <a:pt x="34" y="212"/>
                  <a:pt x="35" y="210"/>
                  <a:pt x="35" y="209"/>
                </a:cubicBezTo>
                <a:cubicBezTo>
                  <a:pt x="34" y="210"/>
                  <a:pt x="34" y="211"/>
                  <a:pt x="33" y="211"/>
                </a:cubicBezTo>
                <a:close/>
                <a:moveTo>
                  <a:pt x="40" y="214"/>
                </a:moveTo>
                <a:cubicBezTo>
                  <a:pt x="40" y="214"/>
                  <a:pt x="41" y="214"/>
                  <a:pt x="40" y="213"/>
                </a:cubicBezTo>
                <a:cubicBezTo>
                  <a:pt x="40" y="213"/>
                  <a:pt x="39" y="214"/>
                  <a:pt x="40" y="214"/>
                </a:cubicBezTo>
                <a:close/>
                <a:moveTo>
                  <a:pt x="35" y="215"/>
                </a:moveTo>
                <a:cubicBezTo>
                  <a:pt x="36" y="215"/>
                  <a:pt x="37" y="214"/>
                  <a:pt x="37" y="213"/>
                </a:cubicBezTo>
                <a:cubicBezTo>
                  <a:pt x="36" y="214"/>
                  <a:pt x="35" y="215"/>
                  <a:pt x="35" y="215"/>
                </a:cubicBezTo>
                <a:close/>
                <a:moveTo>
                  <a:pt x="48" y="223"/>
                </a:moveTo>
                <a:cubicBezTo>
                  <a:pt x="49" y="223"/>
                  <a:pt x="49" y="222"/>
                  <a:pt x="48" y="222"/>
                </a:cubicBezTo>
                <a:cubicBezTo>
                  <a:pt x="48" y="222"/>
                  <a:pt x="48" y="223"/>
                  <a:pt x="48" y="223"/>
                </a:cubicBezTo>
                <a:close/>
                <a:moveTo>
                  <a:pt x="38" y="217"/>
                </a:moveTo>
                <a:cubicBezTo>
                  <a:pt x="38" y="217"/>
                  <a:pt x="39" y="216"/>
                  <a:pt x="39" y="215"/>
                </a:cubicBezTo>
                <a:lnTo>
                  <a:pt x="38" y="217"/>
                </a:lnTo>
                <a:close/>
                <a:moveTo>
                  <a:pt x="43" y="223"/>
                </a:moveTo>
                <a:cubicBezTo>
                  <a:pt x="43" y="223"/>
                  <a:pt x="45" y="222"/>
                  <a:pt x="44" y="221"/>
                </a:cubicBezTo>
                <a:cubicBezTo>
                  <a:pt x="44" y="222"/>
                  <a:pt x="42" y="223"/>
                  <a:pt x="43" y="223"/>
                </a:cubicBezTo>
                <a:close/>
                <a:moveTo>
                  <a:pt x="62" y="237"/>
                </a:moveTo>
                <a:cubicBezTo>
                  <a:pt x="62" y="237"/>
                  <a:pt x="63" y="236"/>
                  <a:pt x="62" y="235"/>
                </a:cubicBezTo>
                <a:cubicBezTo>
                  <a:pt x="62" y="236"/>
                  <a:pt x="61" y="237"/>
                  <a:pt x="62" y="237"/>
                </a:cubicBezTo>
                <a:close/>
                <a:moveTo>
                  <a:pt x="30" y="213"/>
                </a:moveTo>
                <a:cubicBezTo>
                  <a:pt x="30" y="212"/>
                  <a:pt x="31" y="212"/>
                  <a:pt x="30" y="211"/>
                </a:cubicBezTo>
                <a:cubicBezTo>
                  <a:pt x="30" y="212"/>
                  <a:pt x="29" y="212"/>
                  <a:pt x="30" y="213"/>
                </a:cubicBezTo>
                <a:close/>
                <a:moveTo>
                  <a:pt x="49" y="228"/>
                </a:moveTo>
                <a:cubicBezTo>
                  <a:pt x="50" y="229"/>
                  <a:pt x="50" y="227"/>
                  <a:pt x="50" y="228"/>
                </a:cubicBezTo>
                <a:cubicBezTo>
                  <a:pt x="51" y="227"/>
                  <a:pt x="51" y="227"/>
                  <a:pt x="51" y="227"/>
                </a:cubicBezTo>
                <a:cubicBezTo>
                  <a:pt x="51" y="227"/>
                  <a:pt x="51" y="227"/>
                  <a:pt x="51" y="227"/>
                </a:cubicBezTo>
                <a:cubicBezTo>
                  <a:pt x="50" y="228"/>
                  <a:pt x="49" y="227"/>
                  <a:pt x="49" y="228"/>
                </a:cubicBezTo>
                <a:close/>
                <a:moveTo>
                  <a:pt x="44" y="225"/>
                </a:moveTo>
                <a:cubicBezTo>
                  <a:pt x="44" y="224"/>
                  <a:pt x="45" y="224"/>
                  <a:pt x="44" y="223"/>
                </a:cubicBezTo>
                <a:cubicBezTo>
                  <a:pt x="44" y="224"/>
                  <a:pt x="44" y="224"/>
                  <a:pt x="44" y="225"/>
                </a:cubicBezTo>
                <a:close/>
                <a:moveTo>
                  <a:pt x="64" y="238"/>
                </a:moveTo>
                <a:cubicBezTo>
                  <a:pt x="63" y="238"/>
                  <a:pt x="63" y="239"/>
                  <a:pt x="63" y="239"/>
                </a:cubicBezTo>
                <a:cubicBezTo>
                  <a:pt x="64" y="239"/>
                  <a:pt x="64" y="239"/>
                  <a:pt x="64" y="238"/>
                </a:cubicBezTo>
                <a:close/>
                <a:moveTo>
                  <a:pt x="29" y="217"/>
                </a:moveTo>
                <a:cubicBezTo>
                  <a:pt x="30" y="217"/>
                  <a:pt x="30" y="216"/>
                  <a:pt x="30" y="215"/>
                </a:cubicBezTo>
                <a:cubicBezTo>
                  <a:pt x="30" y="216"/>
                  <a:pt x="29" y="216"/>
                  <a:pt x="29" y="217"/>
                </a:cubicBezTo>
                <a:close/>
                <a:moveTo>
                  <a:pt x="55" y="237"/>
                </a:moveTo>
                <a:cubicBezTo>
                  <a:pt x="55" y="236"/>
                  <a:pt x="56" y="236"/>
                  <a:pt x="56" y="235"/>
                </a:cubicBezTo>
                <a:cubicBezTo>
                  <a:pt x="55" y="235"/>
                  <a:pt x="55" y="236"/>
                  <a:pt x="55" y="237"/>
                </a:cubicBezTo>
                <a:close/>
                <a:moveTo>
                  <a:pt x="47" y="231"/>
                </a:moveTo>
                <a:cubicBezTo>
                  <a:pt x="47" y="232"/>
                  <a:pt x="48" y="230"/>
                  <a:pt x="48" y="230"/>
                </a:cubicBezTo>
                <a:cubicBezTo>
                  <a:pt x="47" y="230"/>
                  <a:pt x="47" y="230"/>
                  <a:pt x="47" y="231"/>
                </a:cubicBezTo>
                <a:close/>
                <a:moveTo>
                  <a:pt x="61" y="240"/>
                </a:moveTo>
                <a:cubicBezTo>
                  <a:pt x="62" y="240"/>
                  <a:pt x="61" y="240"/>
                  <a:pt x="61" y="239"/>
                </a:cubicBezTo>
                <a:cubicBezTo>
                  <a:pt x="61" y="240"/>
                  <a:pt x="61" y="240"/>
                  <a:pt x="61" y="240"/>
                </a:cubicBezTo>
                <a:close/>
                <a:moveTo>
                  <a:pt x="34" y="223"/>
                </a:moveTo>
                <a:cubicBezTo>
                  <a:pt x="34" y="222"/>
                  <a:pt x="35" y="222"/>
                  <a:pt x="35" y="221"/>
                </a:cubicBezTo>
                <a:cubicBezTo>
                  <a:pt x="34" y="221"/>
                  <a:pt x="33" y="222"/>
                  <a:pt x="34" y="223"/>
                </a:cubicBezTo>
                <a:close/>
                <a:moveTo>
                  <a:pt x="26" y="217"/>
                </a:moveTo>
                <a:cubicBezTo>
                  <a:pt x="26" y="217"/>
                  <a:pt x="27" y="217"/>
                  <a:pt x="26" y="216"/>
                </a:cubicBezTo>
                <a:cubicBezTo>
                  <a:pt x="26" y="217"/>
                  <a:pt x="26" y="217"/>
                  <a:pt x="26" y="217"/>
                </a:cubicBezTo>
                <a:close/>
                <a:moveTo>
                  <a:pt x="32" y="222"/>
                </a:moveTo>
                <a:cubicBezTo>
                  <a:pt x="33" y="222"/>
                  <a:pt x="33" y="222"/>
                  <a:pt x="33" y="221"/>
                </a:cubicBezTo>
                <a:cubicBezTo>
                  <a:pt x="32" y="221"/>
                  <a:pt x="32" y="222"/>
                  <a:pt x="32" y="222"/>
                </a:cubicBezTo>
                <a:close/>
                <a:moveTo>
                  <a:pt x="27" y="218"/>
                </a:moveTo>
                <a:cubicBezTo>
                  <a:pt x="27" y="219"/>
                  <a:pt x="26" y="220"/>
                  <a:pt x="27" y="221"/>
                </a:cubicBezTo>
                <a:cubicBezTo>
                  <a:pt x="27" y="220"/>
                  <a:pt x="27" y="220"/>
                  <a:pt x="28" y="219"/>
                </a:cubicBezTo>
                <a:cubicBezTo>
                  <a:pt x="28" y="219"/>
                  <a:pt x="28" y="218"/>
                  <a:pt x="27" y="218"/>
                </a:cubicBezTo>
                <a:close/>
                <a:moveTo>
                  <a:pt x="32" y="225"/>
                </a:moveTo>
                <a:cubicBezTo>
                  <a:pt x="33" y="224"/>
                  <a:pt x="33" y="224"/>
                  <a:pt x="34" y="223"/>
                </a:cubicBezTo>
                <a:cubicBezTo>
                  <a:pt x="33" y="223"/>
                  <a:pt x="33" y="223"/>
                  <a:pt x="33" y="223"/>
                </a:cubicBezTo>
                <a:cubicBezTo>
                  <a:pt x="32" y="223"/>
                  <a:pt x="32" y="224"/>
                  <a:pt x="32" y="225"/>
                </a:cubicBezTo>
                <a:close/>
                <a:moveTo>
                  <a:pt x="23" y="221"/>
                </a:moveTo>
                <a:cubicBezTo>
                  <a:pt x="24" y="220"/>
                  <a:pt x="25" y="219"/>
                  <a:pt x="26" y="217"/>
                </a:cubicBezTo>
                <a:cubicBezTo>
                  <a:pt x="25" y="219"/>
                  <a:pt x="24" y="220"/>
                  <a:pt x="23" y="221"/>
                </a:cubicBezTo>
                <a:close/>
                <a:moveTo>
                  <a:pt x="57" y="242"/>
                </a:moveTo>
                <a:cubicBezTo>
                  <a:pt x="58" y="243"/>
                  <a:pt x="58" y="243"/>
                  <a:pt x="58" y="243"/>
                </a:cubicBezTo>
                <a:cubicBezTo>
                  <a:pt x="59" y="243"/>
                  <a:pt x="58" y="242"/>
                  <a:pt x="58" y="241"/>
                </a:cubicBezTo>
                <a:lnTo>
                  <a:pt x="57" y="242"/>
                </a:lnTo>
                <a:close/>
                <a:moveTo>
                  <a:pt x="25" y="220"/>
                </a:moveTo>
                <a:cubicBezTo>
                  <a:pt x="26" y="220"/>
                  <a:pt x="26" y="219"/>
                  <a:pt x="26" y="218"/>
                </a:cubicBezTo>
                <a:cubicBezTo>
                  <a:pt x="26" y="218"/>
                  <a:pt x="25" y="219"/>
                  <a:pt x="25" y="220"/>
                </a:cubicBezTo>
                <a:close/>
                <a:moveTo>
                  <a:pt x="44" y="234"/>
                </a:moveTo>
                <a:cubicBezTo>
                  <a:pt x="44" y="234"/>
                  <a:pt x="45" y="233"/>
                  <a:pt x="45" y="233"/>
                </a:cubicBezTo>
                <a:cubicBezTo>
                  <a:pt x="44" y="233"/>
                  <a:pt x="43" y="233"/>
                  <a:pt x="44" y="234"/>
                </a:cubicBezTo>
                <a:close/>
                <a:moveTo>
                  <a:pt x="49" y="243"/>
                </a:moveTo>
                <a:cubicBezTo>
                  <a:pt x="50" y="242"/>
                  <a:pt x="52" y="240"/>
                  <a:pt x="52" y="239"/>
                </a:cubicBezTo>
                <a:cubicBezTo>
                  <a:pt x="51" y="241"/>
                  <a:pt x="49" y="241"/>
                  <a:pt x="49" y="243"/>
                </a:cubicBezTo>
                <a:close/>
                <a:moveTo>
                  <a:pt x="31" y="225"/>
                </a:moveTo>
                <a:cubicBezTo>
                  <a:pt x="32" y="225"/>
                  <a:pt x="31" y="226"/>
                  <a:pt x="31" y="226"/>
                </a:cubicBezTo>
                <a:cubicBezTo>
                  <a:pt x="32" y="226"/>
                  <a:pt x="32" y="226"/>
                  <a:pt x="32" y="225"/>
                </a:cubicBezTo>
                <a:cubicBezTo>
                  <a:pt x="32" y="225"/>
                  <a:pt x="32" y="225"/>
                  <a:pt x="31" y="225"/>
                </a:cubicBezTo>
                <a:close/>
                <a:moveTo>
                  <a:pt x="42" y="242"/>
                </a:moveTo>
                <a:cubicBezTo>
                  <a:pt x="43" y="241"/>
                  <a:pt x="45" y="239"/>
                  <a:pt x="46" y="236"/>
                </a:cubicBezTo>
                <a:cubicBezTo>
                  <a:pt x="46" y="237"/>
                  <a:pt x="46" y="238"/>
                  <a:pt x="47" y="237"/>
                </a:cubicBezTo>
                <a:cubicBezTo>
                  <a:pt x="47" y="236"/>
                  <a:pt x="46" y="236"/>
                  <a:pt x="46" y="235"/>
                </a:cubicBezTo>
                <a:cubicBezTo>
                  <a:pt x="45" y="238"/>
                  <a:pt x="42" y="240"/>
                  <a:pt x="42" y="242"/>
                </a:cubicBezTo>
                <a:close/>
                <a:moveTo>
                  <a:pt x="23" y="220"/>
                </a:moveTo>
                <a:cubicBezTo>
                  <a:pt x="23" y="220"/>
                  <a:pt x="22" y="220"/>
                  <a:pt x="23" y="219"/>
                </a:cubicBezTo>
                <a:cubicBezTo>
                  <a:pt x="22" y="219"/>
                  <a:pt x="22" y="219"/>
                  <a:pt x="22" y="219"/>
                </a:cubicBezTo>
                <a:cubicBezTo>
                  <a:pt x="22" y="219"/>
                  <a:pt x="22" y="221"/>
                  <a:pt x="23" y="220"/>
                </a:cubicBezTo>
                <a:close/>
                <a:moveTo>
                  <a:pt x="30" y="227"/>
                </a:moveTo>
                <a:cubicBezTo>
                  <a:pt x="30" y="227"/>
                  <a:pt x="30" y="227"/>
                  <a:pt x="31" y="228"/>
                </a:cubicBezTo>
                <a:cubicBezTo>
                  <a:pt x="31" y="227"/>
                  <a:pt x="31" y="227"/>
                  <a:pt x="31" y="227"/>
                </a:cubicBezTo>
                <a:cubicBezTo>
                  <a:pt x="31" y="226"/>
                  <a:pt x="32" y="227"/>
                  <a:pt x="31" y="226"/>
                </a:cubicBezTo>
                <a:cubicBezTo>
                  <a:pt x="31" y="226"/>
                  <a:pt x="31" y="226"/>
                  <a:pt x="30" y="227"/>
                </a:cubicBezTo>
                <a:close/>
                <a:moveTo>
                  <a:pt x="31" y="230"/>
                </a:moveTo>
                <a:cubicBezTo>
                  <a:pt x="32" y="229"/>
                  <a:pt x="33" y="228"/>
                  <a:pt x="33" y="228"/>
                </a:cubicBezTo>
                <a:cubicBezTo>
                  <a:pt x="32" y="228"/>
                  <a:pt x="31" y="229"/>
                  <a:pt x="31" y="230"/>
                </a:cubicBezTo>
                <a:close/>
                <a:moveTo>
                  <a:pt x="57" y="246"/>
                </a:moveTo>
                <a:cubicBezTo>
                  <a:pt x="57" y="246"/>
                  <a:pt x="57" y="246"/>
                  <a:pt x="58" y="246"/>
                </a:cubicBezTo>
                <a:cubicBezTo>
                  <a:pt x="57" y="246"/>
                  <a:pt x="57" y="246"/>
                  <a:pt x="57" y="246"/>
                </a:cubicBezTo>
                <a:close/>
                <a:moveTo>
                  <a:pt x="21" y="224"/>
                </a:moveTo>
                <a:cubicBezTo>
                  <a:pt x="22" y="224"/>
                  <a:pt x="22" y="223"/>
                  <a:pt x="22" y="223"/>
                </a:cubicBezTo>
                <a:cubicBezTo>
                  <a:pt x="22" y="223"/>
                  <a:pt x="21" y="224"/>
                  <a:pt x="21" y="224"/>
                </a:cubicBezTo>
                <a:close/>
                <a:moveTo>
                  <a:pt x="52" y="249"/>
                </a:moveTo>
                <a:cubicBezTo>
                  <a:pt x="52" y="249"/>
                  <a:pt x="52" y="249"/>
                  <a:pt x="51" y="249"/>
                </a:cubicBezTo>
                <a:cubicBezTo>
                  <a:pt x="52" y="250"/>
                  <a:pt x="52" y="249"/>
                  <a:pt x="52" y="250"/>
                </a:cubicBezTo>
                <a:cubicBezTo>
                  <a:pt x="53" y="248"/>
                  <a:pt x="53" y="248"/>
                  <a:pt x="54" y="247"/>
                </a:cubicBezTo>
                <a:cubicBezTo>
                  <a:pt x="53" y="247"/>
                  <a:pt x="52" y="248"/>
                  <a:pt x="52" y="249"/>
                </a:cubicBezTo>
                <a:close/>
                <a:moveTo>
                  <a:pt x="29" y="230"/>
                </a:moveTo>
                <a:cubicBezTo>
                  <a:pt x="29" y="230"/>
                  <a:pt x="29" y="230"/>
                  <a:pt x="29" y="230"/>
                </a:cubicBezTo>
                <a:cubicBezTo>
                  <a:pt x="29" y="229"/>
                  <a:pt x="28" y="230"/>
                  <a:pt x="29" y="230"/>
                </a:cubicBezTo>
                <a:close/>
                <a:moveTo>
                  <a:pt x="54" y="249"/>
                </a:moveTo>
                <a:cubicBezTo>
                  <a:pt x="55" y="250"/>
                  <a:pt x="54" y="251"/>
                  <a:pt x="55" y="250"/>
                </a:cubicBezTo>
                <a:cubicBezTo>
                  <a:pt x="56" y="251"/>
                  <a:pt x="55" y="250"/>
                  <a:pt x="55" y="251"/>
                </a:cubicBezTo>
                <a:cubicBezTo>
                  <a:pt x="56" y="251"/>
                  <a:pt x="56" y="250"/>
                  <a:pt x="56" y="250"/>
                </a:cubicBezTo>
                <a:cubicBezTo>
                  <a:pt x="55" y="249"/>
                  <a:pt x="55" y="249"/>
                  <a:pt x="54" y="249"/>
                </a:cubicBezTo>
                <a:close/>
                <a:moveTo>
                  <a:pt x="47" y="245"/>
                </a:moveTo>
                <a:cubicBezTo>
                  <a:pt x="47" y="246"/>
                  <a:pt x="46" y="246"/>
                  <a:pt x="47" y="246"/>
                </a:cubicBezTo>
                <a:cubicBezTo>
                  <a:pt x="48" y="245"/>
                  <a:pt x="48" y="245"/>
                  <a:pt x="48" y="245"/>
                </a:cubicBezTo>
                <a:cubicBezTo>
                  <a:pt x="48" y="245"/>
                  <a:pt x="47" y="245"/>
                  <a:pt x="47" y="245"/>
                </a:cubicBezTo>
                <a:close/>
                <a:moveTo>
                  <a:pt x="28" y="231"/>
                </a:moveTo>
                <a:cubicBezTo>
                  <a:pt x="28" y="232"/>
                  <a:pt x="27" y="232"/>
                  <a:pt x="27" y="233"/>
                </a:cubicBezTo>
                <a:cubicBezTo>
                  <a:pt x="28" y="232"/>
                  <a:pt x="28" y="231"/>
                  <a:pt x="28" y="231"/>
                </a:cubicBezTo>
                <a:cubicBezTo>
                  <a:pt x="28" y="231"/>
                  <a:pt x="28" y="230"/>
                  <a:pt x="28" y="231"/>
                </a:cubicBezTo>
                <a:close/>
                <a:moveTo>
                  <a:pt x="28" y="235"/>
                </a:moveTo>
                <a:cubicBezTo>
                  <a:pt x="29" y="234"/>
                  <a:pt x="30" y="233"/>
                  <a:pt x="29" y="232"/>
                </a:cubicBezTo>
                <a:cubicBezTo>
                  <a:pt x="29" y="233"/>
                  <a:pt x="29" y="234"/>
                  <a:pt x="28" y="235"/>
                </a:cubicBezTo>
                <a:close/>
                <a:moveTo>
                  <a:pt x="48" y="247"/>
                </a:moveTo>
                <a:cubicBezTo>
                  <a:pt x="48" y="248"/>
                  <a:pt x="49" y="248"/>
                  <a:pt x="49" y="248"/>
                </a:cubicBezTo>
                <a:cubicBezTo>
                  <a:pt x="49" y="248"/>
                  <a:pt x="49" y="248"/>
                  <a:pt x="49" y="248"/>
                </a:cubicBezTo>
                <a:cubicBezTo>
                  <a:pt x="49" y="248"/>
                  <a:pt x="49" y="247"/>
                  <a:pt x="48" y="247"/>
                </a:cubicBezTo>
                <a:close/>
                <a:moveTo>
                  <a:pt x="17" y="226"/>
                </a:moveTo>
                <a:cubicBezTo>
                  <a:pt x="17" y="226"/>
                  <a:pt x="17" y="227"/>
                  <a:pt x="17" y="227"/>
                </a:cubicBezTo>
                <a:cubicBezTo>
                  <a:pt x="17" y="226"/>
                  <a:pt x="18" y="227"/>
                  <a:pt x="18" y="227"/>
                </a:cubicBezTo>
                <a:cubicBezTo>
                  <a:pt x="18" y="226"/>
                  <a:pt x="17" y="226"/>
                  <a:pt x="17" y="225"/>
                </a:cubicBezTo>
                <a:lnTo>
                  <a:pt x="17" y="226"/>
                </a:lnTo>
                <a:close/>
                <a:moveTo>
                  <a:pt x="41" y="244"/>
                </a:moveTo>
                <a:cubicBezTo>
                  <a:pt x="41" y="244"/>
                  <a:pt x="42" y="243"/>
                  <a:pt x="41" y="243"/>
                </a:cubicBezTo>
                <a:cubicBezTo>
                  <a:pt x="40" y="245"/>
                  <a:pt x="39" y="245"/>
                  <a:pt x="41" y="244"/>
                </a:cubicBezTo>
                <a:close/>
                <a:moveTo>
                  <a:pt x="50" y="252"/>
                </a:moveTo>
                <a:cubicBezTo>
                  <a:pt x="50" y="251"/>
                  <a:pt x="51" y="252"/>
                  <a:pt x="51" y="252"/>
                </a:cubicBezTo>
                <a:cubicBezTo>
                  <a:pt x="50" y="252"/>
                  <a:pt x="51" y="251"/>
                  <a:pt x="51" y="250"/>
                </a:cubicBezTo>
                <a:cubicBezTo>
                  <a:pt x="51" y="252"/>
                  <a:pt x="49" y="251"/>
                  <a:pt x="50" y="252"/>
                </a:cubicBezTo>
                <a:close/>
                <a:moveTo>
                  <a:pt x="42" y="245"/>
                </a:moveTo>
                <a:cubicBezTo>
                  <a:pt x="42" y="246"/>
                  <a:pt x="42" y="246"/>
                  <a:pt x="43" y="246"/>
                </a:cubicBezTo>
                <a:cubicBezTo>
                  <a:pt x="43" y="245"/>
                  <a:pt x="42" y="245"/>
                  <a:pt x="42" y="245"/>
                </a:cubicBezTo>
                <a:close/>
                <a:moveTo>
                  <a:pt x="53" y="255"/>
                </a:moveTo>
                <a:cubicBezTo>
                  <a:pt x="53" y="254"/>
                  <a:pt x="54" y="254"/>
                  <a:pt x="53" y="253"/>
                </a:cubicBezTo>
                <a:cubicBezTo>
                  <a:pt x="53" y="254"/>
                  <a:pt x="52" y="254"/>
                  <a:pt x="53" y="255"/>
                </a:cubicBezTo>
                <a:close/>
                <a:moveTo>
                  <a:pt x="40" y="247"/>
                </a:moveTo>
                <a:cubicBezTo>
                  <a:pt x="41" y="247"/>
                  <a:pt x="42" y="246"/>
                  <a:pt x="41" y="246"/>
                </a:cubicBezTo>
                <a:lnTo>
                  <a:pt x="40" y="247"/>
                </a:lnTo>
                <a:close/>
                <a:moveTo>
                  <a:pt x="43" y="248"/>
                </a:moveTo>
                <a:cubicBezTo>
                  <a:pt x="44" y="249"/>
                  <a:pt x="44" y="249"/>
                  <a:pt x="44" y="249"/>
                </a:cubicBezTo>
                <a:cubicBezTo>
                  <a:pt x="44" y="248"/>
                  <a:pt x="43" y="248"/>
                  <a:pt x="43" y="248"/>
                </a:cubicBezTo>
                <a:close/>
                <a:moveTo>
                  <a:pt x="15" y="234"/>
                </a:moveTo>
                <a:cubicBezTo>
                  <a:pt x="15" y="233"/>
                  <a:pt x="15" y="233"/>
                  <a:pt x="15" y="232"/>
                </a:cubicBezTo>
                <a:cubicBezTo>
                  <a:pt x="15" y="233"/>
                  <a:pt x="15" y="233"/>
                  <a:pt x="15" y="233"/>
                </a:cubicBezTo>
                <a:cubicBezTo>
                  <a:pt x="16" y="234"/>
                  <a:pt x="16" y="234"/>
                  <a:pt x="16" y="234"/>
                </a:cubicBezTo>
                <a:cubicBezTo>
                  <a:pt x="17" y="232"/>
                  <a:pt x="17" y="233"/>
                  <a:pt x="18" y="231"/>
                </a:cubicBezTo>
                <a:cubicBezTo>
                  <a:pt x="18" y="231"/>
                  <a:pt x="17" y="231"/>
                  <a:pt x="17" y="230"/>
                </a:cubicBezTo>
                <a:cubicBezTo>
                  <a:pt x="17" y="230"/>
                  <a:pt x="17" y="231"/>
                  <a:pt x="17" y="230"/>
                </a:cubicBezTo>
                <a:cubicBezTo>
                  <a:pt x="17" y="232"/>
                  <a:pt x="16" y="232"/>
                  <a:pt x="15" y="234"/>
                </a:cubicBezTo>
                <a:close/>
                <a:moveTo>
                  <a:pt x="51" y="255"/>
                </a:moveTo>
                <a:cubicBezTo>
                  <a:pt x="51" y="256"/>
                  <a:pt x="50" y="257"/>
                  <a:pt x="51" y="257"/>
                </a:cubicBezTo>
                <a:cubicBezTo>
                  <a:pt x="51" y="256"/>
                  <a:pt x="52" y="256"/>
                  <a:pt x="52" y="255"/>
                </a:cubicBezTo>
                <a:cubicBezTo>
                  <a:pt x="51" y="255"/>
                  <a:pt x="51" y="255"/>
                  <a:pt x="51" y="255"/>
                </a:cubicBezTo>
                <a:close/>
                <a:moveTo>
                  <a:pt x="20" y="235"/>
                </a:moveTo>
                <a:cubicBezTo>
                  <a:pt x="19" y="235"/>
                  <a:pt x="19" y="236"/>
                  <a:pt x="19" y="236"/>
                </a:cubicBezTo>
                <a:cubicBezTo>
                  <a:pt x="20" y="236"/>
                  <a:pt x="20" y="236"/>
                  <a:pt x="20" y="236"/>
                </a:cubicBezTo>
                <a:cubicBezTo>
                  <a:pt x="20" y="236"/>
                  <a:pt x="21" y="235"/>
                  <a:pt x="21" y="235"/>
                </a:cubicBezTo>
                <a:cubicBezTo>
                  <a:pt x="20" y="235"/>
                  <a:pt x="20" y="236"/>
                  <a:pt x="20" y="235"/>
                </a:cubicBezTo>
                <a:close/>
                <a:moveTo>
                  <a:pt x="21" y="238"/>
                </a:moveTo>
                <a:cubicBezTo>
                  <a:pt x="21" y="237"/>
                  <a:pt x="22" y="237"/>
                  <a:pt x="22" y="236"/>
                </a:cubicBezTo>
                <a:cubicBezTo>
                  <a:pt x="21" y="236"/>
                  <a:pt x="21" y="237"/>
                  <a:pt x="21" y="238"/>
                </a:cubicBezTo>
                <a:close/>
                <a:moveTo>
                  <a:pt x="17" y="236"/>
                </a:moveTo>
                <a:cubicBezTo>
                  <a:pt x="18" y="236"/>
                  <a:pt x="18" y="235"/>
                  <a:pt x="18" y="235"/>
                </a:cubicBezTo>
                <a:cubicBezTo>
                  <a:pt x="18" y="235"/>
                  <a:pt x="17" y="236"/>
                  <a:pt x="17" y="236"/>
                </a:cubicBezTo>
                <a:close/>
                <a:moveTo>
                  <a:pt x="23" y="243"/>
                </a:moveTo>
                <a:cubicBezTo>
                  <a:pt x="24" y="243"/>
                  <a:pt x="25" y="241"/>
                  <a:pt x="26" y="240"/>
                </a:cubicBezTo>
                <a:cubicBezTo>
                  <a:pt x="25" y="240"/>
                  <a:pt x="25" y="240"/>
                  <a:pt x="25" y="240"/>
                </a:cubicBezTo>
                <a:cubicBezTo>
                  <a:pt x="24" y="241"/>
                  <a:pt x="24" y="242"/>
                  <a:pt x="23" y="243"/>
                </a:cubicBezTo>
                <a:close/>
                <a:moveTo>
                  <a:pt x="17" y="238"/>
                </a:moveTo>
                <a:cubicBezTo>
                  <a:pt x="17" y="237"/>
                  <a:pt x="18" y="237"/>
                  <a:pt x="18" y="236"/>
                </a:cubicBezTo>
                <a:cubicBezTo>
                  <a:pt x="17" y="236"/>
                  <a:pt x="16" y="237"/>
                  <a:pt x="17" y="238"/>
                </a:cubicBezTo>
                <a:close/>
                <a:moveTo>
                  <a:pt x="35" y="251"/>
                </a:moveTo>
                <a:cubicBezTo>
                  <a:pt x="35" y="252"/>
                  <a:pt x="36" y="250"/>
                  <a:pt x="36" y="250"/>
                </a:cubicBezTo>
                <a:lnTo>
                  <a:pt x="35" y="251"/>
                </a:lnTo>
                <a:close/>
                <a:moveTo>
                  <a:pt x="38" y="255"/>
                </a:moveTo>
                <a:cubicBezTo>
                  <a:pt x="39" y="254"/>
                  <a:pt x="39" y="254"/>
                  <a:pt x="39" y="254"/>
                </a:cubicBezTo>
                <a:cubicBezTo>
                  <a:pt x="39" y="254"/>
                  <a:pt x="38" y="254"/>
                  <a:pt x="38" y="255"/>
                </a:cubicBezTo>
                <a:close/>
                <a:moveTo>
                  <a:pt x="12" y="236"/>
                </a:moveTo>
                <a:cubicBezTo>
                  <a:pt x="12" y="236"/>
                  <a:pt x="12" y="237"/>
                  <a:pt x="12" y="237"/>
                </a:cubicBezTo>
                <a:cubicBezTo>
                  <a:pt x="13" y="236"/>
                  <a:pt x="13" y="236"/>
                  <a:pt x="13" y="236"/>
                </a:cubicBezTo>
                <a:cubicBezTo>
                  <a:pt x="13" y="236"/>
                  <a:pt x="12" y="236"/>
                  <a:pt x="12" y="236"/>
                </a:cubicBezTo>
                <a:close/>
                <a:moveTo>
                  <a:pt x="38" y="253"/>
                </a:moveTo>
                <a:cubicBezTo>
                  <a:pt x="36" y="252"/>
                  <a:pt x="36" y="252"/>
                  <a:pt x="36" y="252"/>
                </a:cubicBezTo>
                <a:cubicBezTo>
                  <a:pt x="36" y="253"/>
                  <a:pt x="37" y="254"/>
                  <a:pt x="38" y="253"/>
                </a:cubicBezTo>
                <a:close/>
                <a:moveTo>
                  <a:pt x="12" y="239"/>
                </a:moveTo>
                <a:cubicBezTo>
                  <a:pt x="13" y="238"/>
                  <a:pt x="13" y="238"/>
                  <a:pt x="13" y="238"/>
                </a:cubicBezTo>
                <a:cubicBezTo>
                  <a:pt x="13" y="238"/>
                  <a:pt x="13" y="239"/>
                  <a:pt x="13" y="238"/>
                </a:cubicBezTo>
                <a:cubicBezTo>
                  <a:pt x="12" y="238"/>
                  <a:pt x="14" y="237"/>
                  <a:pt x="13" y="237"/>
                </a:cubicBezTo>
                <a:cubicBezTo>
                  <a:pt x="12" y="237"/>
                  <a:pt x="12" y="238"/>
                  <a:pt x="12" y="239"/>
                </a:cubicBezTo>
                <a:close/>
                <a:moveTo>
                  <a:pt x="35" y="256"/>
                </a:moveTo>
                <a:cubicBezTo>
                  <a:pt x="35" y="256"/>
                  <a:pt x="36" y="257"/>
                  <a:pt x="36" y="257"/>
                </a:cubicBezTo>
                <a:cubicBezTo>
                  <a:pt x="36" y="256"/>
                  <a:pt x="35" y="256"/>
                  <a:pt x="35" y="256"/>
                </a:cubicBezTo>
                <a:close/>
                <a:moveTo>
                  <a:pt x="27" y="255"/>
                </a:moveTo>
                <a:cubicBezTo>
                  <a:pt x="27" y="255"/>
                  <a:pt x="28" y="254"/>
                  <a:pt x="28" y="254"/>
                </a:cubicBezTo>
                <a:cubicBezTo>
                  <a:pt x="27" y="254"/>
                  <a:pt x="27" y="254"/>
                  <a:pt x="27" y="255"/>
                </a:cubicBezTo>
                <a:close/>
                <a:moveTo>
                  <a:pt x="8" y="244"/>
                </a:moveTo>
                <a:cubicBezTo>
                  <a:pt x="7" y="244"/>
                  <a:pt x="7" y="244"/>
                  <a:pt x="7" y="244"/>
                </a:cubicBezTo>
                <a:cubicBezTo>
                  <a:pt x="8" y="245"/>
                  <a:pt x="8" y="243"/>
                  <a:pt x="7" y="243"/>
                </a:cubicBezTo>
                <a:cubicBezTo>
                  <a:pt x="7" y="243"/>
                  <a:pt x="7" y="243"/>
                  <a:pt x="8" y="244"/>
                </a:cubicBezTo>
                <a:close/>
                <a:moveTo>
                  <a:pt x="6" y="247"/>
                </a:moveTo>
                <a:cubicBezTo>
                  <a:pt x="7" y="248"/>
                  <a:pt x="9" y="244"/>
                  <a:pt x="8" y="244"/>
                </a:cubicBezTo>
                <a:cubicBezTo>
                  <a:pt x="7" y="245"/>
                  <a:pt x="7" y="246"/>
                  <a:pt x="6" y="247"/>
                </a:cubicBezTo>
                <a:close/>
                <a:moveTo>
                  <a:pt x="11" y="248"/>
                </a:moveTo>
                <a:cubicBezTo>
                  <a:pt x="12" y="248"/>
                  <a:pt x="12" y="247"/>
                  <a:pt x="11" y="247"/>
                </a:cubicBezTo>
                <a:cubicBezTo>
                  <a:pt x="11" y="247"/>
                  <a:pt x="11" y="248"/>
                  <a:pt x="11" y="248"/>
                </a:cubicBezTo>
                <a:close/>
                <a:moveTo>
                  <a:pt x="32" y="264"/>
                </a:moveTo>
                <a:cubicBezTo>
                  <a:pt x="33" y="264"/>
                  <a:pt x="33" y="264"/>
                  <a:pt x="33" y="263"/>
                </a:cubicBezTo>
                <a:cubicBezTo>
                  <a:pt x="32" y="263"/>
                  <a:pt x="32" y="263"/>
                  <a:pt x="32" y="264"/>
                </a:cubicBezTo>
                <a:close/>
                <a:moveTo>
                  <a:pt x="10" y="250"/>
                </a:moveTo>
                <a:cubicBezTo>
                  <a:pt x="10" y="250"/>
                  <a:pt x="11" y="249"/>
                  <a:pt x="11" y="249"/>
                </a:cubicBezTo>
                <a:cubicBezTo>
                  <a:pt x="10" y="248"/>
                  <a:pt x="10" y="248"/>
                  <a:pt x="10" y="248"/>
                </a:cubicBezTo>
                <a:cubicBezTo>
                  <a:pt x="10" y="249"/>
                  <a:pt x="9" y="249"/>
                  <a:pt x="10" y="250"/>
                </a:cubicBezTo>
                <a:close/>
                <a:moveTo>
                  <a:pt x="7" y="252"/>
                </a:moveTo>
                <a:cubicBezTo>
                  <a:pt x="7" y="251"/>
                  <a:pt x="9" y="249"/>
                  <a:pt x="8" y="248"/>
                </a:cubicBezTo>
                <a:cubicBezTo>
                  <a:pt x="8" y="249"/>
                  <a:pt x="6" y="251"/>
                  <a:pt x="7" y="252"/>
                </a:cubicBezTo>
                <a:close/>
                <a:moveTo>
                  <a:pt x="3" y="247"/>
                </a:moveTo>
                <a:cubicBezTo>
                  <a:pt x="3" y="246"/>
                  <a:pt x="4" y="246"/>
                  <a:pt x="4" y="246"/>
                </a:cubicBezTo>
                <a:cubicBezTo>
                  <a:pt x="3" y="246"/>
                  <a:pt x="2" y="246"/>
                  <a:pt x="3" y="247"/>
                </a:cubicBezTo>
                <a:close/>
                <a:moveTo>
                  <a:pt x="0" y="255"/>
                </a:moveTo>
                <a:cubicBezTo>
                  <a:pt x="1" y="253"/>
                  <a:pt x="3" y="253"/>
                  <a:pt x="2" y="251"/>
                </a:cubicBezTo>
                <a:cubicBezTo>
                  <a:pt x="2" y="253"/>
                  <a:pt x="0" y="254"/>
                  <a:pt x="0" y="255"/>
                </a:cubicBezTo>
                <a:close/>
                <a:moveTo>
                  <a:pt x="30" y="271"/>
                </a:moveTo>
                <a:cubicBezTo>
                  <a:pt x="30" y="271"/>
                  <a:pt x="31" y="271"/>
                  <a:pt x="31" y="271"/>
                </a:cubicBezTo>
                <a:cubicBezTo>
                  <a:pt x="31" y="271"/>
                  <a:pt x="30" y="270"/>
                  <a:pt x="30" y="271"/>
                </a:cubicBezTo>
                <a:close/>
                <a:moveTo>
                  <a:pt x="34" y="274"/>
                </a:moveTo>
                <a:cubicBezTo>
                  <a:pt x="35" y="275"/>
                  <a:pt x="34" y="275"/>
                  <a:pt x="35" y="275"/>
                </a:cubicBezTo>
                <a:cubicBezTo>
                  <a:pt x="36" y="275"/>
                  <a:pt x="35" y="275"/>
                  <a:pt x="35" y="274"/>
                </a:cubicBezTo>
                <a:cubicBezTo>
                  <a:pt x="35" y="274"/>
                  <a:pt x="35" y="274"/>
                  <a:pt x="34" y="274"/>
                </a:cubicBezTo>
                <a:close/>
                <a:moveTo>
                  <a:pt x="3" y="254"/>
                </a:moveTo>
                <a:cubicBezTo>
                  <a:pt x="2" y="254"/>
                  <a:pt x="2" y="254"/>
                  <a:pt x="2" y="253"/>
                </a:cubicBezTo>
                <a:cubicBezTo>
                  <a:pt x="2" y="254"/>
                  <a:pt x="2" y="254"/>
                  <a:pt x="2" y="254"/>
                </a:cubicBezTo>
                <a:cubicBezTo>
                  <a:pt x="2" y="254"/>
                  <a:pt x="4" y="254"/>
                  <a:pt x="3" y="253"/>
                </a:cubicBezTo>
                <a:lnTo>
                  <a:pt x="3" y="254"/>
                </a:lnTo>
                <a:close/>
                <a:moveTo>
                  <a:pt x="27" y="271"/>
                </a:moveTo>
                <a:cubicBezTo>
                  <a:pt x="27" y="271"/>
                  <a:pt x="27" y="272"/>
                  <a:pt x="28" y="271"/>
                </a:cubicBezTo>
                <a:cubicBezTo>
                  <a:pt x="28" y="271"/>
                  <a:pt x="27" y="270"/>
                  <a:pt x="27" y="271"/>
                </a:cubicBezTo>
                <a:close/>
                <a:moveTo>
                  <a:pt x="31" y="278"/>
                </a:moveTo>
                <a:cubicBezTo>
                  <a:pt x="31" y="277"/>
                  <a:pt x="30" y="277"/>
                  <a:pt x="30" y="276"/>
                </a:cubicBezTo>
                <a:cubicBezTo>
                  <a:pt x="30" y="277"/>
                  <a:pt x="31" y="277"/>
                  <a:pt x="31" y="278"/>
                </a:cubicBezTo>
                <a:close/>
                <a:moveTo>
                  <a:pt x="31" y="281"/>
                </a:moveTo>
                <a:cubicBezTo>
                  <a:pt x="32" y="281"/>
                  <a:pt x="32" y="281"/>
                  <a:pt x="32" y="281"/>
                </a:cubicBezTo>
                <a:cubicBezTo>
                  <a:pt x="32" y="280"/>
                  <a:pt x="32" y="280"/>
                  <a:pt x="33" y="280"/>
                </a:cubicBezTo>
                <a:cubicBezTo>
                  <a:pt x="33" y="280"/>
                  <a:pt x="33" y="279"/>
                  <a:pt x="33" y="279"/>
                </a:cubicBezTo>
                <a:cubicBezTo>
                  <a:pt x="32" y="280"/>
                  <a:pt x="32" y="281"/>
                  <a:pt x="31" y="281"/>
                </a:cubicBezTo>
                <a:close/>
                <a:moveTo>
                  <a:pt x="782" y="255"/>
                </a:moveTo>
                <a:cubicBezTo>
                  <a:pt x="781" y="255"/>
                  <a:pt x="779" y="253"/>
                  <a:pt x="779" y="256"/>
                </a:cubicBezTo>
                <a:cubicBezTo>
                  <a:pt x="781" y="259"/>
                  <a:pt x="782" y="261"/>
                  <a:pt x="783" y="263"/>
                </a:cubicBezTo>
                <a:cubicBezTo>
                  <a:pt x="781" y="263"/>
                  <a:pt x="777" y="259"/>
                  <a:pt x="774" y="258"/>
                </a:cubicBezTo>
                <a:cubicBezTo>
                  <a:pt x="775" y="259"/>
                  <a:pt x="777" y="263"/>
                  <a:pt x="778" y="264"/>
                </a:cubicBezTo>
                <a:cubicBezTo>
                  <a:pt x="779" y="267"/>
                  <a:pt x="779" y="268"/>
                  <a:pt x="780" y="271"/>
                </a:cubicBezTo>
                <a:cubicBezTo>
                  <a:pt x="779" y="271"/>
                  <a:pt x="779" y="271"/>
                  <a:pt x="779" y="272"/>
                </a:cubicBezTo>
                <a:cubicBezTo>
                  <a:pt x="776" y="269"/>
                  <a:pt x="775" y="267"/>
                  <a:pt x="772" y="264"/>
                </a:cubicBezTo>
                <a:cubicBezTo>
                  <a:pt x="771" y="262"/>
                  <a:pt x="772" y="262"/>
                  <a:pt x="771" y="260"/>
                </a:cubicBezTo>
                <a:cubicBezTo>
                  <a:pt x="770" y="259"/>
                  <a:pt x="767" y="254"/>
                  <a:pt x="766" y="252"/>
                </a:cubicBezTo>
                <a:cubicBezTo>
                  <a:pt x="766" y="254"/>
                  <a:pt x="763" y="249"/>
                  <a:pt x="762" y="246"/>
                </a:cubicBezTo>
                <a:cubicBezTo>
                  <a:pt x="763" y="250"/>
                  <a:pt x="761" y="249"/>
                  <a:pt x="764" y="255"/>
                </a:cubicBezTo>
                <a:cubicBezTo>
                  <a:pt x="763" y="252"/>
                  <a:pt x="764" y="254"/>
                  <a:pt x="765" y="256"/>
                </a:cubicBezTo>
                <a:cubicBezTo>
                  <a:pt x="765" y="257"/>
                  <a:pt x="765" y="255"/>
                  <a:pt x="765" y="255"/>
                </a:cubicBezTo>
                <a:cubicBezTo>
                  <a:pt x="766" y="256"/>
                  <a:pt x="766" y="257"/>
                  <a:pt x="766" y="258"/>
                </a:cubicBezTo>
                <a:cubicBezTo>
                  <a:pt x="767" y="259"/>
                  <a:pt x="768" y="260"/>
                  <a:pt x="770" y="260"/>
                </a:cubicBezTo>
                <a:cubicBezTo>
                  <a:pt x="770" y="262"/>
                  <a:pt x="771" y="264"/>
                  <a:pt x="772" y="267"/>
                </a:cubicBezTo>
                <a:cubicBezTo>
                  <a:pt x="771" y="267"/>
                  <a:pt x="768" y="261"/>
                  <a:pt x="769" y="264"/>
                </a:cubicBezTo>
                <a:cubicBezTo>
                  <a:pt x="768" y="262"/>
                  <a:pt x="766" y="259"/>
                  <a:pt x="766" y="260"/>
                </a:cubicBezTo>
                <a:cubicBezTo>
                  <a:pt x="766" y="259"/>
                  <a:pt x="764" y="256"/>
                  <a:pt x="764" y="255"/>
                </a:cubicBezTo>
                <a:cubicBezTo>
                  <a:pt x="763" y="254"/>
                  <a:pt x="762" y="254"/>
                  <a:pt x="761" y="253"/>
                </a:cubicBezTo>
                <a:cubicBezTo>
                  <a:pt x="761" y="252"/>
                  <a:pt x="762" y="253"/>
                  <a:pt x="762" y="252"/>
                </a:cubicBezTo>
                <a:cubicBezTo>
                  <a:pt x="762" y="251"/>
                  <a:pt x="761" y="249"/>
                  <a:pt x="761" y="249"/>
                </a:cubicBezTo>
                <a:cubicBezTo>
                  <a:pt x="757" y="243"/>
                  <a:pt x="757" y="246"/>
                  <a:pt x="752" y="241"/>
                </a:cubicBezTo>
                <a:cubicBezTo>
                  <a:pt x="752" y="241"/>
                  <a:pt x="755" y="244"/>
                  <a:pt x="755" y="245"/>
                </a:cubicBezTo>
                <a:cubicBezTo>
                  <a:pt x="755" y="246"/>
                  <a:pt x="755" y="245"/>
                  <a:pt x="755" y="244"/>
                </a:cubicBezTo>
                <a:cubicBezTo>
                  <a:pt x="755" y="244"/>
                  <a:pt x="755" y="246"/>
                  <a:pt x="756" y="246"/>
                </a:cubicBezTo>
                <a:cubicBezTo>
                  <a:pt x="757" y="248"/>
                  <a:pt x="756" y="247"/>
                  <a:pt x="757" y="249"/>
                </a:cubicBezTo>
                <a:cubicBezTo>
                  <a:pt x="755" y="246"/>
                  <a:pt x="755" y="248"/>
                  <a:pt x="753" y="248"/>
                </a:cubicBezTo>
                <a:cubicBezTo>
                  <a:pt x="752" y="245"/>
                  <a:pt x="751" y="244"/>
                  <a:pt x="750" y="245"/>
                </a:cubicBezTo>
                <a:cubicBezTo>
                  <a:pt x="748" y="242"/>
                  <a:pt x="747" y="243"/>
                  <a:pt x="745" y="239"/>
                </a:cubicBezTo>
                <a:cubicBezTo>
                  <a:pt x="744" y="239"/>
                  <a:pt x="744" y="239"/>
                  <a:pt x="744" y="239"/>
                </a:cubicBezTo>
                <a:cubicBezTo>
                  <a:pt x="743" y="237"/>
                  <a:pt x="741" y="236"/>
                  <a:pt x="739" y="233"/>
                </a:cubicBezTo>
                <a:cubicBezTo>
                  <a:pt x="739" y="232"/>
                  <a:pt x="739" y="231"/>
                  <a:pt x="740" y="231"/>
                </a:cubicBezTo>
                <a:cubicBezTo>
                  <a:pt x="741" y="233"/>
                  <a:pt x="741" y="234"/>
                  <a:pt x="742" y="234"/>
                </a:cubicBezTo>
                <a:cubicBezTo>
                  <a:pt x="742" y="234"/>
                  <a:pt x="741" y="231"/>
                  <a:pt x="743" y="234"/>
                </a:cubicBezTo>
                <a:cubicBezTo>
                  <a:pt x="743" y="233"/>
                  <a:pt x="742" y="232"/>
                  <a:pt x="741" y="231"/>
                </a:cubicBezTo>
                <a:cubicBezTo>
                  <a:pt x="740" y="230"/>
                  <a:pt x="741" y="231"/>
                  <a:pt x="740" y="231"/>
                </a:cubicBezTo>
                <a:cubicBezTo>
                  <a:pt x="739" y="227"/>
                  <a:pt x="737" y="229"/>
                  <a:pt x="736" y="226"/>
                </a:cubicBezTo>
                <a:cubicBezTo>
                  <a:pt x="736" y="227"/>
                  <a:pt x="735" y="226"/>
                  <a:pt x="733" y="224"/>
                </a:cubicBezTo>
                <a:cubicBezTo>
                  <a:pt x="734" y="226"/>
                  <a:pt x="737" y="229"/>
                  <a:pt x="738" y="231"/>
                </a:cubicBezTo>
                <a:cubicBezTo>
                  <a:pt x="735" y="229"/>
                  <a:pt x="728" y="217"/>
                  <a:pt x="726" y="218"/>
                </a:cubicBezTo>
                <a:cubicBezTo>
                  <a:pt x="724" y="215"/>
                  <a:pt x="723" y="213"/>
                  <a:pt x="721" y="210"/>
                </a:cubicBezTo>
                <a:cubicBezTo>
                  <a:pt x="715" y="205"/>
                  <a:pt x="707" y="195"/>
                  <a:pt x="698" y="186"/>
                </a:cubicBezTo>
                <a:cubicBezTo>
                  <a:pt x="698" y="186"/>
                  <a:pt x="701" y="188"/>
                  <a:pt x="700" y="188"/>
                </a:cubicBezTo>
                <a:cubicBezTo>
                  <a:pt x="696" y="184"/>
                  <a:pt x="693" y="182"/>
                  <a:pt x="688" y="177"/>
                </a:cubicBezTo>
                <a:cubicBezTo>
                  <a:pt x="689" y="178"/>
                  <a:pt x="690" y="178"/>
                  <a:pt x="690" y="177"/>
                </a:cubicBezTo>
                <a:cubicBezTo>
                  <a:pt x="689" y="176"/>
                  <a:pt x="689" y="176"/>
                  <a:pt x="689" y="176"/>
                </a:cubicBezTo>
                <a:cubicBezTo>
                  <a:pt x="687" y="174"/>
                  <a:pt x="689" y="177"/>
                  <a:pt x="688" y="177"/>
                </a:cubicBezTo>
                <a:cubicBezTo>
                  <a:pt x="686" y="175"/>
                  <a:pt x="687" y="175"/>
                  <a:pt x="686" y="174"/>
                </a:cubicBezTo>
                <a:cubicBezTo>
                  <a:pt x="684" y="172"/>
                  <a:pt x="686" y="174"/>
                  <a:pt x="684" y="173"/>
                </a:cubicBezTo>
                <a:cubicBezTo>
                  <a:pt x="683" y="172"/>
                  <a:pt x="682" y="169"/>
                  <a:pt x="681" y="170"/>
                </a:cubicBezTo>
                <a:cubicBezTo>
                  <a:pt x="680" y="169"/>
                  <a:pt x="681" y="169"/>
                  <a:pt x="681" y="169"/>
                </a:cubicBezTo>
                <a:cubicBezTo>
                  <a:pt x="680" y="168"/>
                  <a:pt x="679" y="168"/>
                  <a:pt x="678" y="168"/>
                </a:cubicBezTo>
                <a:cubicBezTo>
                  <a:pt x="676" y="165"/>
                  <a:pt x="672" y="163"/>
                  <a:pt x="672" y="161"/>
                </a:cubicBezTo>
                <a:cubicBezTo>
                  <a:pt x="670" y="160"/>
                  <a:pt x="662" y="154"/>
                  <a:pt x="657" y="149"/>
                </a:cubicBezTo>
                <a:cubicBezTo>
                  <a:pt x="660" y="152"/>
                  <a:pt x="654" y="146"/>
                  <a:pt x="654" y="146"/>
                </a:cubicBezTo>
                <a:cubicBezTo>
                  <a:pt x="653" y="145"/>
                  <a:pt x="653" y="145"/>
                  <a:pt x="652" y="145"/>
                </a:cubicBezTo>
                <a:cubicBezTo>
                  <a:pt x="648" y="142"/>
                  <a:pt x="644" y="139"/>
                  <a:pt x="645" y="138"/>
                </a:cubicBezTo>
                <a:cubicBezTo>
                  <a:pt x="641" y="135"/>
                  <a:pt x="641" y="135"/>
                  <a:pt x="641" y="135"/>
                </a:cubicBezTo>
                <a:cubicBezTo>
                  <a:pt x="642" y="137"/>
                  <a:pt x="641" y="136"/>
                  <a:pt x="640" y="136"/>
                </a:cubicBezTo>
                <a:cubicBezTo>
                  <a:pt x="637" y="133"/>
                  <a:pt x="636" y="133"/>
                  <a:pt x="633" y="130"/>
                </a:cubicBezTo>
                <a:cubicBezTo>
                  <a:pt x="633" y="130"/>
                  <a:pt x="632" y="129"/>
                  <a:pt x="633" y="129"/>
                </a:cubicBezTo>
                <a:cubicBezTo>
                  <a:pt x="629" y="126"/>
                  <a:pt x="631" y="129"/>
                  <a:pt x="629" y="128"/>
                </a:cubicBezTo>
                <a:cubicBezTo>
                  <a:pt x="628" y="126"/>
                  <a:pt x="625" y="124"/>
                  <a:pt x="622" y="123"/>
                </a:cubicBezTo>
                <a:cubicBezTo>
                  <a:pt x="626" y="124"/>
                  <a:pt x="620" y="120"/>
                  <a:pt x="618" y="120"/>
                </a:cubicBezTo>
                <a:cubicBezTo>
                  <a:pt x="618" y="120"/>
                  <a:pt x="620" y="122"/>
                  <a:pt x="621" y="122"/>
                </a:cubicBezTo>
                <a:cubicBezTo>
                  <a:pt x="623" y="124"/>
                  <a:pt x="615" y="119"/>
                  <a:pt x="617" y="119"/>
                </a:cubicBezTo>
                <a:cubicBezTo>
                  <a:pt x="614" y="117"/>
                  <a:pt x="614" y="117"/>
                  <a:pt x="614" y="117"/>
                </a:cubicBezTo>
                <a:cubicBezTo>
                  <a:pt x="613" y="116"/>
                  <a:pt x="614" y="118"/>
                  <a:pt x="611" y="116"/>
                </a:cubicBezTo>
                <a:cubicBezTo>
                  <a:pt x="611" y="116"/>
                  <a:pt x="613" y="116"/>
                  <a:pt x="612" y="115"/>
                </a:cubicBezTo>
                <a:cubicBezTo>
                  <a:pt x="610" y="114"/>
                  <a:pt x="612" y="116"/>
                  <a:pt x="610" y="115"/>
                </a:cubicBezTo>
                <a:cubicBezTo>
                  <a:pt x="607" y="112"/>
                  <a:pt x="602" y="111"/>
                  <a:pt x="596" y="106"/>
                </a:cubicBezTo>
                <a:cubicBezTo>
                  <a:pt x="596" y="106"/>
                  <a:pt x="595" y="106"/>
                  <a:pt x="595" y="105"/>
                </a:cubicBezTo>
                <a:cubicBezTo>
                  <a:pt x="594" y="105"/>
                  <a:pt x="594" y="105"/>
                  <a:pt x="594" y="106"/>
                </a:cubicBezTo>
                <a:cubicBezTo>
                  <a:pt x="587" y="101"/>
                  <a:pt x="583" y="99"/>
                  <a:pt x="576" y="95"/>
                </a:cubicBezTo>
                <a:cubicBezTo>
                  <a:pt x="573" y="94"/>
                  <a:pt x="576" y="96"/>
                  <a:pt x="575" y="96"/>
                </a:cubicBezTo>
                <a:cubicBezTo>
                  <a:pt x="575" y="95"/>
                  <a:pt x="571" y="94"/>
                  <a:pt x="571" y="94"/>
                </a:cubicBezTo>
                <a:cubicBezTo>
                  <a:pt x="568" y="92"/>
                  <a:pt x="566" y="90"/>
                  <a:pt x="562" y="88"/>
                </a:cubicBezTo>
                <a:cubicBezTo>
                  <a:pt x="555" y="85"/>
                  <a:pt x="548" y="82"/>
                  <a:pt x="540" y="79"/>
                </a:cubicBezTo>
                <a:cubicBezTo>
                  <a:pt x="540" y="78"/>
                  <a:pt x="540" y="78"/>
                  <a:pt x="540" y="78"/>
                </a:cubicBezTo>
                <a:cubicBezTo>
                  <a:pt x="537" y="77"/>
                  <a:pt x="535" y="76"/>
                  <a:pt x="533" y="75"/>
                </a:cubicBezTo>
                <a:cubicBezTo>
                  <a:pt x="530" y="74"/>
                  <a:pt x="529" y="74"/>
                  <a:pt x="526" y="73"/>
                </a:cubicBezTo>
                <a:cubicBezTo>
                  <a:pt x="526" y="72"/>
                  <a:pt x="526" y="72"/>
                  <a:pt x="526" y="72"/>
                </a:cubicBezTo>
                <a:cubicBezTo>
                  <a:pt x="521" y="71"/>
                  <a:pt x="517" y="70"/>
                  <a:pt x="514" y="68"/>
                </a:cubicBezTo>
                <a:cubicBezTo>
                  <a:pt x="510" y="68"/>
                  <a:pt x="504" y="65"/>
                  <a:pt x="502" y="64"/>
                </a:cubicBezTo>
                <a:cubicBezTo>
                  <a:pt x="500" y="63"/>
                  <a:pt x="502" y="65"/>
                  <a:pt x="502" y="65"/>
                </a:cubicBezTo>
                <a:cubicBezTo>
                  <a:pt x="497" y="64"/>
                  <a:pt x="493" y="62"/>
                  <a:pt x="488" y="60"/>
                </a:cubicBezTo>
                <a:cubicBezTo>
                  <a:pt x="485" y="60"/>
                  <a:pt x="481" y="60"/>
                  <a:pt x="480" y="59"/>
                </a:cubicBezTo>
                <a:cubicBezTo>
                  <a:pt x="483" y="59"/>
                  <a:pt x="485" y="60"/>
                  <a:pt x="484" y="59"/>
                </a:cubicBezTo>
                <a:cubicBezTo>
                  <a:pt x="482" y="58"/>
                  <a:pt x="480" y="59"/>
                  <a:pt x="480" y="58"/>
                </a:cubicBezTo>
                <a:cubicBezTo>
                  <a:pt x="479" y="58"/>
                  <a:pt x="479" y="58"/>
                  <a:pt x="479" y="59"/>
                </a:cubicBezTo>
                <a:cubicBezTo>
                  <a:pt x="474" y="58"/>
                  <a:pt x="470" y="57"/>
                  <a:pt x="468" y="56"/>
                </a:cubicBezTo>
                <a:cubicBezTo>
                  <a:pt x="466" y="56"/>
                  <a:pt x="469" y="57"/>
                  <a:pt x="464" y="56"/>
                </a:cubicBezTo>
                <a:cubicBezTo>
                  <a:pt x="465" y="55"/>
                  <a:pt x="461" y="54"/>
                  <a:pt x="459" y="54"/>
                </a:cubicBezTo>
                <a:cubicBezTo>
                  <a:pt x="459" y="54"/>
                  <a:pt x="459" y="54"/>
                  <a:pt x="458" y="54"/>
                </a:cubicBezTo>
                <a:cubicBezTo>
                  <a:pt x="458" y="54"/>
                  <a:pt x="459" y="54"/>
                  <a:pt x="461" y="54"/>
                </a:cubicBezTo>
                <a:cubicBezTo>
                  <a:pt x="461" y="53"/>
                  <a:pt x="460" y="53"/>
                  <a:pt x="458" y="53"/>
                </a:cubicBezTo>
                <a:cubicBezTo>
                  <a:pt x="457" y="53"/>
                  <a:pt x="456" y="53"/>
                  <a:pt x="456" y="54"/>
                </a:cubicBezTo>
                <a:cubicBezTo>
                  <a:pt x="453" y="53"/>
                  <a:pt x="452" y="52"/>
                  <a:pt x="450" y="52"/>
                </a:cubicBezTo>
                <a:cubicBezTo>
                  <a:pt x="448" y="51"/>
                  <a:pt x="451" y="52"/>
                  <a:pt x="450" y="52"/>
                </a:cubicBezTo>
                <a:cubicBezTo>
                  <a:pt x="442" y="51"/>
                  <a:pt x="434" y="51"/>
                  <a:pt x="428" y="49"/>
                </a:cubicBezTo>
                <a:cubicBezTo>
                  <a:pt x="426" y="49"/>
                  <a:pt x="429" y="50"/>
                  <a:pt x="427" y="50"/>
                </a:cubicBezTo>
                <a:cubicBezTo>
                  <a:pt x="424" y="50"/>
                  <a:pt x="424" y="49"/>
                  <a:pt x="426" y="49"/>
                </a:cubicBezTo>
                <a:cubicBezTo>
                  <a:pt x="426" y="48"/>
                  <a:pt x="425" y="49"/>
                  <a:pt x="423" y="48"/>
                </a:cubicBezTo>
                <a:cubicBezTo>
                  <a:pt x="423" y="49"/>
                  <a:pt x="423" y="49"/>
                  <a:pt x="423" y="49"/>
                </a:cubicBezTo>
                <a:cubicBezTo>
                  <a:pt x="416" y="48"/>
                  <a:pt x="410" y="48"/>
                  <a:pt x="402" y="48"/>
                </a:cubicBezTo>
                <a:cubicBezTo>
                  <a:pt x="404" y="47"/>
                  <a:pt x="401" y="47"/>
                  <a:pt x="397" y="47"/>
                </a:cubicBezTo>
                <a:cubicBezTo>
                  <a:pt x="397" y="46"/>
                  <a:pt x="397" y="46"/>
                  <a:pt x="397" y="46"/>
                </a:cubicBezTo>
                <a:cubicBezTo>
                  <a:pt x="394" y="47"/>
                  <a:pt x="393" y="46"/>
                  <a:pt x="391" y="46"/>
                </a:cubicBezTo>
                <a:cubicBezTo>
                  <a:pt x="389" y="46"/>
                  <a:pt x="395" y="47"/>
                  <a:pt x="393" y="48"/>
                </a:cubicBezTo>
                <a:cubicBezTo>
                  <a:pt x="390" y="47"/>
                  <a:pt x="390" y="47"/>
                  <a:pt x="388" y="47"/>
                </a:cubicBezTo>
                <a:cubicBezTo>
                  <a:pt x="386" y="47"/>
                  <a:pt x="388" y="47"/>
                  <a:pt x="388" y="48"/>
                </a:cubicBezTo>
                <a:cubicBezTo>
                  <a:pt x="385" y="48"/>
                  <a:pt x="385" y="47"/>
                  <a:pt x="382" y="48"/>
                </a:cubicBezTo>
                <a:cubicBezTo>
                  <a:pt x="382" y="47"/>
                  <a:pt x="383" y="47"/>
                  <a:pt x="384" y="47"/>
                </a:cubicBezTo>
                <a:cubicBezTo>
                  <a:pt x="383" y="47"/>
                  <a:pt x="380" y="48"/>
                  <a:pt x="380" y="47"/>
                </a:cubicBezTo>
                <a:cubicBezTo>
                  <a:pt x="379" y="47"/>
                  <a:pt x="380" y="48"/>
                  <a:pt x="377" y="48"/>
                </a:cubicBezTo>
                <a:cubicBezTo>
                  <a:pt x="376" y="47"/>
                  <a:pt x="377" y="47"/>
                  <a:pt x="376" y="47"/>
                </a:cubicBezTo>
                <a:cubicBezTo>
                  <a:pt x="375" y="47"/>
                  <a:pt x="371" y="48"/>
                  <a:pt x="375" y="48"/>
                </a:cubicBezTo>
                <a:cubicBezTo>
                  <a:pt x="374" y="48"/>
                  <a:pt x="373" y="49"/>
                  <a:pt x="371" y="49"/>
                </a:cubicBezTo>
                <a:cubicBezTo>
                  <a:pt x="372" y="48"/>
                  <a:pt x="370" y="48"/>
                  <a:pt x="371" y="47"/>
                </a:cubicBezTo>
                <a:cubicBezTo>
                  <a:pt x="370" y="47"/>
                  <a:pt x="367" y="48"/>
                  <a:pt x="368" y="47"/>
                </a:cubicBezTo>
                <a:cubicBezTo>
                  <a:pt x="365" y="48"/>
                  <a:pt x="363" y="48"/>
                  <a:pt x="361" y="48"/>
                </a:cubicBezTo>
                <a:cubicBezTo>
                  <a:pt x="361" y="47"/>
                  <a:pt x="362" y="47"/>
                  <a:pt x="363" y="47"/>
                </a:cubicBezTo>
                <a:cubicBezTo>
                  <a:pt x="363" y="47"/>
                  <a:pt x="361" y="47"/>
                  <a:pt x="359" y="47"/>
                </a:cubicBezTo>
                <a:cubicBezTo>
                  <a:pt x="358" y="48"/>
                  <a:pt x="355" y="48"/>
                  <a:pt x="351" y="48"/>
                </a:cubicBezTo>
                <a:cubicBezTo>
                  <a:pt x="351" y="49"/>
                  <a:pt x="354" y="48"/>
                  <a:pt x="354" y="49"/>
                </a:cubicBezTo>
                <a:cubicBezTo>
                  <a:pt x="350" y="50"/>
                  <a:pt x="351" y="49"/>
                  <a:pt x="348" y="49"/>
                </a:cubicBezTo>
                <a:cubicBezTo>
                  <a:pt x="350" y="50"/>
                  <a:pt x="344" y="50"/>
                  <a:pt x="342" y="50"/>
                </a:cubicBezTo>
                <a:cubicBezTo>
                  <a:pt x="340" y="50"/>
                  <a:pt x="343" y="50"/>
                  <a:pt x="341" y="51"/>
                </a:cubicBezTo>
                <a:cubicBezTo>
                  <a:pt x="336" y="52"/>
                  <a:pt x="334" y="52"/>
                  <a:pt x="332" y="51"/>
                </a:cubicBezTo>
                <a:cubicBezTo>
                  <a:pt x="334" y="50"/>
                  <a:pt x="335" y="51"/>
                  <a:pt x="335" y="51"/>
                </a:cubicBezTo>
                <a:cubicBezTo>
                  <a:pt x="336" y="51"/>
                  <a:pt x="336" y="51"/>
                  <a:pt x="336" y="51"/>
                </a:cubicBezTo>
                <a:cubicBezTo>
                  <a:pt x="336" y="50"/>
                  <a:pt x="334" y="51"/>
                  <a:pt x="335" y="50"/>
                </a:cubicBezTo>
                <a:cubicBezTo>
                  <a:pt x="331" y="51"/>
                  <a:pt x="331" y="51"/>
                  <a:pt x="331" y="52"/>
                </a:cubicBezTo>
                <a:cubicBezTo>
                  <a:pt x="330" y="51"/>
                  <a:pt x="326" y="51"/>
                  <a:pt x="326" y="52"/>
                </a:cubicBezTo>
                <a:cubicBezTo>
                  <a:pt x="323" y="53"/>
                  <a:pt x="325" y="52"/>
                  <a:pt x="326" y="51"/>
                </a:cubicBezTo>
                <a:cubicBezTo>
                  <a:pt x="326" y="51"/>
                  <a:pt x="322" y="52"/>
                  <a:pt x="321" y="53"/>
                </a:cubicBezTo>
                <a:cubicBezTo>
                  <a:pt x="321" y="53"/>
                  <a:pt x="322" y="53"/>
                  <a:pt x="323" y="53"/>
                </a:cubicBezTo>
                <a:cubicBezTo>
                  <a:pt x="321" y="53"/>
                  <a:pt x="315" y="54"/>
                  <a:pt x="316" y="55"/>
                </a:cubicBezTo>
                <a:cubicBezTo>
                  <a:pt x="314" y="56"/>
                  <a:pt x="314" y="55"/>
                  <a:pt x="312" y="55"/>
                </a:cubicBezTo>
                <a:cubicBezTo>
                  <a:pt x="313" y="55"/>
                  <a:pt x="314" y="54"/>
                  <a:pt x="315" y="54"/>
                </a:cubicBezTo>
                <a:cubicBezTo>
                  <a:pt x="317" y="53"/>
                  <a:pt x="317" y="53"/>
                  <a:pt x="320" y="52"/>
                </a:cubicBezTo>
                <a:cubicBezTo>
                  <a:pt x="319" y="52"/>
                  <a:pt x="314" y="54"/>
                  <a:pt x="313" y="54"/>
                </a:cubicBezTo>
                <a:cubicBezTo>
                  <a:pt x="310" y="54"/>
                  <a:pt x="314" y="54"/>
                  <a:pt x="312" y="55"/>
                </a:cubicBezTo>
                <a:cubicBezTo>
                  <a:pt x="308" y="56"/>
                  <a:pt x="308" y="56"/>
                  <a:pt x="304" y="57"/>
                </a:cubicBezTo>
                <a:cubicBezTo>
                  <a:pt x="305" y="57"/>
                  <a:pt x="307" y="57"/>
                  <a:pt x="307" y="56"/>
                </a:cubicBezTo>
                <a:cubicBezTo>
                  <a:pt x="305" y="56"/>
                  <a:pt x="302" y="58"/>
                  <a:pt x="302" y="58"/>
                </a:cubicBezTo>
                <a:cubicBezTo>
                  <a:pt x="299" y="59"/>
                  <a:pt x="304" y="57"/>
                  <a:pt x="301" y="58"/>
                </a:cubicBezTo>
                <a:cubicBezTo>
                  <a:pt x="301" y="57"/>
                  <a:pt x="304" y="57"/>
                  <a:pt x="303" y="57"/>
                </a:cubicBezTo>
                <a:cubicBezTo>
                  <a:pt x="303" y="57"/>
                  <a:pt x="298" y="58"/>
                  <a:pt x="297" y="58"/>
                </a:cubicBezTo>
                <a:cubicBezTo>
                  <a:pt x="298" y="59"/>
                  <a:pt x="301" y="57"/>
                  <a:pt x="301" y="58"/>
                </a:cubicBezTo>
                <a:cubicBezTo>
                  <a:pt x="296" y="59"/>
                  <a:pt x="295" y="60"/>
                  <a:pt x="292" y="60"/>
                </a:cubicBezTo>
                <a:cubicBezTo>
                  <a:pt x="290" y="61"/>
                  <a:pt x="289" y="61"/>
                  <a:pt x="289" y="62"/>
                </a:cubicBezTo>
                <a:cubicBezTo>
                  <a:pt x="288" y="62"/>
                  <a:pt x="283" y="62"/>
                  <a:pt x="283" y="63"/>
                </a:cubicBezTo>
                <a:cubicBezTo>
                  <a:pt x="279" y="65"/>
                  <a:pt x="279" y="64"/>
                  <a:pt x="276" y="65"/>
                </a:cubicBezTo>
                <a:cubicBezTo>
                  <a:pt x="274" y="66"/>
                  <a:pt x="277" y="66"/>
                  <a:pt x="276" y="66"/>
                </a:cubicBezTo>
                <a:cubicBezTo>
                  <a:pt x="273" y="67"/>
                  <a:pt x="273" y="67"/>
                  <a:pt x="273" y="67"/>
                </a:cubicBezTo>
                <a:cubicBezTo>
                  <a:pt x="275" y="65"/>
                  <a:pt x="264" y="71"/>
                  <a:pt x="260" y="71"/>
                </a:cubicBezTo>
                <a:cubicBezTo>
                  <a:pt x="259" y="72"/>
                  <a:pt x="259" y="72"/>
                  <a:pt x="259" y="73"/>
                </a:cubicBezTo>
                <a:cubicBezTo>
                  <a:pt x="257" y="73"/>
                  <a:pt x="254" y="74"/>
                  <a:pt x="253" y="75"/>
                </a:cubicBezTo>
                <a:cubicBezTo>
                  <a:pt x="253" y="75"/>
                  <a:pt x="253" y="75"/>
                  <a:pt x="253" y="74"/>
                </a:cubicBezTo>
                <a:cubicBezTo>
                  <a:pt x="248" y="77"/>
                  <a:pt x="246" y="78"/>
                  <a:pt x="239" y="81"/>
                </a:cubicBezTo>
                <a:cubicBezTo>
                  <a:pt x="240" y="80"/>
                  <a:pt x="244" y="78"/>
                  <a:pt x="245" y="78"/>
                </a:cubicBezTo>
                <a:cubicBezTo>
                  <a:pt x="244" y="78"/>
                  <a:pt x="244" y="76"/>
                  <a:pt x="243" y="77"/>
                </a:cubicBezTo>
                <a:cubicBezTo>
                  <a:pt x="243" y="77"/>
                  <a:pt x="242" y="76"/>
                  <a:pt x="243" y="75"/>
                </a:cubicBezTo>
                <a:cubicBezTo>
                  <a:pt x="244" y="75"/>
                  <a:pt x="244" y="75"/>
                  <a:pt x="245" y="75"/>
                </a:cubicBezTo>
                <a:cubicBezTo>
                  <a:pt x="247" y="74"/>
                  <a:pt x="243" y="74"/>
                  <a:pt x="246" y="73"/>
                </a:cubicBezTo>
                <a:cubicBezTo>
                  <a:pt x="245" y="73"/>
                  <a:pt x="244" y="74"/>
                  <a:pt x="243" y="75"/>
                </a:cubicBezTo>
                <a:cubicBezTo>
                  <a:pt x="243" y="73"/>
                  <a:pt x="250" y="71"/>
                  <a:pt x="252" y="71"/>
                </a:cubicBezTo>
                <a:cubicBezTo>
                  <a:pt x="254" y="70"/>
                  <a:pt x="251" y="70"/>
                  <a:pt x="254" y="69"/>
                </a:cubicBezTo>
                <a:cubicBezTo>
                  <a:pt x="247" y="70"/>
                  <a:pt x="242" y="74"/>
                  <a:pt x="237" y="76"/>
                </a:cubicBezTo>
                <a:cubicBezTo>
                  <a:pt x="236" y="76"/>
                  <a:pt x="237" y="76"/>
                  <a:pt x="237" y="76"/>
                </a:cubicBezTo>
                <a:cubicBezTo>
                  <a:pt x="235" y="77"/>
                  <a:pt x="233" y="78"/>
                  <a:pt x="233" y="78"/>
                </a:cubicBezTo>
                <a:cubicBezTo>
                  <a:pt x="234" y="77"/>
                  <a:pt x="235" y="77"/>
                  <a:pt x="235" y="76"/>
                </a:cubicBezTo>
                <a:cubicBezTo>
                  <a:pt x="232" y="77"/>
                  <a:pt x="234" y="77"/>
                  <a:pt x="231" y="78"/>
                </a:cubicBezTo>
                <a:cubicBezTo>
                  <a:pt x="229" y="78"/>
                  <a:pt x="231" y="77"/>
                  <a:pt x="227" y="79"/>
                </a:cubicBezTo>
                <a:cubicBezTo>
                  <a:pt x="227" y="78"/>
                  <a:pt x="230" y="77"/>
                  <a:pt x="231" y="76"/>
                </a:cubicBezTo>
                <a:cubicBezTo>
                  <a:pt x="229" y="77"/>
                  <a:pt x="228" y="77"/>
                  <a:pt x="224" y="79"/>
                </a:cubicBezTo>
                <a:cubicBezTo>
                  <a:pt x="227" y="76"/>
                  <a:pt x="236" y="73"/>
                  <a:pt x="233" y="72"/>
                </a:cubicBezTo>
                <a:cubicBezTo>
                  <a:pt x="233" y="72"/>
                  <a:pt x="231" y="72"/>
                  <a:pt x="231" y="72"/>
                </a:cubicBezTo>
                <a:cubicBezTo>
                  <a:pt x="229" y="73"/>
                  <a:pt x="233" y="72"/>
                  <a:pt x="230" y="73"/>
                </a:cubicBezTo>
                <a:cubicBezTo>
                  <a:pt x="230" y="73"/>
                  <a:pt x="232" y="73"/>
                  <a:pt x="232" y="73"/>
                </a:cubicBezTo>
                <a:cubicBezTo>
                  <a:pt x="227" y="76"/>
                  <a:pt x="222" y="80"/>
                  <a:pt x="219" y="80"/>
                </a:cubicBezTo>
                <a:cubicBezTo>
                  <a:pt x="223" y="79"/>
                  <a:pt x="216" y="80"/>
                  <a:pt x="222" y="77"/>
                </a:cubicBezTo>
                <a:cubicBezTo>
                  <a:pt x="221" y="76"/>
                  <a:pt x="216" y="78"/>
                  <a:pt x="218" y="76"/>
                </a:cubicBezTo>
                <a:cubicBezTo>
                  <a:pt x="217" y="77"/>
                  <a:pt x="210" y="80"/>
                  <a:pt x="210" y="82"/>
                </a:cubicBezTo>
                <a:cubicBezTo>
                  <a:pt x="205" y="84"/>
                  <a:pt x="210" y="81"/>
                  <a:pt x="203" y="85"/>
                </a:cubicBezTo>
                <a:cubicBezTo>
                  <a:pt x="207" y="83"/>
                  <a:pt x="205" y="85"/>
                  <a:pt x="206" y="85"/>
                </a:cubicBezTo>
                <a:cubicBezTo>
                  <a:pt x="203" y="87"/>
                  <a:pt x="205" y="85"/>
                  <a:pt x="204" y="85"/>
                </a:cubicBezTo>
                <a:cubicBezTo>
                  <a:pt x="202" y="86"/>
                  <a:pt x="201" y="88"/>
                  <a:pt x="199" y="88"/>
                </a:cubicBezTo>
                <a:cubicBezTo>
                  <a:pt x="199" y="89"/>
                  <a:pt x="199" y="89"/>
                  <a:pt x="198" y="89"/>
                </a:cubicBezTo>
                <a:cubicBezTo>
                  <a:pt x="200" y="89"/>
                  <a:pt x="202" y="86"/>
                  <a:pt x="203" y="86"/>
                </a:cubicBezTo>
                <a:cubicBezTo>
                  <a:pt x="204" y="87"/>
                  <a:pt x="202" y="88"/>
                  <a:pt x="201" y="88"/>
                </a:cubicBezTo>
                <a:cubicBezTo>
                  <a:pt x="201" y="89"/>
                  <a:pt x="205" y="87"/>
                  <a:pt x="202" y="89"/>
                </a:cubicBezTo>
                <a:cubicBezTo>
                  <a:pt x="202" y="89"/>
                  <a:pt x="204" y="88"/>
                  <a:pt x="205" y="87"/>
                </a:cubicBezTo>
                <a:cubicBezTo>
                  <a:pt x="203" y="89"/>
                  <a:pt x="198" y="91"/>
                  <a:pt x="198" y="92"/>
                </a:cubicBezTo>
                <a:cubicBezTo>
                  <a:pt x="198" y="92"/>
                  <a:pt x="198" y="91"/>
                  <a:pt x="195" y="93"/>
                </a:cubicBezTo>
                <a:cubicBezTo>
                  <a:pt x="195" y="92"/>
                  <a:pt x="196" y="92"/>
                  <a:pt x="197" y="91"/>
                </a:cubicBezTo>
                <a:cubicBezTo>
                  <a:pt x="196" y="91"/>
                  <a:pt x="194" y="92"/>
                  <a:pt x="192" y="94"/>
                </a:cubicBezTo>
                <a:cubicBezTo>
                  <a:pt x="191" y="94"/>
                  <a:pt x="190" y="94"/>
                  <a:pt x="190" y="93"/>
                </a:cubicBezTo>
                <a:cubicBezTo>
                  <a:pt x="187" y="95"/>
                  <a:pt x="190" y="94"/>
                  <a:pt x="187" y="96"/>
                </a:cubicBezTo>
                <a:cubicBezTo>
                  <a:pt x="189" y="94"/>
                  <a:pt x="184" y="97"/>
                  <a:pt x="184" y="96"/>
                </a:cubicBezTo>
                <a:cubicBezTo>
                  <a:pt x="182" y="98"/>
                  <a:pt x="180" y="99"/>
                  <a:pt x="179" y="100"/>
                </a:cubicBezTo>
                <a:cubicBezTo>
                  <a:pt x="179" y="99"/>
                  <a:pt x="179" y="98"/>
                  <a:pt x="181" y="98"/>
                </a:cubicBezTo>
                <a:cubicBezTo>
                  <a:pt x="184" y="96"/>
                  <a:pt x="180" y="98"/>
                  <a:pt x="180" y="97"/>
                </a:cubicBezTo>
                <a:cubicBezTo>
                  <a:pt x="184" y="95"/>
                  <a:pt x="186" y="93"/>
                  <a:pt x="191" y="90"/>
                </a:cubicBezTo>
                <a:cubicBezTo>
                  <a:pt x="188" y="92"/>
                  <a:pt x="189" y="92"/>
                  <a:pt x="192" y="90"/>
                </a:cubicBezTo>
                <a:cubicBezTo>
                  <a:pt x="194" y="88"/>
                  <a:pt x="194" y="88"/>
                  <a:pt x="198" y="86"/>
                </a:cubicBezTo>
                <a:cubicBezTo>
                  <a:pt x="200" y="85"/>
                  <a:pt x="196" y="86"/>
                  <a:pt x="200" y="84"/>
                </a:cubicBezTo>
                <a:cubicBezTo>
                  <a:pt x="199" y="85"/>
                  <a:pt x="204" y="82"/>
                  <a:pt x="204" y="84"/>
                </a:cubicBezTo>
                <a:cubicBezTo>
                  <a:pt x="204" y="84"/>
                  <a:pt x="206" y="83"/>
                  <a:pt x="208" y="82"/>
                </a:cubicBezTo>
                <a:cubicBezTo>
                  <a:pt x="208" y="81"/>
                  <a:pt x="209" y="81"/>
                  <a:pt x="209" y="81"/>
                </a:cubicBezTo>
                <a:cubicBezTo>
                  <a:pt x="209" y="80"/>
                  <a:pt x="205" y="82"/>
                  <a:pt x="207" y="82"/>
                </a:cubicBezTo>
                <a:cubicBezTo>
                  <a:pt x="205" y="83"/>
                  <a:pt x="203" y="84"/>
                  <a:pt x="203" y="83"/>
                </a:cubicBezTo>
                <a:cubicBezTo>
                  <a:pt x="206" y="81"/>
                  <a:pt x="206" y="81"/>
                  <a:pt x="206" y="81"/>
                </a:cubicBezTo>
                <a:cubicBezTo>
                  <a:pt x="206" y="81"/>
                  <a:pt x="205" y="82"/>
                  <a:pt x="206" y="82"/>
                </a:cubicBezTo>
                <a:cubicBezTo>
                  <a:pt x="208" y="81"/>
                  <a:pt x="207" y="81"/>
                  <a:pt x="207" y="80"/>
                </a:cubicBezTo>
                <a:cubicBezTo>
                  <a:pt x="208" y="79"/>
                  <a:pt x="209" y="80"/>
                  <a:pt x="210" y="79"/>
                </a:cubicBezTo>
                <a:cubicBezTo>
                  <a:pt x="212" y="78"/>
                  <a:pt x="209" y="81"/>
                  <a:pt x="213" y="79"/>
                </a:cubicBezTo>
                <a:cubicBezTo>
                  <a:pt x="215" y="78"/>
                  <a:pt x="214" y="77"/>
                  <a:pt x="216" y="77"/>
                </a:cubicBezTo>
                <a:cubicBezTo>
                  <a:pt x="218" y="75"/>
                  <a:pt x="218" y="73"/>
                  <a:pt x="217" y="73"/>
                </a:cubicBezTo>
                <a:cubicBezTo>
                  <a:pt x="216" y="74"/>
                  <a:pt x="216" y="74"/>
                  <a:pt x="213" y="75"/>
                </a:cubicBezTo>
                <a:cubicBezTo>
                  <a:pt x="213" y="74"/>
                  <a:pt x="213" y="74"/>
                  <a:pt x="213" y="74"/>
                </a:cubicBezTo>
                <a:cubicBezTo>
                  <a:pt x="219" y="70"/>
                  <a:pt x="218" y="72"/>
                  <a:pt x="221" y="70"/>
                </a:cubicBezTo>
                <a:cubicBezTo>
                  <a:pt x="222" y="70"/>
                  <a:pt x="220" y="71"/>
                  <a:pt x="219" y="72"/>
                </a:cubicBezTo>
                <a:cubicBezTo>
                  <a:pt x="218" y="73"/>
                  <a:pt x="221" y="71"/>
                  <a:pt x="219" y="73"/>
                </a:cubicBezTo>
                <a:cubicBezTo>
                  <a:pt x="219" y="73"/>
                  <a:pt x="223" y="71"/>
                  <a:pt x="222" y="72"/>
                </a:cubicBezTo>
                <a:cubicBezTo>
                  <a:pt x="224" y="71"/>
                  <a:pt x="221" y="72"/>
                  <a:pt x="221" y="71"/>
                </a:cubicBezTo>
                <a:cubicBezTo>
                  <a:pt x="224" y="70"/>
                  <a:pt x="221" y="70"/>
                  <a:pt x="224" y="68"/>
                </a:cubicBezTo>
                <a:cubicBezTo>
                  <a:pt x="224" y="68"/>
                  <a:pt x="224" y="68"/>
                  <a:pt x="224" y="68"/>
                </a:cubicBezTo>
                <a:cubicBezTo>
                  <a:pt x="223" y="68"/>
                  <a:pt x="223" y="69"/>
                  <a:pt x="221" y="70"/>
                </a:cubicBezTo>
                <a:cubicBezTo>
                  <a:pt x="224" y="66"/>
                  <a:pt x="231" y="66"/>
                  <a:pt x="235" y="63"/>
                </a:cubicBezTo>
                <a:cubicBezTo>
                  <a:pt x="234" y="63"/>
                  <a:pt x="233" y="64"/>
                  <a:pt x="234" y="62"/>
                </a:cubicBezTo>
                <a:cubicBezTo>
                  <a:pt x="231" y="63"/>
                  <a:pt x="234" y="63"/>
                  <a:pt x="231" y="64"/>
                </a:cubicBezTo>
                <a:cubicBezTo>
                  <a:pt x="233" y="63"/>
                  <a:pt x="232" y="63"/>
                  <a:pt x="234" y="61"/>
                </a:cubicBezTo>
                <a:cubicBezTo>
                  <a:pt x="236" y="60"/>
                  <a:pt x="235" y="61"/>
                  <a:pt x="234" y="61"/>
                </a:cubicBezTo>
                <a:cubicBezTo>
                  <a:pt x="235" y="61"/>
                  <a:pt x="236" y="61"/>
                  <a:pt x="236" y="62"/>
                </a:cubicBezTo>
                <a:cubicBezTo>
                  <a:pt x="239" y="60"/>
                  <a:pt x="239" y="60"/>
                  <a:pt x="241" y="59"/>
                </a:cubicBezTo>
                <a:cubicBezTo>
                  <a:pt x="240" y="60"/>
                  <a:pt x="244" y="58"/>
                  <a:pt x="245" y="58"/>
                </a:cubicBezTo>
                <a:cubicBezTo>
                  <a:pt x="248" y="57"/>
                  <a:pt x="244" y="57"/>
                  <a:pt x="247" y="57"/>
                </a:cubicBezTo>
                <a:cubicBezTo>
                  <a:pt x="249" y="55"/>
                  <a:pt x="249" y="56"/>
                  <a:pt x="249" y="56"/>
                </a:cubicBezTo>
                <a:cubicBezTo>
                  <a:pt x="248" y="58"/>
                  <a:pt x="246" y="58"/>
                  <a:pt x="244" y="59"/>
                </a:cubicBezTo>
                <a:cubicBezTo>
                  <a:pt x="245" y="59"/>
                  <a:pt x="246" y="59"/>
                  <a:pt x="244" y="61"/>
                </a:cubicBezTo>
                <a:cubicBezTo>
                  <a:pt x="244" y="61"/>
                  <a:pt x="245" y="60"/>
                  <a:pt x="245" y="61"/>
                </a:cubicBezTo>
                <a:cubicBezTo>
                  <a:pt x="245" y="60"/>
                  <a:pt x="245" y="60"/>
                  <a:pt x="246" y="59"/>
                </a:cubicBezTo>
                <a:cubicBezTo>
                  <a:pt x="247" y="59"/>
                  <a:pt x="248" y="59"/>
                  <a:pt x="248" y="59"/>
                </a:cubicBezTo>
                <a:cubicBezTo>
                  <a:pt x="250" y="58"/>
                  <a:pt x="245" y="59"/>
                  <a:pt x="246" y="59"/>
                </a:cubicBezTo>
                <a:cubicBezTo>
                  <a:pt x="248" y="57"/>
                  <a:pt x="253" y="56"/>
                  <a:pt x="253" y="55"/>
                </a:cubicBezTo>
                <a:cubicBezTo>
                  <a:pt x="255" y="54"/>
                  <a:pt x="255" y="55"/>
                  <a:pt x="257" y="55"/>
                </a:cubicBezTo>
                <a:cubicBezTo>
                  <a:pt x="257" y="54"/>
                  <a:pt x="264" y="50"/>
                  <a:pt x="267" y="50"/>
                </a:cubicBezTo>
                <a:cubicBezTo>
                  <a:pt x="271" y="49"/>
                  <a:pt x="268" y="48"/>
                  <a:pt x="268" y="48"/>
                </a:cubicBezTo>
                <a:cubicBezTo>
                  <a:pt x="266" y="49"/>
                  <a:pt x="263" y="49"/>
                  <a:pt x="263" y="50"/>
                </a:cubicBezTo>
                <a:cubicBezTo>
                  <a:pt x="263" y="50"/>
                  <a:pt x="265" y="50"/>
                  <a:pt x="266" y="49"/>
                </a:cubicBezTo>
                <a:cubicBezTo>
                  <a:pt x="263" y="51"/>
                  <a:pt x="256" y="53"/>
                  <a:pt x="253" y="55"/>
                </a:cubicBezTo>
                <a:cubicBezTo>
                  <a:pt x="253" y="54"/>
                  <a:pt x="252" y="54"/>
                  <a:pt x="254" y="53"/>
                </a:cubicBezTo>
                <a:cubicBezTo>
                  <a:pt x="256" y="52"/>
                  <a:pt x="258" y="52"/>
                  <a:pt x="258" y="51"/>
                </a:cubicBezTo>
                <a:cubicBezTo>
                  <a:pt x="261" y="50"/>
                  <a:pt x="259" y="52"/>
                  <a:pt x="257" y="52"/>
                </a:cubicBezTo>
                <a:cubicBezTo>
                  <a:pt x="261" y="51"/>
                  <a:pt x="263" y="49"/>
                  <a:pt x="267" y="48"/>
                </a:cubicBezTo>
                <a:cubicBezTo>
                  <a:pt x="262" y="49"/>
                  <a:pt x="253" y="52"/>
                  <a:pt x="247" y="55"/>
                </a:cubicBezTo>
                <a:cubicBezTo>
                  <a:pt x="244" y="56"/>
                  <a:pt x="242" y="56"/>
                  <a:pt x="242" y="55"/>
                </a:cubicBezTo>
                <a:cubicBezTo>
                  <a:pt x="240" y="56"/>
                  <a:pt x="242" y="56"/>
                  <a:pt x="242" y="57"/>
                </a:cubicBezTo>
                <a:cubicBezTo>
                  <a:pt x="240" y="57"/>
                  <a:pt x="241" y="58"/>
                  <a:pt x="239" y="58"/>
                </a:cubicBezTo>
                <a:cubicBezTo>
                  <a:pt x="238" y="58"/>
                  <a:pt x="240" y="57"/>
                  <a:pt x="239" y="57"/>
                </a:cubicBezTo>
                <a:cubicBezTo>
                  <a:pt x="238" y="57"/>
                  <a:pt x="236" y="58"/>
                  <a:pt x="234" y="59"/>
                </a:cubicBezTo>
                <a:cubicBezTo>
                  <a:pt x="233" y="60"/>
                  <a:pt x="235" y="59"/>
                  <a:pt x="234" y="60"/>
                </a:cubicBezTo>
                <a:cubicBezTo>
                  <a:pt x="236" y="59"/>
                  <a:pt x="235" y="59"/>
                  <a:pt x="235" y="59"/>
                </a:cubicBezTo>
                <a:cubicBezTo>
                  <a:pt x="237" y="57"/>
                  <a:pt x="237" y="58"/>
                  <a:pt x="239" y="58"/>
                </a:cubicBezTo>
                <a:cubicBezTo>
                  <a:pt x="238" y="59"/>
                  <a:pt x="227" y="63"/>
                  <a:pt x="229" y="64"/>
                </a:cubicBezTo>
                <a:cubicBezTo>
                  <a:pt x="228" y="64"/>
                  <a:pt x="227" y="64"/>
                  <a:pt x="226" y="64"/>
                </a:cubicBezTo>
                <a:cubicBezTo>
                  <a:pt x="229" y="61"/>
                  <a:pt x="225" y="63"/>
                  <a:pt x="223" y="62"/>
                </a:cubicBezTo>
                <a:cubicBezTo>
                  <a:pt x="222" y="63"/>
                  <a:pt x="222" y="63"/>
                  <a:pt x="220" y="64"/>
                </a:cubicBezTo>
                <a:cubicBezTo>
                  <a:pt x="220" y="64"/>
                  <a:pt x="221" y="63"/>
                  <a:pt x="221" y="63"/>
                </a:cubicBezTo>
                <a:cubicBezTo>
                  <a:pt x="216" y="65"/>
                  <a:pt x="222" y="64"/>
                  <a:pt x="217" y="66"/>
                </a:cubicBezTo>
                <a:cubicBezTo>
                  <a:pt x="217" y="65"/>
                  <a:pt x="218" y="65"/>
                  <a:pt x="218" y="64"/>
                </a:cubicBezTo>
                <a:cubicBezTo>
                  <a:pt x="213" y="68"/>
                  <a:pt x="214" y="68"/>
                  <a:pt x="210" y="70"/>
                </a:cubicBezTo>
                <a:cubicBezTo>
                  <a:pt x="209" y="69"/>
                  <a:pt x="209" y="69"/>
                  <a:pt x="209" y="69"/>
                </a:cubicBezTo>
                <a:cubicBezTo>
                  <a:pt x="209" y="69"/>
                  <a:pt x="207" y="71"/>
                  <a:pt x="205" y="72"/>
                </a:cubicBezTo>
                <a:cubicBezTo>
                  <a:pt x="205" y="72"/>
                  <a:pt x="207" y="72"/>
                  <a:pt x="204" y="74"/>
                </a:cubicBezTo>
                <a:cubicBezTo>
                  <a:pt x="204" y="73"/>
                  <a:pt x="205" y="72"/>
                  <a:pt x="203" y="73"/>
                </a:cubicBezTo>
                <a:cubicBezTo>
                  <a:pt x="201" y="75"/>
                  <a:pt x="199" y="76"/>
                  <a:pt x="198" y="77"/>
                </a:cubicBezTo>
                <a:cubicBezTo>
                  <a:pt x="199" y="76"/>
                  <a:pt x="202" y="75"/>
                  <a:pt x="198" y="78"/>
                </a:cubicBezTo>
                <a:cubicBezTo>
                  <a:pt x="199" y="78"/>
                  <a:pt x="201" y="77"/>
                  <a:pt x="203" y="75"/>
                </a:cubicBezTo>
                <a:cubicBezTo>
                  <a:pt x="203" y="76"/>
                  <a:pt x="196" y="80"/>
                  <a:pt x="194" y="81"/>
                </a:cubicBezTo>
                <a:cubicBezTo>
                  <a:pt x="197" y="79"/>
                  <a:pt x="196" y="79"/>
                  <a:pt x="197" y="77"/>
                </a:cubicBezTo>
                <a:cubicBezTo>
                  <a:pt x="194" y="79"/>
                  <a:pt x="195" y="78"/>
                  <a:pt x="192" y="80"/>
                </a:cubicBezTo>
                <a:cubicBezTo>
                  <a:pt x="191" y="80"/>
                  <a:pt x="192" y="80"/>
                  <a:pt x="192" y="81"/>
                </a:cubicBezTo>
                <a:cubicBezTo>
                  <a:pt x="187" y="83"/>
                  <a:pt x="184" y="85"/>
                  <a:pt x="179" y="89"/>
                </a:cubicBezTo>
                <a:cubicBezTo>
                  <a:pt x="179" y="89"/>
                  <a:pt x="180" y="89"/>
                  <a:pt x="180" y="89"/>
                </a:cubicBezTo>
                <a:cubicBezTo>
                  <a:pt x="181" y="88"/>
                  <a:pt x="181" y="88"/>
                  <a:pt x="183" y="87"/>
                </a:cubicBezTo>
                <a:cubicBezTo>
                  <a:pt x="182" y="88"/>
                  <a:pt x="182" y="89"/>
                  <a:pt x="182" y="90"/>
                </a:cubicBezTo>
                <a:cubicBezTo>
                  <a:pt x="179" y="91"/>
                  <a:pt x="178" y="93"/>
                  <a:pt x="177" y="92"/>
                </a:cubicBezTo>
                <a:cubicBezTo>
                  <a:pt x="176" y="94"/>
                  <a:pt x="174" y="95"/>
                  <a:pt x="172" y="96"/>
                </a:cubicBezTo>
                <a:cubicBezTo>
                  <a:pt x="171" y="96"/>
                  <a:pt x="173" y="94"/>
                  <a:pt x="173" y="94"/>
                </a:cubicBezTo>
                <a:cubicBezTo>
                  <a:pt x="169" y="96"/>
                  <a:pt x="172" y="96"/>
                  <a:pt x="171" y="97"/>
                </a:cubicBezTo>
                <a:cubicBezTo>
                  <a:pt x="171" y="97"/>
                  <a:pt x="172" y="96"/>
                  <a:pt x="173" y="95"/>
                </a:cubicBezTo>
                <a:cubicBezTo>
                  <a:pt x="173" y="96"/>
                  <a:pt x="169" y="100"/>
                  <a:pt x="173" y="97"/>
                </a:cubicBezTo>
                <a:cubicBezTo>
                  <a:pt x="171" y="99"/>
                  <a:pt x="166" y="102"/>
                  <a:pt x="166" y="101"/>
                </a:cubicBezTo>
                <a:cubicBezTo>
                  <a:pt x="169" y="98"/>
                  <a:pt x="167" y="98"/>
                  <a:pt x="169" y="97"/>
                </a:cubicBezTo>
                <a:cubicBezTo>
                  <a:pt x="168" y="96"/>
                  <a:pt x="165" y="99"/>
                  <a:pt x="163" y="101"/>
                </a:cubicBezTo>
                <a:cubicBezTo>
                  <a:pt x="163" y="101"/>
                  <a:pt x="162" y="101"/>
                  <a:pt x="162" y="101"/>
                </a:cubicBezTo>
                <a:cubicBezTo>
                  <a:pt x="162" y="101"/>
                  <a:pt x="163" y="100"/>
                  <a:pt x="163" y="100"/>
                </a:cubicBezTo>
                <a:cubicBezTo>
                  <a:pt x="163" y="100"/>
                  <a:pt x="162" y="100"/>
                  <a:pt x="161" y="101"/>
                </a:cubicBezTo>
                <a:cubicBezTo>
                  <a:pt x="162" y="102"/>
                  <a:pt x="162" y="102"/>
                  <a:pt x="158" y="102"/>
                </a:cubicBezTo>
                <a:cubicBezTo>
                  <a:pt x="157" y="104"/>
                  <a:pt x="161" y="102"/>
                  <a:pt x="157" y="105"/>
                </a:cubicBezTo>
                <a:cubicBezTo>
                  <a:pt x="157" y="104"/>
                  <a:pt x="155" y="105"/>
                  <a:pt x="154" y="106"/>
                </a:cubicBezTo>
                <a:cubicBezTo>
                  <a:pt x="157" y="105"/>
                  <a:pt x="154" y="107"/>
                  <a:pt x="154" y="107"/>
                </a:cubicBezTo>
                <a:cubicBezTo>
                  <a:pt x="152" y="109"/>
                  <a:pt x="153" y="108"/>
                  <a:pt x="151" y="109"/>
                </a:cubicBezTo>
                <a:cubicBezTo>
                  <a:pt x="151" y="109"/>
                  <a:pt x="153" y="108"/>
                  <a:pt x="152" y="108"/>
                </a:cubicBezTo>
                <a:cubicBezTo>
                  <a:pt x="152" y="108"/>
                  <a:pt x="152" y="108"/>
                  <a:pt x="151" y="108"/>
                </a:cubicBezTo>
                <a:cubicBezTo>
                  <a:pt x="150" y="109"/>
                  <a:pt x="151" y="109"/>
                  <a:pt x="150" y="110"/>
                </a:cubicBezTo>
                <a:cubicBezTo>
                  <a:pt x="150" y="111"/>
                  <a:pt x="153" y="108"/>
                  <a:pt x="150" y="111"/>
                </a:cubicBezTo>
                <a:cubicBezTo>
                  <a:pt x="151" y="111"/>
                  <a:pt x="154" y="109"/>
                  <a:pt x="154" y="108"/>
                </a:cubicBezTo>
                <a:cubicBezTo>
                  <a:pt x="154" y="109"/>
                  <a:pt x="156" y="108"/>
                  <a:pt x="156" y="108"/>
                </a:cubicBezTo>
                <a:cubicBezTo>
                  <a:pt x="154" y="110"/>
                  <a:pt x="154" y="109"/>
                  <a:pt x="153" y="110"/>
                </a:cubicBezTo>
                <a:cubicBezTo>
                  <a:pt x="152" y="111"/>
                  <a:pt x="149" y="113"/>
                  <a:pt x="149" y="114"/>
                </a:cubicBezTo>
                <a:cubicBezTo>
                  <a:pt x="150" y="113"/>
                  <a:pt x="153" y="110"/>
                  <a:pt x="154" y="111"/>
                </a:cubicBezTo>
                <a:cubicBezTo>
                  <a:pt x="151" y="113"/>
                  <a:pt x="152" y="113"/>
                  <a:pt x="153" y="113"/>
                </a:cubicBezTo>
                <a:cubicBezTo>
                  <a:pt x="153" y="113"/>
                  <a:pt x="152" y="113"/>
                  <a:pt x="152" y="113"/>
                </a:cubicBezTo>
                <a:cubicBezTo>
                  <a:pt x="152" y="113"/>
                  <a:pt x="152" y="114"/>
                  <a:pt x="152" y="114"/>
                </a:cubicBezTo>
                <a:cubicBezTo>
                  <a:pt x="150" y="114"/>
                  <a:pt x="153" y="111"/>
                  <a:pt x="149" y="114"/>
                </a:cubicBezTo>
                <a:cubicBezTo>
                  <a:pt x="149" y="116"/>
                  <a:pt x="146" y="119"/>
                  <a:pt x="150" y="117"/>
                </a:cubicBezTo>
                <a:cubicBezTo>
                  <a:pt x="149" y="118"/>
                  <a:pt x="149" y="118"/>
                  <a:pt x="149" y="118"/>
                </a:cubicBezTo>
                <a:cubicBezTo>
                  <a:pt x="147" y="120"/>
                  <a:pt x="146" y="119"/>
                  <a:pt x="147" y="118"/>
                </a:cubicBezTo>
                <a:cubicBezTo>
                  <a:pt x="144" y="118"/>
                  <a:pt x="140" y="124"/>
                  <a:pt x="138" y="124"/>
                </a:cubicBezTo>
                <a:cubicBezTo>
                  <a:pt x="139" y="124"/>
                  <a:pt x="136" y="126"/>
                  <a:pt x="136" y="127"/>
                </a:cubicBezTo>
                <a:cubicBezTo>
                  <a:pt x="137" y="127"/>
                  <a:pt x="140" y="125"/>
                  <a:pt x="143" y="122"/>
                </a:cubicBezTo>
                <a:cubicBezTo>
                  <a:pt x="143" y="122"/>
                  <a:pt x="143" y="122"/>
                  <a:pt x="143" y="122"/>
                </a:cubicBezTo>
                <a:cubicBezTo>
                  <a:pt x="144" y="121"/>
                  <a:pt x="142" y="123"/>
                  <a:pt x="144" y="123"/>
                </a:cubicBezTo>
                <a:cubicBezTo>
                  <a:pt x="142" y="122"/>
                  <a:pt x="139" y="127"/>
                  <a:pt x="138" y="126"/>
                </a:cubicBezTo>
                <a:cubicBezTo>
                  <a:pt x="135" y="128"/>
                  <a:pt x="135" y="129"/>
                  <a:pt x="134" y="130"/>
                </a:cubicBezTo>
                <a:cubicBezTo>
                  <a:pt x="137" y="129"/>
                  <a:pt x="137" y="128"/>
                  <a:pt x="139" y="127"/>
                </a:cubicBezTo>
                <a:cubicBezTo>
                  <a:pt x="139" y="128"/>
                  <a:pt x="140" y="127"/>
                  <a:pt x="139" y="128"/>
                </a:cubicBezTo>
                <a:cubicBezTo>
                  <a:pt x="140" y="128"/>
                  <a:pt x="141" y="127"/>
                  <a:pt x="141" y="127"/>
                </a:cubicBezTo>
                <a:cubicBezTo>
                  <a:pt x="142" y="126"/>
                  <a:pt x="142" y="126"/>
                  <a:pt x="142" y="126"/>
                </a:cubicBezTo>
                <a:cubicBezTo>
                  <a:pt x="143" y="125"/>
                  <a:pt x="144" y="125"/>
                  <a:pt x="146" y="123"/>
                </a:cubicBezTo>
                <a:cubicBezTo>
                  <a:pt x="147" y="121"/>
                  <a:pt x="151" y="120"/>
                  <a:pt x="154" y="116"/>
                </a:cubicBezTo>
                <a:cubicBezTo>
                  <a:pt x="159" y="114"/>
                  <a:pt x="160" y="110"/>
                  <a:pt x="162" y="111"/>
                </a:cubicBezTo>
                <a:cubicBezTo>
                  <a:pt x="165" y="107"/>
                  <a:pt x="169" y="106"/>
                  <a:pt x="173" y="103"/>
                </a:cubicBezTo>
                <a:cubicBezTo>
                  <a:pt x="175" y="101"/>
                  <a:pt x="172" y="103"/>
                  <a:pt x="174" y="102"/>
                </a:cubicBezTo>
                <a:cubicBezTo>
                  <a:pt x="175" y="101"/>
                  <a:pt x="176" y="101"/>
                  <a:pt x="178" y="100"/>
                </a:cubicBezTo>
                <a:cubicBezTo>
                  <a:pt x="174" y="104"/>
                  <a:pt x="169" y="106"/>
                  <a:pt x="163" y="111"/>
                </a:cubicBezTo>
                <a:cubicBezTo>
                  <a:pt x="166" y="111"/>
                  <a:pt x="178" y="99"/>
                  <a:pt x="183" y="98"/>
                </a:cubicBezTo>
                <a:cubicBezTo>
                  <a:pt x="183" y="98"/>
                  <a:pt x="180" y="101"/>
                  <a:pt x="183" y="99"/>
                </a:cubicBezTo>
                <a:cubicBezTo>
                  <a:pt x="183" y="100"/>
                  <a:pt x="177" y="103"/>
                  <a:pt x="177" y="104"/>
                </a:cubicBezTo>
                <a:cubicBezTo>
                  <a:pt x="173" y="106"/>
                  <a:pt x="172" y="108"/>
                  <a:pt x="168" y="110"/>
                </a:cubicBezTo>
                <a:cubicBezTo>
                  <a:pt x="168" y="111"/>
                  <a:pt x="168" y="111"/>
                  <a:pt x="168" y="111"/>
                </a:cubicBezTo>
                <a:cubicBezTo>
                  <a:pt x="170" y="109"/>
                  <a:pt x="173" y="108"/>
                  <a:pt x="176" y="106"/>
                </a:cubicBezTo>
                <a:cubicBezTo>
                  <a:pt x="175" y="107"/>
                  <a:pt x="175" y="107"/>
                  <a:pt x="176" y="107"/>
                </a:cubicBezTo>
                <a:cubicBezTo>
                  <a:pt x="173" y="109"/>
                  <a:pt x="173" y="109"/>
                  <a:pt x="169" y="112"/>
                </a:cubicBezTo>
                <a:cubicBezTo>
                  <a:pt x="168" y="112"/>
                  <a:pt x="168" y="112"/>
                  <a:pt x="168" y="112"/>
                </a:cubicBezTo>
                <a:cubicBezTo>
                  <a:pt x="166" y="114"/>
                  <a:pt x="163" y="116"/>
                  <a:pt x="159" y="119"/>
                </a:cubicBezTo>
                <a:cubicBezTo>
                  <a:pt x="160" y="120"/>
                  <a:pt x="165" y="115"/>
                  <a:pt x="166" y="114"/>
                </a:cubicBezTo>
                <a:cubicBezTo>
                  <a:pt x="167" y="114"/>
                  <a:pt x="166" y="114"/>
                  <a:pt x="166" y="114"/>
                </a:cubicBezTo>
                <a:cubicBezTo>
                  <a:pt x="164" y="116"/>
                  <a:pt x="168" y="113"/>
                  <a:pt x="168" y="114"/>
                </a:cubicBezTo>
                <a:cubicBezTo>
                  <a:pt x="169" y="112"/>
                  <a:pt x="172" y="111"/>
                  <a:pt x="175" y="108"/>
                </a:cubicBezTo>
                <a:cubicBezTo>
                  <a:pt x="175" y="109"/>
                  <a:pt x="174" y="110"/>
                  <a:pt x="174" y="110"/>
                </a:cubicBezTo>
                <a:cubicBezTo>
                  <a:pt x="176" y="108"/>
                  <a:pt x="181" y="104"/>
                  <a:pt x="183" y="104"/>
                </a:cubicBezTo>
                <a:cubicBezTo>
                  <a:pt x="185" y="102"/>
                  <a:pt x="189" y="100"/>
                  <a:pt x="190" y="98"/>
                </a:cubicBezTo>
                <a:cubicBezTo>
                  <a:pt x="191" y="98"/>
                  <a:pt x="196" y="95"/>
                  <a:pt x="199" y="93"/>
                </a:cubicBezTo>
                <a:cubicBezTo>
                  <a:pt x="199" y="93"/>
                  <a:pt x="198" y="94"/>
                  <a:pt x="198" y="94"/>
                </a:cubicBezTo>
                <a:cubicBezTo>
                  <a:pt x="203" y="90"/>
                  <a:pt x="208" y="88"/>
                  <a:pt x="215" y="83"/>
                </a:cubicBezTo>
                <a:cubicBezTo>
                  <a:pt x="214" y="84"/>
                  <a:pt x="214" y="85"/>
                  <a:pt x="215" y="84"/>
                </a:cubicBezTo>
                <a:cubicBezTo>
                  <a:pt x="218" y="83"/>
                  <a:pt x="214" y="85"/>
                  <a:pt x="215" y="85"/>
                </a:cubicBezTo>
                <a:cubicBezTo>
                  <a:pt x="212" y="86"/>
                  <a:pt x="211" y="87"/>
                  <a:pt x="208" y="88"/>
                </a:cubicBezTo>
                <a:cubicBezTo>
                  <a:pt x="206" y="89"/>
                  <a:pt x="209" y="88"/>
                  <a:pt x="209" y="89"/>
                </a:cubicBezTo>
                <a:cubicBezTo>
                  <a:pt x="204" y="91"/>
                  <a:pt x="202" y="93"/>
                  <a:pt x="200" y="95"/>
                </a:cubicBezTo>
                <a:cubicBezTo>
                  <a:pt x="198" y="95"/>
                  <a:pt x="196" y="97"/>
                  <a:pt x="194" y="98"/>
                </a:cubicBezTo>
                <a:cubicBezTo>
                  <a:pt x="193" y="99"/>
                  <a:pt x="193" y="99"/>
                  <a:pt x="193" y="99"/>
                </a:cubicBezTo>
                <a:cubicBezTo>
                  <a:pt x="190" y="100"/>
                  <a:pt x="188" y="102"/>
                  <a:pt x="184" y="105"/>
                </a:cubicBezTo>
                <a:cubicBezTo>
                  <a:pt x="184" y="104"/>
                  <a:pt x="184" y="104"/>
                  <a:pt x="184" y="104"/>
                </a:cubicBezTo>
                <a:cubicBezTo>
                  <a:pt x="183" y="105"/>
                  <a:pt x="182" y="106"/>
                  <a:pt x="182" y="106"/>
                </a:cubicBezTo>
                <a:cubicBezTo>
                  <a:pt x="182" y="106"/>
                  <a:pt x="175" y="111"/>
                  <a:pt x="170" y="115"/>
                </a:cubicBezTo>
                <a:cubicBezTo>
                  <a:pt x="170" y="115"/>
                  <a:pt x="170" y="115"/>
                  <a:pt x="170" y="115"/>
                </a:cubicBezTo>
                <a:cubicBezTo>
                  <a:pt x="164" y="119"/>
                  <a:pt x="167" y="119"/>
                  <a:pt x="161" y="123"/>
                </a:cubicBezTo>
                <a:cubicBezTo>
                  <a:pt x="162" y="123"/>
                  <a:pt x="161" y="124"/>
                  <a:pt x="162" y="123"/>
                </a:cubicBezTo>
                <a:cubicBezTo>
                  <a:pt x="161" y="124"/>
                  <a:pt x="156" y="128"/>
                  <a:pt x="156" y="128"/>
                </a:cubicBezTo>
                <a:cubicBezTo>
                  <a:pt x="155" y="128"/>
                  <a:pt x="156" y="129"/>
                  <a:pt x="155" y="130"/>
                </a:cubicBezTo>
                <a:cubicBezTo>
                  <a:pt x="152" y="130"/>
                  <a:pt x="154" y="128"/>
                  <a:pt x="154" y="127"/>
                </a:cubicBezTo>
                <a:cubicBezTo>
                  <a:pt x="151" y="129"/>
                  <a:pt x="154" y="128"/>
                  <a:pt x="151" y="131"/>
                </a:cubicBezTo>
                <a:cubicBezTo>
                  <a:pt x="151" y="131"/>
                  <a:pt x="152" y="130"/>
                  <a:pt x="152" y="131"/>
                </a:cubicBezTo>
                <a:cubicBezTo>
                  <a:pt x="149" y="133"/>
                  <a:pt x="150" y="133"/>
                  <a:pt x="148" y="135"/>
                </a:cubicBezTo>
                <a:cubicBezTo>
                  <a:pt x="146" y="136"/>
                  <a:pt x="146" y="137"/>
                  <a:pt x="145" y="138"/>
                </a:cubicBezTo>
                <a:cubicBezTo>
                  <a:pt x="145" y="137"/>
                  <a:pt x="145" y="137"/>
                  <a:pt x="142" y="139"/>
                </a:cubicBezTo>
                <a:cubicBezTo>
                  <a:pt x="140" y="141"/>
                  <a:pt x="144" y="138"/>
                  <a:pt x="143" y="139"/>
                </a:cubicBezTo>
                <a:cubicBezTo>
                  <a:pt x="142" y="140"/>
                  <a:pt x="139" y="142"/>
                  <a:pt x="141" y="141"/>
                </a:cubicBezTo>
                <a:cubicBezTo>
                  <a:pt x="141" y="141"/>
                  <a:pt x="139" y="143"/>
                  <a:pt x="139" y="142"/>
                </a:cubicBezTo>
                <a:cubicBezTo>
                  <a:pt x="138" y="144"/>
                  <a:pt x="137" y="145"/>
                  <a:pt x="135" y="148"/>
                </a:cubicBezTo>
                <a:cubicBezTo>
                  <a:pt x="139" y="145"/>
                  <a:pt x="143" y="141"/>
                  <a:pt x="147" y="137"/>
                </a:cubicBezTo>
                <a:cubicBezTo>
                  <a:pt x="149" y="137"/>
                  <a:pt x="147" y="138"/>
                  <a:pt x="149" y="137"/>
                </a:cubicBezTo>
                <a:cubicBezTo>
                  <a:pt x="151" y="135"/>
                  <a:pt x="151" y="135"/>
                  <a:pt x="151" y="134"/>
                </a:cubicBezTo>
                <a:cubicBezTo>
                  <a:pt x="154" y="132"/>
                  <a:pt x="152" y="134"/>
                  <a:pt x="151" y="135"/>
                </a:cubicBezTo>
                <a:cubicBezTo>
                  <a:pt x="152" y="135"/>
                  <a:pt x="154" y="133"/>
                  <a:pt x="156" y="132"/>
                </a:cubicBezTo>
                <a:cubicBezTo>
                  <a:pt x="153" y="132"/>
                  <a:pt x="159" y="128"/>
                  <a:pt x="161" y="127"/>
                </a:cubicBezTo>
                <a:cubicBezTo>
                  <a:pt x="163" y="125"/>
                  <a:pt x="159" y="129"/>
                  <a:pt x="157" y="130"/>
                </a:cubicBezTo>
                <a:cubicBezTo>
                  <a:pt x="159" y="130"/>
                  <a:pt x="156" y="132"/>
                  <a:pt x="156" y="133"/>
                </a:cubicBezTo>
                <a:cubicBezTo>
                  <a:pt x="155" y="134"/>
                  <a:pt x="150" y="138"/>
                  <a:pt x="150" y="139"/>
                </a:cubicBezTo>
                <a:cubicBezTo>
                  <a:pt x="148" y="140"/>
                  <a:pt x="146" y="141"/>
                  <a:pt x="145" y="143"/>
                </a:cubicBezTo>
                <a:cubicBezTo>
                  <a:pt x="144" y="143"/>
                  <a:pt x="145" y="143"/>
                  <a:pt x="145" y="142"/>
                </a:cubicBezTo>
                <a:cubicBezTo>
                  <a:pt x="144" y="145"/>
                  <a:pt x="143" y="144"/>
                  <a:pt x="141" y="145"/>
                </a:cubicBezTo>
                <a:cubicBezTo>
                  <a:pt x="139" y="147"/>
                  <a:pt x="142" y="145"/>
                  <a:pt x="142" y="146"/>
                </a:cubicBezTo>
                <a:cubicBezTo>
                  <a:pt x="140" y="147"/>
                  <a:pt x="141" y="147"/>
                  <a:pt x="139" y="148"/>
                </a:cubicBezTo>
                <a:cubicBezTo>
                  <a:pt x="138" y="148"/>
                  <a:pt x="138" y="147"/>
                  <a:pt x="140" y="145"/>
                </a:cubicBezTo>
                <a:cubicBezTo>
                  <a:pt x="140" y="145"/>
                  <a:pt x="139" y="145"/>
                  <a:pt x="139" y="145"/>
                </a:cubicBezTo>
                <a:cubicBezTo>
                  <a:pt x="137" y="148"/>
                  <a:pt x="135" y="150"/>
                  <a:pt x="136" y="151"/>
                </a:cubicBezTo>
                <a:cubicBezTo>
                  <a:pt x="134" y="153"/>
                  <a:pt x="135" y="151"/>
                  <a:pt x="133" y="152"/>
                </a:cubicBezTo>
                <a:cubicBezTo>
                  <a:pt x="133" y="153"/>
                  <a:pt x="134" y="153"/>
                  <a:pt x="131" y="156"/>
                </a:cubicBezTo>
                <a:cubicBezTo>
                  <a:pt x="131" y="155"/>
                  <a:pt x="131" y="155"/>
                  <a:pt x="130" y="155"/>
                </a:cubicBezTo>
                <a:cubicBezTo>
                  <a:pt x="130" y="156"/>
                  <a:pt x="129" y="157"/>
                  <a:pt x="129" y="158"/>
                </a:cubicBezTo>
                <a:cubicBezTo>
                  <a:pt x="125" y="161"/>
                  <a:pt x="122" y="164"/>
                  <a:pt x="119" y="167"/>
                </a:cubicBezTo>
                <a:cubicBezTo>
                  <a:pt x="118" y="168"/>
                  <a:pt x="118" y="168"/>
                  <a:pt x="118" y="168"/>
                </a:cubicBezTo>
                <a:cubicBezTo>
                  <a:pt x="116" y="169"/>
                  <a:pt x="117" y="169"/>
                  <a:pt x="115" y="171"/>
                </a:cubicBezTo>
                <a:cubicBezTo>
                  <a:pt x="113" y="171"/>
                  <a:pt x="111" y="174"/>
                  <a:pt x="109" y="175"/>
                </a:cubicBezTo>
                <a:cubicBezTo>
                  <a:pt x="110" y="174"/>
                  <a:pt x="110" y="174"/>
                  <a:pt x="110" y="173"/>
                </a:cubicBezTo>
                <a:cubicBezTo>
                  <a:pt x="114" y="170"/>
                  <a:pt x="118" y="163"/>
                  <a:pt x="121" y="162"/>
                </a:cubicBezTo>
                <a:cubicBezTo>
                  <a:pt x="125" y="157"/>
                  <a:pt x="129" y="153"/>
                  <a:pt x="133" y="151"/>
                </a:cubicBezTo>
                <a:cubicBezTo>
                  <a:pt x="134" y="150"/>
                  <a:pt x="134" y="149"/>
                  <a:pt x="134" y="149"/>
                </a:cubicBezTo>
                <a:cubicBezTo>
                  <a:pt x="134" y="148"/>
                  <a:pt x="130" y="152"/>
                  <a:pt x="130" y="150"/>
                </a:cubicBezTo>
                <a:cubicBezTo>
                  <a:pt x="131" y="150"/>
                  <a:pt x="131" y="150"/>
                  <a:pt x="131" y="150"/>
                </a:cubicBezTo>
                <a:cubicBezTo>
                  <a:pt x="133" y="149"/>
                  <a:pt x="133" y="148"/>
                  <a:pt x="135" y="147"/>
                </a:cubicBezTo>
                <a:cubicBezTo>
                  <a:pt x="126" y="153"/>
                  <a:pt x="125" y="155"/>
                  <a:pt x="119" y="161"/>
                </a:cubicBezTo>
                <a:cubicBezTo>
                  <a:pt x="118" y="160"/>
                  <a:pt x="122" y="157"/>
                  <a:pt x="123" y="155"/>
                </a:cubicBezTo>
                <a:cubicBezTo>
                  <a:pt x="121" y="157"/>
                  <a:pt x="123" y="155"/>
                  <a:pt x="121" y="156"/>
                </a:cubicBezTo>
                <a:cubicBezTo>
                  <a:pt x="121" y="155"/>
                  <a:pt x="123" y="153"/>
                  <a:pt x="123" y="153"/>
                </a:cubicBezTo>
                <a:cubicBezTo>
                  <a:pt x="125" y="151"/>
                  <a:pt x="125" y="153"/>
                  <a:pt x="123" y="155"/>
                </a:cubicBezTo>
                <a:cubicBezTo>
                  <a:pt x="123" y="155"/>
                  <a:pt x="127" y="151"/>
                  <a:pt x="125" y="153"/>
                </a:cubicBezTo>
                <a:cubicBezTo>
                  <a:pt x="128" y="151"/>
                  <a:pt x="128" y="151"/>
                  <a:pt x="131" y="148"/>
                </a:cubicBezTo>
                <a:cubicBezTo>
                  <a:pt x="132" y="145"/>
                  <a:pt x="130" y="145"/>
                  <a:pt x="125" y="149"/>
                </a:cubicBezTo>
                <a:cubicBezTo>
                  <a:pt x="120" y="156"/>
                  <a:pt x="111" y="162"/>
                  <a:pt x="106" y="170"/>
                </a:cubicBezTo>
                <a:cubicBezTo>
                  <a:pt x="104" y="170"/>
                  <a:pt x="103" y="171"/>
                  <a:pt x="102" y="172"/>
                </a:cubicBezTo>
                <a:cubicBezTo>
                  <a:pt x="101" y="173"/>
                  <a:pt x="100" y="174"/>
                  <a:pt x="100" y="174"/>
                </a:cubicBezTo>
                <a:cubicBezTo>
                  <a:pt x="100" y="175"/>
                  <a:pt x="100" y="175"/>
                  <a:pt x="99" y="176"/>
                </a:cubicBezTo>
                <a:cubicBezTo>
                  <a:pt x="100" y="176"/>
                  <a:pt x="100" y="176"/>
                  <a:pt x="100" y="175"/>
                </a:cubicBezTo>
                <a:cubicBezTo>
                  <a:pt x="101" y="176"/>
                  <a:pt x="99" y="176"/>
                  <a:pt x="100" y="177"/>
                </a:cubicBezTo>
                <a:cubicBezTo>
                  <a:pt x="99" y="176"/>
                  <a:pt x="98" y="175"/>
                  <a:pt x="97" y="175"/>
                </a:cubicBezTo>
                <a:cubicBezTo>
                  <a:pt x="97" y="175"/>
                  <a:pt x="97" y="176"/>
                  <a:pt x="97" y="176"/>
                </a:cubicBezTo>
                <a:cubicBezTo>
                  <a:pt x="97" y="175"/>
                  <a:pt x="96" y="177"/>
                  <a:pt x="96" y="176"/>
                </a:cubicBezTo>
                <a:cubicBezTo>
                  <a:pt x="97" y="175"/>
                  <a:pt x="97" y="174"/>
                  <a:pt x="98" y="175"/>
                </a:cubicBezTo>
                <a:cubicBezTo>
                  <a:pt x="98" y="174"/>
                  <a:pt x="97" y="174"/>
                  <a:pt x="98" y="174"/>
                </a:cubicBezTo>
                <a:cubicBezTo>
                  <a:pt x="97" y="173"/>
                  <a:pt x="96" y="175"/>
                  <a:pt x="95" y="176"/>
                </a:cubicBezTo>
                <a:cubicBezTo>
                  <a:pt x="95" y="176"/>
                  <a:pt x="95" y="177"/>
                  <a:pt x="94" y="177"/>
                </a:cubicBezTo>
                <a:cubicBezTo>
                  <a:pt x="95" y="178"/>
                  <a:pt x="95" y="177"/>
                  <a:pt x="96" y="177"/>
                </a:cubicBezTo>
                <a:cubicBezTo>
                  <a:pt x="95" y="178"/>
                  <a:pt x="95" y="178"/>
                  <a:pt x="94" y="178"/>
                </a:cubicBezTo>
                <a:cubicBezTo>
                  <a:pt x="94" y="179"/>
                  <a:pt x="95" y="179"/>
                  <a:pt x="95" y="179"/>
                </a:cubicBezTo>
                <a:cubicBezTo>
                  <a:pt x="94" y="179"/>
                  <a:pt x="92" y="179"/>
                  <a:pt x="92" y="180"/>
                </a:cubicBezTo>
                <a:cubicBezTo>
                  <a:pt x="92" y="180"/>
                  <a:pt x="92" y="180"/>
                  <a:pt x="93" y="180"/>
                </a:cubicBezTo>
                <a:cubicBezTo>
                  <a:pt x="93" y="180"/>
                  <a:pt x="93" y="181"/>
                  <a:pt x="93" y="181"/>
                </a:cubicBezTo>
                <a:cubicBezTo>
                  <a:pt x="92" y="181"/>
                  <a:pt x="92" y="180"/>
                  <a:pt x="92" y="181"/>
                </a:cubicBezTo>
                <a:cubicBezTo>
                  <a:pt x="91" y="181"/>
                  <a:pt x="92" y="181"/>
                  <a:pt x="92" y="181"/>
                </a:cubicBezTo>
                <a:cubicBezTo>
                  <a:pt x="92" y="182"/>
                  <a:pt x="91" y="181"/>
                  <a:pt x="91" y="182"/>
                </a:cubicBezTo>
                <a:cubicBezTo>
                  <a:pt x="90" y="182"/>
                  <a:pt x="90" y="183"/>
                  <a:pt x="89" y="183"/>
                </a:cubicBezTo>
                <a:cubicBezTo>
                  <a:pt x="89" y="183"/>
                  <a:pt x="90" y="182"/>
                  <a:pt x="90" y="183"/>
                </a:cubicBezTo>
                <a:cubicBezTo>
                  <a:pt x="89" y="183"/>
                  <a:pt x="89" y="183"/>
                  <a:pt x="88" y="183"/>
                </a:cubicBezTo>
                <a:cubicBezTo>
                  <a:pt x="87" y="184"/>
                  <a:pt x="88" y="184"/>
                  <a:pt x="88" y="184"/>
                </a:cubicBezTo>
                <a:cubicBezTo>
                  <a:pt x="87" y="184"/>
                  <a:pt x="87" y="186"/>
                  <a:pt x="86" y="186"/>
                </a:cubicBezTo>
                <a:cubicBezTo>
                  <a:pt x="86" y="186"/>
                  <a:pt x="86" y="186"/>
                  <a:pt x="86" y="186"/>
                </a:cubicBezTo>
                <a:cubicBezTo>
                  <a:pt x="86" y="186"/>
                  <a:pt x="86" y="186"/>
                  <a:pt x="85" y="186"/>
                </a:cubicBezTo>
                <a:cubicBezTo>
                  <a:pt x="85" y="186"/>
                  <a:pt x="86" y="186"/>
                  <a:pt x="86" y="186"/>
                </a:cubicBezTo>
                <a:cubicBezTo>
                  <a:pt x="84" y="188"/>
                  <a:pt x="83" y="190"/>
                  <a:pt x="81" y="192"/>
                </a:cubicBezTo>
                <a:cubicBezTo>
                  <a:pt x="81" y="192"/>
                  <a:pt x="81" y="192"/>
                  <a:pt x="81" y="192"/>
                </a:cubicBezTo>
                <a:cubicBezTo>
                  <a:pt x="81" y="193"/>
                  <a:pt x="82" y="192"/>
                  <a:pt x="81" y="193"/>
                </a:cubicBezTo>
                <a:cubicBezTo>
                  <a:pt x="81" y="193"/>
                  <a:pt x="81" y="193"/>
                  <a:pt x="81" y="193"/>
                </a:cubicBezTo>
                <a:cubicBezTo>
                  <a:pt x="80" y="193"/>
                  <a:pt x="80" y="194"/>
                  <a:pt x="80" y="193"/>
                </a:cubicBezTo>
                <a:cubicBezTo>
                  <a:pt x="79" y="193"/>
                  <a:pt x="81" y="192"/>
                  <a:pt x="80" y="192"/>
                </a:cubicBezTo>
                <a:cubicBezTo>
                  <a:pt x="80" y="191"/>
                  <a:pt x="80" y="192"/>
                  <a:pt x="80" y="192"/>
                </a:cubicBezTo>
                <a:cubicBezTo>
                  <a:pt x="79" y="191"/>
                  <a:pt x="80" y="191"/>
                  <a:pt x="81" y="190"/>
                </a:cubicBezTo>
                <a:cubicBezTo>
                  <a:pt x="81" y="191"/>
                  <a:pt x="80" y="191"/>
                  <a:pt x="81" y="191"/>
                </a:cubicBezTo>
                <a:cubicBezTo>
                  <a:pt x="81" y="191"/>
                  <a:pt x="82" y="191"/>
                  <a:pt x="82" y="190"/>
                </a:cubicBezTo>
                <a:cubicBezTo>
                  <a:pt x="82" y="190"/>
                  <a:pt x="81" y="191"/>
                  <a:pt x="81" y="190"/>
                </a:cubicBezTo>
                <a:cubicBezTo>
                  <a:pt x="81" y="189"/>
                  <a:pt x="82" y="190"/>
                  <a:pt x="82" y="190"/>
                </a:cubicBezTo>
                <a:cubicBezTo>
                  <a:pt x="83" y="189"/>
                  <a:pt x="82" y="189"/>
                  <a:pt x="81" y="189"/>
                </a:cubicBezTo>
                <a:cubicBezTo>
                  <a:pt x="81" y="189"/>
                  <a:pt x="81" y="190"/>
                  <a:pt x="81" y="190"/>
                </a:cubicBezTo>
                <a:cubicBezTo>
                  <a:pt x="80" y="190"/>
                  <a:pt x="82" y="188"/>
                  <a:pt x="82" y="188"/>
                </a:cubicBezTo>
                <a:cubicBezTo>
                  <a:pt x="83" y="188"/>
                  <a:pt x="82" y="189"/>
                  <a:pt x="82" y="189"/>
                </a:cubicBezTo>
                <a:cubicBezTo>
                  <a:pt x="83" y="189"/>
                  <a:pt x="83" y="188"/>
                  <a:pt x="83" y="189"/>
                </a:cubicBezTo>
                <a:cubicBezTo>
                  <a:pt x="83" y="188"/>
                  <a:pt x="83" y="188"/>
                  <a:pt x="83" y="187"/>
                </a:cubicBezTo>
                <a:cubicBezTo>
                  <a:pt x="86" y="183"/>
                  <a:pt x="86" y="183"/>
                  <a:pt x="86" y="183"/>
                </a:cubicBezTo>
                <a:cubicBezTo>
                  <a:pt x="86" y="184"/>
                  <a:pt x="86" y="183"/>
                  <a:pt x="87" y="184"/>
                </a:cubicBezTo>
                <a:cubicBezTo>
                  <a:pt x="87" y="183"/>
                  <a:pt x="87" y="183"/>
                  <a:pt x="86" y="183"/>
                </a:cubicBezTo>
                <a:cubicBezTo>
                  <a:pt x="87" y="183"/>
                  <a:pt x="86" y="182"/>
                  <a:pt x="87" y="182"/>
                </a:cubicBezTo>
                <a:cubicBezTo>
                  <a:pt x="87" y="182"/>
                  <a:pt x="87" y="182"/>
                  <a:pt x="87" y="183"/>
                </a:cubicBezTo>
                <a:cubicBezTo>
                  <a:pt x="88" y="182"/>
                  <a:pt x="87" y="182"/>
                  <a:pt x="87" y="182"/>
                </a:cubicBezTo>
                <a:cubicBezTo>
                  <a:pt x="89" y="179"/>
                  <a:pt x="92" y="175"/>
                  <a:pt x="95" y="172"/>
                </a:cubicBezTo>
                <a:cubicBezTo>
                  <a:pt x="95" y="172"/>
                  <a:pt x="95" y="172"/>
                  <a:pt x="95" y="172"/>
                </a:cubicBezTo>
                <a:cubicBezTo>
                  <a:pt x="95" y="172"/>
                  <a:pt x="95" y="171"/>
                  <a:pt x="95" y="171"/>
                </a:cubicBezTo>
                <a:cubicBezTo>
                  <a:pt x="95" y="170"/>
                  <a:pt x="95" y="171"/>
                  <a:pt x="95" y="171"/>
                </a:cubicBezTo>
                <a:cubicBezTo>
                  <a:pt x="95" y="171"/>
                  <a:pt x="95" y="171"/>
                  <a:pt x="95" y="170"/>
                </a:cubicBezTo>
                <a:cubicBezTo>
                  <a:pt x="94" y="170"/>
                  <a:pt x="94" y="170"/>
                  <a:pt x="94" y="171"/>
                </a:cubicBezTo>
                <a:cubicBezTo>
                  <a:pt x="93" y="170"/>
                  <a:pt x="94" y="169"/>
                  <a:pt x="95" y="169"/>
                </a:cubicBezTo>
                <a:cubicBezTo>
                  <a:pt x="95" y="169"/>
                  <a:pt x="94" y="169"/>
                  <a:pt x="95" y="170"/>
                </a:cubicBezTo>
                <a:cubicBezTo>
                  <a:pt x="95" y="170"/>
                  <a:pt x="95" y="169"/>
                  <a:pt x="95" y="169"/>
                </a:cubicBezTo>
                <a:cubicBezTo>
                  <a:pt x="96" y="170"/>
                  <a:pt x="95" y="170"/>
                  <a:pt x="95" y="170"/>
                </a:cubicBezTo>
                <a:cubicBezTo>
                  <a:pt x="96" y="170"/>
                  <a:pt x="96" y="170"/>
                  <a:pt x="96" y="170"/>
                </a:cubicBezTo>
                <a:cubicBezTo>
                  <a:pt x="96" y="168"/>
                  <a:pt x="103" y="164"/>
                  <a:pt x="102" y="163"/>
                </a:cubicBezTo>
                <a:cubicBezTo>
                  <a:pt x="105" y="161"/>
                  <a:pt x="102" y="163"/>
                  <a:pt x="105" y="161"/>
                </a:cubicBezTo>
                <a:cubicBezTo>
                  <a:pt x="107" y="157"/>
                  <a:pt x="113" y="152"/>
                  <a:pt x="118" y="147"/>
                </a:cubicBezTo>
                <a:cubicBezTo>
                  <a:pt x="116" y="151"/>
                  <a:pt x="121" y="145"/>
                  <a:pt x="123" y="143"/>
                </a:cubicBezTo>
                <a:cubicBezTo>
                  <a:pt x="123" y="143"/>
                  <a:pt x="123" y="143"/>
                  <a:pt x="123" y="143"/>
                </a:cubicBezTo>
                <a:cubicBezTo>
                  <a:pt x="124" y="142"/>
                  <a:pt x="124" y="143"/>
                  <a:pt x="126" y="141"/>
                </a:cubicBezTo>
                <a:cubicBezTo>
                  <a:pt x="124" y="141"/>
                  <a:pt x="130" y="137"/>
                  <a:pt x="128" y="138"/>
                </a:cubicBezTo>
                <a:cubicBezTo>
                  <a:pt x="129" y="136"/>
                  <a:pt x="131" y="136"/>
                  <a:pt x="131" y="136"/>
                </a:cubicBezTo>
                <a:cubicBezTo>
                  <a:pt x="132" y="135"/>
                  <a:pt x="131" y="135"/>
                  <a:pt x="131" y="135"/>
                </a:cubicBezTo>
                <a:cubicBezTo>
                  <a:pt x="133" y="134"/>
                  <a:pt x="133" y="133"/>
                  <a:pt x="136" y="131"/>
                </a:cubicBezTo>
                <a:cubicBezTo>
                  <a:pt x="135" y="132"/>
                  <a:pt x="136" y="132"/>
                  <a:pt x="137" y="131"/>
                </a:cubicBezTo>
                <a:cubicBezTo>
                  <a:pt x="141" y="128"/>
                  <a:pt x="136" y="130"/>
                  <a:pt x="139" y="128"/>
                </a:cubicBezTo>
                <a:cubicBezTo>
                  <a:pt x="138" y="128"/>
                  <a:pt x="136" y="130"/>
                  <a:pt x="135" y="130"/>
                </a:cubicBezTo>
                <a:cubicBezTo>
                  <a:pt x="134" y="131"/>
                  <a:pt x="134" y="132"/>
                  <a:pt x="134" y="132"/>
                </a:cubicBezTo>
                <a:cubicBezTo>
                  <a:pt x="130" y="134"/>
                  <a:pt x="128" y="137"/>
                  <a:pt x="123" y="141"/>
                </a:cubicBezTo>
                <a:cubicBezTo>
                  <a:pt x="122" y="141"/>
                  <a:pt x="121" y="143"/>
                  <a:pt x="122" y="141"/>
                </a:cubicBezTo>
                <a:cubicBezTo>
                  <a:pt x="121" y="142"/>
                  <a:pt x="120" y="143"/>
                  <a:pt x="117" y="145"/>
                </a:cubicBezTo>
                <a:cubicBezTo>
                  <a:pt x="121" y="141"/>
                  <a:pt x="127" y="135"/>
                  <a:pt x="130" y="134"/>
                </a:cubicBezTo>
                <a:cubicBezTo>
                  <a:pt x="131" y="133"/>
                  <a:pt x="130" y="132"/>
                  <a:pt x="131" y="132"/>
                </a:cubicBezTo>
                <a:cubicBezTo>
                  <a:pt x="129" y="133"/>
                  <a:pt x="130" y="133"/>
                  <a:pt x="128" y="135"/>
                </a:cubicBezTo>
                <a:cubicBezTo>
                  <a:pt x="131" y="131"/>
                  <a:pt x="126" y="134"/>
                  <a:pt x="127" y="132"/>
                </a:cubicBezTo>
                <a:cubicBezTo>
                  <a:pt x="125" y="133"/>
                  <a:pt x="125" y="133"/>
                  <a:pt x="125" y="133"/>
                </a:cubicBezTo>
                <a:cubicBezTo>
                  <a:pt x="124" y="134"/>
                  <a:pt x="127" y="133"/>
                  <a:pt x="125" y="135"/>
                </a:cubicBezTo>
                <a:cubicBezTo>
                  <a:pt x="126" y="134"/>
                  <a:pt x="126" y="134"/>
                  <a:pt x="126" y="134"/>
                </a:cubicBezTo>
                <a:cubicBezTo>
                  <a:pt x="113" y="146"/>
                  <a:pt x="113" y="146"/>
                  <a:pt x="113" y="146"/>
                </a:cubicBezTo>
                <a:cubicBezTo>
                  <a:pt x="112" y="146"/>
                  <a:pt x="112" y="146"/>
                  <a:pt x="113" y="145"/>
                </a:cubicBezTo>
                <a:cubicBezTo>
                  <a:pt x="111" y="147"/>
                  <a:pt x="111" y="147"/>
                  <a:pt x="111" y="147"/>
                </a:cubicBezTo>
                <a:cubicBezTo>
                  <a:pt x="111" y="148"/>
                  <a:pt x="112" y="146"/>
                  <a:pt x="113" y="146"/>
                </a:cubicBezTo>
                <a:cubicBezTo>
                  <a:pt x="113" y="147"/>
                  <a:pt x="111" y="147"/>
                  <a:pt x="110" y="148"/>
                </a:cubicBezTo>
                <a:cubicBezTo>
                  <a:pt x="106" y="153"/>
                  <a:pt x="106" y="153"/>
                  <a:pt x="106" y="153"/>
                </a:cubicBezTo>
                <a:cubicBezTo>
                  <a:pt x="106" y="150"/>
                  <a:pt x="103" y="155"/>
                  <a:pt x="100" y="157"/>
                </a:cubicBezTo>
                <a:cubicBezTo>
                  <a:pt x="101" y="156"/>
                  <a:pt x="104" y="154"/>
                  <a:pt x="104" y="152"/>
                </a:cubicBezTo>
                <a:cubicBezTo>
                  <a:pt x="108" y="149"/>
                  <a:pt x="109" y="148"/>
                  <a:pt x="111" y="145"/>
                </a:cubicBezTo>
                <a:cubicBezTo>
                  <a:pt x="110" y="145"/>
                  <a:pt x="109" y="147"/>
                  <a:pt x="108" y="148"/>
                </a:cubicBezTo>
                <a:cubicBezTo>
                  <a:pt x="108" y="145"/>
                  <a:pt x="106" y="148"/>
                  <a:pt x="103" y="152"/>
                </a:cubicBezTo>
                <a:cubicBezTo>
                  <a:pt x="105" y="150"/>
                  <a:pt x="103" y="150"/>
                  <a:pt x="101" y="151"/>
                </a:cubicBezTo>
                <a:cubicBezTo>
                  <a:pt x="103" y="149"/>
                  <a:pt x="103" y="149"/>
                  <a:pt x="104" y="149"/>
                </a:cubicBezTo>
                <a:cubicBezTo>
                  <a:pt x="105" y="148"/>
                  <a:pt x="105" y="147"/>
                  <a:pt x="107" y="145"/>
                </a:cubicBezTo>
                <a:cubicBezTo>
                  <a:pt x="108" y="144"/>
                  <a:pt x="108" y="146"/>
                  <a:pt x="109" y="144"/>
                </a:cubicBezTo>
                <a:cubicBezTo>
                  <a:pt x="111" y="142"/>
                  <a:pt x="109" y="141"/>
                  <a:pt x="113" y="139"/>
                </a:cubicBezTo>
                <a:cubicBezTo>
                  <a:pt x="113" y="139"/>
                  <a:pt x="111" y="141"/>
                  <a:pt x="111" y="141"/>
                </a:cubicBezTo>
                <a:cubicBezTo>
                  <a:pt x="114" y="139"/>
                  <a:pt x="114" y="138"/>
                  <a:pt x="113" y="138"/>
                </a:cubicBezTo>
                <a:cubicBezTo>
                  <a:pt x="115" y="136"/>
                  <a:pt x="115" y="137"/>
                  <a:pt x="115" y="137"/>
                </a:cubicBezTo>
                <a:cubicBezTo>
                  <a:pt x="115" y="136"/>
                  <a:pt x="118" y="134"/>
                  <a:pt x="118" y="133"/>
                </a:cubicBezTo>
                <a:cubicBezTo>
                  <a:pt x="118" y="133"/>
                  <a:pt x="116" y="134"/>
                  <a:pt x="115" y="135"/>
                </a:cubicBezTo>
                <a:cubicBezTo>
                  <a:pt x="116" y="134"/>
                  <a:pt x="116" y="134"/>
                  <a:pt x="117" y="132"/>
                </a:cubicBezTo>
                <a:cubicBezTo>
                  <a:pt x="115" y="134"/>
                  <a:pt x="115" y="134"/>
                  <a:pt x="116" y="132"/>
                </a:cubicBezTo>
                <a:cubicBezTo>
                  <a:pt x="115" y="132"/>
                  <a:pt x="115" y="132"/>
                  <a:pt x="115" y="132"/>
                </a:cubicBezTo>
                <a:cubicBezTo>
                  <a:pt x="114" y="133"/>
                  <a:pt x="113" y="134"/>
                  <a:pt x="112" y="135"/>
                </a:cubicBezTo>
                <a:cubicBezTo>
                  <a:pt x="111" y="136"/>
                  <a:pt x="112" y="134"/>
                  <a:pt x="109" y="137"/>
                </a:cubicBezTo>
                <a:cubicBezTo>
                  <a:pt x="111" y="135"/>
                  <a:pt x="109" y="136"/>
                  <a:pt x="110" y="134"/>
                </a:cubicBezTo>
                <a:cubicBezTo>
                  <a:pt x="112" y="133"/>
                  <a:pt x="110" y="133"/>
                  <a:pt x="111" y="133"/>
                </a:cubicBezTo>
                <a:cubicBezTo>
                  <a:pt x="112" y="131"/>
                  <a:pt x="115" y="128"/>
                  <a:pt x="116" y="127"/>
                </a:cubicBezTo>
                <a:cubicBezTo>
                  <a:pt x="118" y="126"/>
                  <a:pt x="119" y="125"/>
                  <a:pt x="120" y="126"/>
                </a:cubicBezTo>
                <a:cubicBezTo>
                  <a:pt x="121" y="125"/>
                  <a:pt x="121" y="124"/>
                  <a:pt x="121" y="124"/>
                </a:cubicBezTo>
                <a:cubicBezTo>
                  <a:pt x="121" y="124"/>
                  <a:pt x="119" y="125"/>
                  <a:pt x="119" y="124"/>
                </a:cubicBezTo>
                <a:cubicBezTo>
                  <a:pt x="122" y="121"/>
                  <a:pt x="125" y="119"/>
                  <a:pt x="126" y="117"/>
                </a:cubicBezTo>
                <a:cubicBezTo>
                  <a:pt x="127" y="116"/>
                  <a:pt x="127" y="116"/>
                  <a:pt x="128" y="116"/>
                </a:cubicBezTo>
                <a:cubicBezTo>
                  <a:pt x="142" y="104"/>
                  <a:pt x="148" y="99"/>
                  <a:pt x="162" y="88"/>
                </a:cubicBezTo>
                <a:cubicBezTo>
                  <a:pt x="163" y="89"/>
                  <a:pt x="163" y="89"/>
                  <a:pt x="164" y="88"/>
                </a:cubicBezTo>
                <a:cubicBezTo>
                  <a:pt x="166" y="86"/>
                  <a:pt x="163" y="88"/>
                  <a:pt x="163" y="88"/>
                </a:cubicBezTo>
                <a:cubicBezTo>
                  <a:pt x="175" y="79"/>
                  <a:pt x="184" y="73"/>
                  <a:pt x="197" y="65"/>
                </a:cubicBezTo>
                <a:cubicBezTo>
                  <a:pt x="197" y="65"/>
                  <a:pt x="196" y="65"/>
                  <a:pt x="195" y="66"/>
                </a:cubicBezTo>
                <a:cubicBezTo>
                  <a:pt x="196" y="65"/>
                  <a:pt x="197" y="65"/>
                  <a:pt x="199" y="63"/>
                </a:cubicBezTo>
                <a:cubicBezTo>
                  <a:pt x="199" y="64"/>
                  <a:pt x="199" y="64"/>
                  <a:pt x="201" y="63"/>
                </a:cubicBezTo>
                <a:cubicBezTo>
                  <a:pt x="202" y="63"/>
                  <a:pt x="201" y="62"/>
                  <a:pt x="201" y="62"/>
                </a:cubicBezTo>
                <a:cubicBezTo>
                  <a:pt x="203" y="61"/>
                  <a:pt x="203" y="61"/>
                  <a:pt x="203" y="62"/>
                </a:cubicBezTo>
                <a:cubicBezTo>
                  <a:pt x="207" y="60"/>
                  <a:pt x="211" y="58"/>
                  <a:pt x="214" y="56"/>
                </a:cubicBezTo>
                <a:cubicBezTo>
                  <a:pt x="213" y="56"/>
                  <a:pt x="212" y="57"/>
                  <a:pt x="210" y="57"/>
                </a:cubicBezTo>
                <a:cubicBezTo>
                  <a:pt x="214" y="54"/>
                  <a:pt x="214" y="57"/>
                  <a:pt x="222" y="53"/>
                </a:cubicBezTo>
                <a:cubicBezTo>
                  <a:pt x="222" y="52"/>
                  <a:pt x="218" y="54"/>
                  <a:pt x="217" y="54"/>
                </a:cubicBezTo>
                <a:cubicBezTo>
                  <a:pt x="219" y="52"/>
                  <a:pt x="216" y="54"/>
                  <a:pt x="216" y="53"/>
                </a:cubicBezTo>
                <a:cubicBezTo>
                  <a:pt x="215" y="53"/>
                  <a:pt x="214" y="54"/>
                  <a:pt x="214" y="54"/>
                </a:cubicBezTo>
                <a:cubicBezTo>
                  <a:pt x="212" y="54"/>
                  <a:pt x="215" y="53"/>
                  <a:pt x="210" y="56"/>
                </a:cubicBezTo>
                <a:cubicBezTo>
                  <a:pt x="211" y="54"/>
                  <a:pt x="217" y="52"/>
                  <a:pt x="219" y="50"/>
                </a:cubicBezTo>
                <a:cubicBezTo>
                  <a:pt x="220" y="50"/>
                  <a:pt x="219" y="51"/>
                  <a:pt x="221" y="50"/>
                </a:cubicBezTo>
                <a:cubicBezTo>
                  <a:pt x="227" y="46"/>
                  <a:pt x="237" y="41"/>
                  <a:pt x="245" y="39"/>
                </a:cubicBezTo>
                <a:cubicBezTo>
                  <a:pt x="246" y="40"/>
                  <a:pt x="242" y="40"/>
                  <a:pt x="241" y="41"/>
                </a:cubicBezTo>
                <a:cubicBezTo>
                  <a:pt x="242" y="41"/>
                  <a:pt x="244" y="40"/>
                  <a:pt x="245" y="40"/>
                </a:cubicBezTo>
                <a:cubicBezTo>
                  <a:pt x="247" y="39"/>
                  <a:pt x="249" y="39"/>
                  <a:pt x="254" y="37"/>
                </a:cubicBezTo>
                <a:cubicBezTo>
                  <a:pt x="252" y="37"/>
                  <a:pt x="247" y="38"/>
                  <a:pt x="253" y="36"/>
                </a:cubicBezTo>
                <a:cubicBezTo>
                  <a:pt x="252" y="36"/>
                  <a:pt x="250" y="37"/>
                  <a:pt x="251" y="36"/>
                </a:cubicBezTo>
                <a:cubicBezTo>
                  <a:pt x="252" y="36"/>
                  <a:pt x="254" y="35"/>
                  <a:pt x="255" y="35"/>
                </a:cubicBezTo>
                <a:cubicBezTo>
                  <a:pt x="257" y="35"/>
                  <a:pt x="255" y="34"/>
                  <a:pt x="258" y="33"/>
                </a:cubicBezTo>
                <a:cubicBezTo>
                  <a:pt x="259" y="34"/>
                  <a:pt x="259" y="34"/>
                  <a:pt x="259" y="34"/>
                </a:cubicBezTo>
                <a:cubicBezTo>
                  <a:pt x="263" y="32"/>
                  <a:pt x="265" y="32"/>
                  <a:pt x="267" y="31"/>
                </a:cubicBezTo>
                <a:cubicBezTo>
                  <a:pt x="273" y="28"/>
                  <a:pt x="273" y="30"/>
                  <a:pt x="279" y="27"/>
                </a:cubicBezTo>
                <a:cubicBezTo>
                  <a:pt x="280" y="27"/>
                  <a:pt x="279" y="27"/>
                  <a:pt x="279" y="28"/>
                </a:cubicBezTo>
                <a:cubicBezTo>
                  <a:pt x="282" y="27"/>
                  <a:pt x="285" y="26"/>
                  <a:pt x="285" y="25"/>
                </a:cubicBezTo>
                <a:cubicBezTo>
                  <a:pt x="288" y="26"/>
                  <a:pt x="294" y="23"/>
                  <a:pt x="301" y="22"/>
                </a:cubicBezTo>
                <a:cubicBezTo>
                  <a:pt x="301" y="21"/>
                  <a:pt x="301" y="21"/>
                  <a:pt x="301" y="21"/>
                </a:cubicBezTo>
                <a:cubicBezTo>
                  <a:pt x="301" y="21"/>
                  <a:pt x="297" y="22"/>
                  <a:pt x="296" y="22"/>
                </a:cubicBezTo>
                <a:cubicBezTo>
                  <a:pt x="298" y="21"/>
                  <a:pt x="297" y="22"/>
                  <a:pt x="298" y="21"/>
                </a:cubicBezTo>
                <a:cubicBezTo>
                  <a:pt x="301" y="20"/>
                  <a:pt x="301" y="20"/>
                  <a:pt x="301" y="20"/>
                </a:cubicBezTo>
                <a:cubicBezTo>
                  <a:pt x="301" y="20"/>
                  <a:pt x="297" y="21"/>
                  <a:pt x="297" y="21"/>
                </a:cubicBezTo>
                <a:cubicBezTo>
                  <a:pt x="300" y="19"/>
                  <a:pt x="301" y="19"/>
                  <a:pt x="305" y="18"/>
                </a:cubicBezTo>
                <a:cubicBezTo>
                  <a:pt x="305" y="19"/>
                  <a:pt x="307" y="18"/>
                  <a:pt x="306" y="19"/>
                </a:cubicBezTo>
                <a:cubicBezTo>
                  <a:pt x="308" y="18"/>
                  <a:pt x="309" y="17"/>
                  <a:pt x="309" y="18"/>
                </a:cubicBezTo>
                <a:cubicBezTo>
                  <a:pt x="316" y="16"/>
                  <a:pt x="316" y="16"/>
                  <a:pt x="322" y="15"/>
                </a:cubicBezTo>
                <a:cubicBezTo>
                  <a:pt x="325" y="15"/>
                  <a:pt x="325" y="14"/>
                  <a:pt x="327" y="13"/>
                </a:cubicBezTo>
                <a:cubicBezTo>
                  <a:pt x="329" y="12"/>
                  <a:pt x="329" y="13"/>
                  <a:pt x="330" y="13"/>
                </a:cubicBezTo>
                <a:cubicBezTo>
                  <a:pt x="332" y="13"/>
                  <a:pt x="332" y="12"/>
                  <a:pt x="334" y="12"/>
                </a:cubicBezTo>
                <a:cubicBezTo>
                  <a:pt x="336" y="12"/>
                  <a:pt x="338" y="11"/>
                  <a:pt x="338" y="12"/>
                </a:cubicBezTo>
                <a:cubicBezTo>
                  <a:pt x="337" y="12"/>
                  <a:pt x="338" y="12"/>
                  <a:pt x="337" y="12"/>
                </a:cubicBezTo>
                <a:cubicBezTo>
                  <a:pt x="337" y="12"/>
                  <a:pt x="336" y="12"/>
                  <a:pt x="336" y="12"/>
                </a:cubicBezTo>
                <a:cubicBezTo>
                  <a:pt x="336" y="13"/>
                  <a:pt x="340" y="11"/>
                  <a:pt x="341" y="12"/>
                </a:cubicBezTo>
                <a:cubicBezTo>
                  <a:pt x="343" y="12"/>
                  <a:pt x="337" y="12"/>
                  <a:pt x="340" y="11"/>
                </a:cubicBezTo>
                <a:cubicBezTo>
                  <a:pt x="342" y="11"/>
                  <a:pt x="342" y="11"/>
                  <a:pt x="342" y="11"/>
                </a:cubicBezTo>
                <a:cubicBezTo>
                  <a:pt x="344" y="11"/>
                  <a:pt x="344" y="11"/>
                  <a:pt x="345" y="11"/>
                </a:cubicBezTo>
                <a:cubicBezTo>
                  <a:pt x="346" y="10"/>
                  <a:pt x="340" y="11"/>
                  <a:pt x="342" y="10"/>
                </a:cubicBezTo>
                <a:cubicBezTo>
                  <a:pt x="347" y="10"/>
                  <a:pt x="347" y="10"/>
                  <a:pt x="347" y="10"/>
                </a:cubicBezTo>
                <a:cubicBezTo>
                  <a:pt x="347" y="9"/>
                  <a:pt x="347" y="9"/>
                  <a:pt x="345" y="9"/>
                </a:cubicBezTo>
                <a:cubicBezTo>
                  <a:pt x="349" y="8"/>
                  <a:pt x="350" y="10"/>
                  <a:pt x="354" y="10"/>
                </a:cubicBezTo>
                <a:cubicBezTo>
                  <a:pt x="356" y="10"/>
                  <a:pt x="358" y="9"/>
                  <a:pt x="360" y="9"/>
                </a:cubicBezTo>
                <a:cubicBezTo>
                  <a:pt x="361" y="9"/>
                  <a:pt x="359" y="9"/>
                  <a:pt x="361" y="9"/>
                </a:cubicBezTo>
                <a:cubicBezTo>
                  <a:pt x="360" y="9"/>
                  <a:pt x="359" y="9"/>
                  <a:pt x="358" y="9"/>
                </a:cubicBezTo>
                <a:cubicBezTo>
                  <a:pt x="355" y="8"/>
                  <a:pt x="363" y="8"/>
                  <a:pt x="360" y="8"/>
                </a:cubicBezTo>
                <a:cubicBezTo>
                  <a:pt x="361" y="7"/>
                  <a:pt x="362" y="9"/>
                  <a:pt x="364" y="8"/>
                </a:cubicBezTo>
                <a:cubicBezTo>
                  <a:pt x="367" y="8"/>
                  <a:pt x="362" y="8"/>
                  <a:pt x="363" y="7"/>
                </a:cubicBezTo>
                <a:cubicBezTo>
                  <a:pt x="364" y="7"/>
                  <a:pt x="365" y="7"/>
                  <a:pt x="365" y="7"/>
                </a:cubicBezTo>
                <a:cubicBezTo>
                  <a:pt x="366" y="7"/>
                  <a:pt x="367" y="8"/>
                  <a:pt x="367" y="8"/>
                </a:cubicBezTo>
                <a:cubicBezTo>
                  <a:pt x="367" y="9"/>
                  <a:pt x="370" y="8"/>
                  <a:pt x="371" y="9"/>
                </a:cubicBezTo>
                <a:cubicBezTo>
                  <a:pt x="374" y="8"/>
                  <a:pt x="371" y="8"/>
                  <a:pt x="372" y="8"/>
                </a:cubicBezTo>
                <a:cubicBezTo>
                  <a:pt x="372" y="7"/>
                  <a:pt x="371" y="8"/>
                  <a:pt x="371" y="8"/>
                </a:cubicBezTo>
                <a:cubicBezTo>
                  <a:pt x="371" y="7"/>
                  <a:pt x="379" y="9"/>
                  <a:pt x="381" y="7"/>
                </a:cubicBezTo>
                <a:cubicBezTo>
                  <a:pt x="384" y="7"/>
                  <a:pt x="386" y="8"/>
                  <a:pt x="390" y="7"/>
                </a:cubicBezTo>
                <a:cubicBezTo>
                  <a:pt x="390" y="7"/>
                  <a:pt x="389" y="7"/>
                  <a:pt x="390" y="7"/>
                </a:cubicBezTo>
                <a:cubicBezTo>
                  <a:pt x="387" y="6"/>
                  <a:pt x="389" y="6"/>
                  <a:pt x="386" y="5"/>
                </a:cubicBezTo>
                <a:cubicBezTo>
                  <a:pt x="388" y="6"/>
                  <a:pt x="389" y="7"/>
                  <a:pt x="391" y="6"/>
                </a:cubicBezTo>
                <a:cubicBezTo>
                  <a:pt x="392" y="6"/>
                  <a:pt x="392" y="7"/>
                  <a:pt x="394" y="7"/>
                </a:cubicBezTo>
                <a:cubicBezTo>
                  <a:pt x="395" y="7"/>
                  <a:pt x="395" y="6"/>
                  <a:pt x="395" y="6"/>
                </a:cubicBezTo>
                <a:cubicBezTo>
                  <a:pt x="396" y="6"/>
                  <a:pt x="399" y="6"/>
                  <a:pt x="397" y="6"/>
                </a:cubicBezTo>
                <a:cubicBezTo>
                  <a:pt x="401" y="5"/>
                  <a:pt x="402" y="7"/>
                  <a:pt x="401" y="7"/>
                </a:cubicBezTo>
                <a:cubicBezTo>
                  <a:pt x="408" y="7"/>
                  <a:pt x="400" y="5"/>
                  <a:pt x="400" y="4"/>
                </a:cubicBezTo>
                <a:cubicBezTo>
                  <a:pt x="402" y="5"/>
                  <a:pt x="404" y="4"/>
                  <a:pt x="401" y="4"/>
                </a:cubicBezTo>
                <a:cubicBezTo>
                  <a:pt x="406" y="3"/>
                  <a:pt x="402" y="5"/>
                  <a:pt x="407" y="5"/>
                </a:cubicBezTo>
                <a:cubicBezTo>
                  <a:pt x="411" y="4"/>
                  <a:pt x="406" y="3"/>
                  <a:pt x="410" y="3"/>
                </a:cubicBezTo>
                <a:cubicBezTo>
                  <a:pt x="408" y="2"/>
                  <a:pt x="400" y="3"/>
                  <a:pt x="399" y="2"/>
                </a:cubicBezTo>
                <a:cubicBezTo>
                  <a:pt x="400" y="1"/>
                  <a:pt x="404" y="2"/>
                  <a:pt x="404" y="2"/>
                </a:cubicBezTo>
                <a:cubicBezTo>
                  <a:pt x="407" y="2"/>
                  <a:pt x="407" y="1"/>
                  <a:pt x="412" y="2"/>
                </a:cubicBezTo>
                <a:cubicBezTo>
                  <a:pt x="411" y="2"/>
                  <a:pt x="413" y="2"/>
                  <a:pt x="412" y="3"/>
                </a:cubicBezTo>
                <a:cubicBezTo>
                  <a:pt x="415" y="3"/>
                  <a:pt x="415" y="1"/>
                  <a:pt x="419" y="1"/>
                </a:cubicBezTo>
                <a:cubicBezTo>
                  <a:pt x="417" y="2"/>
                  <a:pt x="416" y="2"/>
                  <a:pt x="421" y="2"/>
                </a:cubicBezTo>
                <a:cubicBezTo>
                  <a:pt x="420" y="3"/>
                  <a:pt x="417" y="3"/>
                  <a:pt x="417" y="2"/>
                </a:cubicBezTo>
                <a:cubicBezTo>
                  <a:pt x="416" y="2"/>
                  <a:pt x="416" y="3"/>
                  <a:pt x="415" y="3"/>
                </a:cubicBezTo>
                <a:cubicBezTo>
                  <a:pt x="414" y="3"/>
                  <a:pt x="417" y="3"/>
                  <a:pt x="417" y="4"/>
                </a:cubicBezTo>
                <a:cubicBezTo>
                  <a:pt x="419" y="4"/>
                  <a:pt x="418" y="3"/>
                  <a:pt x="416" y="3"/>
                </a:cubicBezTo>
                <a:cubicBezTo>
                  <a:pt x="417" y="3"/>
                  <a:pt x="421" y="3"/>
                  <a:pt x="421" y="4"/>
                </a:cubicBezTo>
                <a:cubicBezTo>
                  <a:pt x="418" y="4"/>
                  <a:pt x="427" y="5"/>
                  <a:pt x="424" y="5"/>
                </a:cubicBezTo>
                <a:cubicBezTo>
                  <a:pt x="427" y="5"/>
                  <a:pt x="427" y="6"/>
                  <a:pt x="430" y="6"/>
                </a:cubicBezTo>
                <a:cubicBezTo>
                  <a:pt x="426" y="5"/>
                  <a:pt x="427" y="5"/>
                  <a:pt x="425" y="4"/>
                </a:cubicBezTo>
                <a:cubicBezTo>
                  <a:pt x="426" y="4"/>
                  <a:pt x="428" y="4"/>
                  <a:pt x="430" y="4"/>
                </a:cubicBezTo>
                <a:cubicBezTo>
                  <a:pt x="427" y="4"/>
                  <a:pt x="430" y="4"/>
                  <a:pt x="428" y="4"/>
                </a:cubicBezTo>
                <a:cubicBezTo>
                  <a:pt x="429" y="5"/>
                  <a:pt x="432" y="5"/>
                  <a:pt x="433" y="5"/>
                </a:cubicBezTo>
                <a:cubicBezTo>
                  <a:pt x="434" y="5"/>
                  <a:pt x="431" y="5"/>
                  <a:pt x="431" y="4"/>
                </a:cubicBezTo>
                <a:cubicBezTo>
                  <a:pt x="432" y="4"/>
                  <a:pt x="438" y="5"/>
                  <a:pt x="438" y="5"/>
                </a:cubicBezTo>
                <a:cubicBezTo>
                  <a:pt x="442" y="6"/>
                  <a:pt x="445" y="6"/>
                  <a:pt x="453" y="7"/>
                </a:cubicBezTo>
                <a:cubicBezTo>
                  <a:pt x="453" y="7"/>
                  <a:pt x="452" y="7"/>
                  <a:pt x="451" y="7"/>
                </a:cubicBezTo>
                <a:cubicBezTo>
                  <a:pt x="451" y="7"/>
                  <a:pt x="453" y="7"/>
                  <a:pt x="453" y="7"/>
                </a:cubicBezTo>
                <a:cubicBezTo>
                  <a:pt x="452" y="8"/>
                  <a:pt x="450" y="7"/>
                  <a:pt x="447" y="6"/>
                </a:cubicBezTo>
                <a:cubicBezTo>
                  <a:pt x="447" y="7"/>
                  <a:pt x="447" y="7"/>
                  <a:pt x="447" y="7"/>
                </a:cubicBezTo>
                <a:cubicBezTo>
                  <a:pt x="448" y="7"/>
                  <a:pt x="453" y="8"/>
                  <a:pt x="453" y="9"/>
                </a:cubicBezTo>
                <a:cubicBezTo>
                  <a:pt x="454" y="8"/>
                  <a:pt x="456" y="7"/>
                  <a:pt x="453" y="6"/>
                </a:cubicBezTo>
                <a:cubicBezTo>
                  <a:pt x="454" y="6"/>
                  <a:pt x="457" y="7"/>
                  <a:pt x="455" y="6"/>
                </a:cubicBezTo>
                <a:cubicBezTo>
                  <a:pt x="456" y="6"/>
                  <a:pt x="458" y="7"/>
                  <a:pt x="460" y="7"/>
                </a:cubicBezTo>
                <a:cubicBezTo>
                  <a:pt x="460" y="7"/>
                  <a:pt x="459" y="7"/>
                  <a:pt x="458" y="6"/>
                </a:cubicBezTo>
                <a:cubicBezTo>
                  <a:pt x="460" y="6"/>
                  <a:pt x="465" y="7"/>
                  <a:pt x="465" y="6"/>
                </a:cubicBezTo>
                <a:cubicBezTo>
                  <a:pt x="466" y="7"/>
                  <a:pt x="466" y="7"/>
                  <a:pt x="465" y="7"/>
                </a:cubicBezTo>
                <a:cubicBezTo>
                  <a:pt x="466" y="7"/>
                  <a:pt x="469" y="8"/>
                  <a:pt x="468" y="8"/>
                </a:cubicBezTo>
                <a:cubicBezTo>
                  <a:pt x="466" y="8"/>
                  <a:pt x="466" y="8"/>
                  <a:pt x="463" y="7"/>
                </a:cubicBezTo>
                <a:cubicBezTo>
                  <a:pt x="463" y="8"/>
                  <a:pt x="464" y="8"/>
                  <a:pt x="464" y="8"/>
                </a:cubicBezTo>
                <a:cubicBezTo>
                  <a:pt x="468" y="9"/>
                  <a:pt x="467" y="8"/>
                  <a:pt x="470" y="9"/>
                </a:cubicBezTo>
                <a:cubicBezTo>
                  <a:pt x="470" y="8"/>
                  <a:pt x="473" y="8"/>
                  <a:pt x="477" y="9"/>
                </a:cubicBezTo>
                <a:cubicBezTo>
                  <a:pt x="476" y="10"/>
                  <a:pt x="474" y="9"/>
                  <a:pt x="471" y="9"/>
                </a:cubicBezTo>
                <a:cubicBezTo>
                  <a:pt x="472" y="9"/>
                  <a:pt x="472" y="10"/>
                  <a:pt x="472" y="10"/>
                </a:cubicBezTo>
                <a:cubicBezTo>
                  <a:pt x="473" y="10"/>
                  <a:pt x="475" y="10"/>
                  <a:pt x="476" y="10"/>
                </a:cubicBezTo>
                <a:cubicBezTo>
                  <a:pt x="478" y="10"/>
                  <a:pt x="478" y="11"/>
                  <a:pt x="478" y="11"/>
                </a:cubicBezTo>
                <a:cubicBezTo>
                  <a:pt x="479" y="11"/>
                  <a:pt x="481" y="11"/>
                  <a:pt x="483" y="12"/>
                </a:cubicBezTo>
                <a:cubicBezTo>
                  <a:pt x="483" y="11"/>
                  <a:pt x="484" y="11"/>
                  <a:pt x="482" y="11"/>
                </a:cubicBezTo>
                <a:cubicBezTo>
                  <a:pt x="483" y="10"/>
                  <a:pt x="485" y="11"/>
                  <a:pt x="484" y="12"/>
                </a:cubicBezTo>
                <a:cubicBezTo>
                  <a:pt x="485" y="12"/>
                  <a:pt x="486" y="11"/>
                  <a:pt x="487" y="12"/>
                </a:cubicBezTo>
                <a:cubicBezTo>
                  <a:pt x="487" y="12"/>
                  <a:pt x="485" y="10"/>
                  <a:pt x="490" y="11"/>
                </a:cubicBezTo>
                <a:cubicBezTo>
                  <a:pt x="490" y="10"/>
                  <a:pt x="485" y="10"/>
                  <a:pt x="484" y="9"/>
                </a:cubicBezTo>
                <a:cubicBezTo>
                  <a:pt x="482" y="9"/>
                  <a:pt x="481" y="9"/>
                  <a:pt x="482" y="9"/>
                </a:cubicBezTo>
                <a:cubicBezTo>
                  <a:pt x="480" y="9"/>
                  <a:pt x="481" y="9"/>
                  <a:pt x="478" y="8"/>
                </a:cubicBezTo>
                <a:cubicBezTo>
                  <a:pt x="478" y="8"/>
                  <a:pt x="482" y="9"/>
                  <a:pt x="481" y="7"/>
                </a:cubicBezTo>
                <a:cubicBezTo>
                  <a:pt x="484" y="8"/>
                  <a:pt x="482" y="8"/>
                  <a:pt x="482" y="8"/>
                </a:cubicBezTo>
                <a:cubicBezTo>
                  <a:pt x="486" y="9"/>
                  <a:pt x="486" y="9"/>
                  <a:pt x="489" y="9"/>
                </a:cubicBezTo>
                <a:cubicBezTo>
                  <a:pt x="489" y="9"/>
                  <a:pt x="487" y="9"/>
                  <a:pt x="487" y="8"/>
                </a:cubicBezTo>
                <a:cubicBezTo>
                  <a:pt x="491" y="9"/>
                  <a:pt x="493" y="10"/>
                  <a:pt x="496" y="11"/>
                </a:cubicBezTo>
                <a:cubicBezTo>
                  <a:pt x="495" y="11"/>
                  <a:pt x="495" y="10"/>
                  <a:pt x="495" y="11"/>
                </a:cubicBezTo>
                <a:cubicBezTo>
                  <a:pt x="496" y="11"/>
                  <a:pt x="499" y="12"/>
                  <a:pt x="499" y="11"/>
                </a:cubicBezTo>
                <a:cubicBezTo>
                  <a:pt x="500" y="12"/>
                  <a:pt x="500" y="12"/>
                  <a:pt x="501" y="13"/>
                </a:cubicBezTo>
                <a:cubicBezTo>
                  <a:pt x="505" y="13"/>
                  <a:pt x="510" y="15"/>
                  <a:pt x="512" y="16"/>
                </a:cubicBezTo>
                <a:cubicBezTo>
                  <a:pt x="514" y="17"/>
                  <a:pt x="512" y="15"/>
                  <a:pt x="510" y="14"/>
                </a:cubicBezTo>
                <a:cubicBezTo>
                  <a:pt x="510" y="14"/>
                  <a:pt x="516" y="16"/>
                  <a:pt x="514" y="16"/>
                </a:cubicBezTo>
                <a:cubicBezTo>
                  <a:pt x="516" y="17"/>
                  <a:pt x="519" y="18"/>
                  <a:pt x="520" y="18"/>
                </a:cubicBezTo>
                <a:cubicBezTo>
                  <a:pt x="519" y="17"/>
                  <a:pt x="518" y="17"/>
                  <a:pt x="517" y="17"/>
                </a:cubicBezTo>
                <a:cubicBezTo>
                  <a:pt x="520" y="17"/>
                  <a:pt x="527" y="19"/>
                  <a:pt x="532" y="21"/>
                </a:cubicBezTo>
                <a:cubicBezTo>
                  <a:pt x="529" y="19"/>
                  <a:pt x="537" y="22"/>
                  <a:pt x="537" y="22"/>
                </a:cubicBezTo>
                <a:cubicBezTo>
                  <a:pt x="539" y="22"/>
                  <a:pt x="538" y="23"/>
                  <a:pt x="540" y="23"/>
                </a:cubicBezTo>
                <a:cubicBezTo>
                  <a:pt x="539" y="23"/>
                  <a:pt x="538" y="23"/>
                  <a:pt x="536" y="22"/>
                </a:cubicBezTo>
                <a:cubicBezTo>
                  <a:pt x="536" y="23"/>
                  <a:pt x="543" y="25"/>
                  <a:pt x="545" y="25"/>
                </a:cubicBezTo>
                <a:cubicBezTo>
                  <a:pt x="545" y="25"/>
                  <a:pt x="542" y="25"/>
                  <a:pt x="540" y="24"/>
                </a:cubicBezTo>
                <a:cubicBezTo>
                  <a:pt x="543" y="24"/>
                  <a:pt x="547" y="25"/>
                  <a:pt x="551" y="27"/>
                </a:cubicBezTo>
                <a:cubicBezTo>
                  <a:pt x="551" y="27"/>
                  <a:pt x="550" y="27"/>
                  <a:pt x="552" y="28"/>
                </a:cubicBezTo>
                <a:cubicBezTo>
                  <a:pt x="551" y="28"/>
                  <a:pt x="549" y="26"/>
                  <a:pt x="549" y="27"/>
                </a:cubicBezTo>
                <a:cubicBezTo>
                  <a:pt x="550" y="28"/>
                  <a:pt x="552" y="28"/>
                  <a:pt x="552" y="29"/>
                </a:cubicBezTo>
                <a:cubicBezTo>
                  <a:pt x="554" y="30"/>
                  <a:pt x="550" y="28"/>
                  <a:pt x="551" y="29"/>
                </a:cubicBezTo>
                <a:cubicBezTo>
                  <a:pt x="555" y="29"/>
                  <a:pt x="555" y="30"/>
                  <a:pt x="558" y="30"/>
                </a:cubicBezTo>
                <a:cubicBezTo>
                  <a:pt x="562" y="32"/>
                  <a:pt x="569" y="34"/>
                  <a:pt x="569" y="35"/>
                </a:cubicBezTo>
                <a:cubicBezTo>
                  <a:pt x="571" y="36"/>
                  <a:pt x="570" y="35"/>
                  <a:pt x="571" y="35"/>
                </a:cubicBezTo>
                <a:cubicBezTo>
                  <a:pt x="572" y="36"/>
                  <a:pt x="575" y="37"/>
                  <a:pt x="573" y="37"/>
                </a:cubicBezTo>
                <a:cubicBezTo>
                  <a:pt x="575" y="38"/>
                  <a:pt x="575" y="38"/>
                  <a:pt x="577" y="39"/>
                </a:cubicBezTo>
                <a:cubicBezTo>
                  <a:pt x="577" y="39"/>
                  <a:pt x="575" y="39"/>
                  <a:pt x="576" y="39"/>
                </a:cubicBezTo>
                <a:cubicBezTo>
                  <a:pt x="578" y="40"/>
                  <a:pt x="578" y="39"/>
                  <a:pt x="579" y="39"/>
                </a:cubicBezTo>
                <a:cubicBezTo>
                  <a:pt x="579" y="38"/>
                  <a:pt x="576" y="38"/>
                  <a:pt x="576" y="38"/>
                </a:cubicBezTo>
                <a:cubicBezTo>
                  <a:pt x="576" y="37"/>
                  <a:pt x="580" y="39"/>
                  <a:pt x="579" y="39"/>
                </a:cubicBezTo>
                <a:cubicBezTo>
                  <a:pt x="581" y="40"/>
                  <a:pt x="581" y="40"/>
                  <a:pt x="583" y="40"/>
                </a:cubicBezTo>
                <a:cubicBezTo>
                  <a:pt x="586" y="42"/>
                  <a:pt x="586" y="42"/>
                  <a:pt x="589" y="44"/>
                </a:cubicBezTo>
                <a:cubicBezTo>
                  <a:pt x="587" y="43"/>
                  <a:pt x="587" y="42"/>
                  <a:pt x="586" y="42"/>
                </a:cubicBezTo>
                <a:cubicBezTo>
                  <a:pt x="585" y="40"/>
                  <a:pt x="593" y="44"/>
                  <a:pt x="594" y="45"/>
                </a:cubicBezTo>
                <a:cubicBezTo>
                  <a:pt x="594" y="45"/>
                  <a:pt x="591" y="43"/>
                  <a:pt x="590" y="43"/>
                </a:cubicBezTo>
                <a:cubicBezTo>
                  <a:pt x="592" y="45"/>
                  <a:pt x="596" y="46"/>
                  <a:pt x="598" y="48"/>
                </a:cubicBezTo>
                <a:cubicBezTo>
                  <a:pt x="600" y="49"/>
                  <a:pt x="597" y="46"/>
                  <a:pt x="599" y="47"/>
                </a:cubicBezTo>
                <a:cubicBezTo>
                  <a:pt x="600" y="48"/>
                  <a:pt x="601" y="49"/>
                  <a:pt x="603" y="50"/>
                </a:cubicBezTo>
                <a:cubicBezTo>
                  <a:pt x="603" y="50"/>
                  <a:pt x="606" y="52"/>
                  <a:pt x="606" y="51"/>
                </a:cubicBezTo>
                <a:cubicBezTo>
                  <a:pt x="612" y="54"/>
                  <a:pt x="615" y="56"/>
                  <a:pt x="620" y="59"/>
                </a:cubicBezTo>
                <a:cubicBezTo>
                  <a:pt x="619" y="58"/>
                  <a:pt x="619" y="59"/>
                  <a:pt x="619" y="59"/>
                </a:cubicBezTo>
                <a:cubicBezTo>
                  <a:pt x="624" y="60"/>
                  <a:pt x="634" y="67"/>
                  <a:pt x="640" y="71"/>
                </a:cubicBezTo>
                <a:cubicBezTo>
                  <a:pt x="642" y="72"/>
                  <a:pt x="641" y="71"/>
                  <a:pt x="643" y="73"/>
                </a:cubicBezTo>
                <a:cubicBezTo>
                  <a:pt x="643" y="73"/>
                  <a:pt x="643" y="73"/>
                  <a:pt x="644" y="73"/>
                </a:cubicBezTo>
                <a:cubicBezTo>
                  <a:pt x="644" y="73"/>
                  <a:pt x="643" y="72"/>
                  <a:pt x="642" y="72"/>
                </a:cubicBezTo>
                <a:cubicBezTo>
                  <a:pt x="645" y="73"/>
                  <a:pt x="651" y="78"/>
                  <a:pt x="653" y="78"/>
                </a:cubicBezTo>
                <a:cubicBezTo>
                  <a:pt x="655" y="80"/>
                  <a:pt x="658" y="83"/>
                  <a:pt x="661" y="84"/>
                </a:cubicBezTo>
                <a:cubicBezTo>
                  <a:pt x="665" y="87"/>
                  <a:pt x="675" y="94"/>
                  <a:pt x="680" y="98"/>
                </a:cubicBezTo>
                <a:cubicBezTo>
                  <a:pt x="680" y="98"/>
                  <a:pt x="679" y="97"/>
                  <a:pt x="679" y="98"/>
                </a:cubicBezTo>
                <a:cubicBezTo>
                  <a:pt x="681" y="99"/>
                  <a:pt x="682" y="100"/>
                  <a:pt x="684" y="102"/>
                </a:cubicBezTo>
                <a:cubicBezTo>
                  <a:pt x="685" y="102"/>
                  <a:pt x="683" y="101"/>
                  <a:pt x="684" y="101"/>
                </a:cubicBezTo>
                <a:cubicBezTo>
                  <a:pt x="688" y="104"/>
                  <a:pt x="693" y="109"/>
                  <a:pt x="699" y="114"/>
                </a:cubicBezTo>
                <a:cubicBezTo>
                  <a:pt x="698" y="114"/>
                  <a:pt x="698" y="114"/>
                  <a:pt x="699" y="115"/>
                </a:cubicBezTo>
                <a:cubicBezTo>
                  <a:pt x="701" y="117"/>
                  <a:pt x="702" y="118"/>
                  <a:pt x="703" y="118"/>
                </a:cubicBezTo>
                <a:cubicBezTo>
                  <a:pt x="705" y="120"/>
                  <a:pt x="704" y="119"/>
                  <a:pt x="705" y="120"/>
                </a:cubicBezTo>
                <a:cubicBezTo>
                  <a:pt x="707" y="122"/>
                  <a:pt x="704" y="119"/>
                  <a:pt x="705" y="119"/>
                </a:cubicBezTo>
                <a:cubicBezTo>
                  <a:pt x="707" y="121"/>
                  <a:pt x="707" y="121"/>
                  <a:pt x="709" y="123"/>
                </a:cubicBezTo>
                <a:cubicBezTo>
                  <a:pt x="705" y="121"/>
                  <a:pt x="715" y="129"/>
                  <a:pt x="718" y="132"/>
                </a:cubicBezTo>
                <a:cubicBezTo>
                  <a:pt x="716" y="131"/>
                  <a:pt x="717" y="131"/>
                  <a:pt x="716" y="129"/>
                </a:cubicBezTo>
                <a:cubicBezTo>
                  <a:pt x="716" y="129"/>
                  <a:pt x="717" y="130"/>
                  <a:pt x="717" y="130"/>
                </a:cubicBezTo>
                <a:cubicBezTo>
                  <a:pt x="722" y="135"/>
                  <a:pt x="722" y="134"/>
                  <a:pt x="723" y="137"/>
                </a:cubicBezTo>
                <a:cubicBezTo>
                  <a:pt x="724" y="138"/>
                  <a:pt x="723" y="136"/>
                  <a:pt x="724" y="136"/>
                </a:cubicBezTo>
                <a:cubicBezTo>
                  <a:pt x="727" y="139"/>
                  <a:pt x="727" y="140"/>
                  <a:pt x="728" y="141"/>
                </a:cubicBezTo>
                <a:cubicBezTo>
                  <a:pt x="729" y="142"/>
                  <a:pt x="732" y="144"/>
                  <a:pt x="732" y="145"/>
                </a:cubicBezTo>
                <a:cubicBezTo>
                  <a:pt x="732" y="146"/>
                  <a:pt x="735" y="148"/>
                  <a:pt x="734" y="148"/>
                </a:cubicBezTo>
                <a:cubicBezTo>
                  <a:pt x="736" y="149"/>
                  <a:pt x="736" y="149"/>
                  <a:pt x="737" y="150"/>
                </a:cubicBezTo>
                <a:cubicBezTo>
                  <a:pt x="738" y="150"/>
                  <a:pt x="735" y="148"/>
                  <a:pt x="734" y="147"/>
                </a:cubicBezTo>
                <a:cubicBezTo>
                  <a:pt x="736" y="147"/>
                  <a:pt x="734" y="144"/>
                  <a:pt x="736" y="144"/>
                </a:cubicBezTo>
                <a:cubicBezTo>
                  <a:pt x="739" y="150"/>
                  <a:pt x="741" y="155"/>
                  <a:pt x="745" y="161"/>
                </a:cubicBezTo>
                <a:cubicBezTo>
                  <a:pt x="747" y="163"/>
                  <a:pt x="742" y="157"/>
                  <a:pt x="747" y="162"/>
                </a:cubicBezTo>
                <a:cubicBezTo>
                  <a:pt x="747" y="161"/>
                  <a:pt x="745" y="159"/>
                  <a:pt x="746" y="160"/>
                </a:cubicBezTo>
                <a:cubicBezTo>
                  <a:pt x="744" y="157"/>
                  <a:pt x="744" y="158"/>
                  <a:pt x="743" y="156"/>
                </a:cubicBezTo>
                <a:cubicBezTo>
                  <a:pt x="743" y="156"/>
                  <a:pt x="745" y="158"/>
                  <a:pt x="746" y="159"/>
                </a:cubicBezTo>
                <a:cubicBezTo>
                  <a:pt x="746" y="159"/>
                  <a:pt x="745" y="156"/>
                  <a:pt x="747" y="158"/>
                </a:cubicBezTo>
                <a:cubicBezTo>
                  <a:pt x="746" y="156"/>
                  <a:pt x="744" y="153"/>
                  <a:pt x="745" y="154"/>
                </a:cubicBezTo>
                <a:cubicBezTo>
                  <a:pt x="747" y="156"/>
                  <a:pt x="748" y="158"/>
                  <a:pt x="749" y="159"/>
                </a:cubicBezTo>
                <a:cubicBezTo>
                  <a:pt x="749" y="160"/>
                  <a:pt x="752" y="165"/>
                  <a:pt x="750" y="164"/>
                </a:cubicBezTo>
                <a:cubicBezTo>
                  <a:pt x="752" y="166"/>
                  <a:pt x="751" y="167"/>
                  <a:pt x="751" y="167"/>
                </a:cubicBezTo>
                <a:cubicBezTo>
                  <a:pt x="753" y="170"/>
                  <a:pt x="756" y="173"/>
                  <a:pt x="757" y="174"/>
                </a:cubicBezTo>
                <a:cubicBezTo>
                  <a:pt x="757" y="173"/>
                  <a:pt x="755" y="172"/>
                  <a:pt x="754" y="170"/>
                </a:cubicBezTo>
                <a:cubicBezTo>
                  <a:pt x="754" y="168"/>
                  <a:pt x="759" y="172"/>
                  <a:pt x="756" y="168"/>
                </a:cubicBezTo>
                <a:cubicBezTo>
                  <a:pt x="757" y="169"/>
                  <a:pt x="757" y="170"/>
                  <a:pt x="759" y="173"/>
                </a:cubicBezTo>
                <a:cubicBezTo>
                  <a:pt x="759" y="174"/>
                  <a:pt x="757" y="173"/>
                  <a:pt x="760" y="177"/>
                </a:cubicBezTo>
                <a:cubicBezTo>
                  <a:pt x="759" y="176"/>
                  <a:pt x="759" y="175"/>
                  <a:pt x="758" y="175"/>
                </a:cubicBezTo>
                <a:cubicBezTo>
                  <a:pt x="760" y="177"/>
                  <a:pt x="760" y="179"/>
                  <a:pt x="762" y="181"/>
                </a:cubicBezTo>
                <a:cubicBezTo>
                  <a:pt x="762" y="182"/>
                  <a:pt x="762" y="181"/>
                  <a:pt x="764" y="182"/>
                </a:cubicBezTo>
                <a:cubicBezTo>
                  <a:pt x="765" y="184"/>
                  <a:pt x="766" y="187"/>
                  <a:pt x="767" y="186"/>
                </a:cubicBezTo>
                <a:cubicBezTo>
                  <a:pt x="768" y="186"/>
                  <a:pt x="765" y="183"/>
                  <a:pt x="764" y="182"/>
                </a:cubicBezTo>
                <a:cubicBezTo>
                  <a:pt x="762" y="178"/>
                  <a:pt x="767" y="183"/>
                  <a:pt x="764" y="178"/>
                </a:cubicBezTo>
                <a:cubicBezTo>
                  <a:pt x="766" y="180"/>
                  <a:pt x="766" y="181"/>
                  <a:pt x="766" y="179"/>
                </a:cubicBezTo>
                <a:cubicBezTo>
                  <a:pt x="767" y="180"/>
                  <a:pt x="768" y="181"/>
                  <a:pt x="768" y="181"/>
                </a:cubicBezTo>
                <a:cubicBezTo>
                  <a:pt x="770" y="185"/>
                  <a:pt x="768" y="190"/>
                  <a:pt x="774" y="194"/>
                </a:cubicBezTo>
                <a:cubicBezTo>
                  <a:pt x="773" y="192"/>
                  <a:pt x="774" y="192"/>
                  <a:pt x="776" y="194"/>
                </a:cubicBezTo>
                <a:cubicBezTo>
                  <a:pt x="775" y="192"/>
                  <a:pt x="774" y="188"/>
                  <a:pt x="776" y="190"/>
                </a:cubicBezTo>
                <a:cubicBezTo>
                  <a:pt x="782" y="200"/>
                  <a:pt x="774" y="198"/>
                  <a:pt x="781" y="209"/>
                </a:cubicBezTo>
                <a:cubicBezTo>
                  <a:pt x="782" y="211"/>
                  <a:pt x="782" y="210"/>
                  <a:pt x="784" y="211"/>
                </a:cubicBezTo>
                <a:cubicBezTo>
                  <a:pt x="782" y="207"/>
                  <a:pt x="785" y="207"/>
                  <a:pt x="785" y="203"/>
                </a:cubicBezTo>
                <a:cubicBezTo>
                  <a:pt x="789" y="210"/>
                  <a:pt x="784" y="206"/>
                  <a:pt x="788" y="212"/>
                </a:cubicBezTo>
                <a:cubicBezTo>
                  <a:pt x="786" y="212"/>
                  <a:pt x="788" y="216"/>
                  <a:pt x="786" y="217"/>
                </a:cubicBezTo>
                <a:cubicBezTo>
                  <a:pt x="787" y="218"/>
                  <a:pt x="788" y="218"/>
                  <a:pt x="789" y="220"/>
                </a:cubicBezTo>
                <a:cubicBezTo>
                  <a:pt x="788" y="220"/>
                  <a:pt x="787" y="218"/>
                  <a:pt x="787" y="219"/>
                </a:cubicBezTo>
                <a:cubicBezTo>
                  <a:pt x="788" y="221"/>
                  <a:pt x="789" y="223"/>
                  <a:pt x="791" y="226"/>
                </a:cubicBezTo>
                <a:cubicBezTo>
                  <a:pt x="793" y="227"/>
                  <a:pt x="790" y="222"/>
                  <a:pt x="793" y="224"/>
                </a:cubicBezTo>
                <a:cubicBezTo>
                  <a:pt x="792" y="220"/>
                  <a:pt x="793" y="220"/>
                  <a:pt x="795" y="221"/>
                </a:cubicBezTo>
                <a:cubicBezTo>
                  <a:pt x="798" y="227"/>
                  <a:pt x="796" y="231"/>
                  <a:pt x="795" y="230"/>
                </a:cubicBezTo>
                <a:cubicBezTo>
                  <a:pt x="795" y="231"/>
                  <a:pt x="796" y="233"/>
                  <a:pt x="796" y="234"/>
                </a:cubicBezTo>
                <a:cubicBezTo>
                  <a:pt x="793" y="231"/>
                  <a:pt x="796" y="239"/>
                  <a:pt x="792" y="235"/>
                </a:cubicBezTo>
                <a:cubicBezTo>
                  <a:pt x="794" y="238"/>
                  <a:pt x="793" y="237"/>
                  <a:pt x="792" y="236"/>
                </a:cubicBezTo>
                <a:cubicBezTo>
                  <a:pt x="794" y="240"/>
                  <a:pt x="794" y="243"/>
                  <a:pt x="797" y="248"/>
                </a:cubicBezTo>
                <a:cubicBezTo>
                  <a:pt x="797" y="246"/>
                  <a:pt x="797" y="245"/>
                  <a:pt x="799" y="248"/>
                </a:cubicBezTo>
                <a:cubicBezTo>
                  <a:pt x="799" y="247"/>
                  <a:pt x="798" y="246"/>
                  <a:pt x="798" y="245"/>
                </a:cubicBezTo>
                <a:cubicBezTo>
                  <a:pt x="798" y="244"/>
                  <a:pt x="799" y="247"/>
                  <a:pt x="800" y="247"/>
                </a:cubicBezTo>
                <a:cubicBezTo>
                  <a:pt x="800" y="246"/>
                  <a:pt x="799" y="246"/>
                  <a:pt x="798" y="244"/>
                </a:cubicBezTo>
                <a:cubicBezTo>
                  <a:pt x="799" y="244"/>
                  <a:pt x="800" y="246"/>
                  <a:pt x="800" y="246"/>
                </a:cubicBezTo>
                <a:cubicBezTo>
                  <a:pt x="802" y="250"/>
                  <a:pt x="800" y="249"/>
                  <a:pt x="801" y="252"/>
                </a:cubicBezTo>
                <a:cubicBezTo>
                  <a:pt x="799" y="250"/>
                  <a:pt x="800" y="252"/>
                  <a:pt x="799" y="251"/>
                </a:cubicBezTo>
                <a:cubicBezTo>
                  <a:pt x="800" y="252"/>
                  <a:pt x="801" y="254"/>
                  <a:pt x="802" y="256"/>
                </a:cubicBezTo>
                <a:cubicBezTo>
                  <a:pt x="800" y="254"/>
                  <a:pt x="800" y="256"/>
                  <a:pt x="799" y="255"/>
                </a:cubicBezTo>
                <a:cubicBezTo>
                  <a:pt x="799" y="256"/>
                  <a:pt x="800" y="257"/>
                  <a:pt x="800" y="258"/>
                </a:cubicBezTo>
                <a:cubicBezTo>
                  <a:pt x="798" y="257"/>
                  <a:pt x="797" y="261"/>
                  <a:pt x="794" y="257"/>
                </a:cubicBezTo>
                <a:cubicBezTo>
                  <a:pt x="794" y="258"/>
                  <a:pt x="795" y="260"/>
                  <a:pt x="794" y="260"/>
                </a:cubicBezTo>
                <a:cubicBezTo>
                  <a:pt x="792" y="255"/>
                  <a:pt x="791" y="256"/>
                  <a:pt x="790" y="256"/>
                </a:cubicBezTo>
                <a:cubicBezTo>
                  <a:pt x="792" y="259"/>
                  <a:pt x="794" y="261"/>
                  <a:pt x="795" y="265"/>
                </a:cubicBezTo>
                <a:cubicBezTo>
                  <a:pt x="793" y="262"/>
                  <a:pt x="795" y="266"/>
                  <a:pt x="793" y="262"/>
                </a:cubicBezTo>
                <a:cubicBezTo>
                  <a:pt x="792" y="267"/>
                  <a:pt x="790" y="268"/>
                  <a:pt x="787" y="266"/>
                </a:cubicBezTo>
                <a:cubicBezTo>
                  <a:pt x="786" y="263"/>
                  <a:pt x="784" y="260"/>
                  <a:pt x="784" y="259"/>
                </a:cubicBezTo>
                <a:cubicBezTo>
                  <a:pt x="784" y="258"/>
                  <a:pt x="783" y="258"/>
                  <a:pt x="783" y="257"/>
                </a:cubicBezTo>
                <a:cubicBezTo>
                  <a:pt x="783" y="257"/>
                  <a:pt x="783" y="258"/>
                  <a:pt x="784" y="259"/>
                </a:cubicBezTo>
                <a:cubicBezTo>
                  <a:pt x="783" y="258"/>
                  <a:pt x="782" y="256"/>
                  <a:pt x="782" y="255"/>
                </a:cubicBezTo>
                <a:close/>
                <a:moveTo>
                  <a:pt x="340" y="50"/>
                </a:moveTo>
                <a:cubicBezTo>
                  <a:pt x="338" y="51"/>
                  <a:pt x="336" y="51"/>
                  <a:pt x="336" y="51"/>
                </a:cubicBezTo>
                <a:cubicBezTo>
                  <a:pt x="338" y="51"/>
                  <a:pt x="340" y="51"/>
                  <a:pt x="340" y="50"/>
                </a:cubicBezTo>
                <a:close/>
                <a:moveTo>
                  <a:pt x="236" y="74"/>
                </a:moveTo>
                <a:cubicBezTo>
                  <a:pt x="236" y="74"/>
                  <a:pt x="235" y="75"/>
                  <a:pt x="235" y="74"/>
                </a:cubicBezTo>
                <a:cubicBezTo>
                  <a:pt x="234" y="75"/>
                  <a:pt x="233" y="75"/>
                  <a:pt x="233" y="76"/>
                </a:cubicBezTo>
                <a:cubicBezTo>
                  <a:pt x="236" y="75"/>
                  <a:pt x="230" y="77"/>
                  <a:pt x="232" y="77"/>
                </a:cubicBezTo>
                <a:cubicBezTo>
                  <a:pt x="234" y="76"/>
                  <a:pt x="235" y="75"/>
                  <a:pt x="236" y="74"/>
                </a:cubicBezTo>
                <a:close/>
                <a:moveTo>
                  <a:pt x="231" y="76"/>
                </a:moveTo>
                <a:cubicBezTo>
                  <a:pt x="232" y="75"/>
                  <a:pt x="233" y="76"/>
                  <a:pt x="234" y="74"/>
                </a:cubicBezTo>
                <a:cubicBezTo>
                  <a:pt x="234" y="75"/>
                  <a:pt x="236" y="72"/>
                  <a:pt x="237" y="71"/>
                </a:cubicBezTo>
                <a:cubicBezTo>
                  <a:pt x="233" y="73"/>
                  <a:pt x="233" y="74"/>
                  <a:pt x="231" y="76"/>
                </a:cubicBezTo>
                <a:close/>
                <a:moveTo>
                  <a:pt x="162" y="116"/>
                </a:moveTo>
                <a:cubicBezTo>
                  <a:pt x="164" y="115"/>
                  <a:pt x="164" y="115"/>
                  <a:pt x="164" y="115"/>
                </a:cubicBezTo>
                <a:cubicBezTo>
                  <a:pt x="162" y="115"/>
                  <a:pt x="165" y="114"/>
                  <a:pt x="167" y="112"/>
                </a:cubicBezTo>
                <a:cubicBezTo>
                  <a:pt x="165" y="113"/>
                  <a:pt x="164" y="114"/>
                  <a:pt x="164" y="114"/>
                </a:cubicBezTo>
                <a:cubicBezTo>
                  <a:pt x="167" y="111"/>
                  <a:pt x="164" y="113"/>
                  <a:pt x="165" y="111"/>
                </a:cubicBezTo>
                <a:cubicBezTo>
                  <a:pt x="164" y="112"/>
                  <a:pt x="162" y="113"/>
                  <a:pt x="162" y="114"/>
                </a:cubicBezTo>
                <a:cubicBezTo>
                  <a:pt x="168" y="110"/>
                  <a:pt x="160" y="115"/>
                  <a:pt x="162" y="114"/>
                </a:cubicBezTo>
                <a:cubicBezTo>
                  <a:pt x="166" y="112"/>
                  <a:pt x="161" y="116"/>
                  <a:pt x="162" y="116"/>
                </a:cubicBezTo>
                <a:close/>
                <a:moveTo>
                  <a:pt x="132" y="113"/>
                </a:moveTo>
                <a:cubicBezTo>
                  <a:pt x="134" y="112"/>
                  <a:pt x="135" y="111"/>
                  <a:pt x="134" y="111"/>
                </a:cubicBezTo>
                <a:cubicBezTo>
                  <a:pt x="132" y="113"/>
                  <a:pt x="132" y="113"/>
                  <a:pt x="132" y="113"/>
                </a:cubicBezTo>
                <a:close/>
                <a:moveTo>
                  <a:pt x="788" y="254"/>
                </a:moveTo>
                <a:cubicBezTo>
                  <a:pt x="788" y="256"/>
                  <a:pt x="790" y="259"/>
                  <a:pt x="791" y="260"/>
                </a:cubicBezTo>
                <a:cubicBezTo>
                  <a:pt x="790" y="258"/>
                  <a:pt x="789" y="255"/>
                  <a:pt x="788" y="254"/>
                </a:cubicBezTo>
                <a:close/>
                <a:moveTo>
                  <a:pt x="792" y="242"/>
                </a:moveTo>
                <a:cubicBezTo>
                  <a:pt x="793" y="245"/>
                  <a:pt x="794" y="247"/>
                  <a:pt x="796" y="250"/>
                </a:cubicBezTo>
                <a:cubicBezTo>
                  <a:pt x="797" y="249"/>
                  <a:pt x="792" y="240"/>
                  <a:pt x="790" y="237"/>
                </a:cubicBezTo>
                <a:cubicBezTo>
                  <a:pt x="790" y="239"/>
                  <a:pt x="794" y="244"/>
                  <a:pt x="795" y="246"/>
                </a:cubicBezTo>
                <a:cubicBezTo>
                  <a:pt x="794" y="246"/>
                  <a:pt x="793" y="243"/>
                  <a:pt x="792" y="242"/>
                </a:cubicBezTo>
                <a:close/>
                <a:moveTo>
                  <a:pt x="787" y="245"/>
                </a:moveTo>
                <a:cubicBezTo>
                  <a:pt x="787" y="245"/>
                  <a:pt x="787" y="247"/>
                  <a:pt x="786" y="246"/>
                </a:cubicBezTo>
                <a:cubicBezTo>
                  <a:pt x="788" y="248"/>
                  <a:pt x="789" y="252"/>
                  <a:pt x="790" y="253"/>
                </a:cubicBezTo>
                <a:cubicBezTo>
                  <a:pt x="789" y="250"/>
                  <a:pt x="788" y="247"/>
                  <a:pt x="787" y="245"/>
                </a:cubicBezTo>
                <a:close/>
                <a:moveTo>
                  <a:pt x="779" y="256"/>
                </a:moveTo>
                <a:cubicBezTo>
                  <a:pt x="779" y="256"/>
                  <a:pt x="776" y="252"/>
                  <a:pt x="777" y="255"/>
                </a:cubicBezTo>
                <a:cubicBezTo>
                  <a:pt x="778" y="255"/>
                  <a:pt x="778" y="255"/>
                  <a:pt x="779" y="257"/>
                </a:cubicBezTo>
                <a:cubicBezTo>
                  <a:pt x="779" y="258"/>
                  <a:pt x="779" y="258"/>
                  <a:pt x="779" y="258"/>
                </a:cubicBezTo>
                <a:cubicBezTo>
                  <a:pt x="780" y="258"/>
                  <a:pt x="780" y="258"/>
                  <a:pt x="779" y="256"/>
                </a:cubicBezTo>
                <a:close/>
                <a:moveTo>
                  <a:pt x="785" y="244"/>
                </a:moveTo>
                <a:cubicBezTo>
                  <a:pt x="787" y="249"/>
                  <a:pt x="783" y="241"/>
                  <a:pt x="784" y="244"/>
                </a:cubicBezTo>
                <a:cubicBezTo>
                  <a:pt x="786" y="246"/>
                  <a:pt x="784" y="246"/>
                  <a:pt x="785" y="247"/>
                </a:cubicBezTo>
                <a:cubicBezTo>
                  <a:pt x="785" y="246"/>
                  <a:pt x="787" y="249"/>
                  <a:pt x="787" y="249"/>
                </a:cubicBezTo>
                <a:cubicBezTo>
                  <a:pt x="786" y="247"/>
                  <a:pt x="786" y="245"/>
                  <a:pt x="785" y="244"/>
                </a:cubicBezTo>
                <a:close/>
                <a:moveTo>
                  <a:pt x="789" y="230"/>
                </a:moveTo>
                <a:cubicBezTo>
                  <a:pt x="790" y="231"/>
                  <a:pt x="791" y="232"/>
                  <a:pt x="792" y="233"/>
                </a:cubicBezTo>
                <a:cubicBezTo>
                  <a:pt x="790" y="230"/>
                  <a:pt x="789" y="228"/>
                  <a:pt x="790" y="229"/>
                </a:cubicBezTo>
                <a:cubicBezTo>
                  <a:pt x="788" y="225"/>
                  <a:pt x="789" y="224"/>
                  <a:pt x="787" y="222"/>
                </a:cubicBezTo>
                <a:cubicBezTo>
                  <a:pt x="787" y="222"/>
                  <a:pt x="787" y="224"/>
                  <a:pt x="786" y="224"/>
                </a:cubicBezTo>
                <a:cubicBezTo>
                  <a:pt x="788" y="225"/>
                  <a:pt x="788" y="226"/>
                  <a:pt x="789" y="227"/>
                </a:cubicBezTo>
                <a:cubicBezTo>
                  <a:pt x="789" y="228"/>
                  <a:pt x="789" y="229"/>
                  <a:pt x="789" y="229"/>
                </a:cubicBezTo>
                <a:cubicBezTo>
                  <a:pt x="788" y="226"/>
                  <a:pt x="787" y="226"/>
                  <a:pt x="785" y="224"/>
                </a:cubicBezTo>
                <a:cubicBezTo>
                  <a:pt x="787" y="227"/>
                  <a:pt x="786" y="227"/>
                  <a:pt x="785" y="226"/>
                </a:cubicBezTo>
                <a:cubicBezTo>
                  <a:pt x="787" y="230"/>
                  <a:pt x="786" y="228"/>
                  <a:pt x="787" y="231"/>
                </a:cubicBezTo>
                <a:cubicBezTo>
                  <a:pt x="788" y="231"/>
                  <a:pt x="789" y="234"/>
                  <a:pt x="790" y="235"/>
                </a:cubicBezTo>
                <a:cubicBezTo>
                  <a:pt x="790" y="235"/>
                  <a:pt x="792" y="237"/>
                  <a:pt x="791" y="235"/>
                </a:cubicBezTo>
                <a:cubicBezTo>
                  <a:pt x="790" y="235"/>
                  <a:pt x="790" y="233"/>
                  <a:pt x="789" y="232"/>
                </a:cubicBezTo>
                <a:cubicBezTo>
                  <a:pt x="789" y="232"/>
                  <a:pt x="790" y="235"/>
                  <a:pt x="789" y="233"/>
                </a:cubicBezTo>
                <a:cubicBezTo>
                  <a:pt x="789" y="233"/>
                  <a:pt x="787" y="230"/>
                  <a:pt x="788" y="230"/>
                </a:cubicBezTo>
                <a:cubicBezTo>
                  <a:pt x="789" y="232"/>
                  <a:pt x="790" y="234"/>
                  <a:pt x="792" y="235"/>
                </a:cubicBezTo>
                <a:cubicBezTo>
                  <a:pt x="791" y="234"/>
                  <a:pt x="789" y="231"/>
                  <a:pt x="789" y="230"/>
                </a:cubicBezTo>
                <a:close/>
                <a:moveTo>
                  <a:pt x="788" y="235"/>
                </a:moveTo>
                <a:cubicBezTo>
                  <a:pt x="788" y="233"/>
                  <a:pt x="786" y="229"/>
                  <a:pt x="785" y="229"/>
                </a:cubicBezTo>
                <a:cubicBezTo>
                  <a:pt x="787" y="231"/>
                  <a:pt x="787" y="234"/>
                  <a:pt x="788" y="235"/>
                </a:cubicBezTo>
                <a:close/>
                <a:moveTo>
                  <a:pt x="756" y="236"/>
                </a:moveTo>
                <a:cubicBezTo>
                  <a:pt x="755" y="236"/>
                  <a:pt x="757" y="239"/>
                  <a:pt x="758" y="240"/>
                </a:cubicBezTo>
                <a:cubicBezTo>
                  <a:pt x="760" y="241"/>
                  <a:pt x="759" y="242"/>
                  <a:pt x="760" y="244"/>
                </a:cubicBezTo>
                <a:cubicBezTo>
                  <a:pt x="760" y="243"/>
                  <a:pt x="762" y="245"/>
                  <a:pt x="761" y="242"/>
                </a:cubicBezTo>
                <a:cubicBezTo>
                  <a:pt x="759" y="241"/>
                  <a:pt x="759" y="241"/>
                  <a:pt x="756" y="236"/>
                </a:cubicBezTo>
                <a:close/>
                <a:moveTo>
                  <a:pt x="780" y="220"/>
                </a:moveTo>
                <a:cubicBezTo>
                  <a:pt x="781" y="222"/>
                  <a:pt x="781" y="223"/>
                  <a:pt x="782" y="225"/>
                </a:cubicBezTo>
                <a:cubicBezTo>
                  <a:pt x="783" y="226"/>
                  <a:pt x="784" y="227"/>
                  <a:pt x="785" y="228"/>
                </a:cubicBezTo>
                <a:cubicBezTo>
                  <a:pt x="783" y="225"/>
                  <a:pt x="782" y="222"/>
                  <a:pt x="780" y="220"/>
                </a:cubicBezTo>
                <a:close/>
                <a:moveTo>
                  <a:pt x="787" y="219"/>
                </a:moveTo>
                <a:cubicBezTo>
                  <a:pt x="786" y="219"/>
                  <a:pt x="786" y="220"/>
                  <a:pt x="787" y="221"/>
                </a:cubicBezTo>
                <a:cubicBezTo>
                  <a:pt x="787" y="221"/>
                  <a:pt x="789" y="225"/>
                  <a:pt x="789" y="223"/>
                </a:cubicBezTo>
                <a:cubicBezTo>
                  <a:pt x="787" y="221"/>
                  <a:pt x="787" y="220"/>
                  <a:pt x="787" y="219"/>
                </a:cubicBezTo>
                <a:close/>
                <a:moveTo>
                  <a:pt x="781" y="226"/>
                </a:moveTo>
                <a:cubicBezTo>
                  <a:pt x="781" y="227"/>
                  <a:pt x="780" y="223"/>
                  <a:pt x="779" y="224"/>
                </a:cubicBezTo>
                <a:cubicBezTo>
                  <a:pt x="780" y="224"/>
                  <a:pt x="780" y="225"/>
                  <a:pt x="779" y="225"/>
                </a:cubicBezTo>
                <a:cubicBezTo>
                  <a:pt x="781" y="228"/>
                  <a:pt x="783" y="228"/>
                  <a:pt x="781" y="226"/>
                </a:cubicBezTo>
                <a:close/>
                <a:moveTo>
                  <a:pt x="760" y="233"/>
                </a:moveTo>
                <a:cubicBezTo>
                  <a:pt x="761" y="237"/>
                  <a:pt x="756" y="230"/>
                  <a:pt x="756" y="233"/>
                </a:cubicBezTo>
                <a:cubicBezTo>
                  <a:pt x="758" y="234"/>
                  <a:pt x="760" y="235"/>
                  <a:pt x="762" y="237"/>
                </a:cubicBezTo>
                <a:cubicBezTo>
                  <a:pt x="761" y="235"/>
                  <a:pt x="761" y="233"/>
                  <a:pt x="760" y="233"/>
                </a:cubicBezTo>
                <a:close/>
                <a:moveTo>
                  <a:pt x="754" y="232"/>
                </a:moveTo>
                <a:cubicBezTo>
                  <a:pt x="755" y="231"/>
                  <a:pt x="756" y="235"/>
                  <a:pt x="757" y="236"/>
                </a:cubicBezTo>
                <a:cubicBezTo>
                  <a:pt x="757" y="234"/>
                  <a:pt x="753" y="229"/>
                  <a:pt x="754" y="232"/>
                </a:cubicBezTo>
                <a:close/>
                <a:moveTo>
                  <a:pt x="747" y="236"/>
                </a:moveTo>
                <a:cubicBezTo>
                  <a:pt x="746" y="236"/>
                  <a:pt x="748" y="238"/>
                  <a:pt x="748" y="239"/>
                </a:cubicBezTo>
                <a:cubicBezTo>
                  <a:pt x="749" y="239"/>
                  <a:pt x="749" y="240"/>
                  <a:pt x="749" y="239"/>
                </a:cubicBezTo>
                <a:cubicBezTo>
                  <a:pt x="748" y="239"/>
                  <a:pt x="748" y="237"/>
                  <a:pt x="747" y="236"/>
                </a:cubicBezTo>
                <a:close/>
                <a:moveTo>
                  <a:pt x="753" y="170"/>
                </a:moveTo>
                <a:cubicBezTo>
                  <a:pt x="752" y="170"/>
                  <a:pt x="752" y="170"/>
                  <a:pt x="753" y="172"/>
                </a:cubicBezTo>
                <a:cubicBezTo>
                  <a:pt x="754" y="172"/>
                  <a:pt x="755" y="172"/>
                  <a:pt x="756" y="173"/>
                </a:cubicBezTo>
                <a:cubicBezTo>
                  <a:pt x="754" y="172"/>
                  <a:pt x="753" y="171"/>
                  <a:pt x="753" y="170"/>
                </a:cubicBezTo>
                <a:close/>
                <a:moveTo>
                  <a:pt x="747" y="163"/>
                </a:moveTo>
                <a:cubicBezTo>
                  <a:pt x="746" y="162"/>
                  <a:pt x="745" y="163"/>
                  <a:pt x="746" y="165"/>
                </a:cubicBezTo>
                <a:cubicBezTo>
                  <a:pt x="746" y="164"/>
                  <a:pt x="749" y="168"/>
                  <a:pt x="749" y="167"/>
                </a:cubicBezTo>
                <a:cubicBezTo>
                  <a:pt x="746" y="163"/>
                  <a:pt x="748" y="165"/>
                  <a:pt x="747" y="163"/>
                </a:cubicBezTo>
                <a:close/>
                <a:moveTo>
                  <a:pt x="726" y="156"/>
                </a:moveTo>
                <a:cubicBezTo>
                  <a:pt x="725" y="156"/>
                  <a:pt x="728" y="159"/>
                  <a:pt x="729" y="160"/>
                </a:cubicBezTo>
                <a:cubicBezTo>
                  <a:pt x="730" y="160"/>
                  <a:pt x="728" y="158"/>
                  <a:pt x="726" y="156"/>
                </a:cubicBezTo>
                <a:close/>
                <a:moveTo>
                  <a:pt x="723" y="152"/>
                </a:moveTo>
                <a:cubicBezTo>
                  <a:pt x="722" y="152"/>
                  <a:pt x="721" y="151"/>
                  <a:pt x="721" y="150"/>
                </a:cubicBezTo>
                <a:cubicBezTo>
                  <a:pt x="720" y="150"/>
                  <a:pt x="720" y="151"/>
                  <a:pt x="721" y="152"/>
                </a:cubicBezTo>
                <a:cubicBezTo>
                  <a:pt x="722" y="151"/>
                  <a:pt x="725" y="155"/>
                  <a:pt x="724" y="153"/>
                </a:cubicBezTo>
                <a:cubicBezTo>
                  <a:pt x="723" y="153"/>
                  <a:pt x="723" y="153"/>
                  <a:pt x="723" y="152"/>
                </a:cubicBezTo>
                <a:close/>
                <a:moveTo>
                  <a:pt x="726" y="146"/>
                </a:moveTo>
                <a:cubicBezTo>
                  <a:pt x="727" y="147"/>
                  <a:pt x="726" y="147"/>
                  <a:pt x="728" y="149"/>
                </a:cubicBezTo>
                <a:cubicBezTo>
                  <a:pt x="729" y="150"/>
                  <a:pt x="727" y="147"/>
                  <a:pt x="726" y="146"/>
                </a:cubicBezTo>
                <a:close/>
                <a:moveTo>
                  <a:pt x="717" y="154"/>
                </a:moveTo>
                <a:cubicBezTo>
                  <a:pt x="718" y="156"/>
                  <a:pt x="715" y="152"/>
                  <a:pt x="714" y="152"/>
                </a:cubicBezTo>
                <a:cubicBezTo>
                  <a:pt x="714" y="153"/>
                  <a:pt x="716" y="154"/>
                  <a:pt x="717" y="156"/>
                </a:cubicBezTo>
                <a:cubicBezTo>
                  <a:pt x="718" y="156"/>
                  <a:pt x="718" y="155"/>
                  <a:pt x="717" y="154"/>
                </a:cubicBezTo>
                <a:close/>
                <a:moveTo>
                  <a:pt x="723" y="138"/>
                </a:moveTo>
                <a:cubicBezTo>
                  <a:pt x="726" y="140"/>
                  <a:pt x="727" y="142"/>
                  <a:pt x="728" y="143"/>
                </a:cubicBezTo>
                <a:cubicBezTo>
                  <a:pt x="727" y="141"/>
                  <a:pt x="725" y="139"/>
                  <a:pt x="723" y="138"/>
                </a:cubicBezTo>
                <a:close/>
                <a:moveTo>
                  <a:pt x="723" y="139"/>
                </a:moveTo>
                <a:cubicBezTo>
                  <a:pt x="723" y="138"/>
                  <a:pt x="722" y="137"/>
                  <a:pt x="721" y="137"/>
                </a:cubicBezTo>
                <a:cubicBezTo>
                  <a:pt x="720" y="136"/>
                  <a:pt x="720" y="136"/>
                  <a:pt x="720" y="137"/>
                </a:cubicBezTo>
                <a:cubicBezTo>
                  <a:pt x="721" y="139"/>
                  <a:pt x="722" y="140"/>
                  <a:pt x="723" y="141"/>
                </a:cubicBezTo>
                <a:cubicBezTo>
                  <a:pt x="722" y="139"/>
                  <a:pt x="720" y="138"/>
                  <a:pt x="721" y="137"/>
                </a:cubicBezTo>
                <a:cubicBezTo>
                  <a:pt x="723" y="139"/>
                  <a:pt x="724" y="140"/>
                  <a:pt x="725" y="140"/>
                </a:cubicBezTo>
                <a:cubicBezTo>
                  <a:pt x="724" y="139"/>
                  <a:pt x="724" y="139"/>
                  <a:pt x="723" y="139"/>
                </a:cubicBezTo>
                <a:close/>
                <a:moveTo>
                  <a:pt x="722" y="140"/>
                </a:moveTo>
                <a:cubicBezTo>
                  <a:pt x="719" y="137"/>
                  <a:pt x="719" y="137"/>
                  <a:pt x="719" y="137"/>
                </a:cubicBezTo>
                <a:cubicBezTo>
                  <a:pt x="718" y="137"/>
                  <a:pt x="720" y="140"/>
                  <a:pt x="721" y="141"/>
                </a:cubicBezTo>
                <a:cubicBezTo>
                  <a:pt x="722" y="141"/>
                  <a:pt x="722" y="141"/>
                  <a:pt x="722" y="140"/>
                </a:cubicBezTo>
                <a:close/>
                <a:moveTo>
                  <a:pt x="721" y="134"/>
                </a:moveTo>
                <a:cubicBezTo>
                  <a:pt x="720" y="134"/>
                  <a:pt x="719" y="134"/>
                  <a:pt x="719" y="134"/>
                </a:cubicBezTo>
                <a:cubicBezTo>
                  <a:pt x="723" y="138"/>
                  <a:pt x="724" y="137"/>
                  <a:pt x="721" y="134"/>
                </a:cubicBezTo>
                <a:close/>
                <a:moveTo>
                  <a:pt x="714" y="136"/>
                </a:moveTo>
                <a:cubicBezTo>
                  <a:pt x="715" y="135"/>
                  <a:pt x="715" y="135"/>
                  <a:pt x="714" y="134"/>
                </a:cubicBezTo>
                <a:cubicBezTo>
                  <a:pt x="713" y="133"/>
                  <a:pt x="712" y="134"/>
                  <a:pt x="714" y="136"/>
                </a:cubicBezTo>
                <a:close/>
                <a:moveTo>
                  <a:pt x="697" y="113"/>
                </a:moveTo>
                <a:cubicBezTo>
                  <a:pt x="698" y="114"/>
                  <a:pt x="698" y="113"/>
                  <a:pt x="697" y="113"/>
                </a:cubicBezTo>
                <a:cubicBezTo>
                  <a:pt x="696" y="113"/>
                  <a:pt x="694" y="110"/>
                  <a:pt x="693" y="110"/>
                </a:cubicBezTo>
                <a:cubicBezTo>
                  <a:pt x="695" y="112"/>
                  <a:pt x="698" y="116"/>
                  <a:pt x="700" y="117"/>
                </a:cubicBezTo>
                <a:cubicBezTo>
                  <a:pt x="699" y="116"/>
                  <a:pt x="696" y="113"/>
                  <a:pt x="697" y="113"/>
                </a:cubicBezTo>
                <a:close/>
                <a:moveTo>
                  <a:pt x="662" y="153"/>
                </a:moveTo>
                <a:cubicBezTo>
                  <a:pt x="663" y="154"/>
                  <a:pt x="665" y="156"/>
                  <a:pt x="666" y="156"/>
                </a:cubicBezTo>
                <a:cubicBezTo>
                  <a:pt x="665" y="155"/>
                  <a:pt x="663" y="152"/>
                  <a:pt x="662" y="153"/>
                </a:cubicBezTo>
                <a:close/>
                <a:moveTo>
                  <a:pt x="685" y="103"/>
                </a:moveTo>
                <a:cubicBezTo>
                  <a:pt x="687" y="104"/>
                  <a:pt x="686" y="104"/>
                  <a:pt x="687" y="105"/>
                </a:cubicBezTo>
                <a:cubicBezTo>
                  <a:pt x="688" y="106"/>
                  <a:pt x="689" y="106"/>
                  <a:pt x="689" y="106"/>
                </a:cubicBezTo>
                <a:cubicBezTo>
                  <a:pt x="688" y="105"/>
                  <a:pt x="687" y="103"/>
                  <a:pt x="685" y="103"/>
                </a:cubicBezTo>
                <a:close/>
                <a:moveTo>
                  <a:pt x="599" y="49"/>
                </a:moveTo>
                <a:cubicBezTo>
                  <a:pt x="600" y="50"/>
                  <a:pt x="603" y="51"/>
                  <a:pt x="603" y="50"/>
                </a:cubicBezTo>
                <a:cubicBezTo>
                  <a:pt x="600" y="49"/>
                  <a:pt x="601" y="50"/>
                  <a:pt x="599" y="49"/>
                </a:cubicBezTo>
                <a:close/>
                <a:moveTo>
                  <a:pt x="579" y="43"/>
                </a:moveTo>
                <a:cubicBezTo>
                  <a:pt x="579" y="42"/>
                  <a:pt x="584" y="44"/>
                  <a:pt x="581" y="43"/>
                </a:cubicBezTo>
                <a:cubicBezTo>
                  <a:pt x="581" y="43"/>
                  <a:pt x="576" y="41"/>
                  <a:pt x="579" y="43"/>
                </a:cubicBezTo>
                <a:close/>
                <a:moveTo>
                  <a:pt x="568" y="37"/>
                </a:moveTo>
                <a:cubicBezTo>
                  <a:pt x="568" y="36"/>
                  <a:pt x="570" y="37"/>
                  <a:pt x="571" y="38"/>
                </a:cubicBezTo>
                <a:cubicBezTo>
                  <a:pt x="573" y="38"/>
                  <a:pt x="568" y="36"/>
                  <a:pt x="567" y="36"/>
                </a:cubicBezTo>
                <a:cubicBezTo>
                  <a:pt x="570" y="37"/>
                  <a:pt x="565" y="36"/>
                  <a:pt x="568" y="37"/>
                </a:cubicBezTo>
                <a:close/>
                <a:moveTo>
                  <a:pt x="562" y="33"/>
                </a:moveTo>
                <a:cubicBezTo>
                  <a:pt x="563" y="34"/>
                  <a:pt x="563" y="33"/>
                  <a:pt x="565" y="33"/>
                </a:cubicBezTo>
                <a:cubicBezTo>
                  <a:pt x="567" y="35"/>
                  <a:pt x="567" y="35"/>
                  <a:pt x="567" y="35"/>
                </a:cubicBezTo>
                <a:cubicBezTo>
                  <a:pt x="570" y="35"/>
                  <a:pt x="558" y="30"/>
                  <a:pt x="562" y="33"/>
                </a:cubicBezTo>
                <a:close/>
                <a:moveTo>
                  <a:pt x="533" y="22"/>
                </a:moveTo>
                <a:cubicBezTo>
                  <a:pt x="531" y="22"/>
                  <a:pt x="527" y="19"/>
                  <a:pt x="523" y="19"/>
                </a:cubicBezTo>
                <a:cubicBezTo>
                  <a:pt x="524" y="20"/>
                  <a:pt x="519" y="18"/>
                  <a:pt x="519" y="19"/>
                </a:cubicBezTo>
                <a:cubicBezTo>
                  <a:pt x="522" y="20"/>
                  <a:pt x="520" y="20"/>
                  <a:pt x="524" y="21"/>
                </a:cubicBezTo>
                <a:cubicBezTo>
                  <a:pt x="522" y="19"/>
                  <a:pt x="526" y="20"/>
                  <a:pt x="528" y="20"/>
                </a:cubicBezTo>
                <a:cubicBezTo>
                  <a:pt x="529" y="21"/>
                  <a:pt x="532" y="22"/>
                  <a:pt x="535" y="23"/>
                </a:cubicBezTo>
                <a:cubicBezTo>
                  <a:pt x="534" y="23"/>
                  <a:pt x="535" y="22"/>
                  <a:pt x="533" y="22"/>
                </a:cubicBezTo>
                <a:close/>
                <a:moveTo>
                  <a:pt x="513" y="21"/>
                </a:moveTo>
                <a:cubicBezTo>
                  <a:pt x="515" y="21"/>
                  <a:pt x="520" y="24"/>
                  <a:pt x="520" y="23"/>
                </a:cubicBezTo>
                <a:cubicBezTo>
                  <a:pt x="516" y="22"/>
                  <a:pt x="514" y="21"/>
                  <a:pt x="513" y="21"/>
                </a:cubicBezTo>
                <a:close/>
                <a:moveTo>
                  <a:pt x="499" y="13"/>
                </a:moveTo>
                <a:cubicBezTo>
                  <a:pt x="501" y="14"/>
                  <a:pt x="499" y="14"/>
                  <a:pt x="502" y="15"/>
                </a:cubicBezTo>
                <a:cubicBezTo>
                  <a:pt x="501" y="14"/>
                  <a:pt x="504" y="14"/>
                  <a:pt x="502" y="14"/>
                </a:cubicBezTo>
                <a:cubicBezTo>
                  <a:pt x="502" y="14"/>
                  <a:pt x="499" y="13"/>
                  <a:pt x="499" y="13"/>
                </a:cubicBezTo>
                <a:close/>
                <a:moveTo>
                  <a:pt x="497" y="13"/>
                </a:moveTo>
                <a:cubicBezTo>
                  <a:pt x="502" y="15"/>
                  <a:pt x="497" y="14"/>
                  <a:pt x="497" y="15"/>
                </a:cubicBezTo>
                <a:cubicBezTo>
                  <a:pt x="499" y="15"/>
                  <a:pt x="500" y="16"/>
                  <a:pt x="501" y="16"/>
                </a:cubicBezTo>
                <a:cubicBezTo>
                  <a:pt x="500" y="15"/>
                  <a:pt x="499" y="13"/>
                  <a:pt x="497" y="13"/>
                </a:cubicBezTo>
                <a:close/>
                <a:moveTo>
                  <a:pt x="494" y="15"/>
                </a:moveTo>
                <a:cubicBezTo>
                  <a:pt x="494" y="14"/>
                  <a:pt x="496" y="15"/>
                  <a:pt x="496" y="14"/>
                </a:cubicBezTo>
                <a:cubicBezTo>
                  <a:pt x="492" y="13"/>
                  <a:pt x="493" y="14"/>
                  <a:pt x="494" y="15"/>
                </a:cubicBezTo>
                <a:close/>
                <a:moveTo>
                  <a:pt x="441" y="7"/>
                </a:moveTo>
                <a:cubicBezTo>
                  <a:pt x="441" y="7"/>
                  <a:pt x="443" y="7"/>
                  <a:pt x="445" y="7"/>
                </a:cubicBezTo>
                <a:cubicBezTo>
                  <a:pt x="444" y="7"/>
                  <a:pt x="445" y="7"/>
                  <a:pt x="444" y="7"/>
                </a:cubicBezTo>
                <a:cubicBezTo>
                  <a:pt x="444" y="7"/>
                  <a:pt x="439" y="7"/>
                  <a:pt x="441" y="7"/>
                </a:cubicBezTo>
                <a:close/>
                <a:moveTo>
                  <a:pt x="436" y="6"/>
                </a:moveTo>
                <a:cubicBezTo>
                  <a:pt x="433" y="6"/>
                  <a:pt x="434" y="5"/>
                  <a:pt x="431" y="6"/>
                </a:cubicBezTo>
                <a:cubicBezTo>
                  <a:pt x="431" y="6"/>
                  <a:pt x="433" y="6"/>
                  <a:pt x="432" y="7"/>
                </a:cubicBezTo>
                <a:cubicBezTo>
                  <a:pt x="434" y="7"/>
                  <a:pt x="436" y="8"/>
                  <a:pt x="437" y="7"/>
                </a:cubicBezTo>
                <a:cubicBezTo>
                  <a:pt x="432" y="7"/>
                  <a:pt x="433" y="6"/>
                  <a:pt x="436" y="6"/>
                </a:cubicBezTo>
                <a:close/>
                <a:moveTo>
                  <a:pt x="424" y="8"/>
                </a:moveTo>
                <a:cubicBezTo>
                  <a:pt x="420" y="7"/>
                  <a:pt x="426" y="6"/>
                  <a:pt x="421" y="7"/>
                </a:cubicBezTo>
                <a:cubicBezTo>
                  <a:pt x="423" y="7"/>
                  <a:pt x="420" y="8"/>
                  <a:pt x="424" y="8"/>
                </a:cubicBezTo>
                <a:close/>
                <a:moveTo>
                  <a:pt x="415" y="4"/>
                </a:moveTo>
                <a:cubicBezTo>
                  <a:pt x="415" y="4"/>
                  <a:pt x="414" y="4"/>
                  <a:pt x="413" y="4"/>
                </a:cubicBezTo>
                <a:cubicBezTo>
                  <a:pt x="415" y="4"/>
                  <a:pt x="417" y="5"/>
                  <a:pt x="420" y="5"/>
                </a:cubicBezTo>
                <a:cubicBezTo>
                  <a:pt x="420" y="4"/>
                  <a:pt x="417" y="4"/>
                  <a:pt x="415" y="4"/>
                </a:cubicBezTo>
                <a:close/>
                <a:moveTo>
                  <a:pt x="417" y="5"/>
                </a:moveTo>
                <a:cubicBezTo>
                  <a:pt x="417" y="6"/>
                  <a:pt x="414" y="6"/>
                  <a:pt x="412" y="5"/>
                </a:cubicBezTo>
                <a:cubicBezTo>
                  <a:pt x="412" y="6"/>
                  <a:pt x="415" y="6"/>
                  <a:pt x="416" y="7"/>
                </a:cubicBezTo>
                <a:cubicBezTo>
                  <a:pt x="416" y="7"/>
                  <a:pt x="417" y="7"/>
                  <a:pt x="418" y="7"/>
                </a:cubicBezTo>
                <a:cubicBezTo>
                  <a:pt x="413" y="6"/>
                  <a:pt x="418" y="6"/>
                  <a:pt x="419" y="6"/>
                </a:cubicBezTo>
                <a:cubicBezTo>
                  <a:pt x="419" y="6"/>
                  <a:pt x="419" y="5"/>
                  <a:pt x="417" y="5"/>
                </a:cubicBezTo>
                <a:close/>
                <a:moveTo>
                  <a:pt x="412" y="4"/>
                </a:moveTo>
                <a:cubicBezTo>
                  <a:pt x="409" y="4"/>
                  <a:pt x="409" y="5"/>
                  <a:pt x="410" y="5"/>
                </a:cubicBezTo>
                <a:cubicBezTo>
                  <a:pt x="409" y="4"/>
                  <a:pt x="414" y="5"/>
                  <a:pt x="413" y="5"/>
                </a:cubicBezTo>
                <a:cubicBezTo>
                  <a:pt x="410" y="4"/>
                  <a:pt x="413" y="4"/>
                  <a:pt x="412" y="4"/>
                </a:cubicBezTo>
                <a:close/>
                <a:moveTo>
                  <a:pt x="409" y="5"/>
                </a:moveTo>
                <a:cubicBezTo>
                  <a:pt x="405" y="5"/>
                  <a:pt x="405" y="5"/>
                  <a:pt x="405" y="5"/>
                </a:cubicBezTo>
                <a:cubicBezTo>
                  <a:pt x="404" y="6"/>
                  <a:pt x="408" y="6"/>
                  <a:pt x="407" y="7"/>
                </a:cubicBezTo>
                <a:cubicBezTo>
                  <a:pt x="409" y="7"/>
                  <a:pt x="409" y="7"/>
                  <a:pt x="412" y="8"/>
                </a:cubicBezTo>
                <a:cubicBezTo>
                  <a:pt x="411" y="7"/>
                  <a:pt x="404" y="6"/>
                  <a:pt x="409" y="5"/>
                </a:cubicBezTo>
                <a:close/>
                <a:moveTo>
                  <a:pt x="391" y="7"/>
                </a:moveTo>
                <a:cubicBezTo>
                  <a:pt x="393" y="7"/>
                  <a:pt x="395" y="7"/>
                  <a:pt x="397" y="7"/>
                </a:cubicBezTo>
                <a:cubicBezTo>
                  <a:pt x="397" y="7"/>
                  <a:pt x="397" y="7"/>
                  <a:pt x="397" y="7"/>
                </a:cubicBezTo>
                <a:cubicBezTo>
                  <a:pt x="395" y="7"/>
                  <a:pt x="393" y="7"/>
                  <a:pt x="391" y="7"/>
                </a:cubicBezTo>
                <a:close/>
                <a:moveTo>
                  <a:pt x="376" y="46"/>
                </a:moveTo>
                <a:cubicBezTo>
                  <a:pt x="376" y="47"/>
                  <a:pt x="379" y="47"/>
                  <a:pt x="380" y="47"/>
                </a:cubicBezTo>
                <a:cubicBezTo>
                  <a:pt x="378" y="47"/>
                  <a:pt x="378" y="46"/>
                  <a:pt x="376" y="46"/>
                </a:cubicBezTo>
                <a:close/>
                <a:moveTo>
                  <a:pt x="354" y="47"/>
                </a:moveTo>
                <a:cubicBezTo>
                  <a:pt x="353" y="48"/>
                  <a:pt x="359" y="47"/>
                  <a:pt x="359" y="47"/>
                </a:cubicBezTo>
                <a:cubicBezTo>
                  <a:pt x="357" y="47"/>
                  <a:pt x="357" y="46"/>
                  <a:pt x="354" y="47"/>
                </a:cubicBezTo>
                <a:close/>
                <a:moveTo>
                  <a:pt x="323" y="15"/>
                </a:moveTo>
                <a:cubicBezTo>
                  <a:pt x="323" y="16"/>
                  <a:pt x="322" y="16"/>
                  <a:pt x="324" y="16"/>
                </a:cubicBezTo>
                <a:cubicBezTo>
                  <a:pt x="326" y="16"/>
                  <a:pt x="326" y="15"/>
                  <a:pt x="323" y="15"/>
                </a:cubicBezTo>
                <a:close/>
                <a:moveTo>
                  <a:pt x="325" y="47"/>
                </a:moveTo>
                <a:cubicBezTo>
                  <a:pt x="324" y="48"/>
                  <a:pt x="328" y="47"/>
                  <a:pt x="329" y="46"/>
                </a:cubicBezTo>
                <a:cubicBezTo>
                  <a:pt x="327" y="47"/>
                  <a:pt x="327" y="46"/>
                  <a:pt x="325" y="47"/>
                </a:cubicBezTo>
                <a:close/>
                <a:moveTo>
                  <a:pt x="321" y="51"/>
                </a:moveTo>
                <a:cubicBezTo>
                  <a:pt x="324" y="50"/>
                  <a:pt x="323" y="50"/>
                  <a:pt x="321" y="51"/>
                </a:cubicBezTo>
                <a:cubicBezTo>
                  <a:pt x="323" y="51"/>
                  <a:pt x="325" y="50"/>
                  <a:pt x="327" y="50"/>
                </a:cubicBezTo>
                <a:cubicBezTo>
                  <a:pt x="328" y="50"/>
                  <a:pt x="328" y="49"/>
                  <a:pt x="328" y="49"/>
                </a:cubicBezTo>
                <a:cubicBezTo>
                  <a:pt x="325" y="50"/>
                  <a:pt x="321" y="49"/>
                  <a:pt x="321" y="51"/>
                </a:cubicBezTo>
                <a:close/>
                <a:moveTo>
                  <a:pt x="316" y="18"/>
                </a:moveTo>
                <a:cubicBezTo>
                  <a:pt x="319" y="17"/>
                  <a:pt x="317" y="18"/>
                  <a:pt x="320" y="18"/>
                </a:cubicBezTo>
                <a:cubicBezTo>
                  <a:pt x="319" y="17"/>
                  <a:pt x="321" y="17"/>
                  <a:pt x="321" y="16"/>
                </a:cubicBezTo>
                <a:cubicBezTo>
                  <a:pt x="318" y="17"/>
                  <a:pt x="319" y="17"/>
                  <a:pt x="317" y="17"/>
                </a:cubicBezTo>
                <a:cubicBezTo>
                  <a:pt x="317" y="17"/>
                  <a:pt x="317" y="17"/>
                  <a:pt x="316" y="18"/>
                </a:cubicBezTo>
                <a:close/>
                <a:moveTo>
                  <a:pt x="311" y="35"/>
                </a:moveTo>
                <a:cubicBezTo>
                  <a:pt x="312" y="34"/>
                  <a:pt x="316" y="34"/>
                  <a:pt x="315" y="34"/>
                </a:cubicBezTo>
                <a:cubicBezTo>
                  <a:pt x="314" y="34"/>
                  <a:pt x="308" y="35"/>
                  <a:pt x="311" y="35"/>
                </a:cubicBezTo>
                <a:close/>
                <a:moveTo>
                  <a:pt x="314" y="49"/>
                </a:moveTo>
                <a:cubicBezTo>
                  <a:pt x="314" y="50"/>
                  <a:pt x="318" y="49"/>
                  <a:pt x="318" y="49"/>
                </a:cubicBezTo>
                <a:lnTo>
                  <a:pt x="314" y="49"/>
                </a:lnTo>
                <a:close/>
                <a:moveTo>
                  <a:pt x="308" y="47"/>
                </a:moveTo>
                <a:cubicBezTo>
                  <a:pt x="308" y="48"/>
                  <a:pt x="314" y="46"/>
                  <a:pt x="315" y="46"/>
                </a:cubicBezTo>
                <a:cubicBezTo>
                  <a:pt x="315" y="46"/>
                  <a:pt x="315" y="45"/>
                  <a:pt x="316" y="45"/>
                </a:cubicBezTo>
                <a:cubicBezTo>
                  <a:pt x="313" y="46"/>
                  <a:pt x="309" y="47"/>
                  <a:pt x="308" y="47"/>
                </a:cubicBezTo>
                <a:close/>
                <a:moveTo>
                  <a:pt x="302" y="21"/>
                </a:moveTo>
                <a:cubicBezTo>
                  <a:pt x="305" y="21"/>
                  <a:pt x="305" y="20"/>
                  <a:pt x="306" y="20"/>
                </a:cubicBezTo>
                <a:cubicBezTo>
                  <a:pt x="306" y="19"/>
                  <a:pt x="307" y="19"/>
                  <a:pt x="307" y="19"/>
                </a:cubicBezTo>
                <a:cubicBezTo>
                  <a:pt x="304" y="20"/>
                  <a:pt x="303" y="20"/>
                  <a:pt x="302" y="21"/>
                </a:cubicBezTo>
                <a:close/>
                <a:moveTo>
                  <a:pt x="314" y="52"/>
                </a:moveTo>
                <a:cubicBezTo>
                  <a:pt x="313" y="52"/>
                  <a:pt x="311" y="53"/>
                  <a:pt x="311" y="53"/>
                </a:cubicBezTo>
                <a:cubicBezTo>
                  <a:pt x="314" y="52"/>
                  <a:pt x="313" y="53"/>
                  <a:pt x="315" y="52"/>
                </a:cubicBezTo>
                <a:cubicBezTo>
                  <a:pt x="315" y="52"/>
                  <a:pt x="315" y="52"/>
                  <a:pt x="314" y="52"/>
                </a:cubicBezTo>
                <a:close/>
                <a:moveTo>
                  <a:pt x="309" y="42"/>
                </a:moveTo>
                <a:cubicBezTo>
                  <a:pt x="307" y="43"/>
                  <a:pt x="305" y="43"/>
                  <a:pt x="304" y="44"/>
                </a:cubicBezTo>
                <a:cubicBezTo>
                  <a:pt x="306" y="44"/>
                  <a:pt x="309" y="43"/>
                  <a:pt x="310" y="42"/>
                </a:cubicBezTo>
                <a:cubicBezTo>
                  <a:pt x="310" y="42"/>
                  <a:pt x="310" y="41"/>
                  <a:pt x="309" y="41"/>
                </a:cubicBezTo>
                <a:lnTo>
                  <a:pt x="309" y="42"/>
                </a:lnTo>
                <a:close/>
                <a:moveTo>
                  <a:pt x="306" y="49"/>
                </a:moveTo>
                <a:cubicBezTo>
                  <a:pt x="308" y="49"/>
                  <a:pt x="309" y="49"/>
                  <a:pt x="310" y="49"/>
                </a:cubicBezTo>
                <a:cubicBezTo>
                  <a:pt x="310" y="48"/>
                  <a:pt x="310" y="48"/>
                  <a:pt x="311" y="48"/>
                </a:cubicBezTo>
                <a:cubicBezTo>
                  <a:pt x="311" y="48"/>
                  <a:pt x="311" y="48"/>
                  <a:pt x="311" y="48"/>
                </a:cubicBezTo>
                <a:cubicBezTo>
                  <a:pt x="308" y="49"/>
                  <a:pt x="307" y="48"/>
                  <a:pt x="306" y="49"/>
                </a:cubicBezTo>
                <a:close/>
                <a:moveTo>
                  <a:pt x="306" y="51"/>
                </a:moveTo>
                <a:cubicBezTo>
                  <a:pt x="307" y="51"/>
                  <a:pt x="308" y="50"/>
                  <a:pt x="309" y="50"/>
                </a:cubicBezTo>
                <a:cubicBezTo>
                  <a:pt x="310" y="50"/>
                  <a:pt x="310" y="50"/>
                  <a:pt x="310" y="50"/>
                </a:cubicBezTo>
                <a:cubicBezTo>
                  <a:pt x="310" y="50"/>
                  <a:pt x="310" y="50"/>
                  <a:pt x="310" y="50"/>
                </a:cubicBezTo>
                <a:cubicBezTo>
                  <a:pt x="307" y="50"/>
                  <a:pt x="304" y="51"/>
                  <a:pt x="306" y="51"/>
                </a:cubicBezTo>
                <a:close/>
                <a:moveTo>
                  <a:pt x="307" y="53"/>
                </a:moveTo>
                <a:cubicBezTo>
                  <a:pt x="309" y="53"/>
                  <a:pt x="306" y="54"/>
                  <a:pt x="306" y="54"/>
                </a:cubicBezTo>
                <a:cubicBezTo>
                  <a:pt x="309" y="54"/>
                  <a:pt x="310" y="53"/>
                  <a:pt x="311" y="52"/>
                </a:cubicBezTo>
                <a:cubicBezTo>
                  <a:pt x="310" y="52"/>
                  <a:pt x="308" y="53"/>
                  <a:pt x="307" y="53"/>
                </a:cubicBezTo>
                <a:close/>
                <a:moveTo>
                  <a:pt x="308" y="54"/>
                </a:moveTo>
                <a:cubicBezTo>
                  <a:pt x="305" y="55"/>
                  <a:pt x="306" y="55"/>
                  <a:pt x="305" y="56"/>
                </a:cubicBezTo>
                <a:cubicBezTo>
                  <a:pt x="308" y="55"/>
                  <a:pt x="309" y="56"/>
                  <a:pt x="310" y="55"/>
                </a:cubicBezTo>
                <a:cubicBezTo>
                  <a:pt x="308" y="55"/>
                  <a:pt x="308" y="55"/>
                  <a:pt x="308" y="54"/>
                </a:cubicBezTo>
                <a:close/>
                <a:moveTo>
                  <a:pt x="302" y="38"/>
                </a:moveTo>
                <a:cubicBezTo>
                  <a:pt x="300" y="39"/>
                  <a:pt x="300" y="39"/>
                  <a:pt x="300" y="40"/>
                </a:cubicBezTo>
                <a:cubicBezTo>
                  <a:pt x="303" y="39"/>
                  <a:pt x="303" y="39"/>
                  <a:pt x="302" y="38"/>
                </a:cubicBezTo>
                <a:close/>
                <a:moveTo>
                  <a:pt x="301" y="46"/>
                </a:moveTo>
                <a:cubicBezTo>
                  <a:pt x="300" y="47"/>
                  <a:pt x="300" y="47"/>
                  <a:pt x="299" y="47"/>
                </a:cubicBezTo>
                <a:cubicBezTo>
                  <a:pt x="299" y="47"/>
                  <a:pt x="297" y="48"/>
                  <a:pt x="299" y="48"/>
                </a:cubicBezTo>
                <a:cubicBezTo>
                  <a:pt x="300" y="47"/>
                  <a:pt x="305" y="45"/>
                  <a:pt x="302" y="46"/>
                </a:cubicBezTo>
                <a:cubicBezTo>
                  <a:pt x="302" y="46"/>
                  <a:pt x="301" y="46"/>
                  <a:pt x="301" y="46"/>
                </a:cubicBezTo>
                <a:close/>
                <a:moveTo>
                  <a:pt x="300" y="51"/>
                </a:moveTo>
                <a:cubicBezTo>
                  <a:pt x="300" y="51"/>
                  <a:pt x="303" y="50"/>
                  <a:pt x="303" y="50"/>
                </a:cubicBezTo>
                <a:cubicBezTo>
                  <a:pt x="301" y="50"/>
                  <a:pt x="297" y="52"/>
                  <a:pt x="300" y="51"/>
                </a:cubicBezTo>
                <a:close/>
                <a:moveTo>
                  <a:pt x="296" y="41"/>
                </a:moveTo>
                <a:cubicBezTo>
                  <a:pt x="296" y="40"/>
                  <a:pt x="297" y="40"/>
                  <a:pt x="297" y="40"/>
                </a:cubicBezTo>
                <a:cubicBezTo>
                  <a:pt x="294" y="40"/>
                  <a:pt x="293" y="42"/>
                  <a:pt x="296" y="41"/>
                </a:cubicBezTo>
                <a:close/>
                <a:moveTo>
                  <a:pt x="295" y="49"/>
                </a:moveTo>
                <a:cubicBezTo>
                  <a:pt x="293" y="50"/>
                  <a:pt x="294" y="51"/>
                  <a:pt x="297" y="51"/>
                </a:cubicBezTo>
                <a:cubicBezTo>
                  <a:pt x="298" y="50"/>
                  <a:pt x="294" y="50"/>
                  <a:pt x="297" y="49"/>
                </a:cubicBezTo>
                <a:cubicBezTo>
                  <a:pt x="296" y="49"/>
                  <a:pt x="296" y="49"/>
                  <a:pt x="295" y="49"/>
                </a:cubicBezTo>
                <a:close/>
                <a:moveTo>
                  <a:pt x="296" y="54"/>
                </a:moveTo>
                <a:cubicBezTo>
                  <a:pt x="296" y="55"/>
                  <a:pt x="294" y="55"/>
                  <a:pt x="294" y="55"/>
                </a:cubicBezTo>
                <a:cubicBezTo>
                  <a:pt x="294" y="56"/>
                  <a:pt x="294" y="56"/>
                  <a:pt x="295" y="57"/>
                </a:cubicBezTo>
                <a:cubicBezTo>
                  <a:pt x="293" y="57"/>
                  <a:pt x="293" y="57"/>
                  <a:pt x="293" y="57"/>
                </a:cubicBezTo>
                <a:cubicBezTo>
                  <a:pt x="293" y="58"/>
                  <a:pt x="293" y="58"/>
                  <a:pt x="292" y="58"/>
                </a:cubicBezTo>
                <a:cubicBezTo>
                  <a:pt x="294" y="58"/>
                  <a:pt x="294" y="58"/>
                  <a:pt x="295" y="58"/>
                </a:cubicBezTo>
                <a:cubicBezTo>
                  <a:pt x="293" y="58"/>
                  <a:pt x="293" y="57"/>
                  <a:pt x="297" y="57"/>
                </a:cubicBezTo>
                <a:cubicBezTo>
                  <a:pt x="297" y="56"/>
                  <a:pt x="295" y="56"/>
                  <a:pt x="295" y="56"/>
                </a:cubicBezTo>
                <a:cubicBezTo>
                  <a:pt x="295" y="55"/>
                  <a:pt x="299" y="54"/>
                  <a:pt x="298" y="54"/>
                </a:cubicBezTo>
                <a:cubicBezTo>
                  <a:pt x="297" y="55"/>
                  <a:pt x="297" y="54"/>
                  <a:pt x="296" y="54"/>
                </a:cubicBezTo>
                <a:close/>
                <a:moveTo>
                  <a:pt x="286" y="51"/>
                </a:moveTo>
                <a:cubicBezTo>
                  <a:pt x="286" y="52"/>
                  <a:pt x="282" y="52"/>
                  <a:pt x="282" y="53"/>
                </a:cubicBezTo>
                <a:cubicBezTo>
                  <a:pt x="285" y="52"/>
                  <a:pt x="292" y="51"/>
                  <a:pt x="293" y="49"/>
                </a:cubicBezTo>
                <a:cubicBezTo>
                  <a:pt x="289" y="50"/>
                  <a:pt x="289" y="51"/>
                  <a:pt x="286" y="51"/>
                </a:cubicBezTo>
                <a:close/>
                <a:moveTo>
                  <a:pt x="287" y="58"/>
                </a:moveTo>
                <a:cubicBezTo>
                  <a:pt x="291" y="56"/>
                  <a:pt x="292" y="55"/>
                  <a:pt x="293" y="54"/>
                </a:cubicBezTo>
                <a:cubicBezTo>
                  <a:pt x="288" y="56"/>
                  <a:pt x="290" y="56"/>
                  <a:pt x="287" y="58"/>
                </a:cubicBezTo>
                <a:close/>
                <a:moveTo>
                  <a:pt x="286" y="51"/>
                </a:moveTo>
                <a:cubicBezTo>
                  <a:pt x="288" y="50"/>
                  <a:pt x="291" y="49"/>
                  <a:pt x="291" y="48"/>
                </a:cubicBezTo>
                <a:cubicBezTo>
                  <a:pt x="289" y="49"/>
                  <a:pt x="285" y="51"/>
                  <a:pt x="286" y="51"/>
                </a:cubicBezTo>
                <a:close/>
                <a:moveTo>
                  <a:pt x="288" y="60"/>
                </a:moveTo>
                <a:cubicBezTo>
                  <a:pt x="289" y="60"/>
                  <a:pt x="294" y="59"/>
                  <a:pt x="294" y="59"/>
                </a:cubicBezTo>
                <a:cubicBezTo>
                  <a:pt x="293" y="59"/>
                  <a:pt x="289" y="59"/>
                  <a:pt x="288" y="60"/>
                </a:cubicBezTo>
                <a:close/>
                <a:moveTo>
                  <a:pt x="283" y="27"/>
                </a:moveTo>
                <a:cubicBezTo>
                  <a:pt x="276" y="29"/>
                  <a:pt x="276" y="29"/>
                  <a:pt x="276" y="29"/>
                </a:cubicBezTo>
                <a:cubicBezTo>
                  <a:pt x="277" y="30"/>
                  <a:pt x="274" y="30"/>
                  <a:pt x="274" y="31"/>
                </a:cubicBezTo>
                <a:cubicBezTo>
                  <a:pt x="278" y="29"/>
                  <a:pt x="276" y="29"/>
                  <a:pt x="281" y="28"/>
                </a:cubicBezTo>
                <a:cubicBezTo>
                  <a:pt x="281" y="28"/>
                  <a:pt x="279" y="29"/>
                  <a:pt x="280" y="29"/>
                </a:cubicBezTo>
                <a:cubicBezTo>
                  <a:pt x="282" y="28"/>
                  <a:pt x="282" y="29"/>
                  <a:pt x="284" y="28"/>
                </a:cubicBezTo>
                <a:cubicBezTo>
                  <a:pt x="285" y="27"/>
                  <a:pt x="281" y="28"/>
                  <a:pt x="283" y="27"/>
                </a:cubicBezTo>
                <a:close/>
                <a:moveTo>
                  <a:pt x="291" y="52"/>
                </a:moveTo>
                <a:cubicBezTo>
                  <a:pt x="291" y="51"/>
                  <a:pt x="289" y="52"/>
                  <a:pt x="291" y="51"/>
                </a:cubicBezTo>
                <a:cubicBezTo>
                  <a:pt x="285" y="53"/>
                  <a:pt x="289" y="53"/>
                  <a:pt x="291" y="52"/>
                </a:cubicBezTo>
                <a:close/>
                <a:moveTo>
                  <a:pt x="282" y="46"/>
                </a:moveTo>
                <a:cubicBezTo>
                  <a:pt x="282" y="46"/>
                  <a:pt x="281" y="46"/>
                  <a:pt x="281" y="47"/>
                </a:cubicBezTo>
                <a:cubicBezTo>
                  <a:pt x="283" y="46"/>
                  <a:pt x="285" y="46"/>
                  <a:pt x="286" y="45"/>
                </a:cubicBezTo>
                <a:cubicBezTo>
                  <a:pt x="284" y="45"/>
                  <a:pt x="284" y="45"/>
                  <a:pt x="282" y="46"/>
                </a:cubicBezTo>
                <a:close/>
                <a:moveTo>
                  <a:pt x="275" y="46"/>
                </a:moveTo>
                <a:cubicBezTo>
                  <a:pt x="277" y="46"/>
                  <a:pt x="280" y="44"/>
                  <a:pt x="281" y="44"/>
                </a:cubicBezTo>
                <a:cubicBezTo>
                  <a:pt x="282" y="44"/>
                  <a:pt x="286" y="42"/>
                  <a:pt x="284" y="42"/>
                </a:cubicBezTo>
                <a:cubicBezTo>
                  <a:pt x="283" y="43"/>
                  <a:pt x="276" y="45"/>
                  <a:pt x="275" y="46"/>
                </a:cubicBezTo>
                <a:close/>
                <a:moveTo>
                  <a:pt x="284" y="57"/>
                </a:moveTo>
                <a:cubicBezTo>
                  <a:pt x="285" y="56"/>
                  <a:pt x="283" y="55"/>
                  <a:pt x="287" y="54"/>
                </a:cubicBezTo>
                <a:cubicBezTo>
                  <a:pt x="288" y="53"/>
                  <a:pt x="286" y="54"/>
                  <a:pt x="285" y="54"/>
                </a:cubicBezTo>
                <a:cubicBezTo>
                  <a:pt x="284" y="55"/>
                  <a:pt x="285" y="55"/>
                  <a:pt x="283" y="56"/>
                </a:cubicBezTo>
                <a:cubicBezTo>
                  <a:pt x="282" y="56"/>
                  <a:pt x="285" y="56"/>
                  <a:pt x="281" y="57"/>
                </a:cubicBezTo>
                <a:cubicBezTo>
                  <a:pt x="281" y="58"/>
                  <a:pt x="283" y="57"/>
                  <a:pt x="284" y="57"/>
                </a:cubicBezTo>
                <a:cubicBezTo>
                  <a:pt x="283" y="57"/>
                  <a:pt x="283" y="57"/>
                  <a:pt x="284" y="57"/>
                </a:cubicBezTo>
                <a:close/>
                <a:moveTo>
                  <a:pt x="279" y="43"/>
                </a:moveTo>
                <a:cubicBezTo>
                  <a:pt x="279" y="43"/>
                  <a:pt x="279" y="43"/>
                  <a:pt x="280" y="43"/>
                </a:cubicBezTo>
                <a:cubicBezTo>
                  <a:pt x="280" y="43"/>
                  <a:pt x="283" y="42"/>
                  <a:pt x="283" y="42"/>
                </a:cubicBezTo>
                <a:cubicBezTo>
                  <a:pt x="281" y="42"/>
                  <a:pt x="281" y="42"/>
                  <a:pt x="279" y="43"/>
                </a:cubicBezTo>
                <a:close/>
                <a:moveTo>
                  <a:pt x="273" y="49"/>
                </a:moveTo>
                <a:cubicBezTo>
                  <a:pt x="277" y="47"/>
                  <a:pt x="276" y="49"/>
                  <a:pt x="277" y="48"/>
                </a:cubicBezTo>
                <a:cubicBezTo>
                  <a:pt x="278" y="48"/>
                  <a:pt x="278" y="48"/>
                  <a:pt x="278" y="47"/>
                </a:cubicBezTo>
                <a:cubicBezTo>
                  <a:pt x="276" y="48"/>
                  <a:pt x="274" y="48"/>
                  <a:pt x="273" y="49"/>
                </a:cubicBezTo>
                <a:close/>
                <a:moveTo>
                  <a:pt x="274" y="62"/>
                </a:moveTo>
                <a:cubicBezTo>
                  <a:pt x="273" y="62"/>
                  <a:pt x="272" y="63"/>
                  <a:pt x="272" y="63"/>
                </a:cubicBezTo>
                <a:cubicBezTo>
                  <a:pt x="273" y="62"/>
                  <a:pt x="274" y="63"/>
                  <a:pt x="275" y="62"/>
                </a:cubicBezTo>
                <a:cubicBezTo>
                  <a:pt x="274" y="62"/>
                  <a:pt x="281" y="60"/>
                  <a:pt x="282" y="59"/>
                </a:cubicBezTo>
                <a:cubicBezTo>
                  <a:pt x="281" y="60"/>
                  <a:pt x="280" y="60"/>
                  <a:pt x="280" y="60"/>
                </a:cubicBezTo>
                <a:cubicBezTo>
                  <a:pt x="279" y="60"/>
                  <a:pt x="280" y="59"/>
                  <a:pt x="278" y="59"/>
                </a:cubicBezTo>
                <a:cubicBezTo>
                  <a:pt x="279" y="60"/>
                  <a:pt x="277" y="60"/>
                  <a:pt x="275" y="61"/>
                </a:cubicBezTo>
                <a:cubicBezTo>
                  <a:pt x="276" y="61"/>
                  <a:pt x="275" y="61"/>
                  <a:pt x="274" y="62"/>
                </a:cubicBezTo>
                <a:close/>
                <a:moveTo>
                  <a:pt x="270" y="48"/>
                </a:moveTo>
                <a:cubicBezTo>
                  <a:pt x="270" y="49"/>
                  <a:pt x="273" y="48"/>
                  <a:pt x="276" y="47"/>
                </a:cubicBezTo>
                <a:cubicBezTo>
                  <a:pt x="273" y="47"/>
                  <a:pt x="273" y="46"/>
                  <a:pt x="271" y="47"/>
                </a:cubicBezTo>
                <a:cubicBezTo>
                  <a:pt x="272" y="47"/>
                  <a:pt x="274" y="47"/>
                  <a:pt x="270" y="48"/>
                </a:cubicBezTo>
                <a:close/>
                <a:moveTo>
                  <a:pt x="276" y="60"/>
                </a:moveTo>
                <a:cubicBezTo>
                  <a:pt x="276" y="60"/>
                  <a:pt x="277" y="59"/>
                  <a:pt x="276" y="59"/>
                </a:cubicBezTo>
                <a:cubicBezTo>
                  <a:pt x="270" y="61"/>
                  <a:pt x="269" y="62"/>
                  <a:pt x="276" y="60"/>
                </a:cubicBezTo>
                <a:close/>
                <a:moveTo>
                  <a:pt x="264" y="34"/>
                </a:moveTo>
                <a:cubicBezTo>
                  <a:pt x="262" y="34"/>
                  <a:pt x="261" y="35"/>
                  <a:pt x="261" y="35"/>
                </a:cubicBezTo>
                <a:cubicBezTo>
                  <a:pt x="263" y="35"/>
                  <a:pt x="265" y="34"/>
                  <a:pt x="265" y="34"/>
                </a:cubicBezTo>
                <a:cubicBezTo>
                  <a:pt x="264" y="34"/>
                  <a:pt x="264" y="34"/>
                  <a:pt x="264" y="34"/>
                </a:cubicBezTo>
                <a:close/>
                <a:moveTo>
                  <a:pt x="248" y="40"/>
                </a:moveTo>
                <a:cubicBezTo>
                  <a:pt x="250" y="40"/>
                  <a:pt x="247" y="41"/>
                  <a:pt x="248" y="41"/>
                </a:cubicBezTo>
                <a:cubicBezTo>
                  <a:pt x="251" y="40"/>
                  <a:pt x="250" y="40"/>
                  <a:pt x="252" y="39"/>
                </a:cubicBezTo>
                <a:cubicBezTo>
                  <a:pt x="252" y="39"/>
                  <a:pt x="252" y="40"/>
                  <a:pt x="253" y="39"/>
                </a:cubicBezTo>
                <a:cubicBezTo>
                  <a:pt x="254" y="39"/>
                  <a:pt x="253" y="39"/>
                  <a:pt x="254" y="38"/>
                </a:cubicBezTo>
                <a:cubicBezTo>
                  <a:pt x="257" y="37"/>
                  <a:pt x="256" y="38"/>
                  <a:pt x="259" y="36"/>
                </a:cubicBezTo>
                <a:cubicBezTo>
                  <a:pt x="260" y="36"/>
                  <a:pt x="260" y="36"/>
                  <a:pt x="260" y="35"/>
                </a:cubicBezTo>
                <a:cubicBezTo>
                  <a:pt x="258" y="36"/>
                  <a:pt x="258" y="36"/>
                  <a:pt x="256" y="36"/>
                </a:cubicBezTo>
                <a:cubicBezTo>
                  <a:pt x="258" y="36"/>
                  <a:pt x="253" y="38"/>
                  <a:pt x="254" y="37"/>
                </a:cubicBezTo>
                <a:cubicBezTo>
                  <a:pt x="251" y="38"/>
                  <a:pt x="252" y="39"/>
                  <a:pt x="250" y="40"/>
                </a:cubicBezTo>
                <a:cubicBezTo>
                  <a:pt x="250" y="39"/>
                  <a:pt x="251" y="39"/>
                  <a:pt x="250" y="39"/>
                </a:cubicBezTo>
                <a:cubicBezTo>
                  <a:pt x="245" y="41"/>
                  <a:pt x="242" y="42"/>
                  <a:pt x="238" y="44"/>
                </a:cubicBezTo>
                <a:cubicBezTo>
                  <a:pt x="237" y="45"/>
                  <a:pt x="241" y="44"/>
                  <a:pt x="239" y="45"/>
                </a:cubicBezTo>
                <a:cubicBezTo>
                  <a:pt x="235" y="46"/>
                  <a:pt x="238" y="43"/>
                  <a:pt x="235" y="45"/>
                </a:cubicBezTo>
                <a:cubicBezTo>
                  <a:pt x="236" y="45"/>
                  <a:pt x="236" y="46"/>
                  <a:pt x="238" y="45"/>
                </a:cubicBezTo>
                <a:cubicBezTo>
                  <a:pt x="239" y="44"/>
                  <a:pt x="241" y="44"/>
                  <a:pt x="242" y="44"/>
                </a:cubicBezTo>
                <a:cubicBezTo>
                  <a:pt x="243" y="43"/>
                  <a:pt x="241" y="44"/>
                  <a:pt x="242" y="43"/>
                </a:cubicBezTo>
                <a:cubicBezTo>
                  <a:pt x="245" y="42"/>
                  <a:pt x="246" y="41"/>
                  <a:pt x="248" y="40"/>
                </a:cubicBezTo>
                <a:close/>
                <a:moveTo>
                  <a:pt x="253" y="56"/>
                </a:moveTo>
                <a:cubicBezTo>
                  <a:pt x="253" y="57"/>
                  <a:pt x="253" y="57"/>
                  <a:pt x="254" y="57"/>
                </a:cubicBezTo>
                <a:cubicBezTo>
                  <a:pt x="257" y="55"/>
                  <a:pt x="256" y="56"/>
                  <a:pt x="258" y="55"/>
                </a:cubicBezTo>
                <a:cubicBezTo>
                  <a:pt x="258" y="55"/>
                  <a:pt x="263" y="53"/>
                  <a:pt x="264" y="52"/>
                </a:cubicBezTo>
                <a:cubicBezTo>
                  <a:pt x="260" y="53"/>
                  <a:pt x="255" y="56"/>
                  <a:pt x="253" y="56"/>
                </a:cubicBezTo>
                <a:close/>
                <a:moveTo>
                  <a:pt x="264" y="64"/>
                </a:moveTo>
                <a:cubicBezTo>
                  <a:pt x="267" y="64"/>
                  <a:pt x="264" y="65"/>
                  <a:pt x="263" y="65"/>
                </a:cubicBezTo>
                <a:cubicBezTo>
                  <a:pt x="263" y="66"/>
                  <a:pt x="263" y="66"/>
                  <a:pt x="264" y="66"/>
                </a:cubicBezTo>
                <a:cubicBezTo>
                  <a:pt x="264" y="65"/>
                  <a:pt x="265" y="66"/>
                  <a:pt x="267" y="65"/>
                </a:cubicBezTo>
                <a:cubicBezTo>
                  <a:pt x="268" y="64"/>
                  <a:pt x="268" y="64"/>
                  <a:pt x="268" y="63"/>
                </a:cubicBezTo>
                <a:cubicBezTo>
                  <a:pt x="267" y="64"/>
                  <a:pt x="265" y="63"/>
                  <a:pt x="264" y="64"/>
                </a:cubicBezTo>
                <a:close/>
                <a:moveTo>
                  <a:pt x="261" y="65"/>
                </a:moveTo>
                <a:cubicBezTo>
                  <a:pt x="261" y="65"/>
                  <a:pt x="261" y="65"/>
                  <a:pt x="261" y="65"/>
                </a:cubicBezTo>
                <a:cubicBezTo>
                  <a:pt x="263" y="65"/>
                  <a:pt x="266" y="63"/>
                  <a:pt x="264" y="63"/>
                </a:cubicBezTo>
                <a:cubicBezTo>
                  <a:pt x="264" y="64"/>
                  <a:pt x="263" y="64"/>
                  <a:pt x="261" y="65"/>
                </a:cubicBezTo>
                <a:close/>
                <a:moveTo>
                  <a:pt x="253" y="68"/>
                </a:moveTo>
                <a:cubicBezTo>
                  <a:pt x="255" y="68"/>
                  <a:pt x="258" y="67"/>
                  <a:pt x="259" y="67"/>
                </a:cubicBezTo>
                <a:cubicBezTo>
                  <a:pt x="258" y="67"/>
                  <a:pt x="261" y="66"/>
                  <a:pt x="260" y="66"/>
                </a:cubicBezTo>
                <a:cubicBezTo>
                  <a:pt x="257" y="67"/>
                  <a:pt x="256" y="67"/>
                  <a:pt x="253" y="68"/>
                </a:cubicBezTo>
                <a:close/>
                <a:moveTo>
                  <a:pt x="256" y="64"/>
                </a:moveTo>
                <a:cubicBezTo>
                  <a:pt x="258" y="64"/>
                  <a:pt x="255" y="65"/>
                  <a:pt x="257" y="65"/>
                </a:cubicBezTo>
                <a:cubicBezTo>
                  <a:pt x="258" y="64"/>
                  <a:pt x="257" y="64"/>
                  <a:pt x="258" y="63"/>
                </a:cubicBezTo>
                <a:lnTo>
                  <a:pt x="256" y="64"/>
                </a:lnTo>
                <a:close/>
                <a:moveTo>
                  <a:pt x="249" y="75"/>
                </a:moveTo>
                <a:cubicBezTo>
                  <a:pt x="249" y="75"/>
                  <a:pt x="249" y="75"/>
                  <a:pt x="248" y="75"/>
                </a:cubicBezTo>
                <a:cubicBezTo>
                  <a:pt x="247" y="75"/>
                  <a:pt x="250" y="73"/>
                  <a:pt x="247" y="74"/>
                </a:cubicBezTo>
                <a:cubicBezTo>
                  <a:pt x="250" y="74"/>
                  <a:pt x="243" y="77"/>
                  <a:pt x="246" y="77"/>
                </a:cubicBezTo>
                <a:cubicBezTo>
                  <a:pt x="246" y="77"/>
                  <a:pt x="247" y="76"/>
                  <a:pt x="247" y="76"/>
                </a:cubicBezTo>
                <a:cubicBezTo>
                  <a:pt x="246" y="77"/>
                  <a:pt x="246" y="77"/>
                  <a:pt x="247" y="77"/>
                </a:cubicBezTo>
                <a:cubicBezTo>
                  <a:pt x="249" y="75"/>
                  <a:pt x="255" y="74"/>
                  <a:pt x="257" y="72"/>
                </a:cubicBezTo>
                <a:cubicBezTo>
                  <a:pt x="255" y="72"/>
                  <a:pt x="252" y="74"/>
                  <a:pt x="249" y="75"/>
                </a:cubicBezTo>
                <a:close/>
                <a:moveTo>
                  <a:pt x="248" y="62"/>
                </a:moveTo>
                <a:cubicBezTo>
                  <a:pt x="250" y="61"/>
                  <a:pt x="251" y="61"/>
                  <a:pt x="251" y="60"/>
                </a:cubicBezTo>
                <a:cubicBezTo>
                  <a:pt x="249" y="61"/>
                  <a:pt x="248" y="62"/>
                  <a:pt x="248" y="62"/>
                </a:cubicBezTo>
                <a:close/>
                <a:moveTo>
                  <a:pt x="246" y="67"/>
                </a:moveTo>
                <a:cubicBezTo>
                  <a:pt x="243" y="68"/>
                  <a:pt x="245" y="69"/>
                  <a:pt x="248" y="68"/>
                </a:cubicBezTo>
                <a:cubicBezTo>
                  <a:pt x="248" y="67"/>
                  <a:pt x="246" y="68"/>
                  <a:pt x="246" y="67"/>
                </a:cubicBezTo>
                <a:close/>
                <a:moveTo>
                  <a:pt x="244" y="65"/>
                </a:moveTo>
                <a:cubicBezTo>
                  <a:pt x="243" y="65"/>
                  <a:pt x="245" y="64"/>
                  <a:pt x="245" y="63"/>
                </a:cubicBezTo>
                <a:cubicBezTo>
                  <a:pt x="242" y="64"/>
                  <a:pt x="242" y="66"/>
                  <a:pt x="244" y="65"/>
                </a:cubicBezTo>
                <a:close/>
                <a:moveTo>
                  <a:pt x="241" y="72"/>
                </a:moveTo>
                <a:cubicBezTo>
                  <a:pt x="241" y="72"/>
                  <a:pt x="241" y="71"/>
                  <a:pt x="240" y="71"/>
                </a:cubicBezTo>
                <a:cubicBezTo>
                  <a:pt x="240" y="72"/>
                  <a:pt x="239" y="72"/>
                  <a:pt x="239" y="72"/>
                </a:cubicBezTo>
                <a:cubicBezTo>
                  <a:pt x="239" y="72"/>
                  <a:pt x="238" y="73"/>
                  <a:pt x="238" y="73"/>
                </a:cubicBezTo>
                <a:cubicBezTo>
                  <a:pt x="242" y="71"/>
                  <a:pt x="237" y="74"/>
                  <a:pt x="239" y="74"/>
                </a:cubicBezTo>
                <a:cubicBezTo>
                  <a:pt x="243" y="71"/>
                  <a:pt x="246" y="72"/>
                  <a:pt x="248" y="70"/>
                </a:cubicBezTo>
                <a:cubicBezTo>
                  <a:pt x="245" y="70"/>
                  <a:pt x="241" y="73"/>
                  <a:pt x="239" y="73"/>
                </a:cubicBezTo>
                <a:cubicBezTo>
                  <a:pt x="239" y="73"/>
                  <a:pt x="240" y="72"/>
                  <a:pt x="241" y="72"/>
                </a:cubicBezTo>
                <a:close/>
                <a:moveTo>
                  <a:pt x="239" y="71"/>
                </a:moveTo>
                <a:cubicBezTo>
                  <a:pt x="236" y="72"/>
                  <a:pt x="237" y="73"/>
                  <a:pt x="236" y="74"/>
                </a:cubicBezTo>
                <a:cubicBezTo>
                  <a:pt x="238" y="73"/>
                  <a:pt x="239" y="72"/>
                  <a:pt x="239" y="71"/>
                </a:cubicBezTo>
                <a:close/>
                <a:moveTo>
                  <a:pt x="226" y="49"/>
                </a:moveTo>
                <a:cubicBezTo>
                  <a:pt x="226" y="48"/>
                  <a:pt x="225" y="49"/>
                  <a:pt x="227" y="47"/>
                </a:cubicBezTo>
                <a:cubicBezTo>
                  <a:pt x="225" y="49"/>
                  <a:pt x="222" y="49"/>
                  <a:pt x="221" y="51"/>
                </a:cubicBezTo>
                <a:cubicBezTo>
                  <a:pt x="225" y="49"/>
                  <a:pt x="224" y="50"/>
                  <a:pt x="226" y="50"/>
                </a:cubicBezTo>
                <a:cubicBezTo>
                  <a:pt x="224" y="51"/>
                  <a:pt x="224" y="51"/>
                  <a:pt x="222" y="51"/>
                </a:cubicBezTo>
                <a:cubicBezTo>
                  <a:pt x="223" y="52"/>
                  <a:pt x="227" y="50"/>
                  <a:pt x="230" y="49"/>
                </a:cubicBezTo>
                <a:cubicBezTo>
                  <a:pt x="230" y="48"/>
                  <a:pt x="230" y="48"/>
                  <a:pt x="231" y="47"/>
                </a:cubicBezTo>
                <a:cubicBezTo>
                  <a:pt x="231" y="47"/>
                  <a:pt x="231" y="48"/>
                  <a:pt x="233" y="47"/>
                </a:cubicBezTo>
                <a:cubicBezTo>
                  <a:pt x="233" y="46"/>
                  <a:pt x="233" y="46"/>
                  <a:pt x="233" y="46"/>
                </a:cubicBezTo>
                <a:cubicBezTo>
                  <a:pt x="229" y="48"/>
                  <a:pt x="228" y="48"/>
                  <a:pt x="226" y="49"/>
                </a:cubicBezTo>
                <a:close/>
                <a:moveTo>
                  <a:pt x="235" y="57"/>
                </a:moveTo>
                <a:cubicBezTo>
                  <a:pt x="233" y="58"/>
                  <a:pt x="231" y="59"/>
                  <a:pt x="230" y="59"/>
                </a:cubicBezTo>
                <a:cubicBezTo>
                  <a:pt x="228" y="60"/>
                  <a:pt x="231" y="59"/>
                  <a:pt x="232" y="59"/>
                </a:cubicBezTo>
                <a:cubicBezTo>
                  <a:pt x="232" y="59"/>
                  <a:pt x="231" y="59"/>
                  <a:pt x="233" y="58"/>
                </a:cubicBezTo>
                <a:cubicBezTo>
                  <a:pt x="233" y="58"/>
                  <a:pt x="233" y="59"/>
                  <a:pt x="232" y="59"/>
                </a:cubicBezTo>
                <a:cubicBezTo>
                  <a:pt x="234" y="58"/>
                  <a:pt x="236" y="58"/>
                  <a:pt x="236" y="57"/>
                </a:cubicBezTo>
                <a:cubicBezTo>
                  <a:pt x="235" y="57"/>
                  <a:pt x="235" y="57"/>
                  <a:pt x="235" y="57"/>
                </a:cubicBezTo>
                <a:close/>
                <a:moveTo>
                  <a:pt x="235" y="64"/>
                </a:moveTo>
                <a:cubicBezTo>
                  <a:pt x="237" y="63"/>
                  <a:pt x="235" y="65"/>
                  <a:pt x="235" y="65"/>
                </a:cubicBezTo>
                <a:cubicBezTo>
                  <a:pt x="238" y="64"/>
                  <a:pt x="238" y="64"/>
                  <a:pt x="238" y="63"/>
                </a:cubicBezTo>
                <a:cubicBezTo>
                  <a:pt x="237" y="64"/>
                  <a:pt x="235" y="64"/>
                  <a:pt x="235" y="64"/>
                </a:cubicBezTo>
                <a:close/>
                <a:moveTo>
                  <a:pt x="230" y="61"/>
                </a:moveTo>
                <a:cubicBezTo>
                  <a:pt x="230" y="61"/>
                  <a:pt x="228" y="63"/>
                  <a:pt x="231" y="62"/>
                </a:cubicBezTo>
                <a:cubicBezTo>
                  <a:pt x="230" y="62"/>
                  <a:pt x="232" y="60"/>
                  <a:pt x="232" y="60"/>
                </a:cubicBezTo>
                <a:cubicBezTo>
                  <a:pt x="231" y="60"/>
                  <a:pt x="230" y="61"/>
                  <a:pt x="230" y="61"/>
                </a:cubicBezTo>
                <a:close/>
                <a:moveTo>
                  <a:pt x="227" y="61"/>
                </a:moveTo>
                <a:cubicBezTo>
                  <a:pt x="227" y="62"/>
                  <a:pt x="227" y="62"/>
                  <a:pt x="227" y="62"/>
                </a:cubicBezTo>
                <a:cubicBezTo>
                  <a:pt x="228" y="61"/>
                  <a:pt x="229" y="60"/>
                  <a:pt x="230" y="60"/>
                </a:cubicBezTo>
                <a:cubicBezTo>
                  <a:pt x="230" y="60"/>
                  <a:pt x="229" y="60"/>
                  <a:pt x="227" y="61"/>
                </a:cubicBezTo>
                <a:close/>
                <a:moveTo>
                  <a:pt x="225" y="71"/>
                </a:moveTo>
                <a:cubicBezTo>
                  <a:pt x="228" y="69"/>
                  <a:pt x="229" y="68"/>
                  <a:pt x="232" y="66"/>
                </a:cubicBezTo>
                <a:cubicBezTo>
                  <a:pt x="230" y="67"/>
                  <a:pt x="232" y="66"/>
                  <a:pt x="232" y="65"/>
                </a:cubicBezTo>
                <a:cubicBezTo>
                  <a:pt x="230" y="67"/>
                  <a:pt x="226" y="67"/>
                  <a:pt x="226" y="68"/>
                </a:cubicBezTo>
                <a:cubicBezTo>
                  <a:pt x="227" y="69"/>
                  <a:pt x="228" y="67"/>
                  <a:pt x="230" y="67"/>
                </a:cubicBezTo>
                <a:cubicBezTo>
                  <a:pt x="230" y="67"/>
                  <a:pt x="231" y="67"/>
                  <a:pt x="231" y="67"/>
                </a:cubicBezTo>
                <a:cubicBezTo>
                  <a:pt x="228" y="69"/>
                  <a:pt x="225" y="70"/>
                  <a:pt x="225" y="71"/>
                </a:cubicBezTo>
                <a:close/>
                <a:moveTo>
                  <a:pt x="228" y="73"/>
                </a:moveTo>
                <a:cubicBezTo>
                  <a:pt x="228" y="73"/>
                  <a:pt x="228" y="72"/>
                  <a:pt x="226" y="73"/>
                </a:cubicBezTo>
                <a:cubicBezTo>
                  <a:pt x="227" y="74"/>
                  <a:pt x="227" y="74"/>
                  <a:pt x="227" y="74"/>
                </a:cubicBezTo>
                <a:cubicBezTo>
                  <a:pt x="228" y="73"/>
                  <a:pt x="231" y="72"/>
                  <a:pt x="230" y="72"/>
                </a:cubicBezTo>
                <a:lnTo>
                  <a:pt x="228" y="73"/>
                </a:lnTo>
                <a:close/>
                <a:moveTo>
                  <a:pt x="221" y="77"/>
                </a:moveTo>
                <a:cubicBezTo>
                  <a:pt x="221" y="77"/>
                  <a:pt x="224" y="76"/>
                  <a:pt x="225" y="76"/>
                </a:cubicBezTo>
                <a:cubicBezTo>
                  <a:pt x="224" y="77"/>
                  <a:pt x="222" y="78"/>
                  <a:pt x="221" y="79"/>
                </a:cubicBezTo>
                <a:cubicBezTo>
                  <a:pt x="223" y="78"/>
                  <a:pt x="225" y="77"/>
                  <a:pt x="227" y="76"/>
                </a:cubicBezTo>
                <a:cubicBezTo>
                  <a:pt x="228" y="75"/>
                  <a:pt x="227" y="75"/>
                  <a:pt x="226" y="74"/>
                </a:cubicBezTo>
                <a:cubicBezTo>
                  <a:pt x="224" y="75"/>
                  <a:pt x="223" y="76"/>
                  <a:pt x="222" y="77"/>
                </a:cubicBezTo>
                <a:cubicBezTo>
                  <a:pt x="222" y="76"/>
                  <a:pt x="221" y="76"/>
                  <a:pt x="221" y="77"/>
                </a:cubicBezTo>
                <a:close/>
                <a:moveTo>
                  <a:pt x="224" y="73"/>
                </a:moveTo>
                <a:cubicBezTo>
                  <a:pt x="220" y="76"/>
                  <a:pt x="220" y="76"/>
                  <a:pt x="220" y="76"/>
                </a:cubicBezTo>
                <a:cubicBezTo>
                  <a:pt x="222" y="76"/>
                  <a:pt x="221" y="76"/>
                  <a:pt x="224" y="75"/>
                </a:cubicBezTo>
                <a:cubicBezTo>
                  <a:pt x="223" y="74"/>
                  <a:pt x="226" y="73"/>
                  <a:pt x="224" y="73"/>
                </a:cubicBezTo>
                <a:close/>
                <a:moveTo>
                  <a:pt x="206" y="64"/>
                </a:moveTo>
                <a:cubicBezTo>
                  <a:pt x="207" y="65"/>
                  <a:pt x="208" y="64"/>
                  <a:pt x="207" y="65"/>
                </a:cubicBezTo>
                <a:cubicBezTo>
                  <a:pt x="212" y="62"/>
                  <a:pt x="208" y="64"/>
                  <a:pt x="209" y="63"/>
                </a:cubicBezTo>
                <a:cubicBezTo>
                  <a:pt x="210" y="62"/>
                  <a:pt x="210" y="63"/>
                  <a:pt x="212" y="62"/>
                </a:cubicBezTo>
                <a:cubicBezTo>
                  <a:pt x="212" y="61"/>
                  <a:pt x="209" y="62"/>
                  <a:pt x="206" y="64"/>
                </a:cubicBezTo>
                <a:close/>
                <a:moveTo>
                  <a:pt x="197" y="73"/>
                </a:moveTo>
                <a:cubicBezTo>
                  <a:pt x="198" y="73"/>
                  <a:pt x="198" y="72"/>
                  <a:pt x="198" y="73"/>
                </a:cubicBezTo>
                <a:cubicBezTo>
                  <a:pt x="199" y="72"/>
                  <a:pt x="200" y="71"/>
                  <a:pt x="200" y="71"/>
                </a:cubicBezTo>
                <a:cubicBezTo>
                  <a:pt x="198" y="72"/>
                  <a:pt x="201" y="70"/>
                  <a:pt x="200" y="70"/>
                </a:cubicBezTo>
                <a:cubicBezTo>
                  <a:pt x="197" y="72"/>
                  <a:pt x="200" y="72"/>
                  <a:pt x="197" y="73"/>
                </a:cubicBezTo>
                <a:close/>
                <a:moveTo>
                  <a:pt x="196" y="70"/>
                </a:moveTo>
                <a:cubicBezTo>
                  <a:pt x="196" y="71"/>
                  <a:pt x="198" y="69"/>
                  <a:pt x="197" y="71"/>
                </a:cubicBezTo>
                <a:cubicBezTo>
                  <a:pt x="200" y="69"/>
                  <a:pt x="198" y="68"/>
                  <a:pt x="196" y="70"/>
                </a:cubicBezTo>
                <a:close/>
                <a:moveTo>
                  <a:pt x="191" y="75"/>
                </a:moveTo>
                <a:cubicBezTo>
                  <a:pt x="192" y="74"/>
                  <a:pt x="194" y="72"/>
                  <a:pt x="192" y="73"/>
                </a:cubicBezTo>
                <a:cubicBezTo>
                  <a:pt x="192" y="74"/>
                  <a:pt x="189" y="75"/>
                  <a:pt x="191" y="75"/>
                </a:cubicBezTo>
                <a:close/>
                <a:moveTo>
                  <a:pt x="187" y="76"/>
                </a:moveTo>
                <a:cubicBezTo>
                  <a:pt x="186" y="77"/>
                  <a:pt x="184" y="78"/>
                  <a:pt x="185" y="79"/>
                </a:cubicBezTo>
                <a:cubicBezTo>
                  <a:pt x="185" y="78"/>
                  <a:pt x="187" y="77"/>
                  <a:pt x="187" y="78"/>
                </a:cubicBezTo>
                <a:cubicBezTo>
                  <a:pt x="186" y="78"/>
                  <a:pt x="187" y="78"/>
                  <a:pt x="188" y="77"/>
                </a:cubicBezTo>
                <a:cubicBezTo>
                  <a:pt x="189" y="76"/>
                  <a:pt x="189" y="76"/>
                  <a:pt x="187" y="76"/>
                </a:cubicBezTo>
                <a:close/>
                <a:moveTo>
                  <a:pt x="186" y="75"/>
                </a:moveTo>
                <a:cubicBezTo>
                  <a:pt x="185" y="76"/>
                  <a:pt x="184" y="77"/>
                  <a:pt x="184" y="77"/>
                </a:cubicBezTo>
                <a:cubicBezTo>
                  <a:pt x="183" y="78"/>
                  <a:pt x="188" y="76"/>
                  <a:pt x="188" y="75"/>
                </a:cubicBezTo>
                <a:cubicBezTo>
                  <a:pt x="186" y="76"/>
                  <a:pt x="187" y="75"/>
                  <a:pt x="186" y="75"/>
                </a:cubicBezTo>
                <a:close/>
                <a:moveTo>
                  <a:pt x="186" y="95"/>
                </a:moveTo>
                <a:cubicBezTo>
                  <a:pt x="187" y="94"/>
                  <a:pt x="186" y="95"/>
                  <a:pt x="186" y="95"/>
                </a:cubicBezTo>
                <a:cubicBezTo>
                  <a:pt x="191" y="92"/>
                  <a:pt x="191" y="92"/>
                  <a:pt x="191" y="92"/>
                </a:cubicBezTo>
                <a:cubicBezTo>
                  <a:pt x="192" y="92"/>
                  <a:pt x="191" y="93"/>
                  <a:pt x="193" y="92"/>
                </a:cubicBezTo>
                <a:cubicBezTo>
                  <a:pt x="192" y="92"/>
                  <a:pt x="195" y="91"/>
                  <a:pt x="195" y="90"/>
                </a:cubicBezTo>
                <a:cubicBezTo>
                  <a:pt x="194" y="91"/>
                  <a:pt x="193" y="90"/>
                  <a:pt x="192" y="91"/>
                </a:cubicBezTo>
                <a:cubicBezTo>
                  <a:pt x="190" y="93"/>
                  <a:pt x="187" y="94"/>
                  <a:pt x="186" y="95"/>
                </a:cubicBezTo>
                <a:close/>
                <a:moveTo>
                  <a:pt x="178" y="81"/>
                </a:moveTo>
                <a:cubicBezTo>
                  <a:pt x="176" y="83"/>
                  <a:pt x="179" y="82"/>
                  <a:pt x="180" y="81"/>
                </a:cubicBezTo>
                <a:cubicBezTo>
                  <a:pt x="181" y="80"/>
                  <a:pt x="183" y="79"/>
                  <a:pt x="183" y="79"/>
                </a:cubicBezTo>
                <a:cubicBezTo>
                  <a:pt x="180" y="81"/>
                  <a:pt x="183" y="78"/>
                  <a:pt x="178" y="81"/>
                </a:cubicBezTo>
                <a:close/>
                <a:moveTo>
                  <a:pt x="182" y="80"/>
                </a:moveTo>
                <a:cubicBezTo>
                  <a:pt x="182" y="81"/>
                  <a:pt x="178" y="83"/>
                  <a:pt x="179" y="83"/>
                </a:cubicBezTo>
                <a:cubicBezTo>
                  <a:pt x="181" y="82"/>
                  <a:pt x="182" y="82"/>
                  <a:pt x="183" y="81"/>
                </a:cubicBezTo>
                <a:cubicBezTo>
                  <a:pt x="180" y="82"/>
                  <a:pt x="186" y="79"/>
                  <a:pt x="182" y="80"/>
                </a:cubicBezTo>
                <a:close/>
                <a:moveTo>
                  <a:pt x="182" y="82"/>
                </a:moveTo>
                <a:cubicBezTo>
                  <a:pt x="180" y="84"/>
                  <a:pt x="178" y="86"/>
                  <a:pt x="180" y="86"/>
                </a:cubicBezTo>
                <a:cubicBezTo>
                  <a:pt x="180" y="85"/>
                  <a:pt x="183" y="83"/>
                  <a:pt x="181" y="85"/>
                </a:cubicBezTo>
                <a:cubicBezTo>
                  <a:pt x="186" y="82"/>
                  <a:pt x="180" y="85"/>
                  <a:pt x="183" y="82"/>
                </a:cubicBezTo>
                <a:cubicBezTo>
                  <a:pt x="182" y="82"/>
                  <a:pt x="182" y="83"/>
                  <a:pt x="182" y="82"/>
                </a:cubicBezTo>
                <a:close/>
                <a:moveTo>
                  <a:pt x="165" y="91"/>
                </a:moveTo>
                <a:cubicBezTo>
                  <a:pt x="163" y="92"/>
                  <a:pt x="163" y="92"/>
                  <a:pt x="163" y="93"/>
                </a:cubicBezTo>
                <a:cubicBezTo>
                  <a:pt x="163" y="92"/>
                  <a:pt x="159" y="95"/>
                  <a:pt x="158" y="95"/>
                </a:cubicBezTo>
                <a:cubicBezTo>
                  <a:pt x="159" y="96"/>
                  <a:pt x="163" y="93"/>
                  <a:pt x="166" y="91"/>
                </a:cubicBezTo>
                <a:cubicBezTo>
                  <a:pt x="165" y="91"/>
                  <a:pt x="167" y="90"/>
                  <a:pt x="165" y="91"/>
                </a:cubicBezTo>
                <a:close/>
                <a:moveTo>
                  <a:pt x="167" y="91"/>
                </a:moveTo>
                <a:cubicBezTo>
                  <a:pt x="169" y="90"/>
                  <a:pt x="169" y="90"/>
                  <a:pt x="171" y="90"/>
                </a:cubicBezTo>
                <a:cubicBezTo>
                  <a:pt x="171" y="88"/>
                  <a:pt x="176" y="85"/>
                  <a:pt x="178" y="83"/>
                </a:cubicBezTo>
                <a:cubicBezTo>
                  <a:pt x="176" y="84"/>
                  <a:pt x="176" y="82"/>
                  <a:pt x="174" y="84"/>
                </a:cubicBezTo>
                <a:cubicBezTo>
                  <a:pt x="175" y="85"/>
                  <a:pt x="170" y="87"/>
                  <a:pt x="170" y="88"/>
                </a:cubicBezTo>
                <a:cubicBezTo>
                  <a:pt x="169" y="88"/>
                  <a:pt x="169" y="88"/>
                  <a:pt x="169" y="87"/>
                </a:cubicBezTo>
                <a:cubicBezTo>
                  <a:pt x="166" y="90"/>
                  <a:pt x="167" y="90"/>
                  <a:pt x="167" y="91"/>
                </a:cubicBezTo>
                <a:close/>
                <a:moveTo>
                  <a:pt x="173" y="93"/>
                </a:moveTo>
                <a:cubicBezTo>
                  <a:pt x="174" y="92"/>
                  <a:pt x="173" y="94"/>
                  <a:pt x="176" y="92"/>
                </a:cubicBezTo>
                <a:cubicBezTo>
                  <a:pt x="176" y="91"/>
                  <a:pt x="175" y="92"/>
                  <a:pt x="176" y="91"/>
                </a:cubicBezTo>
                <a:cubicBezTo>
                  <a:pt x="174" y="92"/>
                  <a:pt x="173" y="92"/>
                  <a:pt x="173" y="93"/>
                </a:cubicBezTo>
                <a:close/>
                <a:moveTo>
                  <a:pt x="174" y="104"/>
                </a:moveTo>
                <a:cubicBezTo>
                  <a:pt x="174" y="105"/>
                  <a:pt x="181" y="100"/>
                  <a:pt x="180" y="100"/>
                </a:cubicBezTo>
                <a:cubicBezTo>
                  <a:pt x="177" y="102"/>
                  <a:pt x="177" y="103"/>
                  <a:pt x="174" y="104"/>
                </a:cubicBezTo>
                <a:close/>
                <a:moveTo>
                  <a:pt x="164" y="99"/>
                </a:moveTo>
                <a:cubicBezTo>
                  <a:pt x="166" y="98"/>
                  <a:pt x="169" y="96"/>
                  <a:pt x="170" y="95"/>
                </a:cubicBezTo>
                <a:cubicBezTo>
                  <a:pt x="167" y="97"/>
                  <a:pt x="165" y="97"/>
                  <a:pt x="164" y="99"/>
                </a:cubicBezTo>
                <a:close/>
                <a:moveTo>
                  <a:pt x="159" y="99"/>
                </a:moveTo>
                <a:cubicBezTo>
                  <a:pt x="159" y="100"/>
                  <a:pt x="158" y="100"/>
                  <a:pt x="158" y="100"/>
                </a:cubicBezTo>
                <a:cubicBezTo>
                  <a:pt x="160" y="99"/>
                  <a:pt x="160" y="98"/>
                  <a:pt x="161" y="97"/>
                </a:cubicBezTo>
                <a:cubicBezTo>
                  <a:pt x="161" y="97"/>
                  <a:pt x="161" y="98"/>
                  <a:pt x="162" y="97"/>
                </a:cubicBezTo>
                <a:cubicBezTo>
                  <a:pt x="163" y="96"/>
                  <a:pt x="162" y="97"/>
                  <a:pt x="162" y="97"/>
                </a:cubicBezTo>
                <a:cubicBezTo>
                  <a:pt x="158" y="99"/>
                  <a:pt x="158" y="99"/>
                  <a:pt x="158" y="99"/>
                </a:cubicBezTo>
                <a:cubicBezTo>
                  <a:pt x="158" y="100"/>
                  <a:pt x="157" y="102"/>
                  <a:pt x="159" y="99"/>
                </a:cubicBezTo>
                <a:close/>
                <a:moveTo>
                  <a:pt x="153" y="99"/>
                </a:moveTo>
                <a:cubicBezTo>
                  <a:pt x="153" y="99"/>
                  <a:pt x="152" y="100"/>
                  <a:pt x="153" y="101"/>
                </a:cubicBezTo>
                <a:cubicBezTo>
                  <a:pt x="151" y="101"/>
                  <a:pt x="149" y="103"/>
                  <a:pt x="150" y="103"/>
                </a:cubicBezTo>
                <a:cubicBezTo>
                  <a:pt x="154" y="100"/>
                  <a:pt x="153" y="100"/>
                  <a:pt x="156" y="98"/>
                </a:cubicBezTo>
                <a:cubicBezTo>
                  <a:pt x="155" y="98"/>
                  <a:pt x="155" y="98"/>
                  <a:pt x="154" y="98"/>
                </a:cubicBezTo>
                <a:cubicBezTo>
                  <a:pt x="154" y="100"/>
                  <a:pt x="154" y="98"/>
                  <a:pt x="153" y="99"/>
                </a:cubicBezTo>
                <a:close/>
                <a:moveTo>
                  <a:pt x="160" y="120"/>
                </a:moveTo>
                <a:cubicBezTo>
                  <a:pt x="160" y="120"/>
                  <a:pt x="160" y="121"/>
                  <a:pt x="161" y="120"/>
                </a:cubicBezTo>
                <a:cubicBezTo>
                  <a:pt x="162" y="119"/>
                  <a:pt x="165" y="116"/>
                  <a:pt x="163" y="117"/>
                </a:cubicBezTo>
                <a:cubicBezTo>
                  <a:pt x="163" y="117"/>
                  <a:pt x="162" y="119"/>
                  <a:pt x="160" y="120"/>
                </a:cubicBezTo>
                <a:close/>
                <a:moveTo>
                  <a:pt x="150" y="106"/>
                </a:moveTo>
                <a:cubicBezTo>
                  <a:pt x="148" y="108"/>
                  <a:pt x="154" y="103"/>
                  <a:pt x="151" y="106"/>
                </a:cubicBezTo>
                <a:cubicBezTo>
                  <a:pt x="154" y="104"/>
                  <a:pt x="154" y="104"/>
                  <a:pt x="154" y="104"/>
                </a:cubicBezTo>
                <a:cubicBezTo>
                  <a:pt x="154" y="103"/>
                  <a:pt x="153" y="104"/>
                  <a:pt x="154" y="103"/>
                </a:cubicBezTo>
                <a:cubicBezTo>
                  <a:pt x="151" y="105"/>
                  <a:pt x="151" y="105"/>
                  <a:pt x="150" y="106"/>
                </a:cubicBezTo>
                <a:close/>
                <a:moveTo>
                  <a:pt x="146" y="105"/>
                </a:moveTo>
                <a:cubicBezTo>
                  <a:pt x="142" y="108"/>
                  <a:pt x="147" y="106"/>
                  <a:pt x="145" y="108"/>
                </a:cubicBezTo>
                <a:cubicBezTo>
                  <a:pt x="147" y="106"/>
                  <a:pt x="146" y="106"/>
                  <a:pt x="149" y="104"/>
                </a:cubicBezTo>
                <a:cubicBezTo>
                  <a:pt x="148" y="104"/>
                  <a:pt x="149" y="103"/>
                  <a:pt x="149" y="103"/>
                </a:cubicBezTo>
                <a:cubicBezTo>
                  <a:pt x="145" y="105"/>
                  <a:pt x="149" y="103"/>
                  <a:pt x="146" y="106"/>
                </a:cubicBezTo>
                <a:cubicBezTo>
                  <a:pt x="146" y="105"/>
                  <a:pt x="147" y="104"/>
                  <a:pt x="146" y="105"/>
                </a:cubicBezTo>
                <a:close/>
                <a:moveTo>
                  <a:pt x="153" y="120"/>
                </a:moveTo>
                <a:cubicBezTo>
                  <a:pt x="156" y="118"/>
                  <a:pt x="154" y="119"/>
                  <a:pt x="157" y="116"/>
                </a:cubicBezTo>
                <a:cubicBezTo>
                  <a:pt x="156" y="117"/>
                  <a:pt x="154" y="118"/>
                  <a:pt x="152" y="119"/>
                </a:cubicBezTo>
                <a:cubicBezTo>
                  <a:pt x="154" y="119"/>
                  <a:pt x="151" y="121"/>
                  <a:pt x="149" y="122"/>
                </a:cubicBezTo>
                <a:cubicBezTo>
                  <a:pt x="148" y="124"/>
                  <a:pt x="152" y="120"/>
                  <a:pt x="151" y="122"/>
                </a:cubicBezTo>
                <a:cubicBezTo>
                  <a:pt x="153" y="120"/>
                  <a:pt x="153" y="119"/>
                  <a:pt x="154" y="119"/>
                </a:cubicBezTo>
                <a:cubicBezTo>
                  <a:pt x="154" y="119"/>
                  <a:pt x="153" y="120"/>
                  <a:pt x="153" y="120"/>
                </a:cubicBezTo>
                <a:close/>
                <a:moveTo>
                  <a:pt x="136" y="117"/>
                </a:moveTo>
                <a:cubicBezTo>
                  <a:pt x="139" y="115"/>
                  <a:pt x="135" y="118"/>
                  <a:pt x="135" y="118"/>
                </a:cubicBezTo>
                <a:cubicBezTo>
                  <a:pt x="138" y="116"/>
                  <a:pt x="140" y="115"/>
                  <a:pt x="142" y="113"/>
                </a:cubicBezTo>
                <a:cubicBezTo>
                  <a:pt x="142" y="112"/>
                  <a:pt x="147" y="109"/>
                  <a:pt x="148" y="107"/>
                </a:cubicBezTo>
                <a:cubicBezTo>
                  <a:pt x="147" y="108"/>
                  <a:pt x="146" y="108"/>
                  <a:pt x="146" y="108"/>
                </a:cubicBezTo>
                <a:cubicBezTo>
                  <a:pt x="144" y="109"/>
                  <a:pt x="144" y="110"/>
                  <a:pt x="142" y="111"/>
                </a:cubicBezTo>
                <a:cubicBezTo>
                  <a:pt x="141" y="113"/>
                  <a:pt x="142" y="113"/>
                  <a:pt x="141" y="113"/>
                </a:cubicBezTo>
                <a:cubicBezTo>
                  <a:pt x="140" y="113"/>
                  <a:pt x="136" y="116"/>
                  <a:pt x="136" y="117"/>
                </a:cubicBezTo>
                <a:close/>
                <a:moveTo>
                  <a:pt x="153" y="123"/>
                </a:moveTo>
                <a:cubicBezTo>
                  <a:pt x="154" y="123"/>
                  <a:pt x="157" y="120"/>
                  <a:pt x="156" y="120"/>
                </a:cubicBezTo>
                <a:cubicBezTo>
                  <a:pt x="155" y="121"/>
                  <a:pt x="152" y="123"/>
                  <a:pt x="153" y="123"/>
                </a:cubicBezTo>
                <a:close/>
                <a:moveTo>
                  <a:pt x="137" y="109"/>
                </a:moveTo>
                <a:cubicBezTo>
                  <a:pt x="139" y="108"/>
                  <a:pt x="141" y="106"/>
                  <a:pt x="141" y="106"/>
                </a:cubicBezTo>
                <a:cubicBezTo>
                  <a:pt x="139" y="107"/>
                  <a:pt x="137" y="109"/>
                  <a:pt x="137" y="109"/>
                </a:cubicBezTo>
                <a:close/>
                <a:moveTo>
                  <a:pt x="136" y="114"/>
                </a:moveTo>
                <a:cubicBezTo>
                  <a:pt x="138" y="114"/>
                  <a:pt x="137" y="113"/>
                  <a:pt x="137" y="115"/>
                </a:cubicBezTo>
                <a:cubicBezTo>
                  <a:pt x="138" y="114"/>
                  <a:pt x="138" y="113"/>
                  <a:pt x="141" y="111"/>
                </a:cubicBezTo>
                <a:cubicBezTo>
                  <a:pt x="142" y="110"/>
                  <a:pt x="141" y="111"/>
                  <a:pt x="140" y="111"/>
                </a:cubicBezTo>
                <a:cubicBezTo>
                  <a:pt x="141" y="110"/>
                  <a:pt x="142" y="110"/>
                  <a:pt x="143" y="109"/>
                </a:cubicBezTo>
                <a:cubicBezTo>
                  <a:pt x="143" y="109"/>
                  <a:pt x="144" y="108"/>
                  <a:pt x="143" y="108"/>
                </a:cubicBezTo>
                <a:cubicBezTo>
                  <a:pt x="141" y="111"/>
                  <a:pt x="139" y="111"/>
                  <a:pt x="136" y="114"/>
                </a:cubicBezTo>
                <a:close/>
                <a:moveTo>
                  <a:pt x="142" y="117"/>
                </a:moveTo>
                <a:cubicBezTo>
                  <a:pt x="140" y="118"/>
                  <a:pt x="142" y="116"/>
                  <a:pt x="144" y="115"/>
                </a:cubicBezTo>
                <a:cubicBezTo>
                  <a:pt x="144" y="114"/>
                  <a:pt x="142" y="115"/>
                  <a:pt x="141" y="116"/>
                </a:cubicBezTo>
                <a:cubicBezTo>
                  <a:pt x="141" y="116"/>
                  <a:pt x="141" y="117"/>
                  <a:pt x="140" y="117"/>
                </a:cubicBezTo>
                <a:cubicBezTo>
                  <a:pt x="137" y="118"/>
                  <a:pt x="139" y="119"/>
                  <a:pt x="136" y="120"/>
                </a:cubicBezTo>
                <a:cubicBezTo>
                  <a:pt x="136" y="121"/>
                  <a:pt x="133" y="123"/>
                  <a:pt x="132" y="124"/>
                </a:cubicBezTo>
                <a:cubicBezTo>
                  <a:pt x="133" y="124"/>
                  <a:pt x="131" y="125"/>
                  <a:pt x="131" y="126"/>
                </a:cubicBezTo>
                <a:cubicBezTo>
                  <a:pt x="133" y="124"/>
                  <a:pt x="135" y="122"/>
                  <a:pt x="134" y="124"/>
                </a:cubicBezTo>
                <a:cubicBezTo>
                  <a:pt x="135" y="124"/>
                  <a:pt x="139" y="121"/>
                  <a:pt x="138" y="121"/>
                </a:cubicBezTo>
                <a:cubicBezTo>
                  <a:pt x="137" y="121"/>
                  <a:pt x="135" y="124"/>
                  <a:pt x="135" y="123"/>
                </a:cubicBezTo>
                <a:cubicBezTo>
                  <a:pt x="136" y="122"/>
                  <a:pt x="135" y="122"/>
                  <a:pt x="137" y="121"/>
                </a:cubicBezTo>
                <a:cubicBezTo>
                  <a:pt x="139" y="119"/>
                  <a:pt x="142" y="117"/>
                  <a:pt x="142" y="117"/>
                </a:cubicBezTo>
                <a:close/>
                <a:moveTo>
                  <a:pt x="143" y="118"/>
                </a:moveTo>
                <a:cubicBezTo>
                  <a:pt x="141" y="119"/>
                  <a:pt x="141" y="119"/>
                  <a:pt x="141" y="119"/>
                </a:cubicBezTo>
                <a:cubicBezTo>
                  <a:pt x="140" y="120"/>
                  <a:pt x="140" y="120"/>
                  <a:pt x="141" y="121"/>
                </a:cubicBezTo>
                <a:cubicBezTo>
                  <a:pt x="143" y="119"/>
                  <a:pt x="142" y="119"/>
                  <a:pt x="143" y="118"/>
                </a:cubicBezTo>
                <a:cubicBezTo>
                  <a:pt x="143" y="119"/>
                  <a:pt x="144" y="118"/>
                  <a:pt x="145" y="117"/>
                </a:cubicBezTo>
                <a:cubicBezTo>
                  <a:pt x="143" y="118"/>
                  <a:pt x="144" y="117"/>
                  <a:pt x="143" y="118"/>
                </a:cubicBezTo>
                <a:close/>
                <a:moveTo>
                  <a:pt x="146" y="128"/>
                </a:moveTo>
                <a:cubicBezTo>
                  <a:pt x="147" y="128"/>
                  <a:pt x="145" y="129"/>
                  <a:pt x="145" y="130"/>
                </a:cubicBezTo>
                <a:cubicBezTo>
                  <a:pt x="146" y="129"/>
                  <a:pt x="146" y="129"/>
                  <a:pt x="148" y="128"/>
                </a:cubicBezTo>
                <a:cubicBezTo>
                  <a:pt x="147" y="128"/>
                  <a:pt x="147" y="127"/>
                  <a:pt x="148" y="127"/>
                </a:cubicBezTo>
                <a:cubicBezTo>
                  <a:pt x="147" y="127"/>
                  <a:pt x="146" y="128"/>
                  <a:pt x="146" y="128"/>
                </a:cubicBezTo>
                <a:close/>
                <a:moveTo>
                  <a:pt x="133" y="117"/>
                </a:moveTo>
                <a:cubicBezTo>
                  <a:pt x="133" y="118"/>
                  <a:pt x="134" y="117"/>
                  <a:pt x="135" y="117"/>
                </a:cubicBezTo>
                <a:cubicBezTo>
                  <a:pt x="136" y="116"/>
                  <a:pt x="137" y="115"/>
                  <a:pt x="137" y="115"/>
                </a:cubicBezTo>
                <a:cubicBezTo>
                  <a:pt x="136" y="116"/>
                  <a:pt x="135" y="115"/>
                  <a:pt x="133" y="117"/>
                </a:cubicBezTo>
                <a:close/>
                <a:moveTo>
                  <a:pt x="144" y="129"/>
                </a:moveTo>
                <a:cubicBezTo>
                  <a:pt x="143" y="129"/>
                  <a:pt x="141" y="129"/>
                  <a:pt x="139" y="132"/>
                </a:cubicBezTo>
                <a:cubicBezTo>
                  <a:pt x="139" y="133"/>
                  <a:pt x="145" y="129"/>
                  <a:pt x="146" y="127"/>
                </a:cubicBezTo>
                <a:cubicBezTo>
                  <a:pt x="145" y="128"/>
                  <a:pt x="144" y="128"/>
                  <a:pt x="144" y="129"/>
                </a:cubicBezTo>
                <a:close/>
                <a:moveTo>
                  <a:pt x="133" y="117"/>
                </a:moveTo>
                <a:cubicBezTo>
                  <a:pt x="132" y="118"/>
                  <a:pt x="132" y="117"/>
                  <a:pt x="131" y="118"/>
                </a:cubicBezTo>
                <a:cubicBezTo>
                  <a:pt x="131" y="119"/>
                  <a:pt x="133" y="117"/>
                  <a:pt x="135" y="116"/>
                </a:cubicBezTo>
                <a:cubicBezTo>
                  <a:pt x="134" y="116"/>
                  <a:pt x="136" y="114"/>
                  <a:pt x="134" y="115"/>
                </a:cubicBezTo>
                <a:cubicBezTo>
                  <a:pt x="134" y="116"/>
                  <a:pt x="134" y="116"/>
                  <a:pt x="133" y="117"/>
                </a:cubicBezTo>
                <a:close/>
                <a:moveTo>
                  <a:pt x="138" y="122"/>
                </a:moveTo>
                <a:cubicBezTo>
                  <a:pt x="137" y="123"/>
                  <a:pt x="137" y="123"/>
                  <a:pt x="139" y="122"/>
                </a:cubicBezTo>
                <a:cubicBezTo>
                  <a:pt x="140" y="121"/>
                  <a:pt x="140" y="120"/>
                  <a:pt x="138" y="122"/>
                </a:cubicBezTo>
                <a:close/>
                <a:moveTo>
                  <a:pt x="139" y="137"/>
                </a:moveTo>
                <a:cubicBezTo>
                  <a:pt x="141" y="135"/>
                  <a:pt x="141" y="137"/>
                  <a:pt x="139" y="138"/>
                </a:cubicBezTo>
                <a:cubicBezTo>
                  <a:pt x="140" y="137"/>
                  <a:pt x="141" y="137"/>
                  <a:pt x="142" y="136"/>
                </a:cubicBezTo>
                <a:cubicBezTo>
                  <a:pt x="142" y="135"/>
                  <a:pt x="142" y="135"/>
                  <a:pt x="142" y="135"/>
                </a:cubicBezTo>
                <a:cubicBezTo>
                  <a:pt x="142" y="135"/>
                  <a:pt x="143" y="134"/>
                  <a:pt x="144" y="134"/>
                </a:cubicBezTo>
                <a:cubicBezTo>
                  <a:pt x="142" y="136"/>
                  <a:pt x="138" y="139"/>
                  <a:pt x="138" y="140"/>
                </a:cubicBezTo>
                <a:cubicBezTo>
                  <a:pt x="138" y="140"/>
                  <a:pt x="137" y="141"/>
                  <a:pt x="136" y="141"/>
                </a:cubicBezTo>
                <a:cubicBezTo>
                  <a:pt x="138" y="140"/>
                  <a:pt x="138" y="139"/>
                  <a:pt x="139" y="138"/>
                </a:cubicBezTo>
                <a:cubicBezTo>
                  <a:pt x="139" y="137"/>
                  <a:pt x="136" y="138"/>
                  <a:pt x="133" y="141"/>
                </a:cubicBezTo>
                <a:cubicBezTo>
                  <a:pt x="134" y="141"/>
                  <a:pt x="136" y="139"/>
                  <a:pt x="137" y="139"/>
                </a:cubicBezTo>
                <a:cubicBezTo>
                  <a:pt x="137" y="139"/>
                  <a:pt x="138" y="139"/>
                  <a:pt x="138" y="139"/>
                </a:cubicBezTo>
                <a:cubicBezTo>
                  <a:pt x="135" y="142"/>
                  <a:pt x="132" y="145"/>
                  <a:pt x="132" y="146"/>
                </a:cubicBezTo>
                <a:cubicBezTo>
                  <a:pt x="133" y="145"/>
                  <a:pt x="135" y="144"/>
                  <a:pt x="135" y="143"/>
                </a:cubicBezTo>
                <a:cubicBezTo>
                  <a:pt x="134" y="144"/>
                  <a:pt x="134" y="144"/>
                  <a:pt x="134" y="144"/>
                </a:cubicBezTo>
                <a:cubicBezTo>
                  <a:pt x="135" y="144"/>
                  <a:pt x="136" y="142"/>
                  <a:pt x="136" y="142"/>
                </a:cubicBezTo>
                <a:cubicBezTo>
                  <a:pt x="137" y="142"/>
                  <a:pt x="134" y="145"/>
                  <a:pt x="137" y="143"/>
                </a:cubicBezTo>
                <a:cubicBezTo>
                  <a:pt x="136" y="142"/>
                  <a:pt x="139" y="141"/>
                  <a:pt x="140" y="141"/>
                </a:cubicBezTo>
                <a:cubicBezTo>
                  <a:pt x="139" y="140"/>
                  <a:pt x="141" y="139"/>
                  <a:pt x="141" y="139"/>
                </a:cubicBezTo>
                <a:cubicBezTo>
                  <a:pt x="140" y="139"/>
                  <a:pt x="140" y="139"/>
                  <a:pt x="141" y="138"/>
                </a:cubicBezTo>
                <a:cubicBezTo>
                  <a:pt x="144" y="136"/>
                  <a:pt x="146" y="134"/>
                  <a:pt x="148" y="133"/>
                </a:cubicBezTo>
                <a:cubicBezTo>
                  <a:pt x="147" y="133"/>
                  <a:pt x="143" y="135"/>
                  <a:pt x="146" y="132"/>
                </a:cubicBezTo>
                <a:cubicBezTo>
                  <a:pt x="143" y="133"/>
                  <a:pt x="141" y="134"/>
                  <a:pt x="139" y="137"/>
                </a:cubicBezTo>
                <a:close/>
                <a:moveTo>
                  <a:pt x="142" y="131"/>
                </a:moveTo>
                <a:cubicBezTo>
                  <a:pt x="142" y="131"/>
                  <a:pt x="143" y="132"/>
                  <a:pt x="144" y="130"/>
                </a:cubicBezTo>
                <a:cubicBezTo>
                  <a:pt x="144" y="130"/>
                  <a:pt x="144" y="130"/>
                  <a:pt x="144" y="129"/>
                </a:cubicBezTo>
                <a:cubicBezTo>
                  <a:pt x="144" y="130"/>
                  <a:pt x="143" y="130"/>
                  <a:pt x="142" y="131"/>
                </a:cubicBezTo>
                <a:close/>
                <a:moveTo>
                  <a:pt x="142" y="143"/>
                </a:moveTo>
                <a:cubicBezTo>
                  <a:pt x="142" y="143"/>
                  <a:pt x="145" y="140"/>
                  <a:pt x="145" y="142"/>
                </a:cubicBezTo>
                <a:cubicBezTo>
                  <a:pt x="147" y="140"/>
                  <a:pt x="149" y="139"/>
                  <a:pt x="150" y="138"/>
                </a:cubicBezTo>
                <a:cubicBezTo>
                  <a:pt x="148" y="139"/>
                  <a:pt x="147" y="140"/>
                  <a:pt x="146" y="140"/>
                </a:cubicBezTo>
                <a:cubicBezTo>
                  <a:pt x="147" y="139"/>
                  <a:pt x="147" y="139"/>
                  <a:pt x="148" y="138"/>
                </a:cubicBezTo>
                <a:cubicBezTo>
                  <a:pt x="147" y="139"/>
                  <a:pt x="150" y="137"/>
                  <a:pt x="150" y="137"/>
                </a:cubicBezTo>
                <a:cubicBezTo>
                  <a:pt x="148" y="138"/>
                  <a:pt x="142" y="142"/>
                  <a:pt x="142" y="143"/>
                </a:cubicBezTo>
                <a:close/>
                <a:moveTo>
                  <a:pt x="125" y="125"/>
                </a:moveTo>
                <a:cubicBezTo>
                  <a:pt x="126" y="125"/>
                  <a:pt x="128" y="123"/>
                  <a:pt x="128" y="124"/>
                </a:cubicBezTo>
                <a:cubicBezTo>
                  <a:pt x="126" y="126"/>
                  <a:pt x="124" y="127"/>
                  <a:pt x="124" y="128"/>
                </a:cubicBezTo>
                <a:cubicBezTo>
                  <a:pt x="129" y="124"/>
                  <a:pt x="129" y="124"/>
                  <a:pt x="129" y="124"/>
                </a:cubicBezTo>
                <a:cubicBezTo>
                  <a:pt x="128" y="123"/>
                  <a:pt x="132" y="121"/>
                  <a:pt x="131" y="120"/>
                </a:cubicBezTo>
                <a:cubicBezTo>
                  <a:pt x="129" y="122"/>
                  <a:pt x="127" y="123"/>
                  <a:pt x="125" y="125"/>
                </a:cubicBezTo>
                <a:close/>
                <a:moveTo>
                  <a:pt x="131" y="122"/>
                </a:moveTo>
                <a:cubicBezTo>
                  <a:pt x="132" y="122"/>
                  <a:pt x="131" y="122"/>
                  <a:pt x="131" y="123"/>
                </a:cubicBezTo>
                <a:cubicBezTo>
                  <a:pt x="132" y="122"/>
                  <a:pt x="132" y="121"/>
                  <a:pt x="133" y="120"/>
                </a:cubicBezTo>
                <a:cubicBezTo>
                  <a:pt x="134" y="120"/>
                  <a:pt x="134" y="120"/>
                  <a:pt x="134" y="120"/>
                </a:cubicBezTo>
                <a:cubicBezTo>
                  <a:pt x="133" y="120"/>
                  <a:pt x="135" y="117"/>
                  <a:pt x="131" y="119"/>
                </a:cubicBezTo>
                <a:cubicBezTo>
                  <a:pt x="131" y="120"/>
                  <a:pt x="134" y="119"/>
                  <a:pt x="131" y="122"/>
                </a:cubicBezTo>
                <a:close/>
                <a:moveTo>
                  <a:pt x="139" y="130"/>
                </a:moveTo>
                <a:cubicBezTo>
                  <a:pt x="138" y="132"/>
                  <a:pt x="142" y="129"/>
                  <a:pt x="142" y="129"/>
                </a:cubicBezTo>
                <a:lnTo>
                  <a:pt x="139" y="130"/>
                </a:lnTo>
                <a:close/>
                <a:moveTo>
                  <a:pt x="133" y="129"/>
                </a:moveTo>
                <a:cubicBezTo>
                  <a:pt x="135" y="127"/>
                  <a:pt x="136" y="126"/>
                  <a:pt x="135" y="126"/>
                </a:cubicBezTo>
                <a:cubicBezTo>
                  <a:pt x="133" y="128"/>
                  <a:pt x="132" y="129"/>
                  <a:pt x="133" y="129"/>
                </a:cubicBezTo>
                <a:close/>
                <a:moveTo>
                  <a:pt x="129" y="121"/>
                </a:moveTo>
                <a:cubicBezTo>
                  <a:pt x="128" y="120"/>
                  <a:pt x="126" y="121"/>
                  <a:pt x="124" y="124"/>
                </a:cubicBezTo>
                <a:cubicBezTo>
                  <a:pt x="125" y="123"/>
                  <a:pt x="125" y="123"/>
                  <a:pt x="124" y="124"/>
                </a:cubicBezTo>
                <a:cubicBezTo>
                  <a:pt x="123" y="124"/>
                  <a:pt x="121" y="127"/>
                  <a:pt x="120" y="128"/>
                </a:cubicBezTo>
                <a:cubicBezTo>
                  <a:pt x="121" y="128"/>
                  <a:pt x="121" y="128"/>
                  <a:pt x="120" y="130"/>
                </a:cubicBezTo>
                <a:cubicBezTo>
                  <a:pt x="121" y="129"/>
                  <a:pt x="121" y="129"/>
                  <a:pt x="121" y="129"/>
                </a:cubicBezTo>
                <a:cubicBezTo>
                  <a:pt x="125" y="126"/>
                  <a:pt x="124" y="125"/>
                  <a:pt x="128" y="123"/>
                </a:cubicBezTo>
                <a:cubicBezTo>
                  <a:pt x="127" y="122"/>
                  <a:pt x="126" y="123"/>
                  <a:pt x="129" y="121"/>
                </a:cubicBezTo>
                <a:close/>
                <a:moveTo>
                  <a:pt x="129" y="131"/>
                </a:moveTo>
                <a:cubicBezTo>
                  <a:pt x="130" y="130"/>
                  <a:pt x="133" y="127"/>
                  <a:pt x="134" y="126"/>
                </a:cubicBezTo>
                <a:cubicBezTo>
                  <a:pt x="131" y="128"/>
                  <a:pt x="130" y="130"/>
                  <a:pt x="129" y="131"/>
                </a:cubicBezTo>
                <a:close/>
                <a:moveTo>
                  <a:pt x="133" y="136"/>
                </a:moveTo>
                <a:cubicBezTo>
                  <a:pt x="135" y="136"/>
                  <a:pt x="137" y="136"/>
                  <a:pt x="139" y="133"/>
                </a:cubicBezTo>
                <a:cubicBezTo>
                  <a:pt x="136" y="135"/>
                  <a:pt x="136" y="134"/>
                  <a:pt x="133" y="136"/>
                </a:cubicBezTo>
                <a:close/>
                <a:moveTo>
                  <a:pt x="124" y="131"/>
                </a:moveTo>
                <a:cubicBezTo>
                  <a:pt x="125" y="131"/>
                  <a:pt x="125" y="131"/>
                  <a:pt x="124" y="132"/>
                </a:cubicBezTo>
                <a:cubicBezTo>
                  <a:pt x="126" y="131"/>
                  <a:pt x="131" y="127"/>
                  <a:pt x="128" y="128"/>
                </a:cubicBezTo>
                <a:cubicBezTo>
                  <a:pt x="128" y="129"/>
                  <a:pt x="126" y="130"/>
                  <a:pt x="124" y="131"/>
                </a:cubicBezTo>
                <a:close/>
                <a:moveTo>
                  <a:pt x="121" y="127"/>
                </a:moveTo>
                <a:cubicBezTo>
                  <a:pt x="121" y="126"/>
                  <a:pt x="121" y="125"/>
                  <a:pt x="123" y="124"/>
                </a:cubicBezTo>
                <a:cubicBezTo>
                  <a:pt x="120" y="126"/>
                  <a:pt x="117" y="127"/>
                  <a:pt x="117" y="128"/>
                </a:cubicBezTo>
                <a:cubicBezTo>
                  <a:pt x="118" y="128"/>
                  <a:pt x="120" y="126"/>
                  <a:pt x="121" y="126"/>
                </a:cubicBezTo>
                <a:cubicBezTo>
                  <a:pt x="120" y="126"/>
                  <a:pt x="119" y="128"/>
                  <a:pt x="121" y="127"/>
                </a:cubicBezTo>
                <a:close/>
                <a:moveTo>
                  <a:pt x="120" y="131"/>
                </a:moveTo>
                <a:cubicBezTo>
                  <a:pt x="121" y="131"/>
                  <a:pt x="122" y="131"/>
                  <a:pt x="124" y="129"/>
                </a:cubicBezTo>
                <a:cubicBezTo>
                  <a:pt x="124" y="128"/>
                  <a:pt x="121" y="130"/>
                  <a:pt x="120" y="131"/>
                </a:cubicBezTo>
                <a:close/>
                <a:moveTo>
                  <a:pt x="119" y="140"/>
                </a:moveTo>
                <a:cubicBezTo>
                  <a:pt x="121" y="139"/>
                  <a:pt x="122" y="137"/>
                  <a:pt x="124" y="135"/>
                </a:cubicBezTo>
                <a:cubicBezTo>
                  <a:pt x="124" y="134"/>
                  <a:pt x="124" y="134"/>
                  <a:pt x="124" y="134"/>
                </a:cubicBezTo>
                <a:cubicBezTo>
                  <a:pt x="121" y="137"/>
                  <a:pt x="119" y="139"/>
                  <a:pt x="119" y="140"/>
                </a:cubicBezTo>
                <a:close/>
                <a:moveTo>
                  <a:pt x="117" y="131"/>
                </a:moveTo>
                <a:cubicBezTo>
                  <a:pt x="119" y="130"/>
                  <a:pt x="117" y="130"/>
                  <a:pt x="118" y="129"/>
                </a:cubicBezTo>
                <a:cubicBezTo>
                  <a:pt x="116" y="131"/>
                  <a:pt x="116" y="131"/>
                  <a:pt x="117" y="131"/>
                </a:cubicBezTo>
                <a:close/>
                <a:moveTo>
                  <a:pt x="112" y="133"/>
                </a:moveTo>
                <a:cubicBezTo>
                  <a:pt x="112" y="134"/>
                  <a:pt x="114" y="132"/>
                  <a:pt x="113" y="133"/>
                </a:cubicBezTo>
                <a:cubicBezTo>
                  <a:pt x="117" y="130"/>
                  <a:pt x="114" y="131"/>
                  <a:pt x="112" y="133"/>
                </a:cubicBezTo>
                <a:close/>
                <a:moveTo>
                  <a:pt x="117" y="138"/>
                </a:moveTo>
                <a:cubicBezTo>
                  <a:pt x="116" y="140"/>
                  <a:pt x="113" y="143"/>
                  <a:pt x="114" y="143"/>
                </a:cubicBezTo>
                <a:cubicBezTo>
                  <a:pt x="117" y="140"/>
                  <a:pt x="116" y="140"/>
                  <a:pt x="119" y="137"/>
                </a:cubicBezTo>
                <a:cubicBezTo>
                  <a:pt x="118" y="138"/>
                  <a:pt x="118" y="137"/>
                  <a:pt x="117" y="138"/>
                </a:cubicBezTo>
                <a:close/>
                <a:moveTo>
                  <a:pt x="114" y="157"/>
                </a:moveTo>
                <a:cubicBezTo>
                  <a:pt x="112" y="158"/>
                  <a:pt x="113" y="158"/>
                  <a:pt x="111" y="158"/>
                </a:cubicBezTo>
                <a:cubicBezTo>
                  <a:pt x="113" y="158"/>
                  <a:pt x="109" y="161"/>
                  <a:pt x="109" y="161"/>
                </a:cubicBezTo>
                <a:cubicBezTo>
                  <a:pt x="111" y="159"/>
                  <a:pt x="109" y="160"/>
                  <a:pt x="108" y="161"/>
                </a:cubicBezTo>
                <a:cubicBezTo>
                  <a:pt x="108" y="162"/>
                  <a:pt x="107" y="163"/>
                  <a:pt x="107" y="164"/>
                </a:cubicBezTo>
                <a:cubicBezTo>
                  <a:pt x="105" y="166"/>
                  <a:pt x="105" y="164"/>
                  <a:pt x="102" y="167"/>
                </a:cubicBezTo>
                <a:cubicBezTo>
                  <a:pt x="102" y="169"/>
                  <a:pt x="103" y="167"/>
                  <a:pt x="104" y="167"/>
                </a:cubicBezTo>
                <a:cubicBezTo>
                  <a:pt x="103" y="168"/>
                  <a:pt x="102" y="168"/>
                  <a:pt x="101" y="169"/>
                </a:cubicBezTo>
                <a:cubicBezTo>
                  <a:pt x="103" y="169"/>
                  <a:pt x="106" y="166"/>
                  <a:pt x="107" y="164"/>
                </a:cubicBezTo>
                <a:cubicBezTo>
                  <a:pt x="106" y="167"/>
                  <a:pt x="101" y="172"/>
                  <a:pt x="99" y="173"/>
                </a:cubicBezTo>
                <a:cubicBezTo>
                  <a:pt x="99" y="173"/>
                  <a:pt x="99" y="175"/>
                  <a:pt x="98" y="175"/>
                </a:cubicBezTo>
                <a:cubicBezTo>
                  <a:pt x="98" y="175"/>
                  <a:pt x="99" y="175"/>
                  <a:pt x="98" y="175"/>
                </a:cubicBezTo>
                <a:cubicBezTo>
                  <a:pt x="99" y="175"/>
                  <a:pt x="98" y="175"/>
                  <a:pt x="99" y="175"/>
                </a:cubicBezTo>
                <a:cubicBezTo>
                  <a:pt x="99" y="175"/>
                  <a:pt x="100" y="174"/>
                  <a:pt x="100" y="174"/>
                </a:cubicBezTo>
                <a:cubicBezTo>
                  <a:pt x="100" y="174"/>
                  <a:pt x="100" y="174"/>
                  <a:pt x="100" y="174"/>
                </a:cubicBezTo>
                <a:cubicBezTo>
                  <a:pt x="101" y="172"/>
                  <a:pt x="101" y="172"/>
                  <a:pt x="101" y="172"/>
                </a:cubicBezTo>
                <a:cubicBezTo>
                  <a:pt x="102" y="172"/>
                  <a:pt x="103" y="171"/>
                  <a:pt x="104" y="170"/>
                </a:cubicBezTo>
                <a:cubicBezTo>
                  <a:pt x="103" y="170"/>
                  <a:pt x="106" y="168"/>
                  <a:pt x="106" y="167"/>
                </a:cubicBezTo>
                <a:cubicBezTo>
                  <a:pt x="108" y="166"/>
                  <a:pt x="114" y="158"/>
                  <a:pt x="117" y="157"/>
                </a:cubicBezTo>
                <a:cubicBezTo>
                  <a:pt x="117" y="157"/>
                  <a:pt x="116" y="157"/>
                  <a:pt x="117" y="156"/>
                </a:cubicBezTo>
                <a:cubicBezTo>
                  <a:pt x="119" y="155"/>
                  <a:pt x="120" y="153"/>
                  <a:pt x="123" y="151"/>
                </a:cubicBezTo>
                <a:cubicBezTo>
                  <a:pt x="122" y="150"/>
                  <a:pt x="125" y="150"/>
                  <a:pt x="126" y="148"/>
                </a:cubicBezTo>
                <a:cubicBezTo>
                  <a:pt x="126" y="148"/>
                  <a:pt x="127" y="147"/>
                  <a:pt x="126" y="147"/>
                </a:cubicBezTo>
                <a:cubicBezTo>
                  <a:pt x="123" y="150"/>
                  <a:pt x="122" y="148"/>
                  <a:pt x="120" y="151"/>
                </a:cubicBezTo>
                <a:cubicBezTo>
                  <a:pt x="121" y="150"/>
                  <a:pt x="120" y="153"/>
                  <a:pt x="119" y="153"/>
                </a:cubicBezTo>
                <a:cubicBezTo>
                  <a:pt x="119" y="152"/>
                  <a:pt x="117" y="155"/>
                  <a:pt x="116" y="155"/>
                </a:cubicBezTo>
                <a:cubicBezTo>
                  <a:pt x="117" y="154"/>
                  <a:pt x="118" y="153"/>
                  <a:pt x="118" y="152"/>
                </a:cubicBezTo>
                <a:cubicBezTo>
                  <a:pt x="117" y="154"/>
                  <a:pt x="116" y="154"/>
                  <a:pt x="116" y="154"/>
                </a:cubicBezTo>
                <a:cubicBezTo>
                  <a:pt x="116" y="154"/>
                  <a:pt x="117" y="153"/>
                  <a:pt x="117" y="153"/>
                </a:cubicBezTo>
                <a:cubicBezTo>
                  <a:pt x="115" y="155"/>
                  <a:pt x="115" y="155"/>
                  <a:pt x="114" y="157"/>
                </a:cubicBezTo>
                <a:close/>
                <a:moveTo>
                  <a:pt x="119" y="151"/>
                </a:moveTo>
                <a:cubicBezTo>
                  <a:pt x="120" y="150"/>
                  <a:pt x="121" y="149"/>
                  <a:pt x="121" y="148"/>
                </a:cubicBezTo>
                <a:cubicBezTo>
                  <a:pt x="120" y="149"/>
                  <a:pt x="119" y="149"/>
                  <a:pt x="118" y="151"/>
                </a:cubicBezTo>
                <a:cubicBezTo>
                  <a:pt x="118" y="152"/>
                  <a:pt x="119" y="150"/>
                  <a:pt x="120" y="150"/>
                </a:cubicBezTo>
                <a:cubicBezTo>
                  <a:pt x="119" y="151"/>
                  <a:pt x="118" y="152"/>
                  <a:pt x="119" y="151"/>
                </a:cubicBezTo>
                <a:close/>
                <a:moveTo>
                  <a:pt x="124" y="159"/>
                </a:moveTo>
                <a:cubicBezTo>
                  <a:pt x="125" y="159"/>
                  <a:pt x="128" y="159"/>
                  <a:pt x="128" y="157"/>
                </a:cubicBezTo>
                <a:cubicBezTo>
                  <a:pt x="125" y="160"/>
                  <a:pt x="127" y="156"/>
                  <a:pt x="124" y="159"/>
                </a:cubicBezTo>
                <a:close/>
                <a:moveTo>
                  <a:pt x="112" y="142"/>
                </a:moveTo>
                <a:cubicBezTo>
                  <a:pt x="110" y="143"/>
                  <a:pt x="109" y="144"/>
                  <a:pt x="109" y="145"/>
                </a:cubicBezTo>
                <a:cubicBezTo>
                  <a:pt x="110" y="145"/>
                  <a:pt x="111" y="143"/>
                  <a:pt x="112" y="142"/>
                </a:cubicBezTo>
                <a:cubicBezTo>
                  <a:pt x="112" y="143"/>
                  <a:pt x="112" y="143"/>
                  <a:pt x="113" y="142"/>
                </a:cubicBezTo>
                <a:cubicBezTo>
                  <a:pt x="113" y="142"/>
                  <a:pt x="112" y="142"/>
                  <a:pt x="112" y="142"/>
                </a:cubicBezTo>
                <a:close/>
                <a:moveTo>
                  <a:pt x="114" y="170"/>
                </a:moveTo>
                <a:cubicBezTo>
                  <a:pt x="115" y="170"/>
                  <a:pt x="118" y="166"/>
                  <a:pt x="117" y="166"/>
                </a:cubicBezTo>
                <a:cubicBezTo>
                  <a:pt x="115" y="168"/>
                  <a:pt x="116" y="167"/>
                  <a:pt x="114" y="170"/>
                </a:cubicBezTo>
                <a:close/>
                <a:moveTo>
                  <a:pt x="88" y="182"/>
                </a:moveTo>
                <a:cubicBezTo>
                  <a:pt x="88" y="182"/>
                  <a:pt x="89" y="182"/>
                  <a:pt x="89" y="181"/>
                </a:cubicBezTo>
                <a:cubicBezTo>
                  <a:pt x="88" y="181"/>
                  <a:pt x="88" y="182"/>
                  <a:pt x="88" y="182"/>
                </a:cubicBezTo>
                <a:close/>
                <a:moveTo>
                  <a:pt x="108" y="144"/>
                </a:moveTo>
                <a:cubicBezTo>
                  <a:pt x="106" y="144"/>
                  <a:pt x="109" y="142"/>
                  <a:pt x="108" y="142"/>
                </a:cubicBezTo>
                <a:cubicBezTo>
                  <a:pt x="107" y="142"/>
                  <a:pt x="103" y="145"/>
                  <a:pt x="103" y="145"/>
                </a:cubicBezTo>
                <a:cubicBezTo>
                  <a:pt x="105" y="144"/>
                  <a:pt x="106" y="145"/>
                  <a:pt x="107" y="144"/>
                </a:cubicBezTo>
                <a:cubicBezTo>
                  <a:pt x="109" y="143"/>
                  <a:pt x="109" y="143"/>
                  <a:pt x="110" y="141"/>
                </a:cubicBezTo>
                <a:cubicBezTo>
                  <a:pt x="110" y="141"/>
                  <a:pt x="110" y="141"/>
                  <a:pt x="110" y="141"/>
                </a:cubicBezTo>
                <a:cubicBezTo>
                  <a:pt x="107" y="143"/>
                  <a:pt x="110" y="142"/>
                  <a:pt x="108" y="144"/>
                </a:cubicBezTo>
                <a:close/>
                <a:moveTo>
                  <a:pt x="802" y="247"/>
                </a:moveTo>
                <a:cubicBezTo>
                  <a:pt x="799" y="242"/>
                  <a:pt x="799" y="242"/>
                  <a:pt x="799" y="242"/>
                </a:cubicBezTo>
                <a:cubicBezTo>
                  <a:pt x="798" y="242"/>
                  <a:pt x="801" y="247"/>
                  <a:pt x="801" y="246"/>
                </a:cubicBezTo>
                <a:cubicBezTo>
                  <a:pt x="801" y="247"/>
                  <a:pt x="801" y="247"/>
                  <a:pt x="801" y="247"/>
                </a:cubicBezTo>
                <a:cubicBezTo>
                  <a:pt x="800" y="244"/>
                  <a:pt x="802" y="246"/>
                  <a:pt x="802" y="247"/>
                </a:cubicBezTo>
                <a:close/>
                <a:moveTo>
                  <a:pt x="596" y="44"/>
                </a:moveTo>
                <a:cubicBezTo>
                  <a:pt x="592" y="42"/>
                  <a:pt x="592" y="42"/>
                  <a:pt x="592" y="42"/>
                </a:cubicBezTo>
                <a:cubicBezTo>
                  <a:pt x="592" y="43"/>
                  <a:pt x="593" y="43"/>
                  <a:pt x="594" y="44"/>
                </a:cubicBezTo>
                <a:cubicBezTo>
                  <a:pt x="591" y="43"/>
                  <a:pt x="597" y="45"/>
                  <a:pt x="596" y="44"/>
                </a:cubicBezTo>
                <a:close/>
                <a:moveTo>
                  <a:pt x="493" y="9"/>
                </a:moveTo>
                <a:cubicBezTo>
                  <a:pt x="495" y="10"/>
                  <a:pt x="500" y="11"/>
                  <a:pt x="502" y="11"/>
                </a:cubicBezTo>
                <a:cubicBezTo>
                  <a:pt x="500" y="10"/>
                  <a:pt x="492" y="9"/>
                  <a:pt x="493" y="9"/>
                </a:cubicBezTo>
                <a:close/>
                <a:moveTo>
                  <a:pt x="467" y="5"/>
                </a:moveTo>
                <a:cubicBezTo>
                  <a:pt x="469" y="5"/>
                  <a:pt x="477" y="7"/>
                  <a:pt x="475" y="6"/>
                </a:cubicBezTo>
                <a:cubicBezTo>
                  <a:pt x="473" y="6"/>
                  <a:pt x="466" y="4"/>
                  <a:pt x="466" y="5"/>
                </a:cubicBezTo>
                <a:cubicBezTo>
                  <a:pt x="467" y="6"/>
                  <a:pt x="469" y="7"/>
                  <a:pt x="470" y="6"/>
                </a:cubicBezTo>
                <a:cubicBezTo>
                  <a:pt x="469" y="6"/>
                  <a:pt x="468" y="6"/>
                  <a:pt x="467" y="5"/>
                </a:cubicBezTo>
                <a:close/>
                <a:moveTo>
                  <a:pt x="411" y="0"/>
                </a:moveTo>
                <a:cubicBezTo>
                  <a:pt x="410" y="0"/>
                  <a:pt x="406" y="0"/>
                  <a:pt x="404" y="1"/>
                </a:cubicBezTo>
                <a:cubicBezTo>
                  <a:pt x="407" y="1"/>
                  <a:pt x="411" y="1"/>
                  <a:pt x="414" y="1"/>
                </a:cubicBezTo>
                <a:cubicBezTo>
                  <a:pt x="413" y="1"/>
                  <a:pt x="411" y="1"/>
                  <a:pt x="412" y="1"/>
                </a:cubicBezTo>
                <a:cubicBezTo>
                  <a:pt x="413" y="1"/>
                  <a:pt x="417" y="0"/>
                  <a:pt x="415" y="0"/>
                </a:cubicBezTo>
                <a:cubicBezTo>
                  <a:pt x="415" y="1"/>
                  <a:pt x="413" y="0"/>
                  <a:pt x="411" y="0"/>
                </a:cubicBezTo>
                <a:close/>
                <a:moveTo>
                  <a:pt x="394" y="50"/>
                </a:moveTo>
                <a:cubicBezTo>
                  <a:pt x="394" y="49"/>
                  <a:pt x="401" y="50"/>
                  <a:pt x="399" y="50"/>
                </a:cubicBezTo>
                <a:cubicBezTo>
                  <a:pt x="399" y="49"/>
                  <a:pt x="391" y="49"/>
                  <a:pt x="394" y="50"/>
                </a:cubicBezTo>
                <a:close/>
                <a:moveTo>
                  <a:pt x="388" y="50"/>
                </a:moveTo>
                <a:cubicBezTo>
                  <a:pt x="389" y="50"/>
                  <a:pt x="391" y="51"/>
                  <a:pt x="393" y="50"/>
                </a:cubicBezTo>
                <a:cubicBezTo>
                  <a:pt x="384" y="50"/>
                  <a:pt x="379" y="50"/>
                  <a:pt x="376" y="50"/>
                </a:cubicBezTo>
                <a:cubicBezTo>
                  <a:pt x="379" y="50"/>
                  <a:pt x="373" y="51"/>
                  <a:pt x="376" y="51"/>
                </a:cubicBezTo>
                <a:cubicBezTo>
                  <a:pt x="378" y="50"/>
                  <a:pt x="383" y="51"/>
                  <a:pt x="382" y="50"/>
                </a:cubicBezTo>
                <a:cubicBezTo>
                  <a:pt x="383" y="50"/>
                  <a:pt x="386" y="50"/>
                  <a:pt x="388" y="50"/>
                </a:cubicBezTo>
                <a:close/>
                <a:moveTo>
                  <a:pt x="350" y="7"/>
                </a:moveTo>
                <a:cubicBezTo>
                  <a:pt x="351" y="6"/>
                  <a:pt x="358" y="6"/>
                  <a:pt x="359" y="6"/>
                </a:cubicBezTo>
                <a:cubicBezTo>
                  <a:pt x="355" y="6"/>
                  <a:pt x="351" y="7"/>
                  <a:pt x="349" y="7"/>
                </a:cubicBezTo>
                <a:cubicBezTo>
                  <a:pt x="350" y="7"/>
                  <a:pt x="350" y="7"/>
                  <a:pt x="350" y="7"/>
                </a:cubicBezTo>
                <a:cubicBezTo>
                  <a:pt x="350" y="7"/>
                  <a:pt x="349" y="7"/>
                  <a:pt x="350" y="7"/>
                </a:cubicBezTo>
                <a:close/>
                <a:moveTo>
                  <a:pt x="350" y="8"/>
                </a:moveTo>
                <a:cubicBezTo>
                  <a:pt x="350" y="8"/>
                  <a:pt x="350" y="8"/>
                  <a:pt x="351" y="7"/>
                </a:cubicBezTo>
                <a:cubicBezTo>
                  <a:pt x="348" y="8"/>
                  <a:pt x="348" y="7"/>
                  <a:pt x="347" y="7"/>
                </a:cubicBezTo>
                <a:cubicBezTo>
                  <a:pt x="346" y="8"/>
                  <a:pt x="345" y="8"/>
                  <a:pt x="343" y="8"/>
                </a:cubicBezTo>
                <a:cubicBezTo>
                  <a:pt x="342" y="8"/>
                  <a:pt x="336" y="8"/>
                  <a:pt x="335" y="9"/>
                </a:cubicBezTo>
                <a:cubicBezTo>
                  <a:pt x="336" y="9"/>
                  <a:pt x="337" y="9"/>
                  <a:pt x="337" y="9"/>
                </a:cubicBezTo>
                <a:cubicBezTo>
                  <a:pt x="334" y="10"/>
                  <a:pt x="330" y="9"/>
                  <a:pt x="327" y="11"/>
                </a:cubicBezTo>
                <a:cubicBezTo>
                  <a:pt x="331" y="11"/>
                  <a:pt x="333" y="10"/>
                  <a:pt x="336" y="10"/>
                </a:cubicBezTo>
                <a:cubicBezTo>
                  <a:pt x="336" y="9"/>
                  <a:pt x="337" y="9"/>
                  <a:pt x="339" y="9"/>
                </a:cubicBezTo>
                <a:cubicBezTo>
                  <a:pt x="339" y="9"/>
                  <a:pt x="336" y="9"/>
                  <a:pt x="337" y="10"/>
                </a:cubicBezTo>
                <a:cubicBezTo>
                  <a:pt x="342" y="9"/>
                  <a:pt x="350" y="9"/>
                  <a:pt x="351" y="8"/>
                </a:cubicBezTo>
                <a:cubicBezTo>
                  <a:pt x="350" y="8"/>
                  <a:pt x="350" y="8"/>
                  <a:pt x="350" y="8"/>
                </a:cubicBezTo>
                <a:close/>
                <a:moveTo>
                  <a:pt x="314" y="14"/>
                </a:moveTo>
                <a:cubicBezTo>
                  <a:pt x="315" y="14"/>
                  <a:pt x="322" y="13"/>
                  <a:pt x="320" y="13"/>
                </a:cubicBezTo>
                <a:cubicBezTo>
                  <a:pt x="317" y="14"/>
                  <a:pt x="316" y="13"/>
                  <a:pt x="314" y="14"/>
                </a:cubicBezTo>
                <a:close/>
                <a:moveTo>
                  <a:pt x="241" y="77"/>
                </a:moveTo>
                <a:cubicBezTo>
                  <a:pt x="240" y="77"/>
                  <a:pt x="241" y="75"/>
                  <a:pt x="240" y="76"/>
                </a:cubicBezTo>
                <a:cubicBezTo>
                  <a:pt x="240" y="76"/>
                  <a:pt x="238" y="77"/>
                  <a:pt x="238" y="77"/>
                </a:cubicBezTo>
                <a:cubicBezTo>
                  <a:pt x="238" y="77"/>
                  <a:pt x="238" y="77"/>
                  <a:pt x="237" y="77"/>
                </a:cubicBezTo>
                <a:cubicBezTo>
                  <a:pt x="237" y="78"/>
                  <a:pt x="238" y="77"/>
                  <a:pt x="238" y="77"/>
                </a:cubicBezTo>
                <a:cubicBezTo>
                  <a:pt x="236" y="79"/>
                  <a:pt x="236" y="78"/>
                  <a:pt x="235" y="79"/>
                </a:cubicBezTo>
                <a:cubicBezTo>
                  <a:pt x="236" y="79"/>
                  <a:pt x="240" y="77"/>
                  <a:pt x="241" y="77"/>
                </a:cubicBezTo>
                <a:close/>
                <a:moveTo>
                  <a:pt x="232" y="80"/>
                </a:moveTo>
                <a:cubicBezTo>
                  <a:pt x="232" y="81"/>
                  <a:pt x="233" y="81"/>
                  <a:pt x="228" y="83"/>
                </a:cubicBezTo>
                <a:cubicBezTo>
                  <a:pt x="231" y="83"/>
                  <a:pt x="236" y="79"/>
                  <a:pt x="241" y="77"/>
                </a:cubicBezTo>
                <a:cubicBezTo>
                  <a:pt x="238" y="78"/>
                  <a:pt x="235" y="79"/>
                  <a:pt x="232" y="80"/>
                </a:cubicBezTo>
                <a:close/>
                <a:moveTo>
                  <a:pt x="222" y="84"/>
                </a:moveTo>
                <a:cubicBezTo>
                  <a:pt x="220" y="86"/>
                  <a:pt x="220" y="87"/>
                  <a:pt x="223" y="86"/>
                </a:cubicBezTo>
                <a:cubicBezTo>
                  <a:pt x="221" y="87"/>
                  <a:pt x="219" y="89"/>
                  <a:pt x="217" y="89"/>
                </a:cubicBezTo>
                <a:cubicBezTo>
                  <a:pt x="217" y="88"/>
                  <a:pt x="219" y="88"/>
                  <a:pt x="219" y="87"/>
                </a:cubicBezTo>
                <a:cubicBezTo>
                  <a:pt x="217" y="88"/>
                  <a:pt x="213" y="90"/>
                  <a:pt x="213" y="91"/>
                </a:cubicBezTo>
                <a:cubicBezTo>
                  <a:pt x="218" y="88"/>
                  <a:pt x="214" y="91"/>
                  <a:pt x="215" y="91"/>
                </a:cubicBezTo>
                <a:cubicBezTo>
                  <a:pt x="219" y="89"/>
                  <a:pt x="219" y="89"/>
                  <a:pt x="219" y="89"/>
                </a:cubicBezTo>
                <a:cubicBezTo>
                  <a:pt x="219" y="88"/>
                  <a:pt x="224" y="86"/>
                  <a:pt x="226" y="84"/>
                </a:cubicBezTo>
                <a:cubicBezTo>
                  <a:pt x="222" y="86"/>
                  <a:pt x="223" y="85"/>
                  <a:pt x="222" y="84"/>
                </a:cubicBezTo>
                <a:close/>
                <a:moveTo>
                  <a:pt x="214" y="101"/>
                </a:moveTo>
                <a:cubicBezTo>
                  <a:pt x="214" y="103"/>
                  <a:pt x="210" y="104"/>
                  <a:pt x="207" y="106"/>
                </a:cubicBezTo>
                <a:cubicBezTo>
                  <a:pt x="211" y="104"/>
                  <a:pt x="216" y="101"/>
                  <a:pt x="220" y="99"/>
                </a:cubicBezTo>
                <a:cubicBezTo>
                  <a:pt x="219" y="99"/>
                  <a:pt x="215" y="102"/>
                  <a:pt x="215" y="101"/>
                </a:cubicBezTo>
                <a:cubicBezTo>
                  <a:pt x="219" y="99"/>
                  <a:pt x="223" y="98"/>
                  <a:pt x="226" y="95"/>
                </a:cubicBezTo>
                <a:cubicBezTo>
                  <a:pt x="223" y="97"/>
                  <a:pt x="219" y="98"/>
                  <a:pt x="214" y="101"/>
                </a:cubicBezTo>
                <a:close/>
                <a:moveTo>
                  <a:pt x="211" y="86"/>
                </a:moveTo>
                <a:cubicBezTo>
                  <a:pt x="213" y="83"/>
                  <a:pt x="216" y="83"/>
                  <a:pt x="217" y="81"/>
                </a:cubicBezTo>
                <a:cubicBezTo>
                  <a:pt x="214" y="83"/>
                  <a:pt x="214" y="82"/>
                  <a:pt x="210" y="84"/>
                </a:cubicBezTo>
                <a:cubicBezTo>
                  <a:pt x="210" y="85"/>
                  <a:pt x="208" y="86"/>
                  <a:pt x="211" y="86"/>
                </a:cubicBezTo>
                <a:close/>
                <a:moveTo>
                  <a:pt x="210" y="82"/>
                </a:moveTo>
                <a:cubicBezTo>
                  <a:pt x="211" y="82"/>
                  <a:pt x="207" y="83"/>
                  <a:pt x="208" y="84"/>
                </a:cubicBezTo>
                <a:cubicBezTo>
                  <a:pt x="211" y="83"/>
                  <a:pt x="211" y="82"/>
                  <a:pt x="213" y="80"/>
                </a:cubicBezTo>
                <a:cubicBezTo>
                  <a:pt x="214" y="80"/>
                  <a:pt x="214" y="81"/>
                  <a:pt x="215" y="80"/>
                </a:cubicBezTo>
                <a:cubicBezTo>
                  <a:pt x="216" y="79"/>
                  <a:pt x="212" y="81"/>
                  <a:pt x="210" y="82"/>
                </a:cubicBezTo>
                <a:close/>
                <a:moveTo>
                  <a:pt x="203" y="100"/>
                </a:moveTo>
                <a:cubicBezTo>
                  <a:pt x="201" y="100"/>
                  <a:pt x="199" y="102"/>
                  <a:pt x="199" y="102"/>
                </a:cubicBezTo>
                <a:cubicBezTo>
                  <a:pt x="201" y="100"/>
                  <a:pt x="205" y="97"/>
                  <a:pt x="207" y="96"/>
                </a:cubicBezTo>
                <a:cubicBezTo>
                  <a:pt x="207" y="96"/>
                  <a:pt x="213" y="92"/>
                  <a:pt x="212" y="92"/>
                </a:cubicBezTo>
                <a:cubicBezTo>
                  <a:pt x="211" y="93"/>
                  <a:pt x="207" y="95"/>
                  <a:pt x="207" y="96"/>
                </a:cubicBezTo>
                <a:cubicBezTo>
                  <a:pt x="204" y="97"/>
                  <a:pt x="201" y="100"/>
                  <a:pt x="197" y="101"/>
                </a:cubicBezTo>
                <a:cubicBezTo>
                  <a:pt x="197" y="102"/>
                  <a:pt x="198" y="101"/>
                  <a:pt x="196" y="103"/>
                </a:cubicBezTo>
                <a:cubicBezTo>
                  <a:pt x="192" y="104"/>
                  <a:pt x="183" y="110"/>
                  <a:pt x="180" y="114"/>
                </a:cubicBezTo>
                <a:cubicBezTo>
                  <a:pt x="175" y="115"/>
                  <a:pt x="167" y="123"/>
                  <a:pt x="160" y="128"/>
                </a:cubicBezTo>
                <a:cubicBezTo>
                  <a:pt x="161" y="128"/>
                  <a:pt x="163" y="127"/>
                  <a:pt x="161" y="129"/>
                </a:cubicBezTo>
                <a:cubicBezTo>
                  <a:pt x="164" y="127"/>
                  <a:pt x="163" y="126"/>
                  <a:pt x="165" y="125"/>
                </a:cubicBezTo>
                <a:cubicBezTo>
                  <a:pt x="166" y="125"/>
                  <a:pt x="167" y="124"/>
                  <a:pt x="165" y="127"/>
                </a:cubicBezTo>
                <a:cubicBezTo>
                  <a:pt x="167" y="125"/>
                  <a:pt x="166" y="126"/>
                  <a:pt x="168" y="125"/>
                </a:cubicBezTo>
                <a:cubicBezTo>
                  <a:pt x="168" y="124"/>
                  <a:pt x="169" y="122"/>
                  <a:pt x="167" y="123"/>
                </a:cubicBezTo>
                <a:cubicBezTo>
                  <a:pt x="172" y="119"/>
                  <a:pt x="174" y="119"/>
                  <a:pt x="177" y="116"/>
                </a:cubicBezTo>
                <a:cubicBezTo>
                  <a:pt x="176" y="117"/>
                  <a:pt x="178" y="116"/>
                  <a:pt x="179" y="115"/>
                </a:cubicBezTo>
                <a:cubicBezTo>
                  <a:pt x="179" y="115"/>
                  <a:pt x="178" y="115"/>
                  <a:pt x="179" y="114"/>
                </a:cubicBezTo>
                <a:cubicBezTo>
                  <a:pt x="183" y="113"/>
                  <a:pt x="189" y="107"/>
                  <a:pt x="193" y="105"/>
                </a:cubicBezTo>
                <a:cubicBezTo>
                  <a:pt x="193" y="105"/>
                  <a:pt x="192" y="105"/>
                  <a:pt x="194" y="104"/>
                </a:cubicBezTo>
                <a:cubicBezTo>
                  <a:pt x="193" y="106"/>
                  <a:pt x="196" y="103"/>
                  <a:pt x="198" y="102"/>
                </a:cubicBezTo>
                <a:cubicBezTo>
                  <a:pt x="198" y="103"/>
                  <a:pt x="189" y="108"/>
                  <a:pt x="194" y="106"/>
                </a:cubicBezTo>
                <a:cubicBezTo>
                  <a:pt x="192" y="107"/>
                  <a:pt x="190" y="108"/>
                  <a:pt x="190" y="108"/>
                </a:cubicBezTo>
                <a:cubicBezTo>
                  <a:pt x="194" y="106"/>
                  <a:pt x="190" y="109"/>
                  <a:pt x="189" y="110"/>
                </a:cubicBezTo>
                <a:cubicBezTo>
                  <a:pt x="194" y="107"/>
                  <a:pt x="196" y="106"/>
                  <a:pt x="200" y="103"/>
                </a:cubicBezTo>
                <a:cubicBezTo>
                  <a:pt x="201" y="103"/>
                  <a:pt x="200" y="103"/>
                  <a:pt x="201" y="102"/>
                </a:cubicBezTo>
                <a:cubicBezTo>
                  <a:pt x="202" y="102"/>
                  <a:pt x="205" y="100"/>
                  <a:pt x="205" y="99"/>
                </a:cubicBezTo>
                <a:cubicBezTo>
                  <a:pt x="207" y="98"/>
                  <a:pt x="210" y="96"/>
                  <a:pt x="210" y="97"/>
                </a:cubicBezTo>
                <a:cubicBezTo>
                  <a:pt x="212" y="96"/>
                  <a:pt x="213" y="96"/>
                  <a:pt x="213" y="95"/>
                </a:cubicBezTo>
                <a:cubicBezTo>
                  <a:pt x="211" y="96"/>
                  <a:pt x="215" y="94"/>
                  <a:pt x="214" y="94"/>
                </a:cubicBezTo>
                <a:cubicBezTo>
                  <a:pt x="213" y="95"/>
                  <a:pt x="213" y="94"/>
                  <a:pt x="211" y="95"/>
                </a:cubicBezTo>
                <a:cubicBezTo>
                  <a:pt x="211" y="96"/>
                  <a:pt x="207" y="98"/>
                  <a:pt x="205" y="99"/>
                </a:cubicBezTo>
                <a:cubicBezTo>
                  <a:pt x="205" y="99"/>
                  <a:pt x="202" y="101"/>
                  <a:pt x="202" y="101"/>
                </a:cubicBezTo>
                <a:cubicBezTo>
                  <a:pt x="200" y="101"/>
                  <a:pt x="205" y="99"/>
                  <a:pt x="203" y="100"/>
                </a:cubicBezTo>
                <a:close/>
                <a:moveTo>
                  <a:pt x="201" y="82"/>
                </a:moveTo>
                <a:cubicBezTo>
                  <a:pt x="203" y="81"/>
                  <a:pt x="203" y="82"/>
                  <a:pt x="205" y="81"/>
                </a:cubicBezTo>
                <a:cubicBezTo>
                  <a:pt x="205" y="80"/>
                  <a:pt x="206" y="80"/>
                  <a:pt x="205" y="79"/>
                </a:cubicBezTo>
                <a:cubicBezTo>
                  <a:pt x="203" y="80"/>
                  <a:pt x="202" y="81"/>
                  <a:pt x="201" y="82"/>
                </a:cubicBezTo>
                <a:close/>
                <a:moveTo>
                  <a:pt x="192" y="82"/>
                </a:moveTo>
                <a:cubicBezTo>
                  <a:pt x="192" y="81"/>
                  <a:pt x="194" y="80"/>
                  <a:pt x="194" y="80"/>
                </a:cubicBezTo>
                <a:cubicBezTo>
                  <a:pt x="192" y="80"/>
                  <a:pt x="187" y="84"/>
                  <a:pt x="190" y="83"/>
                </a:cubicBezTo>
                <a:cubicBezTo>
                  <a:pt x="192" y="81"/>
                  <a:pt x="191" y="83"/>
                  <a:pt x="191" y="83"/>
                </a:cubicBezTo>
                <a:cubicBezTo>
                  <a:pt x="192" y="83"/>
                  <a:pt x="194" y="82"/>
                  <a:pt x="195" y="81"/>
                </a:cubicBezTo>
                <a:cubicBezTo>
                  <a:pt x="195" y="81"/>
                  <a:pt x="195" y="82"/>
                  <a:pt x="195" y="82"/>
                </a:cubicBezTo>
                <a:cubicBezTo>
                  <a:pt x="197" y="81"/>
                  <a:pt x="197" y="81"/>
                  <a:pt x="197" y="81"/>
                </a:cubicBezTo>
                <a:cubicBezTo>
                  <a:pt x="197" y="80"/>
                  <a:pt x="197" y="80"/>
                  <a:pt x="197" y="80"/>
                </a:cubicBezTo>
                <a:cubicBezTo>
                  <a:pt x="194" y="82"/>
                  <a:pt x="193" y="81"/>
                  <a:pt x="192" y="82"/>
                </a:cubicBezTo>
                <a:close/>
                <a:moveTo>
                  <a:pt x="196" y="84"/>
                </a:moveTo>
                <a:cubicBezTo>
                  <a:pt x="193" y="86"/>
                  <a:pt x="192" y="85"/>
                  <a:pt x="192" y="85"/>
                </a:cubicBezTo>
                <a:cubicBezTo>
                  <a:pt x="192" y="86"/>
                  <a:pt x="191" y="86"/>
                  <a:pt x="191" y="87"/>
                </a:cubicBezTo>
                <a:cubicBezTo>
                  <a:pt x="193" y="86"/>
                  <a:pt x="192" y="87"/>
                  <a:pt x="194" y="87"/>
                </a:cubicBezTo>
                <a:cubicBezTo>
                  <a:pt x="196" y="86"/>
                  <a:pt x="195" y="86"/>
                  <a:pt x="197" y="85"/>
                </a:cubicBezTo>
                <a:cubicBezTo>
                  <a:pt x="198" y="84"/>
                  <a:pt x="195" y="86"/>
                  <a:pt x="195" y="85"/>
                </a:cubicBezTo>
                <a:cubicBezTo>
                  <a:pt x="195" y="85"/>
                  <a:pt x="198" y="82"/>
                  <a:pt x="196" y="83"/>
                </a:cubicBezTo>
                <a:cubicBezTo>
                  <a:pt x="196" y="83"/>
                  <a:pt x="196" y="83"/>
                  <a:pt x="196" y="84"/>
                </a:cubicBezTo>
                <a:close/>
                <a:moveTo>
                  <a:pt x="187" y="104"/>
                </a:moveTo>
                <a:cubicBezTo>
                  <a:pt x="188" y="103"/>
                  <a:pt x="188" y="105"/>
                  <a:pt x="192" y="103"/>
                </a:cubicBezTo>
                <a:cubicBezTo>
                  <a:pt x="192" y="102"/>
                  <a:pt x="190" y="103"/>
                  <a:pt x="190" y="103"/>
                </a:cubicBezTo>
                <a:cubicBezTo>
                  <a:pt x="192" y="102"/>
                  <a:pt x="193" y="101"/>
                  <a:pt x="194" y="99"/>
                </a:cubicBezTo>
                <a:cubicBezTo>
                  <a:pt x="195" y="100"/>
                  <a:pt x="195" y="100"/>
                  <a:pt x="195" y="100"/>
                </a:cubicBezTo>
                <a:cubicBezTo>
                  <a:pt x="197" y="98"/>
                  <a:pt x="198" y="98"/>
                  <a:pt x="201" y="96"/>
                </a:cubicBezTo>
                <a:cubicBezTo>
                  <a:pt x="200" y="96"/>
                  <a:pt x="201" y="94"/>
                  <a:pt x="200" y="95"/>
                </a:cubicBezTo>
                <a:cubicBezTo>
                  <a:pt x="196" y="97"/>
                  <a:pt x="191" y="101"/>
                  <a:pt x="189" y="102"/>
                </a:cubicBezTo>
                <a:cubicBezTo>
                  <a:pt x="188" y="103"/>
                  <a:pt x="191" y="102"/>
                  <a:pt x="188" y="103"/>
                </a:cubicBezTo>
                <a:cubicBezTo>
                  <a:pt x="188" y="103"/>
                  <a:pt x="187" y="104"/>
                  <a:pt x="187" y="104"/>
                </a:cubicBezTo>
                <a:close/>
                <a:moveTo>
                  <a:pt x="198" y="107"/>
                </a:moveTo>
                <a:cubicBezTo>
                  <a:pt x="200" y="106"/>
                  <a:pt x="201" y="105"/>
                  <a:pt x="202" y="105"/>
                </a:cubicBezTo>
                <a:cubicBezTo>
                  <a:pt x="201" y="105"/>
                  <a:pt x="199" y="106"/>
                  <a:pt x="198" y="106"/>
                </a:cubicBezTo>
                <a:cubicBezTo>
                  <a:pt x="200" y="105"/>
                  <a:pt x="200" y="104"/>
                  <a:pt x="202" y="103"/>
                </a:cubicBezTo>
                <a:cubicBezTo>
                  <a:pt x="201" y="104"/>
                  <a:pt x="203" y="102"/>
                  <a:pt x="205" y="102"/>
                </a:cubicBezTo>
                <a:cubicBezTo>
                  <a:pt x="204" y="101"/>
                  <a:pt x="200" y="104"/>
                  <a:pt x="197" y="105"/>
                </a:cubicBezTo>
                <a:cubicBezTo>
                  <a:pt x="199" y="105"/>
                  <a:pt x="196" y="108"/>
                  <a:pt x="198" y="107"/>
                </a:cubicBezTo>
                <a:close/>
                <a:moveTo>
                  <a:pt x="186" y="99"/>
                </a:moveTo>
                <a:cubicBezTo>
                  <a:pt x="183" y="101"/>
                  <a:pt x="173" y="108"/>
                  <a:pt x="182" y="103"/>
                </a:cubicBezTo>
                <a:cubicBezTo>
                  <a:pt x="183" y="101"/>
                  <a:pt x="187" y="99"/>
                  <a:pt x="183" y="102"/>
                </a:cubicBezTo>
                <a:cubicBezTo>
                  <a:pt x="186" y="100"/>
                  <a:pt x="187" y="99"/>
                  <a:pt x="188" y="98"/>
                </a:cubicBezTo>
                <a:cubicBezTo>
                  <a:pt x="187" y="99"/>
                  <a:pt x="187" y="98"/>
                  <a:pt x="186" y="99"/>
                </a:cubicBezTo>
                <a:close/>
                <a:moveTo>
                  <a:pt x="169" y="89"/>
                </a:moveTo>
                <a:cubicBezTo>
                  <a:pt x="171" y="89"/>
                  <a:pt x="178" y="83"/>
                  <a:pt x="174" y="85"/>
                </a:cubicBezTo>
                <a:cubicBezTo>
                  <a:pt x="174" y="86"/>
                  <a:pt x="171" y="88"/>
                  <a:pt x="169" y="89"/>
                </a:cubicBezTo>
                <a:close/>
                <a:moveTo>
                  <a:pt x="182" y="123"/>
                </a:moveTo>
                <a:cubicBezTo>
                  <a:pt x="187" y="120"/>
                  <a:pt x="189" y="118"/>
                  <a:pt x="195" y="114"/>
                </a:cubicBezTo>
                <a:cubicBezTo>
                  <a:pt x="194" y="115"/>
                  <a:pt x="195" y="113"/>
                  <a:pt x="194" y="114"/>
                </a:cubicBezTo>
                <a:cubicBezTo>
                  <a:pt x="194" y="114"/>
                  <a:pt x="191" y="117"/>
                  <a:pt x="189" y="118"/>
                </a:cubicBezTo>
                <a:cubicBezTo>
                  <a:pt x="190" y="117"/>
                  <a:pt x="190" y="117"/>
                  <a:pt x="190" y="116"/>
                </a:cubicBezTo>
                <a:cubicBezTo>
                  <a:pt x="188" y="118"/>
                  <a:pt x="186" y="120"/>
                  <a:pt x="183" y="121"/>
                </a:cubicBezTo>
                <a:cubicBezTo>
                  <a:pt x="184" y="121"/>
                  <a:pt x="184" y="120"/>
                  <a:pt x="183" y="121"/>
                </a:cubicBezTo>
                <a:cubicBezTo>
                  <a:pt x="183" y="121"/>
                  <a:pt x="182" y="123"/>
                  <a:pt x="182" y="123"/>
                </a:cubicBezTo>
                <a:close/>
                <a:moveTo>
                  <a:pt x="178" y="110"/>
                </a:moveTo>
                <a:cubicBezTo>
                  <a:pt x="180" y="109"/>
                  <a:pt x="180" y="109"/>
                  <a:pt x="180" y="109"/>
                </a:cubicBezTo>
                <a:cubicBezTo>
                  <a:pt x="178" y="111"/>
                  <a:pt x="182" y="109"/>
                  <a:pt x="182" y="108"/>
                </a:cubicBezTo>
                <a:cubicBezTo>
                  <a:pt x="181" y="108"/>
                  <a:pt x="179" y="109"/>
                  <a:pt x="178" y="110"/>
                </a:cubicBezTo>
                <a:close/>
                <a:moveTo>
                  <a:pt x="178" y="117"/>
                </a:moveTo>
                <a:cubicBezTo>
                  <a:pt x="177" y="118"/>
                  <a:pt x="176" y="118"/>
                  <a:pt x="175" y="120"/>
                </a:cubicBezTo>
                <a:cubicBezTo>
                  <a:pt x="176" y="119"/>
                  <a:pt x="176" y="119"/>
                  <a:pt x="177" y="119"/>
                </a:cubicBezTo>
                <a:cubicBezTo>
                  <a:pt x="178" y="118"/>
                  <a:pt x="182" y="116"/>
                  <a:pt x="181" y="116"/>
                </a:cubicBezTo>
                <a:cubicBezTo>
                  <a:pt x="177" y="119"/>
                  <a:pt x="181" y="114"/>
                  <a:pt x="178" y="117"/>
                </a:cubicBezTo>
                <a:close/>
                <a:moveTo>
                  <a:pt x="164" y="122"/>
                </a:moveTo>
                <a:cubicBezTo>
                  <a:pt x="169" y="117"/>
                  <a:pt x="172" y="117"/>
                  <a:pt x="177" y="112"/>
                </a:cubicBezTo>
                <a:cubicBezTo>
                  <a:pt x="174" y="114"/>
                  <a:pt x="176" y="112"/>
                  <a:pt x="174" y="113"/>
                </a:cubicBezTo>
                <a:cubicBezTo>
                  <a:pt x="171" y="116"/>
                  <a:pt x="165" y="119"/>
                  <a:pt x="164" y="122"/>
                </a:cubicBezTo>
                <a:close/>
                <a:moveTo>
                  <a:pt x="159" y="111"/>
                </a:moveTo>
                <a:cubicBezTo>
                  <a:pt x="160" y="110"/>
                  <a:pt x="164" y="108"/>
                  <a:pt x="164" y="107"/>
                </a:cubicBezTo>
                <a:cubicBezTo>
                  <a:pt x="162" y="109"/>
                  <a:pt x="158" y="112"/>
                  <a:pt x="159" y="111"/>
                </a:cubicBezTo>
                <a:close/>
                <a:moveTo>
                  <a:pt x="170" y="123"/>
                </a:moveTo>
                <a:cubicBezTo>
                  <a:pt x="172" y="122"/>
                  <a:pt x="175" y="118"/>
                  <a:pt x="172" y="121"/>
                </a:cubicBezTo>
                <a:cubicBezTo>
                  <a:pt x="172" y="121"/>
                  <a:pt x="173" y="120"/>
                  <a:pt x="173" y="121"/>
                </a:cubicBezTo>
                <a:cubicBezTo>
                  <a:pt x="172" y="121"/>
                  <a:pt x="168" y="124"/>
                  <a:pt x="170" y="123"/>
                </a:cubicBezTo>
                <a:close/>
                <a:moveTo>
                  <a:pt x="125" y="113"/>
                </a:moveTo>
                <a:cubicBezTo>
                  <a:pt x="123" y="114"/>
                  <a:pt x="123" y="114"/>
                  <a:pt x="123" y="114"/>
                </a:cubicBezTo>
                <a:cubicBezTo>
                  <a:pt x="123" y="115"/>
                  <a:pt x="122" y="116"/>
                  <a:pt x="123" y="115"/>
                </a:cubicBezTo>
                <a:cubicBezTo>
                  <a:pt x="125" y="114"/>
                  <a:pt x="125" y="114"/>
                  <a:pt x="125" y="113"/>
                </a:cubicBezTo>
                <a:cubicBezTo>
                  <a:pt x="125" y="113"/>
                  <a:pt x="126" y="113"/>
                  <a:pt x="126" y="112"/>
                </a:cubicBezTo>
                <a:cubicBezTo>
                  <a:pt x="125" y="113"/>
                  <a:pt x="125" y="113"/>
                  <a:pt x="125" y="113"/>
                </a:cubicBezTo>
                <a:close/>
                <a:moveTo>
                  <a:pt x="107" y="138"/>
                </a:moveTo>
                <a:cubicBezTo>
                  <a:pt x="106" y="138"/>
                  <a:pt x="106" y="138"/>
                  <a:pt x="105" y="139"/>
                </a:cubicBezTo>
                <a:cubicBezTo>
                  <a:pt x="105" y="138"/>
                  <a:pt x="107" y="136"/>
                  <a:pt x="107" y="136"/>
                </a:cubicBezTo>
                <a:cubicBezTo>
                  <a:pt x="105" y="138"/>
                  <a:pt x="104" y="139"/>
                  <a:pt x="102" y="141"/>
                </a:cubicBezTo>
                <a:cubicBezTo>
                  <a:pt x="104" y="141"/>
                  <a:pt x="106" y="140"/>
                  <a:pt x="108" y="139"/>
                </a:cubicBezTo>
                <a:cubicBezTo>
                  <a:pt x="104" y="141"/>
                  <a:pt x="110" y="134"/>
                  <a:pt x="107" y="137"/>
                </a:cubicBezTo>
                <a:cubicBezTo>
                  <a:pt x="107" y="137"/>
                  <a:pt x="107" y="137"/>
                  <a:pt x="107" y="138"/>
                </a:cubicBezTo>
                <a:close/>
                <a:moveTo>
                  <a:pt x="128" y="160"/>
                </a:moveTo>
                <a:cubicBezTo>
                  <a:pt x="127" y="161"/>
                  <a:pt x="126" y="161"/>
                  <a:pt x="126" y="161"/>
                </a:cubicBezTo>
                <a:cubicBezTo>
                  <a:pt x="125" y="163"/>
                  <a:pt x="128" y="160"/>
                  <a:pt x="128" y="162"/>
                </a:cubicBezTo>
                <a:cubicBezTo>
                  <a:pt x="127" y="163"/>
                  <a:pt x="126" y="164"/>
                  <a:pt x="125" y="164"/>
                </a:cubicBezTo>
                <a:cubicBezTo>
                  <a:pt x="125" y="165"/>
                  <a:pt x="128" y="162"/>
                  <a:pt x="129" y="162"/>
                </a:cubicBezTo>
                <a:cubicBezTo>
                  <a:pt x="128" y="162"/>
                  <a:pt x="127" y="163"/>
                  <a:pt x="127" y="163"/>
                </a:cubicBezTo>
                <a:cubicBezTo>
                  <a:pt x="131" y="161"/>
                  <a:pt x="128" y="162"/>
                  <a:pt x="131" y="159"/>
                </a:cubicBezTo>
                <a:cubicBezTo>
                  <a:pt x="130" y="159"/>
                  <a:pt x="127" y="162"/>
                  <a:pt x="128" y="160"/>
                </a:cubicBezTo>
                <a:close/>
                <a:moveTo>
                  <a:pt x="95" y="148"/>
                </a:moveTo>
                <a:cubicBezTo>
                  <a:pt x="95" y="148"/>
                  <a:pt x="96" y="148"/>
                  <a:pt x="96" y="148"/>
                </a:cubicBezTo>
                <a:cubicBezTo>
                  <a:pt x="94" y="149"/>
                  <a:pt x="94" y="150"/>
                  <a:pt x="94" y="150"/>
                </a:cubicBezTo>
                <a:cubicBezTo>
                  <a:pt x="98" y="147"/>
                  <a:pt x="99" y="145"/>
                  <a:pt x="101" y="143"/>
                </a:cubicBezTo>
                <a:cubicBezTo>
                  <a:pt x="102" y="143"/>
                  <a:pt x="102" y="142"/>
                  <a:pt x="102" y="141"/>
                </a:cubicBezTo>
                <a:cubicBezTo>
                  <a:pt x="100" y="143"/>
                  <a:pt x="97" y="147"/>
                  <a:pt x="95" y="148"/>
                </a:cubicBezTo>
                <a:close/>
                <a:moveTo>
                  <a:pt x="110" y="169"/>
                </a:moveTo>
                <a:cubicBezTo>
                  <a:pt x="110" y="169"/>
                  <a:pt x="111" y="169"/>
                  <a:pt x="111" y="169"/>
                </a:cubicBezTo>
                <a:cubicBezTo>
                  <a:pt x="110" y="170"/>
                  <a:pt x="109" y="171"/>
                  <a:pt x="109" y="171"/>
                </a:cubicBezTo>
                <a:cubicBezTo>
                  <a:pt x="112" y="168"/>
                  <a:pt x="113" y="166"/>
                  <a:pt x="114" y="165"/>
                </a:cubicBezTo>
                <a:cubicBezTo>
                  <a:pt x="114" y="165"/>
                  <a:pt x="114" y="165"/>
                  <a:pt x="114" y="165"/>
                </a:cubicBezTo>
                <a:cubicBezTo>
                  <a:pt x="112" y="167"/>
                  <a:pt x="111" y="169"/>
                  <a:pt x="110" y="169"/>
                </a:cubicBezTo>
                <a:close/>
                <a:moveTo>
                  <a:pt x="91" y="154"/>
                </a:moveTo>
                <a:cubicBezTo>
                  <a:pt x="92" y="155"/>
                  <a:pt x="92" y="155"/>
                  <a:pt x="92" y="155"/>
                </a:cubicBezTo>
                <a:cubicBezTo>
                  <a:pt x="94" y="153"/>
                  <a:pt x="93" y="153"/>
                  <a:pt x="94" y="152"/>
                </a:cubicBezTo>
                <a:cubicBezTo>
                  <a:pt x="94" y="152"/>
                  <a:pt x="94" y="152"/>
                  <a:pt x="95" y="152"/>
                </a:cubicBezTo>
                <a:cubicBezTo>
                  <a:pt x="95" y="152"/>
                  <a:pt x="95" y="151"/>
                  <a:pt x="95" y="151"/>
                </a:cubicBezTo>
                <a:cubicBezTo>
                  <a:pt x="94" y="151"/>
                  <a:pt x="94" y="151"/>
                  <a:pt x="94" y="152"/>
                </a:cubicBezTo>
                <a:cubicBezTo>
                  <a:pt x="93" y="153"/>
                  <a:pt x="93" y="153"/>
                  <a:pt x="91" y="154"/>
                </a:cubicBezTo>
                <a:close/>
                <a:moveTo>
                  <a:pt x="92" y="162"/>
                </a:moveTo>
                <a:cubicBezTo>
                  <a:pt x="94" y="162"/>
                  <a:pt x="97" y="157"/>
                  <a:pt x="99" y="155"/>
                </a:cubicBezTo>
                <a:cubicBezTo>
                  <a:pt x="96" y="158"/>
                  <a:pt x="95" y="159"/>
                  <a:pt x="92" y="162"/>
                </a:cubicBezTo>
                <a:close/>
                <a:moveTo>
                  <a:pt x="88" y="161"/>
                </a:moveTo>
                <a:cubicBezTo>
                  <a:pt x="87" y="161"/>
                  <a:pt x="87" y="161"/>
                  <a:pt x="87" y="161"/>
                </a:cubicBezTo>
                <a:cubicBezTo>
                  <a:pt x="87" y="161"/>
                  <a:pt x="87" y="161"/>
                  <a:pt x="87" y="161"/>
                </a:cubicBezTo>
                <a:cubicBezTo>
                  <a:pt x="87" y="162"/>
                  <a:pt x="87" y="162"/>
                  <a:pt x="87" y="162"/>
                </a:cubicBezTo>
                <a:cubicBezTo>
                  <a:pt x="87" y="162"/>
                  <a:pt x="87" y="162"/>
                  <a:pt x="87" y="162"/>
                </a:cubicBezTo>
                <a:cubicBezTo>
                  <a:pt x="87" y="162"/>
                  <a:pt x="87" y="163"/>
                  <a:pt x="87" y="163"/>
                </a:cubicBezTo>
                <a:cubicBezTo>
                  <a:pt x="87" y="163"/>
                  <a:pt x="87" y="162"/>
                  <a:pt x="87" y="162"/>
                </a:cubicBezTo>
                <a:cubicBezTo>
                  <a:pt x="87" y="162"/>
                  <a:pt x="87" y="162"/>
                  <a:pt x="88" y="161"/>
                </a:cubicBezTo>
                <a:cubicBezTo>
                  <a:pt x="89" y="160"/>
                  <a:pt x="89" y="160"/>
                  <a:pt x="89" y="160"/>
                </a:cubicBezTo>
                <a:cubicBezTo>
                  <a:pt x="88" y="162"/>
                  <a:pt x="90" y="159"/>
                  <a:pt x="91" y="158"/>
                </a:cubicBezTo>
                <a:cubicBezTo>
                  <a:pt x="91" y="157"/>
                  <a:pt x="93" y="157"/>
                  <a:pt x="94" y="156"/>
                </a:cubicBezTo>
                <a:cubicBezTo>
                  <a:pt x="92" y="156"/>
                  <a:pt x="90" y="158"/>
                  <a:pt x="88" y="161"/>
                </a:cubicBezTo>
                <a:close/>
                <a:moveTo>
                  <a:pt x="106" y="176"/>
                </a:moveTo>
                <a:cubicBezTo>
                  <a:pt x="106" y="177"/>
                  <a:pt x="105" y="177"/>
                  <a:pt x="105" y="178"/>
                </a:cubicBezTo>
                <a:cubicBezTo>
                  <a:pt x="104" y="178"/>
                  <a:pt x="104" y="178"/>
                  <a:pt x="104" y="178"/>
                </a:cubicBezTo>
                <a:cubicBezTo>
                  <a:pt x="104" y="179"/>
                  <a:pt x="103" y="179"/>
                  <a:pt x="103" y="180"/>
                </a:cubicBezTo>
                <a:cubicBezTo>
                  <a:pt x="104" y="179"/>
                  <a:pt x="104" y="180"/>
                  <a:pt x="104" y="179"/>
                </a:cubicBezTo>
                <a:cubicBezTo>
                  <a:pt x="105" y="179"/>
                  <a:pt x="105" y="180"/>
                  <a:pt x="106" y="179"/>
                </a:cubicBezTo>
                <a:cubicBezTo>
                  <a:pt x="105" y="179"/>
                  <a:pt x="105" y="179"/>
                  <a:pt x="105" y="179"/>
                </a:cubicBezTo>
                <a:cubicBezTo>
                  <a:pt x="105" y="178"/>
                  <a:pt x="105" y="179"/>
                  <a:pt x="106" y="178"/>
                </a:cubicBezTo>
                <a:cubicBezTo>
                  <a:pt x="105" y="179"/>
                  <a:pt x="108" y="175"/>
                  <a:pt x="108" y="175"/>
                </a:cubicBezTo>
                <a:cubicBezTo>
                  <a:pt x="108" y="175"/>
                  <a:pt x="108" y="175"/>
                  <a:pt x="109" y="175"/>
                </a:cubicBezTo>
                <a:cubicBezTo>
                  <a:pt x="108" y="175"/>
                  <a:pt x="107" y="175"/>
                  <a:pt x="106" y="176"/>
                </a:cubicBezTo>
                <a:close/>
                <a:moveTo>
                  <a:pt x="109" y="180"/>
                </a:moveTo>
                <a:cubicBezTo>
                  <a:pt x="108" y="180"/>
                  <a:pt x="108" y="180"/>
                  <a:pt x="108" y="180"/>
                </a:cubicBezTo>
                <a:cubicBezTo>
                  <a:pt x="108" y="181"/>
                  <a:pt x="108" y="181"/>
                  <a:pt x="108" y="181"/>
                </a:cubicBezTo>
                <a:cubicBezTo>
                  <a:pt x="107" y="181"/>
                  <a:pt x="107" y="181"/>
                  <a:pt x="107" y="181"/>
                </a:cubicBezTo>
                <a:cubicBezTo>
                  <a:pt x="107" y="181"/>
                  <a:pt x="107" y="181"/>
                  <a:pt x="107" y="181"/>
                </a:cubicBezTo>
                <a:cubicBezTo>
                  <a:pt x="106" y="182"/>
                  <a:pt x="106" y="183"/>
                  <a:pt x="105" y="184"/>
                </a:cubicBezTo>
                <a:cubicBezTo>
                  <a:pt x="106" y="184"/>
                  <a:pt x="107" y="183"/>
                  <a:pt x="107" y="182"/>
                </a:cubicBezTo>
                <a:cubicBezTo>
                  <a:pt x="108" y="182"/>
                  <a:pt x="108" y="182"/>
                  <a:pt x="108" y="182"/>
                </a:cubicBezTo>
                <a:cubicBezTo>
                  <a:pt x="108" y="182"/>
                  <a:pt x="108" y="182"/>
                  <a:pt x="110" y="180"/>
                </a:cubicBezTo>
                <a:cubicBezTo>
                  <a:pt x="110" y="180"/>
                  <a:pt x="109" y="180"/>
                  <a:pt x="109" y="180"/>
                </a:cubicBezTo>
                <a:close/>
                <a:moveTo>
                  <a:pt x="88" y="171"/>
                </a:moveTo>
                <a:cubicBezTo>
                  <a:pt x="89" y="170"/>
                  <a:pt x="88" y="170"/>
                  <a:pt x="88" y="170"/>
                </a:cubicBezTo>
                <a:cubicBezTo>
                  <a:pt x="89" y="171"/>
                  <a:pt x="90" y="169"/>
                  <a:pt x="90" y="169"/>
                </a:cubicBezTo>
                <a:cubicBezTo>
                  <a:pt x="90" y="169"/>
                  <a:pt x="90" y="168"/>
                  <a:pt x="89" y="169"/>
                </a:cubicBezTo>
                <a:cubicBezTo>
                  <a:pt x="89" y="169"/>
                  <a:pt x="88" y="170"/>
                  <a:pt x="88" y="171"/>
                </a:cubicBezTo>
                <a:close/>
                <a:moveTo>
                  <a:pt x="98" y="180"/>
                </a:moveTo>
                <a:cubicBezTo>
                  <a:pt x="99" y="179"/>
                  <a:pt x="99" y="180"/>
                  <a:pt x="100" y="180"/>
                </a:cubicBezTo>
                <a:cubicBezTo>
                  <a:pt x="99" y="179"/>
                  <a:pt x="98" y="179"/>
                  <a:pt x="98" y="180"/>
                </a:cubicBezTo>
                <a:close/>
                <a:moveTo>
                  <a:pt x="102" y="183"/>
                </a:moveTo>
                <a:cubicBezTo>
                  <a:pt x="102" y="182"/>
                  <a:pt x="101" y="182"/>
                  <a:pt x="102" y="182"/>
                </a:cubicBezTo>
                <a:cubicBezTo>
                  <a:pt x="102" y="182"/>
                  <a:pt x="102" y="183"/>
                  <a:pt x="102" y="182"/>
                </a:cubicBezTo>
                <a:cubicBezTo>
                  <a:pt x="102" y="182"/>
                  <a:pt x="101" y="182"/>
                  <a:pt x="101" y="182"/>
                </a:cubicBezTo>
                <a:cubicBezTo>
                  <a:pt x="102" y="182"/>
                  <a:pt x="101" y="183"/>
                  <a:pt x="102" y="183"/>
                </a:cubicBezTo>
                <a:close/>
                <a:moveTo>
                  <a:pt x="102" y="191"/>
                </a:moveTo>
                <a:cubicBezTo>
                  <a:pt x="102" y="191"/>
                  <a:pt x="104" y="189"/>
                  <a:pt x="104" y="188"/>
                </a:cubicBezTo>
                <a:cubicBezTo>
                  <a:pt x="103" y="187"/>
                  <a:pt x="103" y="186"/>
                  <a:pt x="102" y="187"/>
                </a:cubicBezTo>
                <a:cubicBezTo>
                  <a:pt x="104" y="188"/>
                  <a:pt x="101" y="190"/>
                  <a:pt x="102" y="191"/>
                </a:cubicBezTo>
                <a:close/>
                <a:moveTo>
                  <a:pt x="100" y="187"/>
                </a:moveTo>
                <a:cubicBezTo>
                  <a:pt x="100" y="187"/>
                  <a:pt x="99" y="187"/>
                  <a:pt x="100" y="187"/>
                </a:cubicBezTo>
                <a:cubicBezTo>
                  <a:pt x="100" y="187"/>
                  <a:pt x="101" y="187"/>
                  <a:pt x="101" y="187"/>
                </a:cubicBezTo>
                <a:cubicBezTo>
                  <a:pt x="100" y="187"/>
                  <a:pt x="100" y="187"/>
                  <a:pt x="100" y="187"/>
                </a:cubicBezTo>
                <a:close/>
                <a:moveTo>
                  <a:pt x="99" y="192"/>
                </a:moveTo>
                <a:cubicBezTo>
                  <a:pt x="97" y="193"/>
                  <a:pt x="94" y="197"/>
                  <a:pt x="94" y="198"/>
                </a:cubicBezTo>
                <a:cubicBezTo>
                  <a:pt x="95" y="197"/>
                  <a:pt x="96" y="196"/>
                  <a:pt x="97" y="194"/>
                </a:cubicBezTo>
                <a:cubicBezTo>
                  <a:pt x="97" y="195"/>
                  <a:pt x="97" y="195"/>
                  <a:pt x="97" y="194"/>
                </a:cubicBezTo>
                <a:cubicBezTo>
                  <a:pt x="98" y="192"/>
                  <a:pt x="101" y="192"/>
                  <a:pt x="102" y="189"/>
                </a:cubicBezTo>
                <a:cubicBezTo>
                  <a:pt x="101" y="189"/>
                  <a:pt x="101" y="190"/>
                  <a:pt x="101" y="190"/>
                </a:cubicBezTo>
                <a:cubicBezTo>
                  <a:pt x="100" y="189"/>
                  <a:pt x="102" y="189"/>
                  <a:pt x="102" y="188"/>
                </a:cubicBezTo>
                <a:cubicBezTo>
                  <a:pt x="100" y="189"/>
                  <a:pt x="100" y="191"/>
                  <a:pt x="98" y="191"/>
                </a:cubicBezTo>
                <a:cubicBezTo>
                  <a:pt x="99" y="191"/>
                  <a:pt x="99" y="192"/>
                  <a:pt x="99" y="192"/>
                </a:cubicBezTo>
                <a:close/>
                <a:moveTo>
                  <a:pt x="95" y="191"/>
                </a:moveTo>
                <a:cubicBezTo>
                  <a:pt x="96" y="191"/>
                  <a:pt x="95" y="192"/>
                  <a:pt x="96" y="192"/>
                </a:cubicBezTo>
                <a:cubicBezTo>
                  <a:pt x="96" y="191"/>
                  <a:pt x="98" y="191"/>
                  <a:pt x="97" y="190"/>
                </a:cubicBezTo>
                <a:cubicBezTo>
                  <a:pt x="98" y="190"/>
                  <a:pt x="98" y="189"/>
                  <a:pt x="98" y="189"/>
                </a:cubicBezTo>
                <a:cubicBezTo>
                  <a:pt x="98" y="189"/>
                  <a:pt x="97" y="189"/>
                  <a:pt x="98" y="189"/>
                </a:cubicBezTo>
                <a:cubicBezTo>
                  <a:pt x="98" y="189"/>
                  <a:pt x="99" y="189"/>
                  <a:pt x="100" y="188"/>
                </a:cubicBezTo>
                <a:cubicBezTo>
                  <a:pt x="99" y="187"/>
                  <a:pt x="99" y="187"/>
                  <a:pt x="99" y="187"/>
                </a:cubicBezTo>
                <a:cubicBezTo>
                  <a:pt x="98" y="187"/>
                  <a:pt x="99" y="188"/>
                  <a:pt x="98" y="188"/>
                </a:cubicBezTo>
                <a:cubicBezTo>
                  <a:pt x="98" y="187"/>
                  <a:pt x="96" y="189"/>
                  <a:pt x="97" y="190"/>
                </a:cubicBezTo>
                <a:cubicBezTo>
                  <a:pt x="96" y="190"/>
                  <a:pt x="96" y="190"/>
                  <a:pt x="96" y="190"/>
                </a:cubicBezTo>
                <a:cubicBezTo>
                  <a:pt x="96" y="190"/>
                  <a:pt x="97" y="190"/>
                  <a:pt x="96" y="191"/>
                </a:cubicBezTo>
                <a:cubicBezTo>
                  <a:pt x="96" y="190"/>
                  <a:pt x="96" y="190"/>
                  <a:pt x="96" y="190"/>
                </a:cubicBezTo>
                <a:cubicBezTo>
                  <a:pt x="96" y="191"/>
                  <a:pt x="96" y="191"/>
                  <a:pt x="95" y="191"/>
                </a:cubicBezTo>
                <a:close/>
                <a:moveTo>
                  <a:pt x="85" y="191"/>
                </a:moveTo>
                <a:cubicBezTo>
                  <a:pt x="85" y="194"/>
                  <a:pt x="82" y="195"/>
                  <a:pt x="81" y="197"/>
                </a:cubicBezTo>
                <a:cubicBezTo>
                  <a:pt x="82" y="198"/>
                  <a:pt x="82" y="197"/>
                  <a:pt x="82" y="197"/>
                </a:cubicBezTo>
                <a:cubicBezTo>
                  <a:pt x="84" y="195"/>
                  <a:pt x="85" y="193"/>
                  <a:pt x="87" y="192"/>
                </a:cubicBezTo>
                <a:cubicBezTo>
                  <a:pt x="87" y="192"/>
                  <a:pt x="87" y="193"/>
                  <a:pt x="88" y="193"/>
                </a:cubicBezTo>
                <a:cubicBezTo>
                  <a:pt x="88" y="193"/>
                  <a:pt x="89" y="191"/>
                  <a:pt x="90" y="191"/>
                </a:cubicBezTo>
                <a:cubicBezTo>
                  <a:pt x="89" y="190"/>
                  <a:pt x="89" y="190"/>
                  <a:pt x="89" y="190"/>
                </a:cubicBezTo>
                <a:cubicBezTo>
                  <a:pt x="89" y="191"/>
                  <a:pt x="88" y="193"/>
                  <a:pt x="87" y="192"/>
                </a:cubicBezTo>
                <a:cubicBezTo>
                  <a:pt x="87" y="191"/>
                  <a:pt x="88" y="190"/>
                  <a:pt x="89" y="189"/>
                </a:cubicBezTo>
                <a:cubicBezTo>
                  <a:pt x="88" y="189"/>
                  <a:pt x="88" y="188"/>
                  <a:pt x="87" y="189"/>
                </a:cubicBezTo>
                <a:cubicBezTo>
                  <a:pt x="88" y="189"/>
                  <a:pt x="87" y="190"/>
                  <a:pt x="88" y="190"/>
                </a:cubicBezTo>
                <a:cubicBezTo>
                  <a:pt x="87" y="190"/>
                  <a:pt x="88" y="190"/>
                  <a:pt x="87" y="190"/>
                </a:cubicBezTo>
                <a:cubicBezTo>
                  <a:pt x="86" y="190"/>
                  <a:pt x="86" y="192"/>
                  <a:pt x="85" y="191"/>
                </a:cubicBezTo>
                <a:cubicBezTo>
                  <a:pt x="86" y="191"/>
                  <a:pt x="86" y="191"/>
                  <a:pt x="86" y="191"/>
                </a:cubicBezTo>
                <a:cubicBezTo>
                  <a:pt x="85" y="191"/>
                  <a:pt x="86" y="191"/>
                  <a:pt x="85" y="191"/>
                </a:cubicBezTo>
                <a:close/>
                <a:moveTo>
                  <a:pt x="94" y="201"/>
                </a:moveTo>
                <a:cubicBezTo>
                  <a:pt x="95" y="200"/>
                  <a:pt x="94" y="199"/>
                  <a:pt x="95" y="200"/>
                </a:cubicBezTo>
                <a:cubicBezTo>
                  <a:pt x="95" y="199"/>
                  <a:pt x="95" y="199"/>
                  <a:pt x="96" y="199"/>
                </a:cubicBezTo>
                <a:cubicBezTo>
                  <a:pt x="94" y="198"/>
                  <a:pt x="94" y="200"/>
                  <a:pt x="94" y="201"/>
                </a:cubicBezTo>
                <a:close/>
                <a:moveTo>
                  <a:pt x="93" y="198"/>
                </a:moveTo>
                <a:cubicBezTo>
                  <a:pt x="93" y="199"/>
                  <a:pt x="93" y="199"/>
                  <a:pt x="92" y="199"/>
                </a:cubicBezTo>
                <a:cubicBezTo>
                  <a:pt x="93" y="200"/>
                  <a:pt x="91" y="200"/>
                  <a:pt x="92" y="200"/>
                </a:cubicBezTo>
                <a:cubicBezTo>
                  <a:pt x="92" y="199"/>
                  <a:pt x="94" y="199"/>
                  <a:pt x="93" y="198"/>
                </a:cubicBezTo>
                <a:close/>
                <a:moveTo>
                  <a:pt x="91" y="201"/>
                </a:moveTo>
                <a:cubicBezTo>
                  <a:pt x="91" y="202"/>
                  <a:pt x="91" y="201"/>
                  <a:pt x="90" y="201"/>
                </a:cubicBezTo>
                <a:cubicBezTo>
                  <a:pt x="90" y="202"/>
                  <a:pt x="91" y="202"/>
                  <a:pt x="91" y="202"/>
                </a:cubicBezTo>
                <a:cubicBezTo>
                  <a:pt x="91" y="202"/>
                  <a:pt x="91" y="202"/>
                  <a:pt x="91" y="203"/>
                </a:cubicBezTo>
                <a:cubicBezTo>
                  <a:pt x="91" y="202"/>
                  <a:pt x="92" y="202"/>
                  <a:pt x="91" y="202"/>
                </a:cubicBezTo>
                <a:cubicBezTo>
                  <a:pt x="92" y="201"/>
                  <a:pt x="92" y="202"/>
                  <a:pt x="92" y="201"/>
                </a:cubicBezTo>
                <a:cubicBezTo>
                  <a:pt x="92" y="201"/>
                  <a:pt x="92" y="201"/>
                  <a:pt x="92" y="201"/>
                </a:cubicBezTo>
                <a:cubicBezTo>
                  <a:pt x="92" y="200"/>
                  <a:pt x="92" y="201"/>
                  <a:pt x="93" y="201"/>
                </a:cubicBezTo>
                <a:cubicBezTo>
                  <a:pt x="93" y="200"/>
                  <a:pt x="93" y="200"/>
                  <a:pt x="93" y="200"/>
                </a:cubicBezTo>
                <a:cubicBezTo>
                  <a:pt x="92" y="199"/>
                  <a:pt x="92" y="201"/>
                  <a:pt x="91" y="201"/>
                </a:cubicBezTo>
                <a:close/>
                <a:moveTo>
                  <a:pt x="87" y="202"/>
                </a:moveTo>
                <a:cubicBezTo>
                  <a:pt x="87" y="203"/>
                  <a:pt x="86" y="204"/>
                  <a:pt x="86" y="205"/>
                </a:cubicBezTo>
                <a:cubicBezTo>
                  <a:pt x="88" y="203"/>
                  <a:pt x="89" y="204"/>
                  <a:pt x="90" y="205"/>
                </a:cubicBezTo>
                <a:cubicBezTo>
                  <a:pt x="89" y="204"/>
                  <a:pt x="90" y="204"/>
                  <a:pt x="90" y="204"/>
                </a:cubicBezTo>
                <a:cubicBezTo>
                  <a:pt x="90" y="204"/>
                  <a:pt x="89" y="204"/>
                  <a:pt x="89" y="203"/>
                </a:cubicBezTo>
                <a:cubicBezTo>
                  <a:pt x="89" y="204"/>
                  <a:pt x="89" y="203"/>
                  <a:pt x="88" y="203"/>
                </a:cubicBezTo>
                <a:cubicBezTo>
                  <a:pt x="88" y="203"/>
                  <a:pt x="88" y="203"/>
                  <a:pt x="88" y="203"/>
                </a:cubicBezTo>
                <a:cubicBezTo>
                  <a:pt x="88" y="203"/>
                  <a:pt x="88" y="203"/>
                  <a:pt x="88" y="203"/>
                </a:cubicBezTo>
                <a:cubicBezTo>
                  <a:pt x="88" y="203"/>
                  <a:pt x="88" y="202"/>
                  <a:pt x="89" y="202"/>
                </a:cubicBezTo>
                <a:cubicBezTo>
                  <a:pt x="87" y="202"/>
                  <a:pt x="88" y="201"/>
                  <a:pt x="87" y="202"/>
                </a:cubicBezTo>
                <a:close/>
                <a:moveTo>
                  <a:pt x="64" y="186"/>
                </a:moveTo>
                <a:cubicBezTo>
                  <a:pt x="65" y="186"/>
                  <a:pt x="65" y="186"/>
                  <a:pt x="65" y="186"/>
                </a:cubicBezTo>
                <a:cubicBezTo>
                  <a:pt x="65" y="186"/>
                  <a:pt x="65" y="186"/>
                  <a:pt x="65" y="186"/>
                </a:cubicBezTo>
                <a:cubicBezTo>
                  <a:pt x="65" y="186"/>
                  <a:pt x="65" y="186"/>
                  <a:pt x="65" y="186"/>
                </a:cubicBezTo>
                <a:cubicBezTo>
                  <a:pt x="65" y="186"/>
                  <a:pt x="65" y="186"/>
                  <a:pt x="65" y="186"/>
                </a:cubicBezTo>
                <a:cubicBezTo>
                  <a:pt x="65" y="186"/>
                  <a:pt x="64" y="186"/>
                  <a:pt x="64" y="186"/>
                </a:cubicBezTo>
                <a:close/>
                <a:moveTo>
                  <a:pt x="86" y="208"/>
                </a:moveTo>
                <a:cubicBezTo>
                  <a:pt x="86" y="208"/>
                  <a:pt x="86" y="207"/>
                  <a:pt x="86" y="207"/>
                </a:cubicBezTo>
                <a:cubicBezTo>
                  <a:pt x="85" y="207"/>
                  <a:pt x="87" y="207"/>
                  <a:pt x="87" y="206"/>
                </a:cubicBezTo>
                <a:cubicBezTo>
                  <a:pt x="86" y="206"/>
                  <a:pt x="85" y="208"/>
                  <a:pt x="86" y="208"/>
                </a:cubicBezTo>
                <a:close/>
                <a:moveTo>
                  <a:pt x="84" y="206"/>
                </a:moveTo>
                <a:cubicBezTo>
                  <a:pt x="84" y="206"/>
                  <a:pt x="84" y="207"/>
                  <a:pt x="85" y="206"/>
                </a:cubicBezTo>
                <a:cubicBezTo>
                  <a:pt x="84" y="206"/>
                  <a:pt x="84" y="205"/>
                  <a:pt x="84" y="206"/>
                </a:cubicBezTo>
                <a:cubicBezTo>
                  <a:pt x="84" y="206"/>
                  <a:pt x="83" y="205"/>
                  <a:pt x="84" y="206"/>
                </a:cubicBezTo>
                <a:close/>
                <a:moveTo>
                  <a:pt x="79" y="215"/>
                </a:moveTo>
                <a:cubicBezTo>
                  <a:pt x="79" y="215"/>
                  <a:pt x="79" y="215"/>
                  <a:pt x="80" y="215"/>
                </a:cubicBezTo>
                <a:cubicBezTo>
                  <a:pt x="80" y="214"/>
                  <a:pt x="82" y="213"/>
                  <a:pt x="81" y="212"/>
                </a:cubicBezTo>
                <a:cubicBezTo>
                  <a:pt x="81" y="212"/>
                  <a:pt x="81" y="212"/>
                  <a:pt x="81" y="212"/>
                </a:cubicBezTo>
                <a:cubicBezTo>
                  <a:pt x="81" y="212"/>
                  <a:pt x="80" y="212"/>
                  <a:pt x="80" y="212"/>
                </a:cubicBezTo>
                <a:cubicBezTo>
                  <a:pt x="81" y="212"/>
                  <a:pt x="81" y="212"/>
                  <a:pt x="81" y="213"/>
                </a:cubicBezTo>
                <a:cubicBezTo>
                  <a:pt x="80" y="212"/>
                  <a:pt x="80" y="213"/>
                  <a:pt x="80" y="212"/>
                </a:cubicBezTo>
                <a:cubicBezTo>
                  <a:pt x="79" y="212"/>
                  <a:pt x="79" y="212"/>
                  <a:pt x="79" y="213"/>
                </a:cubicBezTo>
                <a:cubicBezTo>
                  <a:pt x="79" y="214"/>
                  <a:pt x="77" y="216"/>
                  <a:pt x="76" y="217"/>
                </a:cubicBezTo>
                <a:cubicBezTo>
                  <a:pt x="77" y="217"/>
                  <a:pt x="77" y="216"/>
                  <a:pt x="77" y="217"/>
                </a:cubicBezTo>
                <a:cubicBezTo>
                  <a:pt x="77" y="217"/>
                  <a:pt x="77" y="217"/>
                  <a:pt x="77" y="217"/>
                </a:cubicBezTo>
                <a:cubicBezTo>
                  <a:pt x="77" y="217"/>
                  <a:pt x="78" y="216"/>
                  <a:pt x="79" y="216"/>
                </a:cubicBezTo>
                <a:cubicBezTo>
                  <a:pt x="78" y="216"/>
                  <a:pt x="78" y="215"/>
                  <a:pt x="78" y="215"/>
                </a:cubicBezTo>
                <a:cubicBezTo>
                  <a:pt x="79" y="215"/>
                  <a:pt x="78" y="215"/>
                  <a:pt x="79" y="215"/>
                </a:cubicBezTo>
                <a:cubicBezTo>
                  <a:pt x="79" y="215"/>
                  <a:pt x="79" y="215"/>
                  <a:pt x="79" y="215"/>
                </a:cubicBezTo>
                <a:close/>
                <a:moveTo>
                  <a:pt x="74" y="207"/>
                </a:moveTo>
                <a:cubicBezTo>
                  <a:pt x="73" y="207"/>
                  <a:pt x="73" y="208"/>
                  <a:pt x="72" y="207"/>
                </a:cubicBezTo>
                <a:cubicBezTo>
                  <a:pt x="71" y="209"/>
                  <a:pt x="70" y="210"/>
                  <a:pt x="69" y="210"/>
                </a:cubicBezTo>
                <a:cubicBezTo>
                  <a:pt x="68" y="211"/>
                  <a:pt x="69" y="210"/>
                  <a:pt x="69" y="211"/>
                </a:cubicBezTo>
                <a:cubicBezTo>
                  <a:pt x="68" y="211"/>
                  <a:pt x="69" y="212"/>
                  <a:pt x="68" y="212"/>
                </a:cubicBezTo>
                <a:cubicBezTo>
                  <a:pt x="69" y="212"/>
                  <a:pt x="69" y="211"/>
                  <a:pt x="68" y="211"/>
                </a:cubicBezTo>
                <a:cubicBezTo>
                  <a:pt x="68" y="212"/>
                  <a:pt x="67" y="212"/>
                  <a:pt x="68" y="213"/>
                </a:cubicBezTo>
                <a:cubicBezTo>
                  <a:pt x="68" y="213"/>
                  <a:pt x="68" y="213"/>
                  <a:pt x="68" y="213"/>
                </a:cubicBezTo>
                <a:cubicBezTo>
                  <a:pt x="69" y="212"/>
                  <a:pt x="69" y="213"/>
                  <a:pt x="69" y="214"/>
                </a:cubicBezTo>
                <a:cubicBezTo>
                  <a:pt x="70" y="213"/>
                  <a:pt x="70" y="211"/>
                  <a:pt x="71" y="211"/>
                </a:cubicBezTo>
                <a:cubicBezTo>
                  <a:pt x="70" y="211"/>
                  <a:pt x="70" y="212"/>
                  <a:pt x="70" y="212"/>
                </a:cubicBezTo>
                <a:cubicBezTo>
                  <a:pt x="71" y="212"/>
                  <a:pt x="71" y="212"/>
                  <a:pt x="71" y="212"/>
                </a:cubicBezTo>
                <a:cubicBezTo>
                  <a:pt x="71" y="213"/>
                  <a:pt x="70" y="213"/>
                  <a:pt x="71" y="214"/>
                </a:cubicBezTo>
                <a:cubicBezTo>
                  <a:pt x="69" y="213"/>
                  <a:pt x="70" y="215"/>
                  <a:pt x="69" y="216"/>
                </a:cubicBezTo>
                <a:cubicBezTo>
                  <a:pt x="68" y="217"/>
                  <a:pt x="66" y="218"/>
                  <a:pt x="67" y="219"/>
                </a:cubicBezTo>
                <a:cubicBezTo>
                  <a:pt x="65" y="219"/>
                  <a:pt x="64" y="222"/>
                  <a:pt x="62" y="223"/>
                </a:cubicBezTo>
                <a:cubicBezTo>
                  <a:pt x="63" y="223"/>
                  <a:pt x="62" y="223"/>
                  <a:pt x="63" y="223"/>
                </a:cubicBezTo>
                <a:cubicBezTo>
                  <a:pt x="63" y="223"/>
                  <a:pt x="62" y="225"/>
                  <a:pt x="63" y="225"/>
                </a:cubicBezTo>
                <a:cubicBezTo>
                  <a:pt x="63" y="224"/>
                  <a:pt x="63" y="223"/>
                  <a:pt x="64" y="223"/>
                </a:cubicBezTo>
                <a:cubicBezTo>
                  <a:pt x="64" y="221"/>
                  <a:pt x="67" y="221"/>
                  <a:pt x="67" y="219"/>
                </a:cubicBezTo>
                <a:cubicBezTo>
                  <a:pt x="68" y="218"/>
                  <a:pt x="68" y="218"/>
                  <a:pt x="69" y="217"/>
                </a:cubicBezTo>
                <a:cubicBezTo>
                  <a:pt x="69" y="217"/>
                  <a:pt x="68" y="217"/>
                  <a:pt x="69" y="216"/>
                </a:cubicBezTo>
                <a:cubicBezTo>
                  <a:pt x="70" y="217"/>
                  <a:pt x="69" y="216"/>
                  <a:pt x="69" y="216"/>
                </a:cubicBezTo>
                <a:cubicBezTo>
                  <a:pt x="70" y="216"/>
                  <a:pt x="73" y="213"/>
                  <a:pt x="72" y="212"/>
                </a:cubicBezTo>
                <a:cubicBezTo>
                  <a:pt x="73" y="212"/>
                  <a:pt x="73" y="212"/>
                  <a:pt x="73" y="212"/>
                </a:cubicBezTo>
                <a:cubicBezTo>
                  <a:pt x="73" y="211"/>
                  <a:pt x="73" y="210"/>
                  <a:pt x="72" y="210"/>
                </a:cubicBezTo>
                <a:cubicBezTo>
                  <a:pt x="73" y="210"/>
                  <a:pt x="73" y="210"/>
                  <a:pt x="73" y="211"/>
                </a:cubicBezTo>
                <a:cubicBezTo>
                  <a:pt x="72" y="210"/>
                  <a:pt x="72" y="211"/>
                  <a:pt x="72" y="211"/>
                </a:cubicBezTo>
                <a:cubicBezTo>
                  <a:pt x="72" y="210"/>
                  <a:pt x="72" y="209"/>
                  <a:pt x="72" y="209"/>
                </a:cubicBezTo>
                <a:cubicBezTo>
                  <a:pt x="72" y="210"/>
                  <a:pt x="71" y="210"/>
                  <a:pt x="71" y="210"/>
                </a:cubicBezTo>
                <a:cubicBezTo>
                  <a:pt x="72" y="210"/>
                  <a:pt x="71" y="209"/>
                  <a:pt x="72" y="209"/>
                </a:cubicBezTo>
                <a:cubicBezTo>
                  <a:pt x="73" y="209"/>
                  <a:pt x="72" y="207"/>
                  <a:pt x="74" y="208"/>
                </a:cubicBezTo>
                <a:cubicBezTo>
                  <a:pt x="74" y="208"/>
                  <a:pt x="74" y="207"/>
                  <a:pt x="74" y="207"/>
                </a:cubicBezTo>
                <a:close/>
                <a:moveTo>
                  <a:pt x="64" y="211"/>
                </a:moveTo>
                <a:cubicBezTo>
                  <a:pt x="66" y="211"/>
                  <a:pt x="67" y="206"/>
                  <a:pt x="68" y="207"/>
                </a:cubicBezTo>
                <a:cubicBezTo>
                  <a:pt x="68" y="206"/>
                  <a:pt x="70" y="205"/>
                  <a:pt x="69" y="204"/>
                </a:cubicBezTo>
                <a:cubicBezTo>
                  <a:pt x="68" y="206"/>
                  <a:pt x="66" y="208"/>
                  <a:pt x="64" y="211"/>
                </a:cubicBezTo>
                <a:close/>
                <a:moveTo>
                  <a:pt x="73" y="215"/>
                </a:moveTo>
                <a:cubicBezTo>
                  <a:pt x="73" y="215"/>
                  <a:pt x="74" y="214"/>
                  <a:pt x="73" y="214"/>
                </a:cubicBezTo>
                <a:cubicBezTo>
                  <a:pt x="73" y="215"/>
                  <a:pt x="72" y="214"/>
                  <a:pt x="72" y="215"/>
                </a:cubicBezTo>
                <a:cubicBezTo>
                  <a:pt x="72" y="215"/>
                  <a:pt x="71" y="215"/>
                  <a:pt x="71" y="217"/>
                </a:cubicBezTo>
                <a:cubicBezTo>
                  <a:pt x="71" y="217"/>
                  <a:pt x="71" y="217"/>
                  <a:pt x="71" y="217"/>
                </a:cubicBezTo>
                <a:cubicBezTo>
                  <a:pt x="72" y="217"/>
                  <a:pt x="73" y="215"/>
                  <a:pt x="74" y="216"/>
                </a:cubicBezTo>
                <a:cubicBezTo>
                  <a:pt x="74" y="216"/>
                  <a:pt x="74" y="215"/>
                  <a:pt x="75" y="215"/>
                </a:cubicBezTo>
                <a:cubicBezTo>
                  <a:pt x="74" y="214"/>
                  <a:pt x="74" y="214"/>
                  <a:pt x="74" y="213"/>
                </a:cubicBezTo>
                <a:cubicBezTo>
                  <a:pt x="75" y="213"/>
                  <a:pt x="75" y="212"/>
                  <a:pt x="76" y="212"/>
                </a:cubicBezTo>
                <a:cubicBezTo>
                  <a:pt x="75" y="212"/>
                  <a:pt x="76" y="211"/>
                  <a:pt x="76" y="211"/>
                </a:cubicBezTo>
                <a:cubicBezTo>
                  <a:pt x="75" y="211"/>
                  <a:pt x="74" y="213"/>
                  <a:pt x="73" y="214"/>
                </a:cubicBezTo>
                <a:cubicBezTo>
                  <a:pt x="74" y="214"/>
                  <a:pt x="74" y="215"/>
                  <a:pt x="73" y="215"/>
                </a:cubicBezTo>
                <a:close/>
                <a:moveTo>
                  <a:pt x="74" y="210"/>
                </a:moveTo>
                <a:cubicBezTo>
                  <a:pt x="74" y="210"/>
                  <a:pt x="74" y="210"/>
                  <a:pt x="74" y="210"/>
                </a:cubicBezTo>
                <a:cubicBezTo>
                  <a:pt x="75" y="211"/>
                  <a:pt x="75" y="211"/>
                  <a:pt x="75" y="211"/>
                </a:cubicBezTo>
                <a:cubicBezTo>
                  <a:pt x="75" y="210"/>
                  <a:pt x="75" y="210"/>
                  <a:pt x="75" y="210"/>
                </a:cubicBezTo>
                <a:cubicBezTo>
                  <a:pt x="75" y="210"/>
                  <a:pt x="75" y="210"/>
                  <a:pt x="75" y="210"/>
                </a:cubicBezTo>
                <a:cubicBezTo>
                  <a:pt x="75" y="210"/>
                  <a:pt x="74" y="210"/>
                  <a:pt x="74" y="210"/>
                </a:cubicBezTo>
                <a:close/>
                <a:moveTo>
                  <a:pt x="48" y="194"/>
                </a:moveTo>
                <a:cubicBezTo>
                  <a:pt x="47" y="194"/>
                  <a:pt x="49" y="193"/>
                  <a:pt x="48" y="193"/>
                </a:cubicBezTo>
                <a:cubicBezTo>
                  <a:pt x="47" y="193"/>
                  <a:pt x="47" y="195"/>
                  <a:pt x="48" y="194"/>
                </a:cubicBezTo>
                <a:close/>
                <a:moveTo>
                  <a:pt x="75" y="220"/>
                </a:moveTo>
                <a:cubicBezTo>
                  <a:pt x="76" y="219"/>
                  <a:pt x="77" y="219"/>
                  <a:pt x="77" y="217"/>
                </a:cubicBezTo>
                <a:cubicBezTo>
                  <a:pt x="76" y="218"/>
                  <a:pt x="75" y="219"/>
                  <a:pt x="75" y="220"/>
                </a:cubicBezTo>
                <a:close/>
                <a:moveTo>
                  <a:pt x="39" y="198"/>
                </a:moveTo>
                <a:cubicBezTo>
                  <a:pt x="39" y="199"/>
                  <a:pt x="39" y="198"/>
                  <a:pt x="39" y="199"/>
                </a:cubicBezTo>
                <a:cubicBezTo>
                  <a:pt x="40" y="199"/>
                  <a:pt x="40" y="198"/>
                  <a:pt x="40" y="198"/>
                </a:cubicBezTo>
                <a:cubicBezTo>
                  <a:pt x="40" y="198"/>
                  <a:pt x="39" y="198"/>
                  <a:pt x="39" y="198"/>
                </a:cubicBezTo>
                <a:close/>
                <a:moveTo>
                  <a:pt x="67" y="230"/>
                </a:moveTo>
                <a:cubicBezTo>
                  <a:pt x="68" y="230"/>
                  <a:pt x="68" y="229"/>
                  <a:pt x="67" y="229"/>
                </a:cubicBezTo>
                <a:cubicBezTo>
                  <a:pt x="67" y="229"/>
                  <a:pt x="66" y="229"/>
                  <a:pt x="67" y="230"/>
                </a:cubicBezTo>
                <a:cubicBezTo>
                  <a:pt x="67" y="230"/>
                  <a:pt x="67" y="230"/>
                  <a:pt x="67" y="230"/>
                </a:cubicBezTo>
                <a:cubicBezTo>
                  <a:pt x="68" y="230"/>
                  <a:pt x="71" y="228"/>
                  <a:pt x="70" y="227"/>
                </a:cubicBezTo>
                <a:cubicBezTo>
                  <a:pt x="70" y="228"/>
                  <a:pt x="69" y="228"/>
                  <a:pt x="68" y="228"/>
                </a:cubicBezTo>
                <a:cubicBezTo>
                  <a:pt x="68" y="228"/>
                  <a:pt x="67" y="228"/>
                  <a:pt x="68" y="227"/>
                </a:cubicBezTo>
                <a:cubicBezTo>
                  <a:pt x="67" y="228"/>
                  <a:pt x="67" y="229"/>
                  <a:pt x="68" y="229"/>
                </a:cubicBezTo>
                <a:cubicBezTo>
                  <a:pt x="68" y="229"/>
                  <a:pt x="68" y="229"/>
                  <a:pt x="68" y="230"/>
                </a:cubicBezTo>
                <a:cubicBezTo>
                  <a:pt x="68" y="229"/>
                  <a:pt x="67" y="230"/>
                  <a:pt x="67" y="230"/>
                </a:cubicBezTo>
                <a:close/>
                <a:moveTo>
                  <a:pt x="57" y="232"/>
                </a:moveTo>
                <a:cubicBezTo>
                  <a:pt x="56" y="231"/>
                  <a:pt x="57" y="233"/>
                  <a:pt x="56" y="233"/>
                </a:cubicBezTo>
                <a:cubicBezTo>
                  <a:pt x="56" y="233"/>
                  <a:pt x="57" y="233"/>
                  <a:pt x="57" y="232"/>
                </a:cubicBezTo>
                <a:cubicBezTo>
                  <a:pt x="57" y="231"/>
                  <a:pt x="60" y="229"/>
                  <a:pt x="61" y="228"/>
                </a:cubicBezTo>
                <a:cubicBezTo>
                  <a:pt x="60" y="228"/>
                  <a:pt x="60" y="227"/>
                  <a:pt x="60" y="227"/>
                </a:cubicBezTo>
                <a:cubicBezTo>
                  <a:pt x="61" y="227"/>
                  <a:pt x="62" y="226"/>
                  <a:pt x="62" y="226"/>
                </a:cubicBezTo>
                <a:cubicBezTo>
                  <a:pt x="61" y="226"/>
                  <a:pt x="61" y="226"/>
                  <a:pt x="60" y="226"/>
                </a:cubicBezTo>
                <a:cubicBezTo>
                  <a:pt x="61" y="226"/>
                  <a:pt x="61" y="227"/>
                  <a:pt x="61" y="227"/>
                </a:cubicBezTo>
                <a:cubicBezTo>
                  <a:pt x="59" y="228"/>
                  <a:pt x="58" y="230"/>
                  <a:pt x="57" y="232"/>
                </a:cubicBezTo>
                <a:close/>
                <a:moveTo>
                  <a:pt x="66" y="232"/>
                </a:moveTo>
                <a:cubicBezTo>
                  <a:pt x="67" y="232"/>
                  <a:pt x="65" y="232"/>
                  <a:pt x="65" y="231"/>
                </a:cubicBezTo>
                <a:cubicBezTo>
                  <a:pt x="66" y="232"/>
                  <a:pt x="64" y="232"/>
                  <a:pt x="64" y="233"/>
                </a:cubicBezTo>
                <a:cubicBezTo>
                  <a:pt x="65" y="233"/>
                  <a:pt x="65" y="233"/>
                  <a:pt x="66" y="233"/>
                </a:cubicBezTo>
                <a:cubicBezTo>
                  <a:pt x="65" y="232"/>
                  <a:pt x="65" y="233"/>
                  <a:pt x="65" y="233"/>
                </a:cubicBezTo>
                <a:cubicBezTo>
                  <a:pt x="65" y="232"/>
                  <a:pt x="65" y="232"/>
                  <a:pt x="66" y="232"/>
                </a:cubicBezTo>
                <a:cubicBezTo>
                  <a:pt x="66" y="232"/>
                  <a:pt x="66" y="232"/>
                  <a:pt x="66" y="233"/>
                </a:cubicBezTo>
                <a:cubicBezTo>
                  <a:pt x="67" y="232"/>
                  <a:pt x="68" y="232"/>
                  <a:pt x="67" y="231"/>
                </a:cubicBezTo>
                <a:cubicBezTo>
                  <a:pt x="67" y="231"/>
                  <a:pt x="67" y="232"/>
                  <a:pt x="66" y="232"/>
                </a:cubicBezTo>
                <a:close/>
                <a:moveTo>
                  <a:pt x="50" y="233"/>
                </a:moveTo>
                <a:cubicBezTo>
                  <a:pt x="50" y="232"/>
                  <a:pt x="50" y="232"/>
                  <a:pt x="50" y="232"/>
                </a:cubicBezTo>
                <a:cubicBezTo>
                  <a:pt x="49" y="233"/>
                  <a:pt x="49" y="233"/>
                  <a:pt x="49" y="233"/>
                </a:cubicBezTo>
                <a:cubicBezTo>
                  <a:pt x="49" y="233"/>
                  <a:pt x="49" y="233"/>
                  <a:pt x="49" y="233"/>
                </a:cubicBezTo>
                <a:cubicBezTo>
                  <a:pt x="48" y="233"/>
                  <a:pt x="48" y="234"/>
                  <a:pt x="47" y="235"/>
                </a:cubicBezTo>
                <a:cubicBezTo>
                  <a:pt x="48" y="233"/>
                  <a:pt x="49" y="231"/>
                  <a:pt x="50" y="229"/>
                </a:cubicBezTo>
                <a:cubicBezTo>
                  <a:pt x="52" y="228"/>
                  <a:pt x="53" y="226"/>
                  <a:pt x="55" y="224"/>
                </a:cubicBezTo>
                <a:cubicBezTo>
                  <a:pt x="55" y="225"/>
                  <a:pt x="54" y="226"/>
                  <a:pt x="53" y="227"/>
                </a:cubicBezTo>
                <a:cubicBezTo>
                  <a:pt x="52" y="228"/>
                  <a:pt x="53" y="228"/>
                  <a:pt x="52" y="229"/>
                </a:cubicBezTo>
                <a:cubicBezTo>
                  <a:pt x="52" y="229"/>
                  <a:pt x="52" y="230"/>
                  <a:pt x="52" y="229"/>
                </a:cubicBezTo>
                <a:cubicBezTo>
                  <a:pt x="52" y="231"/>
                  <a:pt x="50" y="232"/>
                  <a:pt x="50" y="233"/>
                </a:cubicBezTo>
                <a:close/>
                <a:moveTo>
                  <a:pt x="51" y="231"/>
                </a:moveTo>
                <a:cubicBezTo>
                  <a:pt x="51" y="231"/>
                  <a:pt x="50" y="231"/>
                  <a:pt x="50" y="231"/>
                </a:cubicBezTo>
                <a:cubicBezTo>
                  <a:pt x="50" y="232"/>
                  <a:pt x="50" y="232"/>
                  <a:pt x="51" y="231"/>
                </a:cubicBezTo>
                <a:close/>
                <a:moveTo>
                  <a:pt x="47" y="227"/>
                </a:moveTo>
                <a:cubicBezTo>
                  <a:pt x="47" y="226"/>
                  <a:pt x="48" y="225"/>
                  <a:pt x="48" y="225"/>
                </a:cubicBezTo>
                <a:cubicBezTo>
                  <a:pt x="47" y="225"/>
                  <a:pt x="47" y="225"/>
                  <a:pt x="47" y="225"/>
                </a:cubicBezTo>
                <a:cubicBezTo>
                  <a:pt x="48" y="226"/>
                  <a:pt x="46" y="226"/>
                  <a:pt x="47" y="227"/>
                </a:cubicBezTo>
                <a:close/>
                <a:moveTo>
                  <a:pt x="64" y="239"/>
                </a:moveTo>
                <a:cubicBezTo>
                  <a:pt x="64" y="238"/>
                  <a:pt x="65" y="238"/>
                  <a:pt x="64" y="238"/>
                </a:cubicBezTo>
                <a:cubicBezTo>
                  <a:pt x="64" y="238"/>
                  <a:pt x="64" y="238"/>
                  <a:pt x="64" y="238"/>
                </a:cubicBezTo>
                <a:cubicBezTo>
                  <a:pt x="65" y="238"/>
                  <a:pt x="63" y="239"/>
                  <a:pt x="64" y="239"/>
                </a:cubicBezTo>
                <a:close/>
                <a:moveTo>
                  <a:pt x="54" y="231"/>
                </a:moveTo>
                <a:cubicBezTo>
                  <a:pt x="53" y="232"/>
                  <a:pt x="53" y="232"/>
                  <a:pt x="53" y="232"/>
                </a:cubicBezTo>
                <a:cubicBezTo>
                  <a:pt x="53" y="231"/>
                  <a:pt x="53" y="231"/>
                  <a:pt x="53" y="231"/>
                </a:cubicBezTo>
                <a:cubicBezTo>
                  <a:pt x="53" y="231"/>
                  <a:pt x="52" y="231"/>
                  <a:pt x="52" y="231"/>
                </a:cubicBezTo>
                <a:cubicBezTo>
                  <a:pt x="52" y="232"/>
                  <a:pt x="53" y="232"/>
                  <a:pt x="52" y="232"/>
                </a:cubicBezTo>
                <a:cubicBezTo>
                  <a:pt x="51" y="232"/>
                  <a:pt x="51" y="234"/>
                  <a:pt x="50" y="235"/>
                </a:cubicBezTo>
                <a:cubicBezTo>
                  <a:pt x="50" y="235"/>
                  <a:pt x="51" y="236"/>
                  <a:pt x="51" y="235"/>
                </a:cubicBezTo>
                <a:cubicBezTo>
                  <a:pt x="52" y="235"/>
                  <a:pt x="50" y="235"/>
                  <a:pt x="51" y="235"/>
                </a:cubicBezTo>
                <a:cubicBezTo>
                  <a:pt x="51" y="235"/>
                  <a:pt x="52" y="235"/>
                  <a:pt x="52" y="234"/>
                </a:cubicBezTo>
                <a:cubicBezTo>
                  <a:pt x="51" y="234"/>
                  <a:pt x="51" y="234"/>
                  <a:pt x="51" y="233"/>
                </a:cubicBezTo>
                <a:cubicBezTo>
                  <a:pt x="52" y="233"/>
                  <a:pt x="52" y="232"/>
                  <a:pt x="53" y="232"/>
                </a:cubicBezTo>
                <a:cubicBezTo>
                  <a:pt x="53" y="232"/>
                  <a:pt x="53" y="233"/>
                  <a:pt x="53" y="233"/>
                </a:cubicBezTo>
                <a:cubicBezTo>
                  <a:pt x="54" y="232"/>
                  <a:pt x="54" y="231"/>
                  <a:pt x="53" y="231"/>
                </a:cubicBezTo>
                <a:cubicBezTo>
                  <a:pt x="53" y="231"/>
                  <a:pt x="54" y="231"/>
                  <a:pt x="54" y="231"/>
                </a:cubicBezTo>
                <a:close/>
                <a:moveTo>
                  <a:pt x="53" y="236"/>
                </a:moveTo>
                <a:cubicBezTo>
                  <a:pt x="54" y="237"/>
                  <a:pt x="51" y="238"/>
                  <a:pt x="52" y="239"/>
                </a:cubicBezTo>
                <a:cubicBezTo>
                  <a:pt x="53" y="237"/>
                  <a:pt x="55" y="235"/>
                  <a:pt x="56" y="233"/>
                </a:cubicBezTo>
                <a:cubicBezTo>
                  <a:pt x="55" y="234"/>
                  <a:pt x="55" y="235"/>
                  <a:pt x="54" y="235"/>
                </a:cubicBezTo>
                <a:cubicBezTo>
                  <a:pt x="54" y="236"/>
                  <a:pt x="54" y="236"/>
                  <a:pt x="54" y="235"/>
                </a:cubicBezTo>
                <a:cubicBezTo>
                  <a:pt x="54" y="236"/>
                  <a:pt x="53" y="237"/>
                  <a:pt x="53" y="236"/>
                </a:cubicBezTo>
                <a:close/>
                <a:moveTo>
                  <a:pt x="59" y="240"/>
                </a:moveTo>
                <a:cubicBezTo>
                  <a:pt x="59" y="240"/>
                  <a:pt x="60" y="240"/>
                  <a:pt x="60" y="240"/>
                </a:cubicBezTo>
                <a:cubicBezTo>
                  <a:pt x="60" y="239"/>
                  <a:pt x="60" y="240"/>
                  <a:pt x="59" y="239"/>
                </a:cubicBezTo>
                <a:cubicBezTo>
                  <a:pt x="60" y="239"/>
                  <a:pt x="59" y="239"/>
                  <a:pt x="59" y="239"/>
                </a:cubicBezTo>
                <a:cubicBezTo>
                  <a:pt x="60" y="240"/>
                  <a:pt x="59" y="240"/>
                  <a:pt x="59" y="240"/>
                </a:cubicBezTo>
                <a:close/>
                <a:moveTo>
                  <a:pt x="46" y="234"/>
                </a:moveTo>
                <a:cubicBezTo>
                  <a:pt x="47" y="234"/>
                  <a:pt x="47" y="233"/>
                  <a:pt x="47" y="233"/>
                </a:cubicBezTo>
                <a:cubicBezTo>
                  <a:pt x="46" y="234"/>
                  <a:pt x="46" y="232"/>
                  <a:pt x="46" y="233"/>
                </a:cubicBezTo>
                <a:cubicBezTo>
                  <a:pt x="46" y="233"/>
                  <a:pt x="46" y="233"/>
                  <a:pt x="46" y="233"/>
                </a:cubicBezTo>
                <a:cubicBezTo>
                  <a:pt x="46" y="233"/>
                  <a:pt x="46" y="234"/>
                  <a:pt x="46" y="234"/>
                </a:cubicBezTo>
                <a:close/>
                <a:moveTo>
                  <a:pt x="48" y="236"/>
                </a:moveTo>
                <a:cubicBezTo>
                  <a:pt x="48" y="237"/>
                  <a:pt x="49" y="237"/>
                  <a:pt x="49" y="238"/>
                </a:cubicBezTo>
                <a:cubicBezTo>
                  <a:pt x="49" y="237"/>
                  <a:pt x="51" y="237"/>
                  <a:pt x="51" y="236"/>
                </a:cubicBezTo>
                <a:cubicBezTo>
                  <a:pt x="50" y="236"/>
                  <a:pt x="50" y="236"/>
                  <a:pt x="49" y="237"/>
                </a:cubicBezTo>
                <a:cubicBezTo>
                  <a:pt x="49" y="236"/>
                  <a:pt x="50" y="236"/>
                  <a:pt x="49" y="235"/>
                </a:cubicBezTo>
                <a:cubicBezTo>
                  <a:pt x="49" y="236"/>
                  <a:pt x="49" y="236"/>
                  <a:pt x="48" y="236"/>
                </a:cubicBezTo>
                <a:close/>
                <a:moveTo>
                  <a:pt x="24" y="224"/>
                </a:moveTo>
                <a:cubicBezTo>
                  <a:pt x="24" y="223"/>
                  <a:pt x="24" y="224"/>
                  <a:pt x="25" y="223"/>
                </a:cubicBezTo>
                <a:cubicBezTo>
                  <a:pt x="24" y="223"/>
                  <a:pt x="24" y="223"/>
                  <a:pt x="23" y="223"/>
                </a:cubicBezTo>
                <a:cubicBezTo>
                  <a:pt x="24" y="224"/>
                  <a:pt x="24" y="223"/>
                  <a:pt x="24" y="224"/>
                </a:cubicBezTo>
                <a:cubicBezTo>
                  <a:pt x="24" y="224"/>
                  <a:pt x="24" y="224"/>
                  <a:pt x="24" y="224"/>
                </a:cubicBezTo>
                <a:close/>
                <a:moveTo>
                  <a:pt x="17" y="230"/>
                </a:moveTo>
                <a:cubicBezTo>
                  <a:pt x="18" y="228"/>
                  <a:pt x="19" y="228"/>
                  <a:pt x="19" y="227"/>
                </a:cubicBezTo>
                <a:cubicBezTo>
                  <a:pt x="19" y="227"/>
                  <a:pt x="16" y="229"/>
                  <a:pt x="17" y="230"/>
                </a:cubicBezTo>
                <a:close/>
                <a:moveTo>
                  <a:pt x="45" y="246"/>
                </a:moveTo>
                <a:cubicBezTo>
                  <a:pt x="45" y="246"/>
                  <a:pt x="46" y="247"/>
                  <a:pt x="46" y="247"/>
                </a:cubicBezTo>
                <a:cubicBezTo>
                  <a:pt x="45" y="247"/>
                  <a:pt x="45" y="248"/>
                  <a:pt x="45" y="248"/>
                </a:cubicBezTo>
                <a:cubicBezTo>
                  <a:pt x="46" y="248"/>
                  <a:pt x="46" y="247"/>
                  <a:pt x="47" y="247"/>
                </a:cubicBezTo>
                <a:cubicBezTo>
                  <a:pt x="47" y="247"/>
                  <a:pt x="47" y="247"/>
                  <a:pt x="47" y="247"/>
                </a:cubicBezTo>
                <a:cubicBezTo>
                  <a:pt x="46" y="247"/>
                  <a:pt x="46" y="245"/>
                  <a:pt x="45" y="246"/>
                </a:cubicBezTo>
                <a:close/>
                <a:moveTo>
                  <a:pt x="19" y="231"/>
                </a:moveTo>
                <a:cubicBezTo>
                  <a:pt x="19" y="231"/>
                  <a:pt x="18" y="231"/>
                  <a:pt x="18" y="231"/>
                </a:cubicBezTo>
                <a:cubicBezTo>
                  <a:pt x="19" y="232"/>
                  <a:pt x="19" y="230"/>
                  <a:pt x="18" y="230"/>
                </a:cubicBezTo>
                <a:cubicBezTo>
                  <a:pt x="18" y="231"/>
                  <a:pt x="19" y="230"/>
                  <a:pt x="19" y="231"/>
                </a:cubicBezTo>
                <a:close/>
                <a:moveTo>
                  <a:pt x="18" y="232"/>
                </a:moveTo>
                <a:cubicBezTo>
                  <a:pt x="18" y="234"/>
                  <a:pt x="17" y="234"/>
                  <a:pt x="17" y="235"/>
                </a:cubicBezTo>
                <a:cubicBezTo>
                  <a:pt x="17" y="235"/>
                  <a:pt x="17" y="234"/>
                  <a:pt x="18" y="234"/>
                </a:cubicBezTo>
                <a:cubicBezTo>
                  <a:pt x="18" y="233"/>
                  <a:pt x="19" y="232"/>
                  <a:pt x="18" y="232"/>
                </a:cubicBezTo>
                <a:cubicBezTo>
                  <a:pt x="17" y="232"/>
                  <a:pt x="18" y="233"/>
                  <a:pt x="18" y="232"/>
                </a:cubicBezTo>
                <a:close/>
                <a:moveTo>
                  <a:pt x="4" y="256"/>
                </a:moveTo>
                <a:cubicBezTo>
                  <a:pt x="5" y="255"/>
                  <a:pt x="5" y="254"/>
                  <a:pt x="6" y="253"/>
                </a:cubicBezTo>
                <a:cubicBezTo>
                  <a:pt x="5" y="254"/>
                  <a:pt x="4" y="255"/>
                  <a:pt x="4" y="256"/>
                </a:cubicBezTo>
                <a:close/>
                <a:moveTo>
                  <a:pt x="5" y="258"/>
                </a:moveTo>
                <a:cubicBezTo>
                  <a:pt x="6" y="257"/>
                  <a:pt x="6" y="258"/>
                  <a:pt x="6" y="257"/>
                </a:cubicBezTo>
                <a:cubicBezTo>
                  <a:pt x="6" y="257"/>
                  <a:pt x="6" y="256"/>
                  <a:pt x="6" y="257"/>
                </a:cubicBezTo>
                <a:cubicBezTo>
                  <a:pt x="6" y="257"/>
                  <a:pt x="6" y="257"/>
                  <a:pt x="6" y="257"/>
                </a:cubicBezTo>
                <a:cubicBezTo>
                  <a:pt x="5" y="257"/>
                  <a:pt x="5" y="257"/>
                  <a:pt x="5" y="258"/>
                </a:cubicBezTo>
                <a:close/>
                <a:moveTo>
                  <a:pt x="810" y="264"/>
                </a:moveTo>
                <a:cubicBezTo>
                  <a:pt x="810" y="263"/>
                  <a:pt x="808" y="261"/>
                  <a:pt x="809" y="261"/>
                </a:cubicBezTo>
                <a:cubicBezTo>
                  <a:pt x="810" y="263"/>
                  <a:pt x="809" y="259"/>
                  <a:pt x="809" y="258"/>
                </a:cubicBezTo>
                <a:cubicBezTo>
                  <a:pt x="810" y="258"/>
                  <a:pt x="811" y="261"/>
                  <a:pt x="811" y="261"/>
                </a:cubicBezTo>
                <a:cubicBezTo>
                  <a:pt x="809" y="256"/>
                  <a:pt x="809" y="255"/>
                  <a:pt x="807" y="251"/>
                </a:cubicBezTo>
                <a:cubicBezTo>
                  <a:pt x="808" y="254"/>
                  <a:pt x="807" y="252"/>
                  <a:pt x="806" y="253"/>
                </a:cubicBezTo>
                <a:cubicBezTo>
                  <a:pt x="806" y="253"/>
                  <a:pt x="807" y="260"/>
                  <a:pt x="805" y="261"/>
                </a:cubicBezTo>
                <a:cubicBezTo>
                  <a:pt x="805" y="261"/>
                  <a:pt x="804" y="259"/>
                  <a:pt x="804" y="259"/>
                </a:cubicBezTo>
                <a:cubicBezTo>
                  <a:pt x="803" y="261"/>
                  <a:pt x="804" y="266"/>
                  <a:pt x="801" y="262"/>
                </a:cubicBezTo>
                <a:cubicBezTo>
                  <a:pt x="805" y="271"/>
                  <a:pt x="805" y="267"/>
                  <a:pt x="806" y="266"/>
                </a:cubicBezTo>
                <a:cubicBezTo>
                  <a:pt x="806" y="266"/>
                  <a:pt x="810" y="269"/>
                  <a:pt x="808" y="265"/>
                </a:cubicBezTo>
                <a:cubicBezTo>
                  <a:pt x="809" y="266"/>
                  <a:pt x="810" y="269"/>
                  <a:pt x="810" y="268"/>
                </a:cubicBezTo>
                <a:cubicBezTo>
                  <a:pt x="811" y="267"/>
                  <a:pt x="808" y="263"/>
                  <a:pt x="810" y="264"/>
                </a:cubicBezTo>
                <a:close/>
                <a:moveTo>
                  <a:pt x="440" y="4"/>
                </a:moveTo>
                <a:cubicBezTo>
                  <a:pt x="437" y="3"/>
                  <a:pt x="437" y="4"/>
                  <a:pt x="434" y="4"/>
                </a:cubicBezTo>
                <a:cubicBezTo>
                  <a:pt x="434" y="3"/>
                  <a:pt x="433" y="3"/>
                  <a:pt x="433" y="3"/>
                </a:cubicBezTo>
                <a:cubicBezTo>
                  <a:pt x="435" y="3"/>
                  <a:pt x="437" y="3"/>
                  <a:pt x="438" y="2"/>
                </a:cubicBezTo>
                <a:cubicBezTo>
                  <a:pt x="434" y="2"/>
                  <a:pt x="429" y="3"/>
                  <a:pt x="425" y="3"/>
                </a:cubicBezTo>
                <a:cubicBezTo>
                  <a:pt x="428" y="3"/>
                  <a:pt x="433" y="4"/>
                  <a:pt x="437" y="4"/>
                </a:cubicBezTo>
                <a:cubicBezTo>
                  <a:pt x="436" y="4"/>
                  <a:pt x="434" y="4"/>
                  <a:pt x="434" y="4"/>
                </a:cubicBezTo>
                <a:cubicBezTo>
                  <a:pt x="439" y="4"/>
                  <a:pt x="441" y="4"/>
                  <a:pt x="443" y="5"/>
                </a:cubicBezTo>
                <a:cubicBezTo>
                  <a:pt x="442" y="4"/>
                  <a:pt x="446" y="5"/>
                  <a:pt x="446" y="5"/>
                </a:cubicBezTo>
                <a:cubicBezTo>
                  <a:pt x="444" y="4"/>
                  <a:pt x="444" y="5"/>
                  <a:pt x="440" y="4"/>
                </a:cubicBezTo>
                <a:close/>
                <a:moveTo>
                  <a:pt x="399" y="5"/>
                </a:moveTo>
                <a:cubicBezTo>
                  <a:pt x="398" y="4"/>
                  <a:pt x="401" y="4"/>
                  <a:pt x="398" y="4"/>
                </a:cubicBezTo>
                <a:cubicBezTo>
                  <a:pt x="393" y="5"/>
                  <a:pt x="386" y="4"/>
                  <a:pt x="382" y="5"/>
                </a:cubicBezTo>
                <a:cubicBezTo>
                  <a:pt x="385" y="5"/>
                  <a:pt x="389" y="5"/>
                  <a:pt x="390" y="6"/>
                </a:cubicBezTo>
                <a:cubicBezTo>
                  <a:pt x="395" y="5"/>
                  <a:pt x="398" y="6"/>
                  <a:pt x="400" y="5"/>
                </a:cubicBezTo>
                <a:lnTo>
                  <a:pt x="399" y="5"/>
                </a:lnTo>
                <a:close/>
                <a:moveTo>
                  <a:pt x="142" y="101"/>
                </a:moveTo>
                <a:cubicBezTo>
                  <a:pt x="142" y="102"/>
                  <a:pt x="141" y="103"/>
                  <a:pt x="143" y="102"/>
                </a:cubicBezTo>
                <a:cubicBezTo>
                  <a:pt x="147" y="98"/>
                  <a:pt x="152" y="95"/>
                  <a:pt x="156" y="91"/>
                </a:cubicBezTo>
                <a:cubicBezTo>
                  <a:pt x="154" y="92"/>
                  <a:pt x="153" y="93"/>
                  <a:pt x="152" y="94"/>
                </a:cubicBezTo>
                <a:cubicBezTo>
                  <a:pt x="153" y="93"/>
                  <a:pt x="154" y="92"/>
                  <a:pt x="154" y="91"/>
                </a:cubicBezTo>
                <a:cubicBezTo>
                  <a:pt x="149" y="95"/>
                  <a:pt x="141" y="101"/>
                  <a:pt x="134" y="107"/>
                </a:cubicBezTo>
                <a:cubicBezTo>
                  <a:pt x="135" y="107"/>
                  <a:pt x="140" y="103"/>
                  <a:pt x="142" y="101"/>
                </a:cubicBezTo>
                <a:close/>
                <a:moveTo>
                  <a:pt x="84" y="158"/>
                </a:moveTo>
                <a:cubicBezTo>
                  <a:pt x="84" y="159"/>
                  <a:pt x="84" y="160"/>
                  <a:pt x="83" y="160"/>
                </a:cubicBezTo>
                <a:cubicBezTo>
                  <a:pt x="83" y="161"/>
                  <a:pt x="83" y="162"/>
                  <a:pt x="84" y="161"/>
                </a:cubicBezTo>
                <a:cubicBezTo>
                  <a:pt x="84" y="161"/>
                  <a:pt x="84" y="161"/>
                  <a:pt x="84" y="161"/>
                </a:cubicBezTo>
                <a:cubicBezTo>
                  <a:pt x="84" y="160"/>
                  <a:pt x="84" y="160"/>
                  <a:pt x="84" y="160"/>
                </a:cubicBezTo>
                <a:cubicBezTo>
                  <a:pt x="85" y="160"/>
                  <a:pt x="84" y="161"/>
                  <a:pt x="85" y="161"/>
                </a:cubicBezTo>
                <a:cubicBezTo>
                  <a:pt x="85" y="160"/>
                  <a:pt x="86" y="160"/>
                  <a:pt x="85" y="160"/>
                </a:cubicBezTo>
                <a:cubicBezTo>
                  <a:pt x="85" y="160"/>
                  <a:pt x="85" y="160"/>
                  <a:pt x="85" y="160"/>
                </a:cubicBezTo>
                <a:cubicBezTo>
                  <a:pt x="85" y="160"/>
                  <a:pt x="85" y="159"/>
                  <a:pt x="85" y="159"/>
                </a:cubicBezTo>
                <a:cubicBezTo>
                  <a:pt x="85" y="159"/>
                  <a:pt x="86" y="159"/>
                  <a:pt x="87" y="158"/>
                </a:cubicBezTo>
                <a:cubicBezTo>
                  <a:pt x="85" y="159"/>
                  <a:pt x="86" y="157"/>
                  <a:pt x="84" y="158"/>
                </a:cubicBezTo>
                <a:close/>
                <a:moveTo>
                  <a:pt x="103" y="180"/>
                </a:moveTo>
                <a:cubicBezTo>
                  <a:pt x="102" y="180"/>
                  <a:pt x="102" y="181"/>
                  <a:pt x="102" y="181"/>
                </a:cubicBezTo>
                <a:cubicBezTo>
                  <a:pt x="102" y="181"/>
                  <a:pt x="103" y="181"/>
                  <a:pt x="103" y="181"/>
                </a:cubicBezTo>
                <a:cubicBezTo>
                  <a:pt x="103" y="181"/>
                  <a:pt x="102" y="181"/>
                  <a:pt x="103" y="182"/>
                </a:cubicBezTo>
                <a:cubicBezTo>
                  <a:pt x="103" y="182"/>
                  <a:pt x="103" y="181"/>
                  <a:pt x="104" y="181"/>
                </a:cubicBezTo>
                <a:cubicBezTo>
                  <a:pt x="103" y="182"/>
                  <a:pt x="103" y="182"/>
                  <a:pt x="103" y="183"/>
                </a:cubicBezTo>
                <a:cubicBezTo>
                  <a:pt x="103" y="182"/>
                  <a:pt x="104" y="182"/>
                  <a:pt x="104" y="181"/>
                </a:cubicBezTo>
                <a:cubicBezTo>
                  <a:pt x="103" y="182"/>
                  <a:pt x="104" y="180"/>
                  <a:pt x="103" y="180"/>
                </a:cubicBezTo>
                <a:close/>
                <a:moveTo>
                  <a:pt x="77" y="160"/>
                </a:moveTo>
                <a:cubicBezTo>
                  <a:pt x="79" y="161"/>
                  <a:pt x="79" y="158"/>
                  <a:pt x="80" y="158"/>
                </a:cubicBezTo>
                <a:cubicBezTo>
                  <a:pt x="80" y="157"/>
                  <a:pt x="80" y="157"/>
                  <a:pt x="80" y="157"/>
                </a:cubicBezTo>
                <a:cubicBezTo>
                  <a:pt x="79" y="157"/>
                  <a:pt x="78" y="159"/>
                  <a:pt x="77" y="160"/>
                </a:cubicBezTo>
                <a:close/>
                <a:moveTo>
                  <a:pt x="81" y="163"/>
                </a:moveTo>
                <a:cubicBezTo>
                  <a:pt x="81" y="163"/>
                  <a:pt x="81" y="164"/>
                  <a:pt x="81" y="164"/>
                </a:cubicBezTo>
                <a:cubicBezTo>
                  <a:pt x="81" y="164"/>
                  <a:pt x="80" y="165"/>
                  <a:pt x="80" y="165"/>
                </a:cubicBezTo>
                <a:cubicBezTo>
                  <a:pt x="82" y="164"/>
                  <a:pt x="83" y="163"/>
                  <a:pt x="83" y="162"/>
                </a:cubicBezTo>
                <a:cubicBezTo>
                  <a:pt x="83" y="161"/>
                  <a:pt x="83" y="161"/>
                  <a:pt x="82" y="161"/>
                </a:cubicBezTo>
                <a:cubicBezTo>
                  <a:pt x="81" y="161"/>
                  <a:pt x="82" y="163"/>
                  <a:pt x="81" y="163"/>
                </a:cubicBezTo>
                <a:close/>
                <a:moveTo>
                  <a:pt x="95" y="192"/>
                </a:moveTo>
                <a:cubicBezTo>
                  <a:pt x="95" y="192"/>
                  <a:pt x="95" y="192"/>
                  <a:pt x="94" y="192"/>
                </a:cubicBezTo>
                <a:cubicBezTo>
                  <a:pt x="94" y="192"/>
                  <a:pt x="94" y="193"/>
                  <a:pt x="94" y="193"/>
                </a:cubicBezTo>
                <a:cubicBezTo>
                  <a:pt x="93" y="193"/>
                  <a:pt x="93" y="194"/>
                  <a:pt x="94" y="194"/>
                </a:cubicBezTo>
                <a:cubicBezTo>
                  <a:pt x="93" y="194"/>
                  <a:pt x="91" y="196"/>
                  <a:pt x="91" y="197"/>
                </a:cubicBezTo>
                <a:cubicBezTo>
                  <a:pt x="91" y="197"/>
                  <a:pt x="91" y="197"/>
                  <a:pt x="91" y="197"/>
                </a:cubicBezTo>
                <a:cubicBezTo>
                  <a:pt x="91" y="198"/>
                  <a:pt x="90" y="198"/>
                  <a:pt x="90" y="199"/>
                </a:cubicBezTo>
                <a:cubicBezTo>
                  <a:pt x="91" y="197"/>
                  <a:pt x="92" y="197"/>
                  <a:pt x="93" y="197"/>
                </a:cubicBezTo>
                <a:cubicBezTo>
                  <a:pt x="93" y="197"/>
                  <a:pt x="93" y="197"/>
                  <a:pt x="93" y="196"/>
                </a:cubicBezTo>
                <a:cubicBezTo>
                  <a:pt x="93" y="196"/>
                  <a:pt x="94" y="195"/>
                  <a:pt x="94" y="195"/>
                </a:cubicBezTo>
                <a:cubicBezTo>
                  <a:pt x="94" y="195"/>
                  <a:pt x="94" y="195"/>
                  <a:pt x="94" y="196"/>
                </a:cubicBezTo>
                <a:cubicBezTo>
                  <a:pt x="95" y="194"/>
                  <a:pt x="95" y="192"/>
                  <a:pt x="96" y="193"/>
                </a:cubicBezTo>
                <a:cubicBezTo>
                  <a:pt x="96" y="193"/>
                  <a:pt x="96" y="193"/>
                  <a:pt x="96" y="193"/>
                </a:cubicBezTo>
                <a:cubicBezTo>
                  <a:pt x="97" y="193"/>
                  <a:pt x="97" y="193"/>
                  <a:pt x="97" y="192"/>
                </a:cubicBezTo>
                <a:cubicBezTo>
                  <a:pt x="96" y="193"/>
                  <a:pt x="97" y="192"/>
                  <a:pt x="96" y="192"/>
                </a:cubicBezTo>
                <a:cubicBezTo>
                  <a:pt x="96" y="193"/>
                  <a:pt x="96" y="192"/>
                  <a:pt x="95" y="192"/>
                </a:cubicBezTo>
                <a:close/>
                <a:moveTo>
                  <a:pt x="65" y="175"/>
                </a:moveTo>
                <a:cubicBezTo>
                  <a:pt x="64" y="175"/>
                  <a:pt x="64" y="175"/>
                  <a:pt x="63" y="175"/>
                </a:cubicBezTo>
                <a:cubicBezTo>
                  <a:pt x="63" y="175"/>
                  <a:pt x="63" y="175"/>
                  <a:pt x="63" y="176"/>
                </a:cubicBezTo>
                <a:cubicBezTo>
                  <a:pt x="64" y="176"/>
                  <a:pt x="64" y="176"/>
                  <a:pt x="64" y="177"/>
                </a:cubicBezTo>
                <a:cubicBezTo>
                  <a:pt x="65" y="175"/>
                  <a:pt x="66" y="175"/>
                  <a:pt x="67" y="173"/>
                </a:cubicBezTo>
                <a:cubicBezTo>
                  <a:pt x="65" y="173"/>
                  <a:pt x="66" y="174"/>
                  <a:pt x="65" y="175"/>
                </a:cubicBezTo>
                <a:close/>
                <a:moveTo>
                  <a:pt x="45" y="240"/>
                </a:moveTo>
                <a:cubicBezTo>
                  <a:pt x="46" y="241"/>
                  <a:pt x="46" y="241"/>
                  <a:pt x="46" y="241"/>
                </a:cubicBezTo>
                <a:cubicBezTo>
                  <a:pt x="45" y="241"/>
                  <a:pt x="45" y="242"/>
                  <a:pt x="44" y="243"/>
                </a:cubicBezTo>
                <a:cubicBezTo>
                  <a:pt x="44" y="243"/>
                  <a:pt x="43" y="243"/>
                  <a:pt x="43" y="243"/>
                </a:cubicBezTo>
                <a:cubicBezTo>
                  <a:pt x="43" y="244"/>
                  <a:pt x="43" y="244"/>
                  <a:pt x="42" y="245"/>
                </a:cubicBezTo>
                <a:cubicBezTo>
                  <a:pt x="43" y="245"/>
                  <a:pt x="43" y="245"/>
                  <a:pt x="44" y="244"/>
                </a:cubicBezTo>
                <a:cubicBezTo>
                  <a:pt x="44" y="244"/>
                  <a:pt x="44" y="244"/>
                  <a:pt x="44" y="244"/>
                </a:cubicBezTo>
                <a:cubicBezTo>
                  <a:pt x="44" y="244"/>
                  <a:pt x="45" y="243"/>
                  <a:pt x="45" y="244"/>
                </a:cubicBezTo>
                <a:cubicBezTo>
                  <a:pt x="45" y="241"/>
                  <a:pt x="47" y="241"/>
                  <a:pt x="48" y="239"/>
                </a:cubicBezTo>
                <a:cubicBezTo>
                  <a:pt x="47" y="238"/>
                  <a:pt x="48" y="238"/>
                  <a:pt x="48" y="237"/>
                </a:cubicBezTo>
                <a:cubicBezTo>
                  <a:pt x="47" y="238"/>
                  <a:pt x="47" y="240"/>
                  <a:pt x="45" y="240"/>
                </a:cubicBezTo>
                <a:close/>
                <a:moveTo>
                  <a:pt x="820" y="180"/>
                </a:moveTo>
                <a:cubicBezTo>
                  <a:pt x="820" y="181"/>
                  <a:pt x="820" y="181"/>
                  <a:pt x="820" y="181"/>
                </a:cubicBezTo>
                <a:cubicBezTo>
                  <a:pt x="821" y="181"/>
                  <a:pt x="820" y="180"/>
                  <a:pt x="820" y="180"/>
                </a:cubicBezTo>
                <a:close/>
                <a:moveTo>
                  <a:pt x="866" y="171"/>
                </a:moveTo>
                <a:cubicBezTo>
                  <a:pt x="865" y="171"/>
                  <a:pt x="865" y="172"/>
                  <a:pt x="865" y="172"/>
                </a:cubicBezTo>
                <a:cubicBezTo>
                  <a:pt x="865" y="172"/>
                  <a:pt x="866" y="172"/>
                  <a:pt x="866" y="171"/>
                </a:cubicBezTo>
                <a:close/>
                <a:moveTo>
                  <a:pt x="867" y="170"/>
                </a:moveTo>
                <a:cubicBezTo>
                  <a:pt x="867" y="170"/>
                  <a:pt x="866" y="171"/>
                  <a:pt x="866" y="171"/>
                </a:cubicBezTo>
                <a:cubicBezTo>
                  <a:pt x="867" y="171"/>
                  <a:pt x="867" y="170"/>
                  <a:pt x="867" y="170"/>
                </a:cubicBezTo>
                <a:close/>
                <a:moveTo>
                  <a:pt x="861" y="164"/>
                </a:moveTo>
                <a:cubicBezTo>
                  <a:pt x="861" y="164"/>
                  <a:pt x="861" y="165"/>
                  <a:pt x="861" y="165"/>
                </a:cubicBezTo>
                <a:cubicBezTo>
                  <a:pt x="861" y="164"/>
                  <a:pt x="861" y="164"/>
                  <a:pt x="861" y="164"/>
                </a:cubicBezTo>
                <a:close/>
                <a:moveTo>
                  <a:pt x="868" y="162"/>
                </a:moveTo>
                <a:cubicBezTo>
                  <a:pt x="868" y="163"/>
                  <a:pt x="868" y="163"/>
                  <a:pt x="868" y="164"/>
                </a:cubicBezTo>
                <a:cubicBezTo>
                  <a:pt x="868" y="163"/>
                  <a:pt x="868" y="162"/>
                  <a:pt x="868" y="162"/>
                </a:cubicBezTo>
                <a:close/>
                <a:moveTo>
                  <a:pt x="837" y="147"/>
                </a:moveTo>
                <a:cubicBezTo>
                  <a:pt x="837" y="148"/>
                  <a:pt x="837" y="150"/>
                  <a:pt x="836" y="151"/>
                </a:cubicBezTo>
                <a:cubicBezTo>
                  <a:pt x="837" y="150"/>
                  <a:pt x="837" y="148"/>
                  <a:pt x="837" y="147"/>
                </a:cubicBezTo>
                <a:close/>
                <a:moveTo>
                  <a:pt x="852" y="150"/>
                </a:moveTo>
                <a:cubicBezTo>
                  <a:pt x="852" y="149"/>
                  <a:pt x="852" y="149"/>
                  <a:pt x="852" y="149"/>
                </a:cubicBezTo>
                <a:cubicBezTo>
                  <a:pt x="852" y="148"/>
                  <a:pt x="853" y="145"/>
                  <a:pt x="852" y="146"/>
                </a:cubicBezTo>
                <a:cubicBezTo>
                  <a:pt x="852" y="147"/>
                  <a:pt x="851" y="150"/>
                  <a:pt x="851" y="151"/>
                </a:cubicBezTo>
                <a:cubicBezTo>
                  <a:pt x="852" y="151"/>
                  <a:pt x="852" y="150"/>
                  <a:pt x="852" y="150"/>
                </a:cubicBezTo>
                <a:close/>
                <a:moveTo>
                  <a:pt x="857" y="134"/>
                </a:moveTo>
                <a:cubicBezTo>
                  <a:pt x="857" y="134"/>
                  <a:pt x="857" y="134"/>
                  <a:pt x="857" y="134"/>
                </a:cubicBezTo>
                <a:cubicBezTo>
                  <a:pt x="857" y="135"/>
                  <a:pt x="857" y="135"/>
                  <a:pt x="857" y="135"/>
                </a:cubicBezTo>
                <a:lnTo>
                  <a:pt x="857" y="134"/>
                </a:lnTo>
                <a:close/>
                <a:moveTo>
                  <a:pt x="855" y="121"/>
                </a:moveTo>
                <a:cubicBezTo>
                  <a:pt x="855" y="119"/>
                  <a:pt x="855" y="121"/>
                  <a:pt x="855" y="122"/>
                </a:cubicBezTo>
                <a:cubicBezTo>
                  <a:pt x="854" y="122"/>
                  <a:pt x="855" y="122"/>
                  <a:pt x="855" y="122"/>
                </a:cubicBezTo>
                <a:cubicBezTo>
                  <a:pt x="854" y="123"/>
                  <a:pt x="853" y="126"/>
                  <a:pt x="854" y="127"/>
                </a:cubicBezTo>
                <a:cubicBezTo>
                  <a:pt x="854" y="125"/>
                  <a:pt x="855" y="123"/>
                  <a:pt x="855" y="121"/>
                </a:cubicBezTo>
                <a:close/>
                <a:moveTo>
                  <a:pt x="861" y="127"/>
                </a:moveTo>
                <a:cubicBezTo>
                  <a:pt x="861" y="127"/>
                  <a:pt x="861" y="128"/>
                  <a:pt x="861" y="128"/>
                </a:cubicBezTo>
                <a:cubicBezTo>
                  <a:pt x="862" y="128"/>
                  <a:pt x="862" y="127"/>
                  <a:pt x="861" y="127"/>
                </a:cubicBezTo>
                <a:close/>
                <a:moveTo>
                  <a:pt x="843" y="120"/>
                </a:moveTo>
                <a:cubicBezTo>
                  <a:pt x="843" y="121"/>
                  <a:pt x="842" y="121"/>
                  <a:pt x="842" y="122"/>
                </a:cubicBezTo>
                <a:cubicBezTo>
                  <a:pt x="843" y="121"/>
                  <a:pt x="843" y="120"/>
                  <a:pt x="843" y="120"/>
                </a:cubicBezTo>
                <a:close/>
                <a:moveTo>
                  <a:pt x="859" y="124"/>
                </a:moveTo>
                <a:cubicBezTo>
                  <a:pt x="859" y="125"/>
                  <a:pt x="859" y="126"/>
                  <a:pt x="859" y="126"/>
                </a:cubicBezTo>
                <a:cubicBezTo>
                  <a:pt x="859" y="125"/>
                  <a:pt x="860" y="124"/>
                  <a:pt x="859" y="124"/>
                </a:cubicBezTo>
                <a:close/>
                <a:moveTo>
                  <a:pt x="862" y="124"/>
                </a:moveTo>
                <a:cubicBezTo>
                  <a:pt x="862" y="124"/>
                  <a:pt x="861" y="125"/>
                  <a:pt x="862" y="126"/>
                </a:cubicBezTo>
                <a:cubicBezTo>
                  <a:pt x="862" y="125"/>
                  <a:pt x="862" y="124"/>
                  <a:pt x="862" y="124"/>
                </a:cubicBezTo>
                <a:close/>
                <a:moveTo>
                  <a:pt x="839" y="118"/>
                </a:moveTo>
                <a:cubicBezTo>
                  <a:pt x="839" y="118"/>
                  <a:pt x="839" y="119"/>
                  <a:pt x="839" y="119"/>
                </a:cubicBezTo>
                <a:cubicBezTo>
                  <a:pt x="839" y="119"/>
                  <a:pt x="839" y="118"/>
                  <a:pt x="839" y="118"/>
                </a:cubicBezTo>
                <a:close/>
                <a:moveTo>
                  <a:pt x="844" y="116"/>
                </a:moveTo>
                <a:cubicBezTo>
                  <a:pt x="843" y="117"/>
                  <a:pt x="843" y="119"/>
                  <a:pt x="843" y="119"/>
                </a:cubicBezTo>
                <a:cubicBezTo>
                  <a:pt x="843" y="118"/>
                  <a:pt x="844" y="117"/>
                  <a:pt x="844" y="116"/>
                </a:cubicBezTo>
                <a:close/>
                <a:moveTo>
                  <a:pt x="862" y="120"/>
                </a:moveTo>
                <a:cubicBezTo>
                  <a:pt x="862" y="121"/>
                  <a:pt x="861" y="122"/>
                  <a:pt x="862" y="123"/>
                </a:cubicBezTo>
                <a:cubicBezTo>
                  <a:pt x="862" y="122"/>
                  <a:pt x="863" y="121"/>
                  <a:pt x="862" y="120"/>
                </a:cubicBezTo>
                <a:close/>
                <a:moveTo>
                  <a:pt x="855" y="118"/>
                </a:moveTo>
                <a:cubicBezTo>
                  <a:pt x="855" y="118"/>
                  <a:pt x="855" y="119"/>
                  <a:pt x="855" y="119"/>
                </a:cubicBezTo>
                <a:cubicBezTo>
                  <a:pt x="855" y="119"/>
                  <a:pt x="856" y="118"/>
                  <a:pt x="855" y="118"/>
                </a:cubicBezTo>
                <a:close/>
                <a:moveTo>
                  <a:pt x="858" y="117"/>
                </a:moveTo>
                <a:cubicBezTo>
                  <a:pt x="857" y="117"/>
                  <a:pt x="857" y="118"/>
                  <a:pt x="857" y="118"/>
                </a:cubicBezTo>
                <a:cubicBezTo>
                  <a:pt x="857" y="118"/>
                  <a:pt x="858" y="117"/>
                  <a:pt x="858" y="117"/>
                </a:cubicBezTo>
                <a:close/>
                <a:moveTo>
                  <a:pt x="860" y="116"/>
                </a:moveTo>
                <a:cubicBezTo>
                  <a:pt x="860" y="116"/>
                  <a:pt x="860" y="116"/>
                  <a:pt x="860" y="116"/>
                </a:cubicBezTo>
                <a:cubicBezTo>
                  <a:pt x="859" y="115"/>
                  <a:pt x="859" y="117"/>
                  <a:pt x="859" y="117"/>
                </a:cubicBezTo>
                <a:cubicBezTo>
                  <a:pt x="860" y="117"/>
                  <a:pt x="859" y="117"/>
                  <a:pt x="860" y="116"/>
                </a:cubicBezTo>
                <a:close/>
                <a:moveTo>
                  <a:pt x="849" y="110"/>
                </a:moveTo>
                <a:cubicBezTo>
                  <a:pt x="848" y="113"/>
                  <a:pt x="849" y="111"/>
                  <a:pt x="849" y="110"/>
                </a:cubicBezTo>
                <a:close/>
                <a:moveTo>
                  <a:pt x="845" y="105"/>
                </a:moveTo>
                <a:cubicBezTo>
                  <a:pt x="844" y="106"/>
                  <a:pt x="844" y="106"/>
                  <a:pt x="844" y="107"/>
                </a:cubicBezTo>
                <a:cubicBezTo>
                  <a:pt x="844" y="107"/>
                  <a:pt x="845" y="105"/>
                  <a:pt x="845" y="105"/>
                </a:cubicBezTo>
                <a:close/>
                <a:moveTo>
                  <a:pt x="844" y="105"/>
                </a:moveTo>
                <a:cubicBezTo>
                  <a:pt x="843" y="105"/>
                  <a:pt x="843" y="106"/>
                  <a:pt x="843" y="106"/>
                </a:cubicBezTo>
                <a:lnTo>
                  <a:pt x="844" y="105"/>
                </a:lnTo>
                <a:close/>
                <a:moveTo>
                  <a:pt x="836" y="101"/>
                </a:moveTo>
                <a:cubicBezTo>
                  <a:pt x="836" y="102"/>
                  <a:pt x="836" y="102"/>
                  <a:pt x="836" y="102"/>
                </a:cubicBezTo>
                <a:cubicBezTo>
                  <a:pt x="836" y="102"/>
                  <a:pt x="836" y="101"/>
                  <a:pt x="836" y="101"/>
                </a:cubicBezTo>
                <a:close/>
                <a:moveTo>
                  <a:pt x="838" y="98"/>
                </a:moveTo>
                <a:cubicBezTo>
                  <a:pt x="839" y="95"/>
                  <a:pt x="838" y="96"/>
                  <a:pt x="838" y="98"/>
                </a:cubicBezTo>
                <a:close/>
                <a:moveTo>
                  <a:pt x="828" y="135"/>
                </a:moveTo>
                <a:cubicBezTo>
                  <a:pt x="828" y="136"/>
                  <a:pt x="828" y="137"/>
                  <a:pt x="827" y="137"/>
                </a:cubicBezTo>
                <a:cubicBezTo>
                  <a:pt x="828" y="138"/>
                  <a:pt x="828" y="138"/>
                  <a:pt x="828" y="138"/>
                </a:cubicBezTo>
                <a:cubicBezTo>
                  <a:pt x="828" y="137"/>
                  <a:pt x="829" y="136"/>
                  <a:pt x="828" y="135"/>
                </a:cubicBezTo>
                <a:close/>
                <a:moveTo>
                  <a:pt x="846" y="121"/>
                </a:moveTo>
                <a:cubicBezTo>
                  <a:pt x="847" y="121"/>
                  <a:pt x="846" y="122"/>
                  <a:pt x="846" y="123"/>
                </a:cubicBezTo>
                <a:cubicBezTo>
                  <a:pt x="847" y="121"/>
                  <a:pt x="848" y="117"/>
                  <a:pt x="848" y="115"/>
                </a:cubicBezTo>
                <a:cubicBezTo>
                  <a:pt x="848" y="117"/>
                  <a:pt x="846" y="118"/>
                  <a:pt x="847" y="119"/>
                </a:cubicBezTo>
                <a:cubicBezTo>
                  <a:pt x="847" y="119"/>
                  <a:pt x="847" y="119"/>
                  <a:pt x="847" y="118"/>
                </a:cubicBezTo>
                <a:cubicBezTo>
                  <a:pt x="846" y="119"/>
                  <a:pt x="846" y="120"/>
                  <a:pt x="846" y="121"/>
                </a:cubicBezTo>
                <a:cubicBezTo>
                  <a:pt x="846" y="121"/>
                  <a:pt x="846" y="120"/>
                  <a:pt x="846" y="120"/>
                </a:cubicBezTo>
                <a:cubicBezTo>
                  <a:pt x="846" y="121"/>
                  <a:pt x="845" y="121"/>
                  <a:pt x="845" y="121"/>
                </a:cubicBezTo>
                <a:cubicBezTo>
                  <a:pt x="846" y="122"/>
                  <a:pt x="846" y="121"/>
                  <a:pt x="846" y="121"/>
                </a:cubicBezTo>
                <a:close/>
                <a:moveTo>
                  <a:pt x="860" y="122"/>
                </a:moveTo>
                <a:cubicBezTo>
                  <a:pt x="860" y="122"/>
                  <a:pt x="859" y="123"/>
                  <a:pt x="860" y="123"/>
                </a:cubicBezTo>
                <a:cubicBezTo>
                  <a:pt x="860" y="123"/>
                  <a:pt x="860" y="123"/>
                  <a:pt x="860" y="123"/>
                </a:cubicBezTo>
                <a:cubicBezTo>
                  <a:pt x="859" y="124"/>
                  <a:pt x="860" y="122"/>
                  <a:pt x="860" y="122"/>
                </a:cubicBezTo>
                <a:close/>
                <a:moveTo>
                  <a:pt x="861" y="115"/>
                </a:moveTo>
                <a:cubicBezTo>
                  <a:pt x="861" y="115"/>
                  <a:pt x="861" y="115"/>
                  <a:pt x="861" y="115"/>
                </a:cubicBezTo>
                <a:cubicBezTo>
                  <a:pt x="862" y="117"/>
                  <a:pt x="859" y="120"/>
                  <a:pt x="860" y="122"/>
                </a:cubicBezTo>
                <a:cubicBezTo>
                  <a:pt x="860" y="118"/>
                  <a:pt x="862" y="115"/>
                  <a:pt x="862" y="112"/>
                </a:cubicBezTo>
                <a:cubicBezTo>
                  <a:pt x="862" y="112"/>
                  <a:pt x="862" y="111"/>
                  <a:pt x="862" y="111"/>
                </a:cubicBezTo>
                <a:cubicBezTo>
                  <a:pt x="862" y="110"/>
                  <a:pt x="864" y="107"/>
                  <a:pt x="863" y="106"/>
                </a:cubicBezTo>
                <a:cubicBezTo>
                  <a:pt x="863" y="107"/>
                  <a:pt x="862" y="108"/>
                  <a:pt x="862" y="110"/>
                </a:cubicBezTo>
                <a:cubicBezTo>
                  <a:pt x="861" y="109"/>
                  <a:pt x="861" y="109"/>
                  <a:pt x="861" y="109"/>
                </a:cubicBezTo>
                <a:cubicBezTo>
                  <a:pt x="862" y="111"/>
                  <a:pt x="861" y="114"/>
                  <a:pt x="861" y="115"/>
                </a:cubicBezTo>
                <a:close/>
                <a:moveTo>
                  <a:pt x="842" y="104"/>
                </a:moveTo>
                <a:cubicBezTo>
                  <a:pt x="842" y="105"/>
                  <a:pt x="842" y="105"/>
                  <a:pt x="842" y="106"/>
                </a:cubicBezTo>
                <a:cubicBezTo>
                  <a:pt x="843" y="105"/>
                  <a:pt x="842" y="104"/>
                  <a:pt x="842" y="104"/>
                </a:cubicBezTo>
                <a:close/>
                <a:moveTo>
                  <a:pt x="707" y="252"/>
                </a:moveTo>
                <a:cubicBezTo>
                  <a:pt x="708" y="252"/>
                  <a:pt x="709" y="252"/>
                  <a:pt x="710" y="253"/>
                </a:cubicBezTo>
                <a:cubicBezTo>
                  <a:pt x="710" y="254"/>
                  <a:pt x="709" y="255"/>
                  <a:pt x="710" y="256"/>
                </a:cubicBezTo>
                <a:cubicBezTo>
                  <a:pt x="712" y="257"/>
                  <a:pt x="715" y="253"/>
                  <a:pt x="715" y="256"/>
                </a:cubicBezTo>
                <a:cubicBezTo>
                  <a:pt x="717" y="258"/>
                  <a:pt x="720" y="259"/>
                  <a:pt x="723" y="259"/>
                </a:cubicBezTo>
                <a:cubicBezTo>
                  <a:pt x="725" y="260"/>
                  <a:pt x="726" y="261"/>
                  <a:pt x="728" y="262"/>
                </a:cubicBezTo>
                <a:cubicBezTo>
                  <a:pt x="730" y="262"/>
                  <a:pt x="733" y="262"/>
                  <a:pt x="734" y="263"/>
                </a:cubicBezTo>
                <a:cubicBezTo>
                  <a:pt x="736" y="263"/>
                  <a:pt x="737" y="264"/>
                  <a:pt x="739" y="265"/>
                </a:cubicBezTo>
                <a:cubicBezTo>
                  <a:pt x="744" y="267"/>
                  <a:pt x="749" y="267"/>
                  <a:pt x="753" y="269"/>
                </a:cubicBezTo>
                <a:cubicBezTo>
                  <a:pt x="756" y="269"/>
                  <a:pt x="760" y="271"/>
                  <a:pt x="762" y="272"/>
                </a:cubicBezTo>
                <a:cubicBezTo>
                  <a:pt x="765" y="272"/>
                  <a:pt x="768" y="274"/>
                  <a:pt x="771" y="275"/>
                </a:cubicBezTo>
                <a:cubicBezTo>
                  <a:pt x="772" y="275"/>
                  <a:pt x="774" y="275"/>
                  <a:pt x="776" y="276"/>
                </a:cubicBezTo>
                <a:cubicBezTo>
                  <a:pt x="776" y="276"/>
                  <a:pt x="777" y="276"/>
                  <a:pt x="777" y="276"/>
                </a:cubicBezTo>
                <a:cubicBezTo>
                  <a:pt x="779" y="277"/>
                  <a:pt x="781" y="277"/>
                  <a:pt x="782" y="277"/>
                </a:cubicBezTo>
                <a:cubicBezTo>
                  <a:pt x="784" y="278"/>
                  <a:pt x="785" y="279"/>
                  <a:pt x="787" y="279"/>
                </a:cubicBezTo>
                <a:cubicBezTo>
                  <a:pt x="789" y="280"/>
                  <a:pt x="792" y="281"/>
                  <a:pt x="795" y="281"/>
                </a:cubicBezTo>
                <a:cubicBezTo>
                  <a:pt x="796" y="282"/>
                  <a:pt x="798" y="282"/>
                  <a:pt x="799" y="282"/>
                </a:cubicBezTo>
                <a:cubicBezTo>
                  <a:pt x="800" y="283"/>
                  <a:pt x="800" y="283"/>
                  <a:pt x="801" y="283"/>
                </a:cubicBezTo>
                <a:cubicBezTo>
                  <a:pt x="802" y="283"/>
                  <a:pt x="802" y="283"/>
                  <a:pt x="802" y="283"/>
                </a:cubicBezTo>
                <a:cubicBezTo>
                  <a:pt x="803" y="284"/>
                  <a:pt x="803" y="284"/>
                  <a:pt x="803" y="284"/>
                </a:cubicBezTo>
                <a:cubicBezTo>
                  <a:pt x="803" y="284"/>
                  <a:pt x="803" y="284"/>
                  <a:pt x="803" y="284"/>
                </a:cubicBezTo>
                <a:cubicBezTo>
                  <a:pt x="803" y="284"/>
                  <a:pt x="803" y="284"/>
                  <a:pt x="803" y="284"/>
                </a:cubicBezTo>
                <a:cubicBezTo>
                  <a:pt x="804" y="285"/>
                  <a:pt x="805" y="284"/>
                  <a:pt x="806" y="285"/>
                </a:cubicBezTo>
                <a:cubicBezTo>
                  <a:pt x="807" y="285"/>
                  <a:pt x="808" y="286"/>
                  <a:pt x="809" y="287"/>
                </a:cubicBezTo>
                <a:cubicBezTo>
                  <a:pt x="810" y="286"/>
                  <a:pt x="811" y="287"/>
                  <a:pt x="812" y="288"/>
                </a:cubicBezTo>
                <a:cubicBezTo>
                  <a:pt x="813" y="288"/>
                  <a:pt x="813" y="288"/>
                  <a:pt x="813" y="288"/>
                </a:cubicBezTo>
                <a:cubicBezTo>
                  <a:pt x="813" y="288"/>
                  <a:pt x="813" y="287"/>
                  <a:pt x="813" y="287"/>
                </a:cubicBezTo>
                <a:cubicBezTo>
                  <a:pt x="813" y="287"/>
                  <a:pt x="813" y="287"/>
                  <a:pt x="813" y="286"/>
                </a:cubicBezTo>
                <a:cubicBezTo>
                  <a:pt x="813" y="286"/>
                  <a:pt x="813" y="286"/>
                  <a:pt x="813" y="286"/>
                </a:cubicBezTo>
                <a:cubicBezTo>
                  <a:pt x="813" y="285"/>
                  <a:pt x="813" y="285"/>
                  <a:pt x="813" y="284"/>
                </a:cubicBezTo>
                <a:cubicBezTo>
                  <a:pt x="813" y="282"/>
                  <a:pt x="813" y="282"/>
                  <a:pt x="813" y="282"/>
                </a:cubicBezTo>
                <a:cubicBezTo>
                  <a:pt x="813" y="282"/>
                  <a:pt x="812" y="281"/>
                  <a:pt x="812" y="280"/>
                </a:cubicBezTo>
                <a:cubicBezTo>
                  <a:pt x="812" y="280"/>
                  <a:pt x="813" y="280"/>
                  <a:pt x="813" y="279"/>
                </a:cubicBezTo>
                <a:cubicBezTo>
                  <a:pt x="813" y="279"/>
                  <a:pt x="812" y="279"/>
                  <a:pt x="812" y="279"/>
                </a:cubicBezTo>
                <a:cubicBezTo>
                  <a:pt x="812" y="278"/>
                  <a:pt x="812" y="278"/>
                  <a:pt x="812" y="278"/>
                </a:cubicBezTo>
                <a:cubicBezTo>
                  <a:pt x="812" y="277"/>
                  <a:pt x="812" y="277"/>
                  <a:pt x="812" y="277"/>
                </a:cubicBezTo>
                <a:cubicBezTo>
                  <a:pt x="812" y="276"/>
                  <a:pt x="812" y="276"/>
                  <a:pt x="812" y="275"/>
                </a:cubicBezTo>
                <a:cubicBezTo>
                  <a:pt x="813" y="270"/>
                  <a:pt x="813" y="265"/>
                  <a:pt x="813" y="259"/>
                </a:cubicBezTo>
                <a:cubicBezTo>
                  <a:pt x="813" y="254"/>
                  <a:pt x="813" y="250"/>
                  <a:pt x="813" y="245"/>
                </a:cubicBezTo>
                <a:cubicBezTo>
                  <a:pt x="815" y="226"/>
                  <a:pt x="815" y="226"/>
                  <a:pt x="815" y="226"/>
                </a:cubicBezTo>
                <a:cubicBezTo>
                  <a:pt x="815" y="219"/>
                  <a:pt x="816" y="212"/>
                  <a:pt x="817" y="206"/>
                </a:cubicBezTo>
                <a:cubicBezTo>
                  <a:pt x="817" y="206"/>
                  <a:pt x="818" y="205"/>
                  <a:pt x="818" y="205"/>
                </a:cubicBezTo>
                <a:cubicBezTo>
                  <a:pt x="818" y="204"/>
                  <a:pt x="817" y="204"/>
                  <a:pt x="818" y="204"/>
                </a:cubicBezTo>
                <a:cubicBezTo>
                  <a:pt x="818" y="203"/>
                  <a:pt x="818" y="203"/>
                  <a:pt x="818" y="203"/>
                </a:cubicBezTo>
                <a:cubicBezTo>
                  <a:pt x="819" y="197"/>
                  <a:pt x="820" y="192"/>
                  <a:pt x="822" y="186"/>
                </a:cubicBezTo>
                <a:cubicBezTo>
                  <a:pt x="822" y="185"/>
                  <a:pt x="822" y="186"/>
                  <a:pt x="822" y="186"/>
                </a:cubicBezTo>
                <a:cubicBezTo>
                  <a:pt x="823" y="183"/>
                  <a:pt x="824" y="178"/>
                  <a:pt x="825" y="175"/>
                </a:cubicBezTo>
                <a:cubicBezTo>
                  <a:pt x="825" y="173"/>
                  <a:pt x="825" y="171"/>
                  <a:pt x="826" y="170"/>
                </a:cubicBezTo>
                <a:cubicBezTo>
                  <a:pt x="826" y="169"/>
                  <a:pt x="825" y="169"/>
                  <a:pt x="825" y="169"/>
                </a:cubicBezTo>
                <a:cubicBezTo>
                  <a:pt x="826" y="169"/>
                  <a:pt x="826" y="169"/>
                  <a:pt x="826" y="169"/>
                </a:cubicBezTo>
                <a:cubicBezTo>
                  <a:pt x="826" y="167"/>
                  <a:pt x="826" y="167"/>
                  <a:pt x="826" y="167"/>
                </a:cubicBezTo>
                <a:cubicBezTo>
                  <a:pt x="827" y="164"/>
                  <a:pt x="828" y="160"/>
                  <a:pt x="829" y="156"/>
                </a:cubicBezTo>
                <a:cubicBezTo>
                  <a:pt x="829" y="155"/>
                  <a:pt x="829" y="155"/>
                  <a:pt x="829" y="154"/>
                </a:cubicBezTo>
                <a:cubicBezTo>
                  <a:pt x="830" y="154"/>
                  <a:pt x="830" y="154"/>
                  <a:pt x="829" y="153"/>
                </a:cubicBezTo>
                <a:cubicBezTo>
                  <a:pt x="829" y="153"/>
                  <a:pt x="830" y="151"/>
                  <a:pt x="830" y="152"/>
                </a:cubicBezTo>
                <a:cubicBezTo>
                  <a:pt x="830" y="151"/>
                  <a:pt x="830" y="152"/>
                  <a:pt x="830" y="152"/>
                </a:cubicBezTo>
                <a:cubicBezTo>
                  <a:pt x="831" y="151"/>
                  <a:pt x="831" y="149"/>
                  <a:pt x="831" y="147"/>
                </a:cubicBezTo>
                <a:cubicBezTo>
                  <a:pt x="831" y="146"/>
                  <a:pt x="832" y="144"/>
                  <a:pt x="833" y="142"/>
                </a:cubicBezTo>
                <a:cubicBezTo>
                  <a:pt x="833" y="144"/>
                  <a:pt x="833" y="146"/>
                  <a:pt x="835" y="147"/>
                </a:cubicBezTo>
                <a:cubicBezTo>
                  <a:pt x="836" y="145"/>
                  <a:pt x="836" y="141"/>
                  <a:pt x="837" y="140"/>
                </a:cubicBezTo>
                <a:cubicBezTo>
                  <a:pt x="838" y="135"/>
                  <a:pt x="839" y="130"/>
                  <a:pt x="840" y="125"/>
                </a:cubicBezTo>
                <a:cubicBezTo>
                  <a:pt x="840" y="124"/>
                  <a:pt x="840" y="124"/>
                  <a:pt x="840" y="124"/>
                </a:cubicBezTo>
                <a:cubicBezTo>
                  <a:pt x="842" y="119"/>
                  <a:pt x="842" y="114"/>
                  <a:pt x="844" y="108"/>
                </a:cubicBezTo>
                <a:cubicBezTo>
                  <a:pt x="842" y="119"/>
                  <a:pt x="839" y="128"/>
                  <a:pt x="838" y="138"/>
                </a:cubicBezTo>
                <a:cubicBezTo>
                  <a:pt x="837" y="140"/>
                  <a:pt x="836" y="146"/>
                  <a:pt x="835" y="150"/>
                </a:cubicBezTo>
                <a:cubicBezTo>
                  <a:pt x="835" y="152"/>
                  <a:pt x="836" y="153"/>
                  <a:pt x="838" y="152"/>
                </a:cubicBezTo>
                <a:cubicBezTo>
                  <a:pt x="840" y="150"/>
                  <a:pt x="839" y="147"/>
                  <a:pt x="840" y="145"/>
                </a:cubicBezTo>
                <a:cubicBezTo>
                  <a:pt x="841" y="145"/>
                  <a:pt x="841" y="144"/>
                  <a:pt x="842" y="145"/>
                </a:cubicBezTo>
                <a:cubicBezTo>
                  <a:pt x="842" y="150"/>
                  <a:pt x="840" y="156"/>
                  <a:pt x="840" y="160"/>
                </a:cubicBezTo>
                <a:cubicBezTo>
                  <a:pt x="840" y="161"/>
                  <a:pt x="840" y="162"/>
                  <a:pt x="840" y="163"/>
                </a:cubicBezTo>
                <a:cubicBezTo>
                  <a:pt x="840" y="163"/>
                  <a:pt x="840" y="164"/>
                  <a:pt x="841" y="164"/>
                </a:cubicBezTo>
                <a:cubicBezTo>
                  <a:pt x="841" y="164"/>
                  <a:pt x="841" y="164"/>
                  <a:pt x="842" y="164"/>
                </a:cubicBezTo>
                <a:cubicBezTo>
                  <a:pt x="842" y="159"/>
                  <a:pt x="846" y="156"/>
                  <a:pt x="846" y="151"/>
                </a:cubicBezTo>
                <a:cubicBezTo>
                  <a:pt x="847" y="150"/>
                  <a:pt x="848" y="149"/>
                  <a:pt x="849" y="149"/>
                </a:cubicBezTo>
                <a:cubicBezTo>
                  <a:pt x="849" y="147"/>
                  <a:pt x="850" y="145"/>
                  <a:pt x="850" y="143"/>
                </a:cubicBezTo>
                <a:cubicBezTo>
                  <a:pt x="850" y="142"/>
                  <a:pt x="850" y="142"/>
                  <a:pt x="850" y="142"/>
                </a:cubicBezTo>
                <a:cubicBezTo>
                  <a:pt x="851" y="137"/>
                  <a:pt x="851" y="133"/>
                  <a:pt x="853" y="129"/>
                </a:cubicBezTo>
                <a:cubicBezTo>
                  <a:pt x="853" y="133"/>
                  <a:pt x="852" y="136"/>
                  <a:pt x="851" y="140"/>
                </a:cubicBezTo>
                <a:cubicBezTo>
                  <a:pt x="851" y="140"/>
                  <a:pt x="852" y="141"/>
                  <a:pt x="852" y="141"/>
                </a:cubicBezTo>
                <a:cubicBezTo>
                  <a:pt x="851" y="144"/>
                  <a:pt x="850" y="149"/>
                  <a:pt x="849" y="152"/>
                </a:cubicBezTo>
                <a:cubicBezTo>
                  <a:pt x="850" y="153"/>
                  <a:pt x="851" y="153"/>
                  <a:pt x="851" y="152"/>
                </a:cubicBezTo>
                <a:cubicBezTo>
                  <a:pt x="851" y="152"/>
                  <a:pt x="851" y="153"/>
                  <a:pt x="851" y="153"/>
                </a:cubicBezTo>
                <a:cubicBezTo>
                  <a:pt x="851" y="153"/>
                  <a:pt x="851" y="153"/>
                  <a:pt x="852" y="153"/>
                </a:cubicBezTo>
                <a:cubicBezTo>
                  <a:pt x="851" y="155"/>
                  <a:pt x="851" y="155"/>
                  <a:pt x="851" y="157"/>
                </a:cubicBezTo>
                <a:cubicBezTo>
                  <a:pt x="851" y="158"/>
                  <a:pt x="851" y="158"/>
                  <a:pt x="852" y="158"/>
                </a:cubicBezTo>
                <a:cubicBezTo>
                  <a:pt x="852" y="156"/>
                  <a:pt x="853" y="155"/>
                  <a:pt x="853" y="153"/>
                </a:cubicBezTo>
                <a:cubicBezTo>
                  <a:pt x="853" y="152"/>
                  <a:pt x="853" y="151"/>
                  <a:pt x="853" y="151"/>
                </a:cubicBezTo>
                <a:cubicBezTo>
                  <a:pt x="853" y="150"/>
                  <a:pt x="853" y="150"/>
                  <a:pt x="854" y="150"/>
                </a:cubicBezTo>
                <a:cubicBezTo>
                  <a:pt x="854" y="149"/>
                  <a:pt x="853" y="149"/>
                  <a:pt x="853" y="148"/>
                </a:cubicBezTo>
                <a:cubicBezTo>
                  <a:pt x="853" y="148"/>
                  <a:pt x="854" y="148"/>
                  <a:pt x="854" y="147"/>
                </a:cubicBezTo>
                <a:cubicBezTo>
                  <a:pt x="855" y="145"/>
                  <a:pt x="854" y="143"/>
                  <a:pt x="855" y="141"/>
                </a:cubicBezTo>
                <a:cubicBezTo>
                  <a:pt x="855" y="140"/>
                  <a:pt x="856" y="139"/>
                  <a:pt x="857" y="137"/>
                </a:cubicBezTo>
                <a:cubicBezTo>
                  <a:pt x="857" y="138"/>
                  <a:pt x="856" y="139"/>
                  <a:pt x="856" y="140"/>
                </a:cubicBezTo>
                <a:cubicBezTo>
                  <a:pt x="855" y="144"/>
                  <a:pt x="856" y="148"/>
                  <a:pt x="855" y="151"/>
                </a:cubicBezTo>
                <a:cubicBezTo>
                  <a:pt x="856" y="152"/>
                  <a:pt x="856" y="151"/>
                  <a:pt x="857" y="151"/>
                </a:cubicBezTo>
                <a:cubicBezTo>
                  <a:pt x="857" y="150"/>
                  <a:pt x="857" y="149"/>
                  <a:pt x="857" y="148"/>
                </a:cubicBezTo>
                <a:cubicBezTo>
                  <a:pt x="857" y="148"/>
                  <a:pt x="857" y="149"/>
                  <a:pt x="857" y="148"/>
                </a:cubicBezTo>
                <a:cubicBezTo>
                  <a:pt x="857" y="146"/>
                  <a:pt x="857" y="144"/>
                  <a:pt x="858" y="141"/>
                </a:cubicBezTo>
                <a:cubicBezTo>
                  <a:pt x="858" y="141"/>
                  <a:pt x="858" y="140"/>
                  <a:pt x="859" y="141"/>
                </a:cubicBezTo>
                <a:cubicBezTo>
                  <a:pt x="859" y="140"/>
                  <a:pt x="859" y="140"/>
                  <a:pt x="860" y="140"/>
                </a:cubicBezTo>
                <a:cubicBezTo>
                  <a:pt x="860" y="139"/>
                  <a:pt x="859" y="140"/>
                  <a:pt x="859" y="140"/>
                </a:cubicBezTo>
                <a:cubicBezTo>
                  <a:pt x="860" y="139"/>
                  <a:pt x="859" y="138"/>
                  <a:pt x="860" y="138"/>
                </a:cubicBezTo>
                <a:cubicBezTo>
                  <a:pt x="860" y="134"/>
                  <a:pt x="861" y="132"/>
                  <a:pt x="861" y="128"/>
                </a:cubicBezTo>
                <a:cubicBezTo>
                  <a:pt x="861" y="131"/>
                  <a:pt x="861" y="134"/>
                  <a:pt x="860" y="137"/>
                </a:cubicBezTo>
                <a:cubicBezTo>
                  <a:pt x="860" y="138"/>
                  <a:pt x="861" y="137"/>
                  <a:pt x="861" y="138"/>
                </a:cubicBezTo>
                <a:cubicBezTo>
                  <a:pt x="861" y="139"/>
                  <a:pt x="860" y="139"/>
                  <a:pt x="860" y="140"/>
                </a:cubicBezTo>
                <a:cubicBezTo>
                  <a:pt x="860" y="141"/>
                  <a:pt x="860" y="142"/>
                  <a:pt x="860" y="143"/>
                </a:cubicBezTo>
                <a:cubicBezTo>
                  <a:pt x="860" y="144"/>
                  <a:pt x="859" y="145"/>
                  <a:pt x="859" y="146"/>
                </a:cubicBezTo>
                <a:cubicBezTo>
                  <a:pt x="860" y="147"/>
                  <a:pt x="860" y="148"/>
                  <a:pt x="860" y="149"/>
                </a:cubicBezTo>
                <a:cubicBezTo>
                  <a:pt x="860" y="150"/>
                  <a:pt x="860" y="149"/>
                  <a:pt x="860" y="150"/>
                </a:cubicBezTo>
                <a:cubicBezTo>
                  <a:pt x="861" y="151"/>
                  <a:pt x="861" y="150"/>
                  <a:pt x="862" y="150"/>
                </a:cubicBezTo>
                <a:cubicBezTo>
                  <a:pt x="862" y="151"/>
                  <a:pt x="861" y="150"/>
                  <a:pt x="861" y="151"/>
                </a:cubicBezTo>
                <a:cubicBezTo>
                  <a:pt x="861" y="151"/>
                  <a:pt x="861" y="152"/>
                  <a:pt x="862" y="152"/>
                </a:cubicBezTo>
                <a:cubicBezTo>
                  <a:pt x="861" y="154"/>
                  <a:pt x="861" y="155"/>
                  <a:pt x="861" y="157"/>
                </a:cubicBezTo>
                <a:cubicBezTo>
                  <a:pt x="861" y="157"/>
                  <a:pt x="861" y="156"/>
                  <a:pt x="861" y="157"/>
                </a:cubicBezTo>
                <a:cubicBezTo>
                  <a:pt x="861" y="157"/>
                  <a:pt x="861" y="160"/>
                  <a:pt x="861" y="160"/>
                </a:cubicBezTo>
                <a:cubicBezTo>
                  <a:pt x="861" y="162"/>
                  <a:pt x="861" y="163"/>
                  <a:pt x="860" y="165"/>
                </a:cubicBezTo>
                <a:cubicBezTo>
                  <a:pt x="860" y="166"/>
                  <a:pt x="861" y="165"/>
                  <a:pt x="861" y="166"/>
                </a:cubicBezTo>
                <a:cubicBezTo>
                  <a:pt x="861" y="167"/>
                  <a:pt x="861" y="168"/>
                  <a:pt x="860" y="169"/>
                </a:cubicBezTo>
                <a:cubicBezTo>
                  <a:pt x="861" y="170"/>
                  <a:pt x="861" y="172"/>
                  <a:pt x="860" y="173"/>
                </a:cubicBezTo>
                <a:cubicBezTo>
                  <a:pt x="861" y="173"/>
                  <a:pt x="861" y="172"/>
                  <a:pt x="862" y="172"/>
                </a:cubicBezTo>
                <a:cubicBezTo>
                  <a:pt x="862" y="172"/>
                  <a:pt x="861" y="173"/>
                  <a:pt x="861" y="174"/>
                </a:cubicBezTo>
                <a:cubicBezTo>
                  <a:pt x="861" y="178"/>
                  <a:pt x="862" y="181"/>
                  <a:pt x="861" y="186"/>
                </a:cubicBezTo>
                <a:cubicBezTo>
                  <a:pt x="861" y="187"/>
                  <a:pt x="862" y="187"/>
                  <a:pt x="861" y="188"/>
                </a:cubicBezTo>
                <a:cubicBezTo>
                  <a:pt x="861" y="188"/>
                  <a:pt x="862" y="188"/>
                  <a:pt x="862" y="188"/>
                </a:cubicBezTo>
                <a:cubicBezTo>
                  <a:pt x="862" y="190"/>
                  <a:pt x="860" y="196"/>
                  <a:pt x="862" y="198"/>
                </a:cubicBezTo>
                <a:cubicBezTo>
                  <a:pt x="861" y="198"/>
                  <a:pt x="861" y="197"/>
                  <a:pt x="861" y="198"/>
                </a:cubicBezTo>
                <a:cubicBezTo>
                  <a:pt x="861" y="199"/>
                  <a:pt x="860" y="200"/>
                  <a:pt x="861" y="201"/>
                </a:cubicBezTo>
                <a:cubicBezTo>
                  <a:pt x="861" y="204"/>
                  <a:pt x="860" y="206"/>
                  <a:pt x="861" y="208"/>
                </a:cubicBezTo>
                <a:cubicBezTo>
                  <a:pt x="860" y="209"/>
                  <a:pt x="860" y="210"/>
                  <a:pt x="860" y="210"/>
                </a:cubicBezTo>
                <a:cubicBezTo>
                  <a:pt x="860" y="211"/>
                  <a:pt x="860" y="213"/>
                  <a:pt x="860" y="214"/>
                </a:cubicBezTo>
                <a:cubicBezTo>
                  <a:pt x="859" y="231"/>
                  <a:pt x="857" y="248"/>
                  <a:pt x="857" y="264"/>
                </a:cubicBezTo>
                <a:cubicBezTo>
                  <a:pt x="856" y="268"/>
                  <a:pt x="857" y="273"/>
                  <a:pt x="857" y="277"/>
                </a:cubicBezTo>
                <a:cubicBezTo>
                  <a:pt x="857" y="277"/>
                  <a:pt x="857" y="277"/>
                  <a:pt x="857" y="278"/>
                </a:cubicBezTo>
                <a:cubicBezTo>
                  <a:pt x="857" y="279"/>
                  <a:pt x="857" y="279"/>
                  <a:pt x="857" y="279"/>
                </a:cubicBezTo>
                <a:cubicBezTo>
                  <a:pt x="857" y="280"/>
                  <a:pt x="857" y="281"/>
                  <a:pt x="857" y="282"/>
                </a:cubicBezTo>
                <a:cubicBezTo>
                  <a:pt x="857" y="291"/>
                  <a:pt x="857" y="302"/>
                  <a:pt x="859" y="311"/>
                </a:cubicBezTo>
                <a:cubicBezTo>
                  <a:pt x="858" y="317"/>
                  <a:pt x="860" y="324"/>
                  <a:pt x="860" y="331"/>
                </a:cubicBezTo>
                <a:cubicBezTo>
                  <a:pt x="860" y="334"/>
                  <a:pt x="860" y="336"/>
                  <a:pt x="860" y="339"/>
                </a:cubicBezTo>
                <a:cubicBezTo>
                  <a:pt x="861" y="340"/>
                  <a:pt x="861" y="342"/>
                  <a:pt x="861" y="343"/>
                </a:cubicBezTo>
                <a:cubicBezTo>
                  <a:pt x="861" y="345"/>
                  <a:pt x="861" y="347"/>
                  <a:pt x="861" y="349"/>
                </a:cubicBezTo>
                <a:cubicBezTo>
                  <a:pt x="861" y="350"/>
                  <a:pt x="861" y="350"/>
                  <a:pt x="861" y="350"/>
                </a:cubicBezTo>
                <a:cubicBezTo>
                  <a:pt x="861" y="351"/>
                  <a:pt x="861" y="351"/>
                  <a:pt x="861" y="351"/>
                </a:cubicBezTo>
                <a:cubicBezTo>
                  <a:pt x="861" y="351"/>
                  <a:pt x="861" y="351"/>
                  <a:pt x="861" y="351"/>
                </a:cubicBezTo>
                <a:cubicBezTo>
                  <a:pt x="861" y="351"/>
                  <a:pt x="860" y="350"/>
                  <a:pt x="860" y="350"/>
                </a:cubicBezTo>
                <a:cubicBezTo>
                  <a:pt x="859" y="350"/>
                  <a:pt x="858" y="350"/>
                  <a:pt x="857" y="349"/>
                </a:cubicBezTo>
                <a:cubicBezTo>
                  <a:pt x="854" y="349"/>
                  <a:pt x="853" y="349"/>
                  <a:pt x="851" y="348"/>
                </a:cubicBezTo>
                <a:cubicBezTo>
                  <a:pt x="843" y="346"/>
                  <a:pt x="834" y="342"/>
                  <a:pt x="826" y="340"/>
                </a:cubicBezTo>
                <a:cubicBezTo>
                  <a:pt x="824" y="340"/>
                  <a:pt x="821" y="338"/>
                  <a:pt x="819" y="338"/>
                </a:cubicBezTo>
                <a:cubicBezTo>
                  <a:pt x="818" y="338"/>
                  <a:pt x="817" y="338"/>
                  <a:pt x="816" y="337"/>
                </a:cubicBezTo>
                <a:cubicBezTo>
                  <a:pt x="812" y="336"/>
                  <a:pt x="807" y="334"/>
                  <a:pt x="803" y="334"/>
                </a:cubicBezTo>
                <a:cubicBezTo>
                  <a:pt x="801" y="333"/>
                  <a:pt x="799" y="332"/>
                  <a:pt x="797" y="331"/>
                </a:cubicBezTo>
                <a:cubicBezTo>
                  <a:pt x="794" y="331"/>
                  <a:pt x="792" y="330"/>
                  <a:pt x="790" y="330"/>
                </a:cubicBezTo>
                <a:cubicBezTo>
                  <a:pt x="789" y="329"/>
                  <a:pt x="788" y="329"/>
                  <a:pt x="788" y="329"/>
                </a:cubicBezTo>
                <a:cubicBezTo>
                  <a:pt x="787" y="329"/>
                  <a:pt x="787" y="329"/>
                  <a:pt x="786" y="328"/>
                </a:cubicBezTo>
                <a:cubicBezTo>
                  <a:pt x="783" y="328"/>
                  <a:pt x="779" y="327"/>
                  <a:pt x="776" y="325"/>
                </a:cubicBezTo>
                <a:cubicBezTo>
                  <a:pt x="775" y="325"/>
                  <a:pt x="775" y="325"/>
                  <a:pt x="775" y="326"/>
                </a:cubicBezTo>
                <a:cubicBezTo>
                  <a:pt x="773" y="324"/>
                  <a:pt x="770" y="325"/>
                  <a:pt x="768" y="324"/>
                </a:cubicBezTo>
                <a:cubicBezTo>
                  <a:pt x="767" y="324"/>
                  <a:pt x="767" y="324"/>
                  <a:pt x="767" y="324"/>
                </a:cubicBezTo>
                <a:cubicBezTo>
                  <a:pt x="766" y="323"/>
                  <a:pt x="765" y="323"/>
                  <a:pt x="763" y="323"/>
                </a:cubicBezTo>
                <a:cubicBezTo>
                  <a:pt x="759" y="321"/>
                  <a:pt x="755" y="321"/>
                  <a:pt x="751" y="319"/>
                </a:cubicBezTo>
                <a:cubicBezTo>
                  <a:pt x="749" y="320"/>
                  <a:pt x="746" y="319"/>
                  <a:pt x="744" y="318"/>
                </a:cubicBezTo>
                <a:cubicBezTo>
                  <a:pt x="743" y="318"/>
                  <a:pt x="743" y="319"/>
                  <a:pt x="742" y="318"/>
                </a:cubicBezTo>
                <a:cubicBezTo>
                  <a:pt x="741" y="318"/>
                  <a:pt x="741" y="318"/>
                  <a:pt x="741" y="318"/>
                </a:cubicBezTo>
                <a:cubicBezTo>
                  <a:pt x="740" y="318"/>
                  <a:pt x="740" y="318"/>
                  <a:pt x="739" y="318"/>
                </a:cubicBezTo>
                <a:cubicBezTo>
                  <a:pt x="738" y="317"/>
                  <a:pt x="738" y="317"/>
                  <a:pt x="737" y="316"/>
                </a:cubicBezTo>
                <a:cubicBezTo>
                  <a:pt x="736" y="316"/>
                  <a:pt x="736" y="317"/>
                  <a:pt x="735" y="316"/>
                </a:cubicBezTo>
                <a:cubicBezTo>
                  <a:pt x="734" y="316"/>
                  <a:pt x="733" y="315"/>
                  <a:pt x="733" y="315"/>
                </a:cubicBezTo>
                <a:cubicBezTo>
                  <a:pt x="731" y="315"/>
                  <a:pt x="729" y="316"/>
                  <a:pt x="727" y="314"/>
                </a:cubicBezTo>
                <a:cubicBezTo>
                  <a:pt x="725" y="314"/>
                  <a:pt x="724" y="313"/>
                  <a:pt x="722" y="313"/>
                </a:cubicBezTo>
                <a:cubicBezTo>
                  <a:pt x="721" y="313"/>
                  <a:pt x="720" y="313"/>
                  <a:pt x="719" y="313"/>
                </a:cubicBezTo>
                <a:cubicBezTo>
                  <a:pt x="718" y="313"/>
                  <a:pt x="718" y="313"/>
                  <a:pt x="717" y="313"/>
                </a:cubicBezTo>
                <a:cubicBezTo>
                  <a:pt x="715" y="312"/>
                  <a:pt x="713" y="313"/>
                  <a:pt x="711" y="311"/>
                </a:cubicBezTo>
                <a:cubicBezTo>
                  <a:pt x="708" y="312"/>
                  <a:pt x="703" y="309"/>
                  <a:pt x="701" y="311"/>
                </a:cubicBezTo>
                <a:cubicBezTo>
                  <a:pt x="701" y="312"/>
                  <a:pt x="700" y="313"/>
                  <a:pt x="699" y="313"/>
                </a:cubicBezTo>
                <a:cubicBezTo>
                  <a:pt x="698" y="313"/>
                  <a:pt x="698" y="312"/>
                  <a:pt x="697" y="311"/>
                </a:cubicBezTo>
                <a:cubicBezTo>
                  <a:pt x="696" y="311"/>
                  <a:pt x="693" y="310"/>
                  <a:pt x="692" y="310"/>
                </a:cubicBezTo>
                <a:cubicBezTo>
                  <a:pt x="691" y="310"/>
                  <a:pt x="691" y="311"/>
                  <a:pt x="690" y="311"/>
                </a:cubicBezTo>
                <a:cubicBezTo>
                  <a:pt x="689" y="311"/>
                  <a:pt x="688" y="309"/>
                  <a:pt x="687" y="309"/>
                </a:cubicBezTo>
                <a:cubicBezTo>
                  <a:pt x="686" y="309"/>
                  <a:pt x="685" y="310"/>
                  <a:pt x="684" y="310"/>
                </a:cubicBezTo>
                <a:cubicBezTo>
                  <a:pt x="683" y="309"/>
                  <a:pt x="682" y="308"/>
                  <a:pt x="682" y="307"/>
                </a:cubicBezTo>
                <a:cubicBezTo>
                  <a:pt x="682" y="307"/>
                  <a:pt x="682" y="307"/>
                  <a:pt x="681" y="307"/>
                </a:cubicBezTo>
                <a:cubicBezTo>
                  <a:pt x="680" y="305"/>
                  <a:pt x="677" y="304"/>
                  <a:pt x="674" y="304"/>
                </a:cubicBezTo>
                <a:cubicBezTo>
                  <a:pt x="674" y="303"/>
                  <a:pt x="673" y="303"/>
                  <a:pt x="673" y="303"/>
                </a:cubicBezTo>
                <a:cubicBezTo>
                  <a:pt x="670" y="302"/>
                  <a:pt x="668" y="299"/>
                  <a:pt x="666" y="296"/>
                </a:cubicBezTo>
                <a:cubicBezTo>
                  <a:pt x="666" y="296"/>
                  <a:pt x="665" y="296"/>
                  <a:pt x="665" y="295"/>
                </a:cubicBezTo>
                <a:cubicBezTo>
                  <a:pt x="664" y="294"/>
                  <a:pt x="664" y="293"/>
                  <a:pt x="663" y="292"/>
                </a:cubicBezTo>
                <a:cubicBezTo>
                  <a:pt x="663" y="291"/>
                  <a:pt x="662" y="291"/>
                  <a:pt x="662" y="290"/>
                </a:cubicBezTo>
                <a:cubicBezTo>
                  <a:pt x="662" y="288"/>
                  <a:pt x="661" y="287"/>
                  <a:pt x="660" y="286"/>
                </a:cubicBezTo>
                <a:cubicBezTo>
                  <a:pt x="660" y="285"/>
                  <a:pt x="659" y="284"/>
                  <a:pt x="659" y="283"/>
                </a:cubicBezTo>
                <a:cubicBezTo>
                  <a:pt x="658" y="281"/>
                  <a:pt x="659" y="279"/>
                  <a:pt x="658" y="277"/>
                </a:cubicBezTo>
                <a:cubicBezTo>
                  <a:pt x="659" y="274"/>
                  <a:pt x="659" y="271"/>
                  <a:pt x="660" y="267"/>
                </a:cubicBezTo>
                <a:cubicBezTo>
                  <a:pt x="660" y="267"/>
                  <a:pt x="659" y="267"/>
                  <a:pt x="660" y="266"/>
                </a:cubicBezTo>
                <a:cubicBezTo>
                  <a:pt x="661" y="265"/>
                  <a:pt x="661" y="263"/>
                  <a:pt x="662" y="261"/>
                </a:cubicBezTo>
                <a:cubicBezTo>
                  <a:pt x="663" y="261"/>
                  <a:pt x="663" y="260"/>
                  <a:pt x="664" y="260"/>
                </a:cubicBezTo>
                <a:cubicBezTo>
                  <a:pt x="665" y="259"/>
                  <a:pt x="665" y="258"/>
                  <a:pt x="666" y="257"/>
                </a:cubicBezTo>
                <a:cubicBezTo>
                  <a:pt x="670" y="256"/>
                  <a:pt x="673" y="253"/>
                  <a:pt x="677" y="251"/>
                </a:cubicBezTo>
                <a:cubicBezTo>
                  <a:pt x="677" y="251"/>
                  <a:pt x="678" y="251"/>
                  <a:pt x="678" y="251"/>
                </a:cubicBezTo>
                <a:cubicBezTo>
                  <a:pt x="680" y="250"/>
                  <a:pt x="682" y="250"/>
                  <a:pt x="684" y="249"/>
                </a:cubicBezTo>
                <a:cubicBezTo>
                  <a:pt x="685" y="248"/>
                  <a:pt x="687" y="249"/>
                  <a:pt x="689" y="249"/>
                </a:cubicBezTo>
                <a:cubicBezTo>
                  <a:pt x="690" y="249"/>
                  <a:pt x="690" y="248"/>
                  <a:pt x="692" y="249"/>
                </a:cubicBezTo>
                <a:cubicBezTo>
                  <a:pt x="693" y="249"/>
                  <a:pt x="695" y="248"/>
                  <a:pt x="696" y="248"/>
                </a:cubicBezTo>
                <a:cubicBezTo>
                  <a:pt x="698" y="248"/>
                  <a:pt x="700" y="249"/>
                  <a:pt x="701" y="250"/>
                </a:cubicBezTo>
                <a:cubicBezTo>
                  <a:pt x="702" y="250"/>
                  <a:pt x="703" y="249"/>
                  <a:pt x="704" y="250"/>
                </a:cubicBezTo>
                <a:cubicBezTo>
                  <a:pt x="705" y="250"/>
                  <a:pt x="706" y="252"/>
                  <a:pt x="707" y="252"/>
                </a:cubicBezTo>
                <a:close/>
                <a:moveTo>
                  <a:pt x="858" y="156"/>
                </a:moveTo>
                <a:cubicBezTo>
                  <a:pt x="858" y="156"/>
                  <a:pt x="858" y="156"/>
                  <a:pt x="858" y="156"/>
                </a:cubicBezTo>
                <a:cubicBezTo>
                  <a:pt x="858" y="157"/>
                  <a:pt x="859" y="156"/>
                  <a:pt x="858" y="156"/>
                </a:cubicBezTo>
                <a:close/>
                <a:moveTo>
                  <a:pt x="859" y="156"/>
                </a:moveTo>
                <a:cubicBezTo>
                  <a:pt x="860" y="155"/>
                  <a:pt x="859" y="154"/>
                  <a:pt x="860" y="152"/>
                </a:cubicBezTo>
                <a:cubicBezTo>
                  <a:pt x="859" y="152"/>
                  <a:pt x="859" y="152"/>
                  <a:pt x="860" y="151"/>
                </a:cubicBezTo>
                <a:cubicBezTo>
                  <a:pt x="859" y="150"/>
                  <a:pt x="860" y="148"/>
                  <a:pt x="858" y="148"/>
                </a:cubicBezTo>
                <a:cubicBezTo>
                  <a:pt x="858" y="149"/>
                  <a:pt x="858" y="150"/>
                  <a:pt x="857" y="151"/>
                </a:cubicBezTo>
                <a:cubicBezTo>
                  <a:pt x="857" y="151"/>
                  <a:pt x="858" y="151"/>
                  <a:pt x="858" y="151"/>
                </a:cubicBezTo>
                <a:cubicBezTo>
                  <a:pt x="858" y="152"/>
                  <a:pt x="858" y="154"/>
                  <a:pt x="858" y="156"/>
                </a:cubicBezTo>
                <a:cubicBezTo>
                  <a:pt x="858" y="156"/>
                  <a:pt x="858" y="155"/>
                  <a:pt x="859" y="156"/>
                </a:cubicBezTo>
                <a:close/>
              </a:path>
            </a:pathLst>
          </a:custGeom>
          <a:solidFill>
            <a:schemeClr val="bg1"/>
          </a:solidFill>
          <a:ln>
            <a:noFill/>
          </a:ln>
        </p:spPr>
        <p:txBody>
          <a:bodyPr vert="horz" wrap="square" lIns="90840" tIns="45420" rIns="90840" bIns="45420" numCol="1" anchor="t" anchorCtr="0" compatLnSpc="1">
            <a:prstTxWarp prst="textNoShape">
              <a:avLst/>
            </a:prstTxWarp>
          </a:bodyPr>
          <a:lstStyle/>
          <a:p>
            <a:pPr defTabSz="908111">
              <a:defRPr/>
            </a:pPr>
            <a:endParaRPr lang="en-US" sz="2375">
              <a:solidFill>
                <a:prstClr val="black"/>
              </a:solidFill>
            </a:endParaRPr>
          </a:p>
        </p:txBody>
      </p:sp>
      <p:sp>
        <p:nvSpPr>
          <p:cNvPr id="21" name="TextBox 20"/>
          <p:cNvSpPr txBox="1"/>
          <p:nvPr/>
        </p:nvSpPr>
        <p:spPr>
          <a:xfrm>
            <a:off x="6883897" y="3362691"/>
            <a:ext cx="4129389" cy="336354"/>
          </a:xfrm>
          <a:prstGeom prst="rect">
            <a:avLst/>
          </a:prstGeom>
        </p:spPr>
        <p:txBody>
          <a:bodyPr wrap="square">
            <a:spAutoFit/>
          </a:bodyPr>
          <a:lstStyle>
            <a:defPPr>
              <a:defRPr lang="en-US"/>
            </a:defPPr>
            <a:lvl1pPr algn="ctr">
              <a:defRPr sz="2000">
                <a:latin typeface="Segoe UI" panose="020B0502040204020203" pitchFamily="34" charset="0"/>
                <a:ea typeface="Segoe UI" panose="020B0502040204020203" pitchFamily="34" charset="0"/>
                <a:cs typeface="Segoe UI" panose="020B0502040204020203" pitchFamily="34" charset="0"/>
              </a:defRPr>
            </a:lvl1pPr>
          </a:lstStyle>
          <a:p>
            <a:pPr defTabSz="908111">
              <a:defRPr/>
            </a:pPr>
            <a:r>
              <a:rPr lang="en-US" sz="1600" dirty="0">
                <a:solidFill>
                  <a:prstClr val="white"/>
                </a:solidFill>
              </a:rPr>
              <a:t>Apply this coupon code during sign up</a:t>
            </a:r>
            <a:endParaRPr lang="es-UY" sz="1600" dirty="0">
              <a:solidFill>
                <a:prstClr val="white"/>
              </a:solidFill>
            </a:endParaRPr>
          </a:p>
        </p:txBody>
      </p:sp>
      <p:grpSp>
        <p:nvGrpSpPr>
          <p:cNvPr id="22" name="Group 21"/>
          <p:cNvGrpSpPr>
            <a:grpSpLocks noChangeAspect="1"/>
          </p:cNvGrpSpPr>
          <p:nvPr/>
        </p:nvGrpSpPr>
        <p:grpSpPr bwMode="auto">
          <a:xfrm>
            <a:off x="863452" y="726048"/>
            <a:ext cx="4296479" cy="3555609"/>
            <a:chOff x="507" y="1182"/>
            <a:chExt cx="3091" cy="2558"/>
          </a:xfrm>
        </p:grpSpPr>
        <p:sp>
          <p:nvSpPr>
            <p:cNvPr id="23" name="AutoShape 3"/>
            <p:cNvSpPr>
              <a:spLocks noChangeAspect="1" noChangeArrowheads="1" noTextEdit="1"/>
            </p:cNvSpPr>
            <p:nvPr/>
          </p:nvSpPr>
          <p:spPr bwMode="auto">
            <a:xfrm>
              <a:off x="507" y="1183"/>
              <a:ext cx="3044" cy="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840" tIns="45420" rIns="90840" bIns="45420" numCol="1" anchor="t" anchorCtr="0" compatLnSpc="1">
              <a:prstTxWarp prst="textNoShape">
                <a:avLst/>
              </a:prstTxWarp>
            </a:bodyPr>
            <a:lstStyle/>
            <a:p>
              <a:pPr algn="ctr" defTabSz="908111">
                <a:defRPr/>
              </a:pPr>
              <a:endParaRPr lang="en-US" sz="1200">
                <a:solidFill>
                  <a:prstClr val="black"/>
                </a:solidFill>
                <a:latin typeface="Arial" panose="020B0604020202020204" pitchFamily="34" charset="0"/>
                <a:cs typeface="Arial" panose="020B0604020202020204" pitchFamily="34" charset="0"/>
              </a:endParaRPr>
            </a:p>
          </p:txBody>
        </p:sp>
        <p:sp>
          <p:nvSpPr>
            <p:cNvPr id="24" name="Freeform 5"/>
            <p:cNvSpPr>
              <a:spLocks/>
            </p:cNvSpPr>
            <p:nvPr/>
          </p:nvSpPr>
          <p:spPr bwMode="auto">
            <a:xfrm>
              <a:off x="1700" y="3289"/>
              <a:ext cx="669" cy="364"/>
            </a:xfrm>
            <a:custGeom>
              <a:avLst/>
              <a:gdLst>
                <a:gd name="T0" fmla="*/ 659 w 659"/>
                <a:gd name="T1" fmla="*/ 364 h 364"/>
                <a:gd name="T2" fmla="*/ 0 w 659"/>
                <a:gd name="T3" fmla="*/ 364 h 364"/>
                <a:gd name="T4" fmla="*/ 51 w 659"/>
                <a:gd name="T5" fmla="*/ 0 h 364"/>
                <a:gd name="T6" fmla="*/ 612 w 659"/>
                <a:gd name="T7" fmla="*/ 0 h 364"/>
                <a:gd name="T8" fmla="*/ 659 w 659"/>
                <a:gd name="T9" fmla="*/ 364 h 364"/>
              </a:gdLst>
              <a:ahLst/>
              <a:cxnLst>
                <a:cxn ang="0">
                  <a:pos x="T0" y="T1"/>
                </a:cxn>
                <a:cxn ang="0">
                  <a:pos x="T2" y="T3"/>
                </a:cxn>
                <a:cxn ang="0">
                  <a:pos x="T4" y="T5"/>
                </a:cxn>
                <a:cxn ang="0">
                  <a:pos x="T6" y="T7"/>
                </a:cxn>
                <a:cxn ang="0">
                  <a:pos x="T8" y="T9"/>
                </a:cxn>
              </a:cxnLst>
              <a:rect l="0" t="0" r="r" b="b"/>
              <a:pathLst>
                <a:path w="659" h="364">
                  <a:moveTo>
                    <a:pt x="659" y="364"/>
                  </a:moveTo>
                  <a:lnTo>
                    <a:pt x="0" y="364"/>
                  </a:lnTo>
                  <a:lnTo>
                    <a:pt x="51" y="0"/>
                  </a:lnTo>
                  <a:lnTo>
                    <a:pt x="612" y="0"/>
                  </a:lnTo>
                  <a:lnTo>
                    <a:pt x="659" y="364"/>
                  </a:lnTo>
                  <a:close/>
                </a:path>
              </a:pathLst>
            </a:custGeom>
            <a:solidFill>
              <a:srgbClr val="D3D0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840" tIns="45420" rIns="90840" bIns="45420" numCol="1" anchor="t" anchorCtr="0" compatLnSpc="1">
              <a:prstTxWarp prst="textNoShape">
                <a:avLst/>
              </a:prstTxWarp>
            </a:bodyPr>
            <a:lstStyle/>
            <a:p>
              <a:pPr algn="ctr" defTabSz="908111">
                <a:defRPr/>
              </a:pPr>
              <a:endParaRPr lang="en-US" sz="1200">
                <a:solidFill>
                  <a:prstClr val="black"/>
                </a:solidFill>
                <a:latin typeface="Arial" panose="020B0604020202020204" pitchFamily="34" charset="0"/>
                <a:cs typeface="Arial" panose="020B0604020202020204" pitchFamily="34" charset="0"/>
              </a:endParaRPr>
            </a:p>
          </p:txBody>
        </p:sp>
        <p:sp>
          <p:nvSpPr>
            <p:cNvPr id="25" name="Freeform 6"/>
            <p:cNvSpPr>
              <a:spLocks/>
            </p:cNvSpPr>
            <p:nvPr/>
          </p:nvSpPr>
          <p:spPr bwMode="auto">
            <a:xfrm>
              <a:off x="1652" y="3645"/>
              <a:ext cx="765" cy="94"/>
            </a:xfrm>
            <a:custGeom>
              <a:avLst/>
              <a:gdLst>
                <a:gd name="T0" fmla="*/ 758 w 772"/>
                <a:gd name="T1" fmla="*/ 96 h 96"/>
                <a:gd name="T2" fmla="*/ 12 w 772"/>
                <a:gd name="T3" fmla="*/ 96 h 96"/>
                <a:gd name="T4" fmla="*/ 0 w 772"/>
                <a:gd name="T5" fmla="*/ 84 h 96"/>
                <a:gd name="T6" fmla="*/ 2 w 772"/>
                <a:gd name="T7" fmla="*/ 78 h 96"/>
                <a:gd name="T8" fmla="*/ 48 w 772"/>
                <a:gd name="T9" fmla="*/ 5 h 96"/>
                <a:gd name="T10" fmla="*/ 58 w 772"/>
                <a:gd name="T11" fmla="*/ 0 h 96"/>
                <a:gd name="T12" fmla="*/ 715 w 772"/>
                <a:gd name="T13" fmla="*/ 0 h 96"/>
                <a:gd name="T14" fmla="*/ 725 w 772"/>
                <a:gd name="T15" fmla="*/ 6 h 96"/>
                <a:gd name="T16" fmla="*/ 768 w 772"/>
                <a:gd name="T17" fmla="*/ 78 h 96"/>
                <a:gd name="T18" fmla="*/ 764 w 772"/>
                <a:gd name="T19" fmla="*/ 95 h 96"/>
                <a:gd name="T20" fmla="*/ 758 w 772"/>
                <a:gd name="T21"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2" h="96">
                  <a:moveTo>
                    <a:pt x="758" y="96"/>
                  </a:moveTo>
                  <a:cubicBezTo>
                    <a:pt x="12" y="96"/>
                    <a:pt x="12" y="96"/>
                    <a:pt x="12" y="96"/>
                  </a:cubicBezTo>
                  <a:cubicBezTo>
                    <a:pt x="5" y="96"/>
                    <a:pt x="0" y="91"/>
                    <a:pt x="0" y="84"/>
                  </a:cubicBezTo>
                  <a:cubicBezTo>
                    <a:pt x="0" y="82"/>
                    <a:pt x="0" y="80"/>
                    <a:pt x="2" y="78"/>
                  </a:cubicBezTo>
                  <a:cubicBezTo>
                    <a:pt x="48" y="5"/>
                    <a:pt x="48" y="5"/>
                    <a:pt x="48" y="5"/>
                  </a:cubicBezTo>
                  <a:cubicBezTo>
                    <a:pt x="50" y="2"/>
                    <a:pt x="54" y="0"/>
                    <a:pt x="58" y="0"/>
                  </a:cubicBezTo>
                  <a:cubicBezTo>
                    <a:pt x="715" y="0"/>
                    <a:pt x="715" y="0"/>
                    <a:pt x="715" y="0"/>
                  </a:cubicBezTo>
                  <a:cubicBezTo>
                    <a:pt x="719" y="0"/>
                    <a:pt x="723" y="2"/>
                    <a:pt x="725" y="6"/>
                  </a:cubicBezTo>
                  <a:cubicBezTo>
                    <a:pt x="768" y="78"/>
                    <a:pt x="768" y="78"/>
                    <a:pt x="768" y="78"/>
                  </a:cubicBezTo>
                  <a:cubicBezTo>
                    <a:pt x="772" y="84"/>
                    <a:pt x="770" y="91"/>
                    <a:pt x="764" y="95"/>
                  </a:cubicBezTo>
                  <a:cubicBezTo>
                    <a:pt x="762" y="96"/>
                    <a:pt x="760" y="96"/>
                    <a:pt x="758" y="96"/>
                  </a:cubicBezTo>
                  <a:close/>
                </a:path>
              </a:pathLst>
            </a:custGeom>
            <a:solidFill>
              <a:srgbClr val="BFBD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840" tIns="45420" rIns="90840" bIns="45420" numCol="1" anchor="t" anchorCtr="0" compatLnSpc="1">
              <a:prstTxWarp prst="textNoShape">
                <a:avLst/>
              </a:prstTxWarp>
            </a:bodyPr>
            <a:lstStyle/>
            <a:p>
              <a:pPr algn="ctr" defTabSz="908111">
                <a:defRPr/>
              </a:pPr>
              <a:endParaRPr lang="en-US" sz="1200">
                <a:solidFill>
                  <a:prstClr val="black"/>
                </a:solidFill>
                <a:latin typeface="Arial" panose="020B0604020202020204" pitchFamily="34" charset="0"/>
                <a:cs typeface="Arial" panose="020B0604020202020204" pitchFamily="34" charset="0"/>
              </a:endParaRPr>
            </a:p>
          </p:txBody>
        </p:sp>
        <p:sp>
          <p:nvSpPr>
            <p:cNvPr id="26" name="Freeform 7"/>
            <p:cNvSpPr>
              <a:spLocks/>
            </p:cNvSpPr>
            <p:nvPr/>
          </p:nvSpPr>
          <p:spPr bwMode="auto">
            <a:xfrm>
              <a:off x="507" y="1182"/>
              <a:ext cx="3090" cy="1885"/>
            </a:xfrm>
            <a:custGeom>
              <a:avLst/>
              <a:gdLst>
                <a:gd name="T0" fmla="*/ 3056 w 3114"/>
                <a:gd name="T1" fmla="*/ 0 h 1928"/>
                <a:gd name="T2" fmla="*/ 56 w 3114"/>
                <a:gd name="T3" fmla="*/ 0 h 1928"/>
                <a:gd name="T4" fmla="*/ 0 w 3114"/>
                <a:gd name="T5" fmla="*/ 56 h 1928"/>
                <a:gd name="T6" fmla="*/ 0 w 3114"/>
                <a:gd name="T7" fmla="*/ 1928 h 1928"/>
                <a:gd name="T8" fmla="*/ 3114 w 3114"/>
                <a:gd name="T9" fmla="*/ 1928 h 1928"/>
                <a:gd name="T10" fmla="*/ 3112 w 3114"/>
                <a:gd name="T11" fmla="*/ 56 h 1928"/>
                <a:gd name="T12" fmla="*/ 3056 w 3114"/>
                <a:gd name="T13" fmla="*/ 0 h 1928"/>
              </a:gdLst>
              <a:ahLst/>
              <a:cxnLst>
                <a:cxn ang="0">
                  <a:pos x="T0" y="T1"/>
                </a:cxn>
                <a:cxn ang="0">
                  <a:pos x="T2" y="T3"/>
                </a:cxn>
                <a:cxn ang="0">
                  <a:pos x="T4" y="T5"/>
                </a:cxn>
                <a:cxn ang="0">
                  <a:pos x="T6" y="T7"/>
                </a:cxn>
                <a:cxn ang="0">
                  <a:pos x="T8" y="T9"/>
                </a:cxn>
                <a:cxn ang="0">
                  <a:pos x="T10" y="T11"/>
                </a:cxn>
                <a:cxn ang="0">
                  <a:pos x="T12" y="T13"/>
                </a:cxn>
              </a:cxnLst>
              <a:rect l="0" t="0" r="r" b="b"/>
              <a:pathLst>
                <a:path w="3114" h="1928">
                  <a:moveTo>
                    <a:pt x="3056" y="0"/>
                  </a:moveTo>
                  <a:cubicBezTo>
                    <a:pt x="56" y="0"/>
                    <a:pt x="56" y="0"/>
                    <a:pt x="56" y="0"/>
                  </a:cubicBezTo>
                  <a:cubicBezTo>
                    <a:pt x="25" y="0"/>
                    <a:pt x="0" y="26"/>
                    <a:pt x="0" y="56"/>
                  </a:cubicBezTo>
                  <a:cubicBezTo>
                    <a:pt x="0" y="56"/>
                    <a:pt x="0" y="1910"/>
                    <a:pt x="0" y="1928"/>
                  </a:cubicBezTo>
                  <a:cubicBezTo>
                    <a:pt x="3114" y="1928"/>
                    <a:pt x="3114" y="1928"/>
                    <a:pt x="3114" y="1928"/>
                  </a:cubicBezTo>
                  <a:cubicBezTo>
                    <a:pt x="3114" y="1896"/>
                    <a:pt x="3112" y="56"/>
                    <a:pt x="3112" y="56"/>
                  </a:cubicBezTo>
                  <a:cubicBezTo>
                    <a:pt x="3112" y="26"/>
                    <a:pt x="3087" y="0"/>
                    <a:pt x="3056"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840" tIns="45420" rIns="90840" bIns="45420" numCol="1" anchor="t" anchorCtr="0" compatLnSpc="1">
              <a:prstTxWarp prst="textNoShape">
                <a:avLst/>
              </a:prstTxWarp>
            </a:bodyPr>
            <a:lstStyle/>
            <a:p>
              <a:pPr algn="ctr" defTabSz="908111">
                <a:defRPr/>
              </a:pPr>
              <a:endParaRPr lang="en-US" sz="1200" dirty="0">
                <a:solidFill>
                  <a:prstClr val="black"/>
                </a:solidFill>
                <a:latin typeface="Arial" panose="020B0604020202020204" pitchFamily="34" charset="0"/>
                <a:cs typeface="Arial" panose="020B0604020202020204" pitchFamily="34" charset="0"/>
              </a:endParaRPr>
            </a:p>
          </p:txBody>
        </p:sp>
        <p:sp>
          <p:nvSpPr>
            <p:cNvPr id="28" name="Freeform 9"/>
            <p:cNvSpPr>
              <a:spLocks/>
            </p:cNvSpPr>
            <p:nvPr/>
          </p:nvSpPr>
          <p:spPr bwMode="auto">
            <a:xfrm>
              <a:off x="508" y="3067"/>
              <a:ext cx="3090" cy="240"/>
            </a:xfrm>
            <a:custGeom>
              <a:avLst/>
              <a:gdLst>
                <a:gd name="T0" fmla="*/ 3061 w 3114"/>
                <a:gd name="T1" fmla="*/ 246 h 246"/>
                <a:gd name="T2" fmla="*/ 56 w 3114"/>
                <a:gd name="T3" fmla="*/ 246 h 246"/>
                <a:gd name="T4" fmla="*/ 0 w 3114"/>
                <a:gd name="T5" fmla="*/ 190 h 246"/>
                <a:gd name="T6" fmla="*/ 0 w 3114"/>
                <a:gd name="T7" fmla="*/ 0 h 246"/>
                <a:gd name="T8" fmla="*/ 3114 w 3114"/>
                <a:gd name="T9" fmla="*/ 0 h 246"/>
                <a:gd name="T10" fmla="*/ 3114 w 3114"/>
                <a:gd name="T11" fmla="*/ 190 h 246"/>
                <a:gd name="T12" fmla="*/ 3061 w 3114"/>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3114" h="246">
                  <a:moveTo>
                    <a:pt x="3061" y="246"/>
                  </a:moveTo>
                  <a:cubicBezTo>
                    <a:pt x="56" y="246"/>
                    <a:pt x="56" y="246"/>
                    <a:pt x="56" y="246"/>
                  </a:cubicBezTo>
                  <a:cubicBezTo>
                    <a:pt x="25" y="246"/>
                    <a:pt x="0" y="221"/>
                    <a:pt x="0" y="190"/>
                  </a:cubicBezTo>
                  <a:cubicBezTo>
                    <a:pt x="0" y="190"/>
                    <a:pt x="0" y="6"/>
                    <a:pt x="0" y="0"/>
                  </a:cubicBezTo>
                  <a:cubicBezTo>
                    <a:pt x="3114" y="0"/>
                    <a:pt x="3114" y="0"/>
                    <a:pt x="3114" y="0"/>
                  </a:cubicBezTo>
                  <a:cubicBezTo>
                    <a:pt x="3114" y="3"/>
                    <a:pt x="3114" y="190"/>
                    <a:pt x="3114" y="190"/>
                  </a:cubicBezTo>
                  <a:cubicBezTo>
                    <a:pt x="3114" y="221"/>
                    <a:pt x="3092" y="246"/>
                    <a:pt x="3061" y="246"/>
                  </a:cubicBezTo>
                  <a:close/>
                </a:path>
              </a:pathLst>
            </a:custGeom>
            <a:solidFill>
              <a:srgbClr val="EBEA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840" tIns="45420" rIns="90840" bIns="45420" numCol="1" anchor="t" anchorCtr="0" compatLnSpc="1">
              <a:prstTxWarp prst="textNoShape">
                <a:avLst/>
              </a:prstTxWarp>
            </a:bodyPr>
            <a:lstStyle/>
            <a:p>
              <a:pPr algn="ctr" defTabSz="908111">
                <a:defRPr/>
              </a:pPr>
              <a:endParaRPr lang="en-US" sz="1200">
                <a:solidFill>
                  <a:prstClr val="black"/>
                </a:solidFill>
                <a:latin typeface="Arial" panose="020B0604020202020204" pitchFamily="34" charset="0"/>
                <a:cs typeface="Arial" panose="020B0604020202020204" pitchFamily="34" charset="0"/>
              </a:endParaRPr>
            </a:p>
          </p:txBody>
        </p:sp>
        <p:sp>
          <p:nvSpPr>
            <p:cNvPr id="29" name="Oval 10"/>
            <p:cNvSpPr>
              <a:spLocks noChangeArrowheads="1"/>
            </p:cNvSpPr>
            <p:nvPr/>
          </p:nvSpPr>
          <p:spPr bwMode="auto">
            <a:xfrm>
              <a:off x="1983" y="3140"/>
              <a:ext cx="94" cy="94"/>
            </a:xfrm>
            <a:prstGeom prst="ellipse">
              <a:avLst/>
            </a:prstGeom>
            <a:solidFill>
              <a:srgbClr val="D5D3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840" tIns="45420" rIns="90840" bIns="45420" numCol="1" anchor="t" anchorCtr="0" compatLnSpc="1">
              <a:prstTxWarp prst="textNoShape">
                <a:avLst/>
              </a:prstTxWarp>
            </a:bodyPr>
            <a:lstStyle/>
            <a:p>
              <a:pPr algn="ctr" defTabSz="908111">
                <a:defRPr/>
              </a:pPr>
              <a:endParaRPr lang="en-US" sz="1200">
                <a:solidFill>
                  <a:prstClr val="black"/>
                </a:solidFill>
                <a:latin typeface="Arial" panose="020B0604020202020204" pitchFamily="34" charset="0"/>
                <a:cs typeface="Arial" panose="020B0604020202020204" pitchFamily="34" charset="0"/>
              </a:endParaRPr>
            </a:p>
          </p:txBody>
        </p:sp>
        <p:sp>
          <p:nvSpPr>
            <p:cNvPr id="30" name="Oval 11"/>
            <p:cNvSpPr>
              <a:spLocks noChangeArrowheads="1"/>
            </p:cNvSpPr>
            <p:nvPr/>
          </p:nvSpPr>
          <p:spPr bwMode="auto">
            <a:xfrm>
              <a:off x="2011" y="1243"/>
              <a:ext cx="38" cy="37"/>
            </a:xfrm>
            <a:prstGeom prst="ellipse">
              <a:avLst/>
            </a:prstGeom>
            <a:solidFill>
              <a:srgbClr val="6262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840" tIns="45420" rIns="90840" bIns="45420" numCol="1" anchor="t" anchorCtr="0" compatLnSpc="1">
              <a:prstTxWarp prst="textNoShape">
                <a:avLst/>
              </a:prstTxWarp>
            </a:bodyPr>
            <a:lstStyle/>
            <a:p>
              <a:pPr algn="ctr" defTabSz="908111">
                <a:defRPr/>
              </a:pPr>
              <a:endParaRPr lang="en-US" sz="1200">
                <a:solidFill>
                  <a:prstClr val="black"/>
                </a:solidFill>
                <a:latin typeface="Arial" panose="020B0604020202020204" pitchFamily="34" charset="0"/>
                <a:cs typeface="Arial" panose="020B0604020202020204" pitchFamily="34" charset="0"/>
              </a:endParaRPr>
            </a:p>
          </p:txBody>
        </p:sp>
      </p:grpSp>
      <p:sp>
        <p:nvSpPr>
          <p:cNvPr id="31" name="Rectangle 30"/>
          <p:cNvSpPr/>
          <p:nvPr/>
        </p:nvSpPr>
        <p:spPr>
          <a:xfrm>
            <a:off x="7610516" y="5331505"/>
            <a:ext cx="2532652" cy="302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8111">
              <a:defRPr/>
            </a:pPr>
            <a:r>
              <a:rPr lang="en-US" sz="1600" dirty="0">
                <a:solidFill>
                  <a:prstClr val="white"/>
                </a:solidFill>
                <a:latin typeface="Arial" panose="020B0604020202020204" pitchFamily="34" charset="0"/>
                <a:cs typeface="Arial" panose="020B0604020202020204" pitchFamily="34" charset="0"/>
              </a:rPr>
              <a:t>Visit slidemodel.com</a:t>
            </a:r>
          </a:p>
        </p:txBody>
      </p:sp>
      <p:sp>
        <p:nvSpPr>
          <p:cNvPr id="35" name="Rectangle 34"/>
          <p:cNvSpPr/>
          <p:nvPr/>
        </p:nvSpPr>
        <p:spPr>
          <a:xfrm>
            <a:off x="571902" y="4842446"/>
            <a:ext cx="4691139" cy="902285"/>
          </a:xfrm>
          <a:prstGeom prst="rect">
            <a:avLst/>
          </a:prstGeom>
        </p:spPr>
        <p:txBody>
          <a:bodyPr wrap="square">
            <a:spAutoFit/>
          </a:bodyPr>
          <a:lstStyle/>
          <a:p>
            <a:pPr marL="168639" indent="-168639" defTabSz="908111">
              <a:spcAft>
                <a:spcPts val="300"/>
              </a:spcAft>
              <a:buFont typeface="Arial" panose="020B0604020202020204" pitchFamily="34" charset="0"/>
              <a:buChar char="•"/>
              <a:defRPr/>
            </a:pPr>
            <a:r>
              <a:rPr lang="en-US" sz="1600" dirty="0">
                <a:solidFill>
                  <a:prstClr val="white"/>
                </a:solidFill>
              </a:rPr>
              <a:t>Easy to use</a:t>
            </a:r>
          </a:p>
          <a:p>
            <a:pPr marL="168639" indent="-168639" defTabSz="908111">
              <a:spcAft>
                <a:spcPts val="300"/>
              </a:spcAft>
              <a:buFont typeface="Arial" panose="020B0604020202020204" pitchFamily="34" charset="0"/>
              <a:buChar char="•"/>
              <a:defRPr/>
            </a:pPr>
            <a:r>
              <a:rPr lang="en-US" sz="1600" dirty="0">
                <a:solidFill>
                  <a:prstClr val="white"/>
                </a:solidFill>
              </a:rPr>
              <a:t>Fully customizable</a:t>
            </a:r>
          </a:p>
          <a:p>
            <a:pPr marL="168639" indent="-168639" defTabSz="908111">
              <a:spcAft>
                <a:spcPts val="300"/>
              </a:spcAft>
              <a:buFont typeface="Arial" panose="020B0604020202020204" pitchFamily="34" charset="0"/>
              <a:buChar char="•"/>
              <a:defRPr/>
            </a:pPr>
            <a:r>
              <a:rPr lang="en-US" sz="1600" dirty="0">
                <a:solidFill>
                  <a:prstClr val="white"/>
                </a:solidFill>
              </a:rPr>
              <a:t>Cutting edge designs</a:t>
            </a:r>
          </a:p>
        </p:txBody>
      </p:sp>
      <p:sp>
        <p:nvSpPr>
          <p:cNvPr id="36" name="Rectangle 35"/>
          <p:cNvSpPr/>
          <p:nvPr/>
        </p:nvSpPr>
        <p:spPr>
          <a:xfrm>
            <a:off x="571914" y="4462536"/>
            <a:ext cx="5878410" cy="367028"/>
          </a:xfrm>
          <a:prstGeom prst="rect">
            <a:avLst/>
          </a:prstGeom>
        </p:spPr>
        <p:txBody>
          <a:bodyPr wrap="square">
            <a:spAutoFit/>
          </a:bodyPr>
          <a:lstStyle/>
          <a:p>
            <a:pPr defTabSz="908111">
              <a:defRPr/>
            </a:pPr>
            <a:r>
              <a:rPr lang="en-US" sz="1776" dirty="0">
                <a:solidFill>
                  <a:prstClr val="white"/>
                </a:solidFill>
                <a:latin typeface="Segoe UI" panose="020B0502040204020203" pitchFamily="34" charset="0"/>
                <a:ea typeface="Segoe UI" panose="020B0502040204020203" pitchFamily="34" charset="0"/>
                <a:cs typeface="Segoe UI" panose="020B0502040204020203" pitchFamily="34" charset="0"/>
              </a:rPr>
              <a:t>Download PowerPoint templates and save hours of work.</a:t>
            </a:r>
          </a:p>
        </p:txBody>
      </p:sp>
      <p:pic>
        <p:nvPicPr>
          <p:cNvPr id="37" name="Picture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78" y="6106537"/>
            <a:ext cx="12112872" cy="671538"/>
          </a:xfrm>
          <a:prstGeom prst="rect">
            <a:avLst/>
          </a:prstGeom>
        </p:spPr>
      </p:pic>
      <p:sp>
        <p:nvSpPr>
          <p:cNvPr id="39" name="Up Ribbon 38"/>
          <p:cNvSpPr/>
          <p:nvPr/>
        </p:nvSpPr>
        <p:spPr>
          <a:xfrm>
            <a:off x="6171165" y="1851406"/>
            <a:ext cx="5554861" cy="1360052"/>
          </a:xfrm>
          <a:prstGeom prst="ribbon2">
            <a:avLst>
              <a:gd name="adj1" fmla="val 16667"/>
              <a:gd name="adj2" fmla="val 75000"/>
            </a:avLst>
          </a:prstGeom>
          <a:solidFill>
            <a:srgbClr val="6BC2ED">
              <a:lumMod val="75000"/>
            </a:srgbClr>
          </a:solidFill>
          <a:ln w="25400" cap="flat" cmpd="sng" algn="ctr">
            <a:noFill/>
            <a:prstDash val="solid"/>
          </a:ln>
          <a:effectLst/>
        </p:spPr>
        <p:txBody>
          <a:bodyPr rtlCol="0" anchor="ctr"/>
          <a:lstStyle/>
          <a:p>
            <a:pPr algn="ctr" defTabSz="907839">
              <a:defRPr/>
            </a:pPr>
            <a:endParaRPr lang="es-UY" sz="2375" kern="0">
              <a:solidFill>
                <a:prstClr val="white"/>
              </a:solidFill>
            </a:endParaRPr>
          </a:p>
        </p:txBody>
      </p:sp>
      <p:pic>
        <p:nvPicPr>
          <p:cNvPr id="40" name="Picture 2" descr="E:\cloud\drive\websites\slidemodel\logo\sebastian\slidemodel-logo-tran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38378" y="778640"/>
            <a:ext cx="2773725" cy="525070"/>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7147799" y="2013072"/>
            <a:ext cx="3601607" cy="825605"/>
          </a:xfrm>
          <a:prstGeom prst="rect">
            <a:avLst/>
          </a:prstGeom>
        </p:spPr>
        <p:txBody>
          <a:bodyPr wrap="square">
            <a:spAutoFit/>
          </a:bodyPr>
          <a:lstStyle>
            <a:defPPr>
              <a:defRPr lang="en-US"/>
            </a:defPPr>
            <a:lvl1pPr algn="ctr">
              <a:defRPr sz="2000">
                <a:latin typeface="Segoe UI" panose="020B0502040204020203" pitchFamily="34" charset="0"/>
                <a:ea typeface="Segoe UI" panose="020B0502040204020203" pitchFamily="34" charset="0"/>
                <a:cs typeface="Segoe UI" panose="020B0502040204020203" pitchFamily="34" charset="0"/>
              </a:defRPr>
            </a:lvl1pPr>
          </a:lstStyle>
          <a:p>
            <a:pPr defTabSz="907839">
              <a:defRPr/>
            </a:pPr>
            <a:r>
              <a:rPr lang="en-US" sz="1600" kern="0" dirty="0">
                <a:solidFill>
                  <a:prstClr val="white"/>
                </a:solidFill>
              </a:rPr>
              <a:t>Coupon Code:</a:t>
            </a:r>
          </a:p>
          <a:p>
            <a:pPr defTabSz="907839">
              <a:defRPr/>
            </a:pPr>
            <a:r>
              <a:rPr lang="en-US" sz="3175" b="1" kern="0" dirty="0">
                <a:solidFill>
                  <a:prstClr val="white"/>
                </a:solidFill>
              </a:rPr>
              <a:t>FREEBUNDLE15</a:t>
            </a:r>
            <a:endParaRPr lang="es-UY" sz="2375" b="1" kern="0" dirty="0">
              <a:solidFill>
                <a:prstClr val="white"/>
              </a:solidFill>
            </a:endParaRPr>
          </a:p>
        </p:txBody>
      </p:sp>
      <p:sp>
        <p:nvSpPr>
          <p:cNvPr id="42" name="TextBox 41"/>
          <p:cNvSpPr txBox="1"/>
          <p:nvPr/>
        </p:nvSpPr>
        <p:spPr>
          <a:xfrm>
            <a:off x="6450313" y="1384520"/>
            <a:ext cx="4996560" cy="336442"/>
          </a:xfrm>
          <a:prstGeom prst="rect">
            <a:avLst/>
          </a:prstGeom>
        </p:spPr>
        <p:txBody>
          <a:bodyPr wrap="square">
            <a:spAutoFit/>
          </a:bodyPr>
          <a:lstStyle>
            <a:defPPr>
              <a:defRPr lang="en-US"/>
            </a:defPPr>
            <a:lvl1pPr>
              <a:defRPr sz="2000">
                <a:latin typeface="Segoe UI" panose="020B0502040204020203" pitchFamily="34" charset="0"/>
                <a:ea typeface="Segoe UI" panose="020B0502040204020203" pitchFamily="34" charset="0"/>
                <a:cs typeface="Segoe UI" panose="020B0502040204020203" pitchFamily="34" charset="0"/>
              </a:defRPr>
            </a:lvl1pPr>
          </a:lstStyle>
          <a:p>
            <a:pPr algn="ctr" defTabSz="907839">
              <a:defRPr/>
            </a:pPr>
            <a:r>
              <a:rPr lang="en-US" sz="1600" kern="0" dirty="0">
                <a:solidFill>
                  <a:prstClr val="white"/>
                </a:solidFill>
              </a:rPr>
              <a:t>Get </a:t>
            </a:r>
            <a:r>
              <a:rPr lang="en-US" sz="1600" b="1" kern="0" dirty="0">
                <a:solidFill>
                  <a:prstClr val="white"/>
                </a:solidFill>
              </a:rPr>
              <a:t>15% discount</a:t>
            </a:r>
            <a:r>
              <a:rPr lang="en-US" sz="1600" kern="0" dirty="0">
                <a:solidFill>
                  <a:prstClr val="white"/>
                </a:solidFill>
              </a:rPr>
              <a:t> from regular price</a:t>
            </a:r>
            <a:endParaRPr lang="es-UY" sz="1600" kern="0" dirty="0">
              <a:solidFill>
                <a:prstClr val="white"/>
              </a:solidFill>
            </a:endParaRPr>
          </a:p>
        </p:txBody>
      </p:sp>
      <p:sp>
        <p:nvSpPr>
          <p:cNvPr id="158" name="Freeform 7"/>
          <p:cNvSpPr>
            <a:spLocks/>
          </p:cNvSpPr>
          <p:nvPr/>
        </p:nvSpPr>
        <p:spPr bwMode="auto">
          <a:xfrm>
            <a:off x="1050666" y="890749"/>
            <a:ext cx="3932299" cy="2298562"/>
          </a:xfrm>
          <a:custGeom>
            <a:avLst/>
            <a:gdLst>
              <a:gd name="T0" fmla="*/ 3056 w 3114"/>
              <a:gd name="T1" fmla="*/ 0 h 1928"/>
              <a:gd name="T2" fmla="*/ 56 w 3114"/>
              <a:gd name="T3" fmla="*/ 0 h 1928"/>
              <a:gd name="T4" fmla="*/ 0 w 3114"/>
              <a:gd name="T5" fmla="*/ 56 h 1928"/>
              <a:gd name="T6" fmla="*/ 0 w 3114"/>
              <a:gd name="T7" fmla="*/ 1928 h 1928"/>
              <a:gd name="T8" fmla="*/ 3114 w 3114"/>
              <a:gd name="T9" fmla="*/ 1928 h 1928"/>
              <a:gd name="T10" fmla="*/ 3112 w 3114"/>
              <a:gd name="T11" fmla="*/ 56 h 1928"/>
              <a:gd name="T12" fmla="*/ 3056 w 3114"/>
              <a:gd name="T13" fmla="*/ 0 h 1928"/>
            </a:gdLst>
            <a:ahLst/>
            <a:cxnLst>
              <a:cxn ang="0">
                <a:pos x="T0" y="T1"/>
              </a:cxn>
              <a:cxn ang="0">
                <a:pos x="T2" y="T3"/>
              </a:cxn>
              <a:cxn ang="0">
                <a:pos x="T4" y="T5"/>
              </a:cxn>
              <a:cxn ang="0">
                <a:pos x="T6" y="T7"/>
              </a:cxn>
              <a:cxn ang="0">
                <a:pos x="T8" y="T9"/>
              </a:cxn>
              <a:cxn ang="0">
                <a:pos x="T10" y="T11"/>
              </a:cxn>
              <a:cxn ang="0">
                <a:pos x="T12" y="T13"/>
              </a:cxn>
            </a:cxnLst>
            <a:rect l="0" t="0" r="r" b="b"/>
            <a:pathLst>
              <a:path w="3114" h="1928">
                <a:moveTo>
                  <a:pt x="3056" y="0"/>
                </a:moveTo>
                <a:cubicBezTo>
                  <a:pt x="56" y="0"/>
                  <a:pt x="56" y="0"/>
                  <a:pt x="56" y="0"/>
                </a:cubicBezTo>
                <a:cubicBezTo>
                  <a:pt x="25" y="0"/>
                  <a:pt x="0" y="26"/>
                  <a:pt x="0" y="56"/>
                </a:cubicBezTo>
                <a:cubicBezTo>
                  <a:pt x="0" y="56"/>
                  <a:pt x="0" y="1910"/>
                  <a:pt x="0" y="1928"/>
                </a:cubicBezTo>
                <a:cubicBezTo>
                  <a:pt x="3114" y="1928"/>
                  <a:pt x="3114" y="1928"/>
                  <a:pt x="3114" y="1928"/>
                </a:cubicBezTo>
                <a:cubicBezTo>
                  <a:pt x="3114" y="1896"/>
                  <a:pt x="3112" y="56"/>
                  <a:pt x="3112" y="56"/>
                </a:cubicBezTo>
                <a:cubicBezTo>
                  <a:pt x="3112" y="26"/>
                  <a:pt x="3087" y="0"/>
                  <a:pt x="3056" y="0"/>
                </a:cubicBezTo>
                <a:close/>
              </a:path>
            </a:pathLst>
          </a:custGeom>
          <a:solidFill>
            <a:schemeClr val="bg1"/>
          </a:solidFill>
          <a:ln w="0">
            <a:noFill/>
            <a:prstDash val="solid"/>
            <a:round/>
            <a:headEnd/>
            <a:tailEnd/>
          </a:ln>
          <a:extLst/>
        </p:spPr>
        <p:txBody>
          <a:bodyPr vert="horz" wrap="square" lIns="90864" tIns="45432" rIns="90864" bIns="45432" numCol="1" anchor="t" anchorCtr="0" compatLnSpc="1">
            <a:prstTxWarp prst="textNoShape">
              <a:avLst/>
            </a:prstTxWarp>
          </a:bodyPr>
          <a:lstStyle/>
          <a:p>
            <a:pPr defTabSz="908111">
              <a:defRPr/>
            </a:pPr>
            <a:endParaRPr lang="en-US" sz="1100" dirty="0">
              <a:solidFill>
                <a:prstClr val="black"/>
              </a:solidFill>
            </a:endParaRPr>
          </a:p>
        </p:txBody>
      </p:sp>
      <p:sp>
        <p:nvSpPr>
          <p:cNvPr id="239" name="TextBox 238">
            <a:extLst>
              <a:ext uri="{FF2B5EF4-FFF2-40B4-BE49-F238E27FC236}">
                <a16:creationId xmlns="" xmlns:a16="http://schemas.microsoft.com/office/drawing/2014/main" id="{B631C39F-0C3B-4018-A0F4-91E316074AF5}"/>
              </a:ext>
            </a:extLst>
          </p:cNvPr>
          <p:cNvSpPr txBox="1"/>
          <p:nvPr/>
        </p:nvSpPr>
        <p:spPr>
          <a:xfrm>
            <a:off x="2681477" y="2752355"/>
            <a:ext cx="524832" cy="459145"/>
          </a:xfrm>
          <a:prstGeom prst="rect">
            <a:avLst/>
          </a:prstGeom>
          <a:noFill/>
        </p:spPr>
        <p:txBody>
          <a:bodyPr wrap="none" rtlCol="0">
            <a:spAutoFit/>
          </a:bodyPr>
          <a:lstStyle/>
          <a:p>
            <a:pPr algn="ctr" defTabSz="1211330">
              <a:defRPr/>
            </a:pPr>
            <a:r>
              <a:rPr lang="en-GB" sz="2379" b="1" dirty="0">
                <a:solidFill>
                  <a:prstClr val="white"/>
                </a:solidFill>
                <a:latin typeface="Arial" pitchFamily="34" charset="0"/>
                <a:cs typeface="Arial" pitchFamily="34" charset="0"/>
              </a:rPr>
              <a:t>01</a:t>
            </a:r>
            <a:endParaRPr lang="en-IN" sz="2379" b="1" dirty="0">
              <a:solidFill>
                <a:prstClr val="white"/>
              </a:solidFill>
              <a:latin typeface="Arial" pitchFamily="34" charset="0"/>
              <a:cs typeface="Arial" pitchFamily="34" charset="0"/>
            </a:endParaRPr>
          </a:p>
        </p:txBody>
      </p:sp>
      <p:sp>
        <p:nvSpPr>
          <p:cNvPr id="166" name="Freeform 49">
            <a:extLst>
              <a:ext uri="{FF2B5EF4-FFF2-40B4-BE49-F238E27FC236}">
                <a16:creationId xmlns="" xmlns:a16="http://schemas.microsoft.com/office/drawing/2014/main" id="{4DEB1D6B-AE3A-41D7-B789-9FDB664A240B}"/>
              </a:ext>
            </a:extLst>
          </p:cNvPr>
          <p:cNvSpPr>
            <a:spLocks noEditPoints="1"/>
          </p:cNvSpPr>
          <p:nvPr/>
        </p:nvSpPr>
        <p:spPr bwMode="auto">
          <a:xfrm>
            <a:off x="2040882" y="2312461"/>
            <a:ext cx="268310" cy="368158"/>
          </a:xfrm>
          <a:custGeom>
            <a:avLst/>
            <a:gdLst>
              <a:gd name="T0" fmla="*/ 2306 w 3073"/>
              <a:gd name="T1" fmla="*/ 2317 h 3260"/>
              <a:gd name="T2" fmla="*/ 2111 w 3073"/>
              <a:gd name="T3" fmla="*/ 2516 h 3260"/>
              <a:gd name="T4" fmla="*/ 2079 w 3073"/>
              <a:gd name="T5" fmla="*/ 2807 h 3260"/>
              <a:gd name="T6" fmla="*/ 2234 w 3073"/>
              <a:gd name="T7" fmla="*/ 3052 h 3260"/>
              <a:gd name="T8" fmla="*/ 2491 w 3073"/>
              <a:gd name="T9" fmla="*/ 3150 h 3260"/>
              <a:gd name="T10" fmla="*/ 2755 w 3073"/>
              <a:gd name="T11" fmla="*/ 3080 h 3260"/>
              <a:gd name="T12" fmla="*/ 2936 w 3073"/>
              <a:gd name="T13" fmla="*/ 2854 h 3260"/>
              <a:gd name="T14" fmla="*/ 2936 w 3073"/>
              <a:gd name="T15" fmla="*/ 2562 h 3260"/>
              <a:gd name="T16" fmla="*/ 2760 w 3073"/>
              <a:gd name="T17" fmla="*/ 2338 h 3260"/>
              <a:gd name="T18" fmla="*/ 2514 w 3073"/>
              <a:gd name="T19" fmla="*/ 2266 h 3260"/>
              <a:gd name="T20" fmla="*/ 319 w 3073"/>
              <a:gd name="T21" fmla="*/ 1255 h 3260"/>
              <a:gd name="T22" fmla="*/ 138 w 3073"/>
              <a:gd name="T23" fmla="*/ 1479 h 3260"/>
              <a:gd name="T24" fmla="*/ 138 w 3073"/>
              <a:gd name="T25" fmla="*/ 1776 h 3260"/>
              <a:gd name="T26" fmla="*/ 319 w 3073"/>
              <a:gd name="T27" fmla="*/ 2001 h 3260"/>
              <a:gd name="T28" fmla="*/ 611 w 3073"/>
              <a:gd name="T29" fmla="*/ 2067 h 3260"/>
              <a:gd name="T30" fmla="*/ 875 w 3073"/>
              <a:gd name="T31" fmla="*/ 1941 h 3260"/>
              <a:gd name="T32" fmla="*/ 1003 w 3073"/>
              <a:gd name="T33" fmla="*/ 1679 h 3260"/>
              <a:gd name="T34" fmla="*/ 936 w 3073"/>
              <a:gd name="T35" fmla="*/ 1391 h 3260"/>
              <a:gd name="T36" fmla="*/ 709 w 3073"/>
              <a:gd name="T37" fmla="*/ 1211 h 3260"/>
              <a:gd name="T38" fmla="*/ 2412 w 3073"/>
              <a:gd name="T39" fmla="*/ 122 h 3260"/>
              <a:gd name="T40" fmla="*/ 2166 w 3073"/>
              <a:gd name="T41" fmla="*/ 277 h 3260"/>
              <a:gd name="T42" fmla="*/ 2067 w 3073"/>
              <a:gd name="T43" fmla="*/ 553 h 3260"/>
              <a:gd name="T44" fmla="*/ 2166 w 3073"/>
              <a:gd name="T45" fmla="*/ 829 h 3260"/>
              <a:gd name="T46" fmla="*/ 2412 w 3073"/>
              <a:gd name="T47" fmla="*/ 983 h 3260"/>
              <a:gd name="T48" fmla="*/ 2710 w 3073"/>
              <a:gd name="T49" fmla="*/ 950 h 3260"/>
              <a:gd name="T50" fmla="*/ 2915 w 3073"/>
              <a:gd name="T51" fmla="*/ 747 h 3260"/>
              <a:gd name="T52" fmla="*/ 2950 w 3073"/>
              <a:gd name="T53" fmla="*/ 452 h 3260"/>
              <a:gd name="T54" fmla="*/ 2793 w 3073"/>
              <a:gd name="T55" fmla="*/ 209 h 3260"/>
              <a:gd name="T56" fmla="*/ 2514 w 3073"/>
              <a:gd name="T57" fmla="*/ 111 h 3260"/>
              <a:gd name="T58" fmla="*/ 2796 w 3073"/>
              <a:gd name="T59" fmla="*/ 76 h 3260"/>
              <a:gd name="T60" fmla="*/ 3023 w 3073"/>
              <a:gd name="T61" fmla="*/ 325 h 3260"/>
              <a:gd name="T62" fmla="*/ 3060 w 3073"/>
              <a:gd name="T63" fmla="*/ 671 h 3260"/>
              <a:gd name="T64" fmla="*/ 2888 w 3073"/>
              <a:gd name="T65" fmla="*/ 963 h 3260"/>
              <a:gd name="T66" fmla="*/ 2574 w 3073"/>
              <a:gd name="T67" fmla="*/ 1103 h 3260"/>
              <a:gd name="T68" fmla="*/ 2241 w 3073"/>
              <a:gd name="T69" fmla="*/ 1035 h 3260"/>
              <a:gd name="T70" fmla="*/ 1078 w 3073"/>
              <a:gd name="T71" fmla="*/ 1424 h 3260"/>
              <a:gd name="T72" fmla="*/ 1107 w 3073"/>
              <a:gd name="T73" fmla="*/ 1733 h 3260"/>
              <a:gd name="T74" fmla="*/ 2119 w 3073"/>
              <a:gd name="T75" fmla="*/ 2317 h 3260"/>
              <a:gd name="T76" fmla="*/ 2389 w 3073"/>
              <a:gd name="T77" fmla="*/ 2169 h 3260"/>
              <a:gd name="T78" fmla="*/ 2688 w 3073"/>
              <a:gd name="T79" fmla="*/ 2183 h 3260"/>
              <a:gd name="T80" fmla="*/ 2947 w 3073"/>
              <a:gd name="T81" fmla="*/ 2358 h 3260"/>
              <a:gd name="T82" fmla="*/ 3070 w 3073"/>
              <a:gd name="T83" fmla="*/ 2653 h 3260"/>
              <a:gd name="T84" fmla="*/ 3007 w 3073"/>
              <a:gd name="T85" fmla="*/ 2968 h 3260"/>
              <a:gd name="T86" fmla="*/ 2790 w 3073"/>
              <a:gd name="T87" fmla="*/ 3189 h 3260"/>
              <a:gd name="T88" fmla="*/ 2514 w 3073"/>
              <a:gd name="T89" fmla="*/ 3260 h 3260"/>
              <a:gd name="T90" fmla="*/ 2238 w 3073"/>
              <a:gd name="T91" fmla="*/ 3189 h 3260"/>
              <a:gd name="T92" fmla="*/ 2021 w 3073"/>
              <a:gd name="T93" fmla="*/ 2968 h 3260"/>
              <a:gd name="T94" fmla="*/ 1957 w 3073"/>
              <a:gd name="T95" fmla="*/ 2656 h 3260"/>
              <a:gd name="T96" fmla="*/ 958 w 3073"/>
              <a:gd name="T97" fmla="*/ 2014 h 3260"/>
              <a:gd name="T98" fmla="*/ 673 w 3073"/>
              <a:gd name="T99" fmla="*/ 2169 h 3260"/>
              <a:gd name="T100" fmla="*/ 329 w 3073"/>
              <a:gd name="T101" fmla="*/ 2131 h 3260"/>
              <a:gd name="T102" fmla="*/ 77 w 3073"/>
              <a:gd name="T103" fmla="*/ 1907 h 3260"/>
              <a:gd name="T104" fmla="*/ 4 w 3073"/>
              <a:gd name="T105" fmla="*/ 1568 h 3260"/>
              <a:gd name="T106" fmla="*/ 144 w 3073"/>
              <a:gd name="T107" fmla="*/ 1258 h 3260"/>
              <a:gd name="T108" fmla="*/ 440 w 3073"/>
              <a:gd name="T109" fmla="*/ 1088 h 3260"/>
              <a:gd name="T110" fmla="*/ 779 w 3073"/>
              <a:gd name="T111" fmla="*/ 1120 h 3260"/>
              <a:gd name="T112" fmla="*/ 1026 w 3073"/>
              <a:gd name="T113" fmla="*/ 1325 h 3260"/>
              <a:gd name="T114" fmla="*/ 1958 w 3073"/>
              <a:gd name="T115" fmla="*/ 493 h 3260"/>
              <a:gd name="T116" fmla="*/ 2099 w 3073"/>
              <a:gd name="T117" fmla="*/ 183 h 3260"/>
              <a:gd name="T118" fmla="*/ 2394 w 3073"/>
              <a:gd name="T119" fmla="*/ 14 h 3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73" h="3260">
                <a:moveTo>
                  <a:pt x="2514" y="2266"/>
                </a:moveTo>
                <a:lnTo>
                  <a:pt x="2472" y="2268"/>
                </a:lnTo>
                <a:lnTo>
                  <a:pt x="2429" y="2274"/>
                </a:lnTo>
                <a:lnTo>
                  <a:pt x="2387" y="2284"/>
                </a:lnTo>
                <a:lnTo>
                  <a:pt x="2346" y="2298"/>
                </a:lnTo>
                <a:lnTo>
                  <a:pt x="2306" y="2317"/>
                </a:lnTo>
                <a:lnTo>
                  <a:pt x="2268" y="2338"/>
                </a:lnTo>
                <a:lnTo>
                  <a:pt x="2232" y="2365"/>
                </a:lnTo>
                <a:lnTo>
                  <a:pt x="2198" y="2395"/>
                </a:lnTo>
                <a:lnTo>
                  <a:pt x="2165" y="2433"/>
                </a:lnTo>
                <a:lnTo>
                  <a:pt x="2136" y="2473"/>
                </a:lnTo>
                <a:lnTo>
                  <a:pt x="2111" y="2516"/>
                </a:lnTo>
                <a:lnTo>
                  <a:pt x="2092" y="2562"/>
                </a:lnTo>
                <a:lnTo>
                  <a:pt x="2079" y="2609"/>
                </a:lnTo>
                <a:lnTo>
                  <a:pt x="2070" y="2657"/>
                </a:lnTo>
                <a:lnTo>
                  <a:pt x="2067" y="2708"/>
                </a:lnTo>
                <a:lnTo>
                  <a:pt x="2070" y="2758"/>
                </a:lnTo>
                <a:lnTo>
                  <a:pt x="2079" y="2807"/>
                </a:lnTo>
                <a:lnTo>
                  <a:pt x="2092" y="2854"/>
                </a:lnTo>
                <a:lnTo>
                  <a:pt x="2111" y="2899"/>
                </a:lnTo>
                <a:lnTo>
                  <a:pt x="2136" y="2942"/>
                </a:lnTo>
                <a:lnTo>
                  <a:pt x="2165" y="2983"/>
                </a:lnTo>
                <a:lnTo>
                  <a:pt x="2198" y="3020"/>
                </a:lnTo>
                <a:lnTo>
                  <a:pt x="2234" y="3052"/>
                </a:lnTo>
                <a:lnTo>
                  <a:pt x="2274" y="3080"/>
                </a:lnTo>
                <a:lnTo>
                  <a:pt x="2314" y="3103"/>
                </a:lnTo>
                <a:lnTo>
                  <a:pt x="2357" y="3122"/>
                </a:lnTo>
                <a:lnTo>
                  <a:pt x="2400" y="3135"/>
                </a:lnTo>
                <a:lnTo>
                  <a:pt x="2446" y="3144"/>
                </a:lnTo>
                <a:lnTo>
                  <a:pt x="2491" y="3150"/>
                </a:lnTo>
                <a:lnTo>
                  <a:pt x="2537" y="3150"/>
                </a:lnTo>
                <a:lnTo>
                  <a:pt x="2583" y="3144"/>
                </a:lnTo>
                <a:lnTo>
                  <a:pt x="2627" y="3135"/>
                </a:lnTo>
                <a:lnTo>
                  <a:pt x="2672" y="3122"/>
                </a:lnTo>
                <a:lnTo>
                  <a:pt x="2714" y="3103"/>
                </a:lnTo>
                <a:lnTo>
                  <a:pt x="2755" y="3080"/>
                </a:lnTo>
                <a:lnTo>
                  <a:pt x="2794" y="3052"/>
                </a:lnTo>
                <a:lnTo>
                  <a:pt x="2830" y="3020"/>
                </a:lnTo>
                <a:lnTo>
                  <a:pt x="2864" y="2983"/>
                </a:lnTo>
                <a:lnTo>
                  <a:pt x="2893" y="2942"/>
                </a:lnTo>
                <a:lnTo>
                  <a:pt x="2917" y="2899"/>
                </a:lnTo>
                <a:lnTo>
                  <a:pt x="2936" y="2854"/>
                </a:lnTo>
                <a:lnTo>
                  <a:pt x="2950" y="2807"/>
                </a:lnTo>
                <a:lnTo>
                  <a:pt x="2958" y="2758"/>
                </a:lnTo>
                <a:lnTo>
                  <a:pt x="2961" y="2708"/>
                </a:lnTo>
                <a:lnTo>
                  <a:pt x="2958" y="2657"/>
                </a:lnTo>
                <a:lnTo>
                  <a:pt x="2950" y="2609"/>
                </a:lnTo>
                <a:lnTo>
                  <a:pt x="2936" y="2562"/>
                </a:lnTo>
                <a:lnTo>
                  <a:pt x="2917" y="2516"/>
                </a:lnTo>
                <a:lnTo>
                  <a:pt x="2893" y="2473"/>
                </a:lnTo>
                <a:lnTo>
                  <a:pt x="2864" y="2433"/>
                </a:lnTo>
                <a:lnTo>
                  <a:pt x="2830" y="2395"/>
                </a:lnTo>
                <a:lnTo>
                  <a:pt x="2796" y="2365"/>
                </a:lnTo>
                <a:lnTo>
                  <a:pt x="2760" y="2338"/>
                </a:lnTo>
                <a:lnTo>
                  <a:pt x="2722" y="2317"/>
                </a:lnTo>
                <a:lnTo>
                  <a:pt x="2682" y="2298"/>
                </a:lnTo>
                <a:lnTo>
                  <a:pt x="2642" y="2284"/>
                </a:lnTo>
                <a:lnTo>
                  <a:pt x="2599" y="2274"/>
                </a:lnTo>
                <a:lnTo>
                  <a:pt x="2557" y="2268"/>
                </a:lnTo>
                <a:lnTo>
                  <a:pt x="2514" y="2266"/>
                </a:lnTo>
                <a:close/>
                <a:moveTo>
                  <a:pt x="559" y="1186"/>
                </a:moveTo>
                <a:lnTo>
                  <a:pt x="507" y="1189"/>
                </a:lnTo>
                <a:lnTo>
                  <a:pt x="456" y="1197"/>
                </a:lnTo>
                <a:lnTo>
                  <a:pt x="408" y="1211"/>
                </a:lnTo>
                <a:lnTo>
                  <a:pt x="363" y="1231"/>
                </a:lnTo>
                <a:lnTo>
                  <a:pt x="319" y="1255"/>
                </a:lnTo>
                <a:lnTo>
                  <a:pt x="280" y="1283"/>
                </a:lnTo>
                <a:lnTo>
                  <a:pt x="244" y="1315"/>
                </a:lnTo>
                <a:lnTo>
                  <a:pt x="210" y="1352"/>
                </a:lnTo>
                <a:lnTo>
                  <a:pt x="181" y="1391"/>
                </a:lnTo>
                <a:lnTo>
                  <a:pt x="158" y="1434"/>
                </a:lnTo>
                <a:lnTo>
                  <a:pt x="138" y="1479"/>
                </a:lnTo>
                <a:lnTo>
                  <a:pt x="124" y="1526"/>
                </a:lnTo>
                <a:lnTo>
                  <a:pt x="115" y="1576"/>
                </a:lnTo>
                <a:lnTo>
                  <a:pt x="112" y="1628"/>
                </a:lnTo>
                <a:lnTo>
                  <a:pt x="115" y="1679"/>
                </a:lnTo>
                <a:lnTo>
                  <a:pt x="124" y="1729"/>
                </a:lnTo>
                <a:lnTo>
                  <a:pt x="138" y="1776"/>
                </a:lnTo>
                <a:lnTo>
                  <a:pt x="158" y="1823"/>
                </a:lnTo>
                <a:lnTo>
                  <a:pt x="181" y="1865"/>
                </a:lnTo>
                <a:lnTo>
                  <a:pt x="210" y="1905"/>
                </a:lnTo>
                <a:lnTo>
                  <a:pt x="244" y="1941"/>
                </a:lnTo>
                <a:lnTo>
                  <a:pt x="280" y="1972"/>
                </a:lnTo>
                <a:lnTo>
                  <a:pt x="319" y="2001"/>
                </a:lnTo>
                <a:lnTo>
                  <a:pt x="363" y="2025"/>
                </a:lnTo>
                <a:lnTo>
                  <a:pt x="408" y="2044"/>
                </a:lnTo>
                <a:lnTo>
                  <a:pt x="456" y="2058"/>
                </a:lnTo>
                <a:lnTo>
                  <a:pt x="507" y="2067"/>
                </a:lnTo>
                <a:lnTo>
                  <a:pt x="559" y="2070"/>
                </a:lnTo>
                <a:lnTo>
                  <a:pt x="611" y="2067"/>
                </a:lnTo>
                <a:lnTo>
                  <a:pt x="661" y="2058"/>
                </a:lnTo>
                <a:lnTo>
                  <a:pt x="709" y="2044"/>
                </a:lnTo>
                <a:lnTo>
                  <a:pt x="756" y="2025"/>
                </a:lnTo>
                <a:lnTo>
                  <a:pt x="798" y="2001"/>
                </a:lnTo>
                <a:lnTo>
                  <a:pt x="839" y="1972"/>
                </a:lnTo>
                <a:lnTo>
                  <a:pt x="875" y="1941"/>
                </a:lnTo>
                <a:lnTo>
                  <a:pt x="907" y="1905"/>
                </a:lnTo>
                <a:lnTo>
                  <a:pt x="936" y="1865"/>
                </a:lnTo>
                <a:lnTo>
                  <a:pt x="960" y="1823"/>
                </a:lnTo>
                <a:lnTo>
                  <a:pt x="980" y="1776"/>
                </a:lnTo>
                <a:lnTo>
                  <a:pt x="994" y="1729"/>
                </a:lnTo>
                <a:lnTo>
                  <a:pt x="1003" y="1679"/>
                </a:lnTo>
                <a:lnTo>
                  <a:pt x="1006" y="1628"/>
                </a:lnTo>
                <a:lnTo>
                  <a:pt x="1003" y="1576"/>
                </a:lnTo>
                <a:lnTo>
                  <a:pt x="994" y="1526"/>
                </a:lnTo>
                <a:lnTo>
                  <a:pt x="980" y="1479"/>
                </a:lnTo>
                <a:lnTo>
                  <a:pt x="960" y="1434"/>
                </a:lnTo>
                <a:lnTo>
                  <a:pt x="936" y="1391"/>
                </a:lnTo>
                <a:lnTo>
                  <a:pt x="907" y="1352"/>
                </a:lnTo>
                <a:lnTo>
                  <a:pt x="875" y="1315"/>
                </a:lnTo>
                <a:lnTo>
                  <a:pt x="839" y="1283"/>
                </a:lnTo>
                <a:lnTo>
                  <a:pt x="798" y="1255"/>
                </a:lnTo>
                <a:lnTo>
                  <a:pt x="756" y="1231"/>
                </a:lnTo>
                <a:lnTo>
                  <a:pt x="709" y="1211"/>
                </a:lnTo>
                <a:lnTo>
                  <a:pt x="661" y="1197"/>
                </a:lnTo>
                <a:lnTo>
                  <a:pt x="611" y="1189"/>
                </a:lnTo>
                <a:lnTo>
                  <a:pt x="559" y="1186"/>
                </a:lnTo>
                <a:close/>
                <a:moveTo>
                  <a:pt x="2514" y="111"/>
                </a:moveTo>
                <a:lnTo>
                  <a:pt x="2462" y="114"/>
                </a:lnTo>
                <a:lnTo>
                  <a:pt x="2412" y="122"/>
                </a:lnTo>
                <a:lnTo>
                  <a:pt x="2364" y="137"/>
                </a:lnTo>
                <a:lnTo>
                  <a:pt x="2318" y="156"/>
                </a:lnTo>
                <a:lnTo>
                  <a:pt x="2275" y="180"/>
                </a:lnTo>
                <a:lnTo>
                  <a:pt x="2235" y="209"/>
                </a:lnTo>
                <a:lnTo>
                  <a:pt x="2198" y="240"/>
                </a:lnTo>
                <a:lnTo>
                  <a:pt x="2166" y="277"/>
                </a:lnTo>
                <a:lnTo>
                  <a:pt x="2137" y="316"/>
                </a:lnTo>
                <a:lnTo>
                  <a:pt x="2113" y="359"/>
                </a:lnTo>
                <a:lnTo>
                  <a:pt x="2093" y="404"/>
                </a:lnTo>
                <a:lnTo>
                  <a:pt x="2079" y="452"/>
                </a:lnTo>
                <a:lnTo>
                  <a:pt x="2070" y="502"/>
                </a:lnTo>
                <a:lnTo>
                  <a:pt x="2067" y="553"/>
                </a:lnTo>
                <a:lnTo>
                  <a:pt x="2070" y="604"/>
                </a:lnTo>
                <a:lnTo>
                  <a:pt x="2079" y="655"/>
                </a:lnTo>
                <a:lnTo>
                  <a:pt x="2093" y="702"/>
                </a:lnTo>
                <a:lnTo>
                  <a:pt x="2113" y="747"/>
                </a:lnTo>
                <a:lnTo>
                  <a:pt x="2137" y="790"/>
                </a:lnTo>
                <a:lnTo>
                  <a:pt x="2166" y="829"/>
                </a:lnTo>
                <a:lnTo>
                  <a:pt x="2198" y="865"/>
                </a:lnTo>
                <a:lnTo>
                  <a:pt x="2235" y="898"/>
                </a:lnTo>
                <a:lnTo>
                  <a:pt x="2275" y="926"/>
                </a:lnTo>
                <a:lnTo>
                  <a:pt x="2318" y="950"/>
                </a:lnTo>
                <a:lnTo>
                  <a:pt x="2364" y="969"/>
                </a:lnTo>
                <a:lnTo>
                  <a:pt x="2412" y="983"/>
                </a:lnTo>
                <a:lnTo>
                  <a:pt x="2462" y="992"/>
                </a:lnTo>
                <a:lnTo>
                  <a:pt x="2514" y="995"/>
                </a:lnTo>
                <a:lnTo>
                  <a:pt x="2566" y="992"/>
                </a:lnTo>
                <a:lnTo>
                  <a:pt x="2617" y="983"/>
                </a:lnTo>
                <a:lnTo>
                  <a:pt x="2665" y="969"/>
                </a:lnTo>
                <a:lnTo>
                  <a:pt x="2710" y="950"/>
                </a:lnTo>
                <a:lnTo>
                  <a:pt x="2754" y="926"/>
                </a:lnTo>
                <a:lnTo>
                  <a:pt x="2793" y="898"/>
                </a:lnTo>
                <a:lnTo>
                  <a:pt x="2830" y="865"/>
                </a:lnTo>
                <a:lnTo>
                  <a:pt x="2863" y="829"/>
                </a:lnTo>
                <a:lnTo>
                  <a:pt x="2892" y="790"/>
                </a:lnTo>
                <a:lnTo>
                  <a:pt x="2915" y="747"/>
                </a:lnTo>
                <a:lnTo>
                  <a:pt x="2935" y="702"/>
                </a:lnTo>
                <a:lnTo>
                  <a:pt x="2950" y="655"/>
                </a:lnTo>
                <a:lnTo>
                  <a:pt x="2958" y="604"/>
                </a:lnTo>
                <a:lnTo>
                  <a:pt x="2961" y="553"/>
                </a:lnTo>
                <a:lnTo>
                  <a:pt x="2958" y="502"/>
                </a:lnTo>
                <a:lnTo>
                  <a:pt x="2950" y="452"/>
                </a:lnTo>
                <a:lnTo>
                  <a:pt x="2935" y="404"/>
                </a:lnTo>
                <a:lnTo>
                  <a:pt x="2915" y="359"/>
                </a:lnTo>
                <a:lnTo>
                  <a:pt x="2892" y="316"/>
                </a:lnTo>
                <a:lnTo>
                  <a:pt x="2863" y="277"/>
                </a:lnTo>
                <a:lnTo>
                  <a:pt x="2830" y="240"/>
                </a:lnTo>
                <a:lnTo>
                  <a:pt x="2793" y="209"/>
                </a:lnTo>
                <a:lnTo>
                  <a:pt x="2754" y="180"/>
                </a:lnTo>
                <a:lnTo>
                  <a:pt x="2710" y="156"/>
                </a:lnTo>
                <a:lnTo>
                  <a:pt x="2665" y="137"/>
                </a:lnTo>
                <a:lnTo>
                  <a:pt x="2617" y="122"/>
                </a:lnTo>
                <a:lnTo>
                  <a:pt x="2566" y="114"/>
                </a:lnTo>
                <a:lnTo>
                  <a:pt x="2514" y="111"/>
                </a:lnTo>
                <a:close/>
                <a:moveTo>
                  <a:pt x="2514" y="0"/>
                </a:moveTo>
                <a:lnTo>
                  <a:pt x="2574" y="3"/>
                </a:lnTo>
                <a:lnTo>
                  <a:pt x="2633" y="14"/>
                </a:lnTo>
                <a:lnTo>
                  <a:pt x="2690" y="29"/>
                </a:lnTo>
                <a:lnTo>
                  <a:pt x="2744" y="50"/>
                </a:lnTo>
                <a:lnTo>
                  <a:pt x="2796" y="76"/>
                </a:lnTo>
                <a:lnTo>
                  <a:pt x="2844" y="107"/>
                </a:lnTo>
                <a:lnTo>
                  <a:pt x="2888" y="143"/>
                </a:lnTo>
                <a:lnTo>
                  <a:pt x="2929" y="183"/>
                </a:lnTo>
                <a:lnTo>
                  <a:pt x="2965" y="227"/>
                </a:lnTo>
                <a:lnTo>
                  <a:pt x="2996" y="274"/>
                </a:lnTo>
                <a:lnTo>
                  <a:pt x="3023" y="325"/>
                </a:lnTo>
                <a:lnTo>
                  <a:pt x="3044" y="379"/>
                </a:lnTo>
                <a:lnTo>
                  <a:pt x="3060" y="435"/>
                </a:lnTo>
                <a:lnTo>
                  <a:pt x="3069" y="493"/>
                </a:lnTo>
                <a:lnTo>
                  <a:pt x="3073" y="553"/>
                </a:lnTo>
                <a:lnTo>
                  <a:pt x="3069" y="614"/>
                </a:lnTo>
                <a:lnTo>
                  <a:pt x="3060" y="671"/>
                </a:lnTo>
                <a:lnTo>
                  <a:pt x="3044" y="727"/>
                </a:lnTo>
                <a:lnTo>
                  <a:pt x="3023" y="781"/>
                </a:lnTo>
                <a:lnTo>
                  <a:pt x="2996" y="832"/>
                </a:lnTo>
                <a:lnTo>
                  <a:pt x="2965" y="879"/>
                </a:lnTo>
                <a:lnTo>
                  <a:pt x="2929" y="923"/>
                </a:lnTo>
                <a:lnTo>
                  <a:pt x="2888" y="963"/>
                </a:lnTo>
                <a:lnTo>
                  <a:pt x="2844" y="999"/>
                </a:lnTo>
                <a:lnTo>
                  <a:pt x="2796" y="1030"/>
                </a:lnTo>
                <a:lnTo>
                  <a:pt x="2744" y="1057"/>
                </a:lnTo>
                <a:lnTo>
                  <a:pt x="2690" y="1077"/>
                </a:lnTo>
                <a:lnTo>
                  <a:pt x="2633" y="1092"/>
                </a:lnTo>
                <a:lnTo>
                  <a:pt x="2574" y="1103"/>
                </a:lnTo>
                <a:lnTo>
                  <a:pt x="2514" y="1106"/>
                </a:lnTo>
                <a:lnTo>
                  <a:pt x="2455" y="1103"/>
                </a:lnTo>
                <a:lnTo>
                  <a:pt x="2398" y="1094"/>
                </a:lnTo>
                <a:lnTo>
                  <a:pt x="2344" y="1079"/>
                </a:lnTo>
                <a:lnTo>
                  <a:pt x="2291" y="1060"/>
                </a:lnTo>
                <a:lnTo>
                  <a:pt x="2241" y="1035"/>
                </a:lnTo>
                <a:lnTo>
                  <a:pt x="2195" y="1005"/>
                </a:lnTo>
                <a:lnTo>
                  <a:pt x="2151" y="973"/>
                </a:lnTo>
                <a:lnTo>
                  <a:pt x="2111" y="935"/>
                </a:lnTo>
                <a:lnTo>
                  <a:pt x="2076" y="894"/>
                </a:lnTo>
                <a:lnTo>
                  <a:pt x="2043" y="848"/>
                </a:lnTo>
                <a:lnTo>
                  <a:pt x="1078" y="1424"/>
                </a:lnTo>
                <a:lnTo>
                  <a:pt x="1095" y="1472"/>
                </a:lnTo>
                <a:lnTo>
                  <a:pt x="1107" y="1522"/>
                </a:lnTo>
                <a:lnTo>
                  <a:pt x="1115" y="1574"/>
                </a:lnTo>
                <a:lnTo>
                  <a:pt x="1118" y="1628"/>
                </a:lnTo>
                <a:lnTo>
                  <a:pt x="1115" y="1681"/>
                </a:lnTo>
                <a:lnTo>
                  <a:pt x="1107" y="1733"/>
                </a:lnTo>
                <a:lnTo>
                  <a:pt x="1095" y="1784"/>
                </a:lnTo>
                <a:lnTo>
                  <a:pt x="1078" y="1832"/>
                </a:lnTo>
                <a:lnTo>
                  <a:pt x="2043" y="2411"/>
                </a:lnTo>
                <a:lnTo>
                  <a:pt x="2066" y="2378"/>
                </a:lnTo>
                <a:lnTo>
                  <a:pt x="2091" y="2347"/>
                </a:lnTo>
                <a:lnTo>
                  <a:pt x="2119" y="2317"/>
                </a:lnTo>
                <a:lnTo>
                  <a:pt x="2159" y="2281"/>
                </a:lnTo>
                <a:lnTo>
                  <a:pt x="2201" y="2250"/>
                </a:lnTo>
                <a:lnTo>
                  <a:pt x="2246" y="2224"/>
                </a:lnTo>
                <a:lnTo>
                  <a:pt x="2292" y="2201"/>
                </a:lnTo>
                <a:lnTo>
                  <a:pt x="2340" y="2183"/>
                </a:lnTo>
                <a:lnTo>
                  <a:pt x="2389" y="2169"/>
                </a:lnTo>
                <a:lnTo>
                  <a:pt x="2438" y="2160"/>
                </a:lnTo>
                <a:lnTo>
                  <a:pt x="2489" y="2156"/>
                </a:lnTo>
                <a:lnTo>
                  <a:pt x="2539" y="2156"/>
                </a:lnTo>
                <a:lnTo>
                  <a:pt x="2590" y="2160"/>
                </a:lnTo>
                <a:lnTo>
                  <a:pt x="2640" y="2169"/>
                </a:lnTo>
                <a:lnTo>
                  <a:pt x="2688" y="2183"/>
                </a:lnTo>
                <a:lnTo>
                  <a:pt x="2736" y="2201"/>
                </a:lnTo>
                <a:lnTo>
                  <a:pt x="2783" y="2224"/>
                </a:lnTo>
                <a:lnTo>
                  <a:pt x="2827" y="2250"/>
                </a:lnTo>
                <a:lnTo>
                  <a:pt x="2869" y="2281"/>
                </a:lnTo>
                <a:lnTo>
                  <a:pt x="2909" y="2317"/>
                </a:lnTo>
                <a:lnTo>
                  <a:pt x="2947" y="2358"/>
                </a:lnTo>
                <a:lnTo>
                  <a:pt x="2979" y="2401"/>
                </a:lnTo>
                <a:lnTo>
                  <a:pt x="3007" y="2448"/>
                </a:lnTo>
                <a:lnTo>
                  <a:pt x="3030" y="2496"/>
                </a:lnTo>
                <a:lnTo>
                  <a:pt x="3049" y="2547"/>
                </a:lnTo>
                <a:lnTo>
                  <a:pt x="3062" y="2599"/>
                </a:lnTo>
                <a:lnTo>
                  <a:pt x="3070" y="2653"/>
                </a:lnTo>
                <a:lnTo>
                  <a:pt x="3073" y="2708"/>
                </a:lnTo>
                <a:lnTo>
                  <a:pt x="3070" y="2763"/>
                </a:lnTo>
                <a:lnTo>
                  <a:pt x="3062" y="2816"/>
                </a:lnTo>
                <a:lnTo>
                  <a:pt x="3049" y="2869"/>
                </a:lnTo>
                <a:lnTo>
                  <a:pt x="3030" y="2919"/>
                </a:lnTo>
                <a:lnTo>
                  <a:pt x="3007" y="2968"/>
                </a:lnTo>
                <a:lnTo>
                  <a:pt x="2979" y="3014"/>
                </a:lnTo>
                <a:lnTo>
                  <a:pt x="2947" y="3057"/>
                </a:lnTo>
                <a:lnTo>
                  <a:pt x="2909" y="3098"/>
                </a:lnTo>
                <a:lnTo>
                  <a:pt x="2872" y="3132"/>
                </a:lnTo>
                <a:lnTo>
                  <a:pt x="2831" y="3162"/>
                </a:lnTo>
                <a:lnTo>
                  <a:pt x="2790" y="3189"/>
                </a:lnTo>
                <a:lnTo>
                  <a:pt x="2746" y="3210"/>
                </a:lnTo>
                <a:lnTo>
                  <a:pt x="2702" y="3227"/>
                </a:lnTo>
                <a:lnTo>
                  <a:pt x="2656" y="3242"/>
                </a:lnTo>
                <a:lnTo>
                  <a:pt x="2609" y="3252"/>
                </a:lnTo>
                <a:lnTo>
                  <a:pt x="2562" y="3258"/>
                </a:lnTo>
                <a:lnTo>
                  <a:pt x="2514" y="3260"/>
                </a:lnTo>
                <a:lnTo>
                  <a:pt x="2466" y="3258"/>
                </a:lnTo>
                <a:lnTo>
                  <a:pt x="2419" y="3252"/>
                </a:lnTo>
                <a:lnTo>
                  <a:pt x="2372" y="3242"/>
                </a:lnTo>
                <a:lnTo>
                  <a:pt x="2327" y="3227"/>
                </a:lnTo>
                <a:lnTo>
                  <a:pt x="2282" y="3210"/>
                </a:lnTo>
                <a:lnTo>
                  <a:pt x="2238" y="3189"/>
                </a:lnTo>
                <a:lnTo>
                  <a:pt x="2196" y="3162"/>
                </a:lnTo>
                <a:lnTo>
                  <a:pt x="2156" y="3132"/>
                </a:lnTo>
                <a:lnTo>
                  <a:pt x="2119" y="3098"/>
                </a:lnTo>
                <a:lnTo>
                  <a:pt x="2082" y="3057"/>
                </a:lnTo>
                <a:lnTo>
                  <a:pt x="2049" y="3014"/>
                </a:lnTo>
                <a:lnTo>
                  <a:pt x="2021" y="2968"/>
                </a:lnTo>
                <a:lnTo>
                  <a:pt x="1998" y="2919"/>
                </a:lnTo>
                <a:lnTo>
                  <a:pt x="1979" y="2869"/>
                </a:lnTo>
                <a:lnTo>
                  <a:pt x="1966" y="2816"/>
                </a:lnTo>
                <a:lnTo>
                  <a:pt x="1958" y="2763"/>
                </a:lnTo>
                <a:lnTo>
                  <a:pt x="1955" y="2708"/>
                </a:lnTo>
                <a:lnTo>
                  <a:pt x="1957" y="2656"/>
                </a:lnTo>
                <a:lnTo>
                  <a:pt x="1965" y="2607"/>
                </a:lnTo>
                <a:lnTo>
                  <a:pt x="1977" y="2558"/>
                </a:lnTo>
                <a:lnTo>
                  <a:pt x="1993" y="2511"/>
                </a:lnTo>
                <a:lnTo>
                  <a:pt x="1026" y="1930"/>
                </a:lnTo>
                <a:lnTo>
                  <a:pt x="994" y="1973"/>
                </a:lnTo>
                <a:lnTo>
                  <a:pt x="958" y="2014"/>
                </a:lnTo>
                <a:lnTo>
                  <a:pt x="918" y="2050"/>
                </a:lnTo>
                <a:lnTo>
                  <a:pt x="875" y="2083"/>
                </a:lnTo>
                <a:lnTo>
                  <a:pt x="828" y="2112"/>
                </a:lnTo>
                <a:lnTo>
                  <a:pt x="779" y="2135"/>
                </a:lnTo>
                <a:lnTo>
                  <a:pt x="727" y="2155"/>
                </a:lnTo>
                <a:lnTo>
                  <a:pt x="673" y="2169"/>
                </a:lnTo>
                <a:lnTo>
                  <a:pt x="617" y="2177"/>
                </a:lnTo>
                <a:lnTo>
                  <a:pt x="559" y="2180"/>
                </a:lnTo>
                <a:lnTo>
                  <a:pt x="499" y="2177"/>
                </a:lnTo>
                <a:lnTo>
                  <a:pt x="440" y="2168"/>
                </a:lnTo>
                <a:lnTo>
                  <a:pt x="383" y="2153"/>
                </a:lnTo>
                <a:lnTo>
                  <a:pt x="329" y="2131"/>
                </a:lnTo>
                <a:lnTo>
                  <a:pt x="277" y="2105"/>
                </a:lnTo>
                <a:lnTo>
                  <a:pt x="229" y="2074"/>
                </a:lnTo>
                <a:lnTo>
                  <a:pt x="185" y="2038"/>
                </a:lnTo>
                <a:lnTo>
                  <a:pt x="144" y="1998"/>
                </a:lnTo>
                <a:lnTo>
                  <a:pt x="108" y="1954"/>
                </a:lnTo>
                <a:lnTo>
                  <a:pt x="77" y="1907"/>
                </a:lnTo>
                <a:lnTo>
                  <a:pt x="50" y="1856"/>
                </a:lnTo>
                <a:lnTo>
                  <a:pt x="29" y="1802"/>
                </a:lnTo>
                <a:lnTo>
                  <a:pt x="13" y="1747"/>
                </a:lnTo>
                <a:lnTo>
                  <a:pt x="4" y="1688"/>
                </a:lnTo>
                <a:lnTo>
                  <a:pt x="0" y="1628"/>
                </a:lnTo>
                <a:lnTo>
                  <a:pt x="4" y="1568"/>
                </a:lnTo>
                <a:lnTo>
                  <a:pt x="13" y="1510"/>
                </a:lnTo>
                <a:lnTo>
                  <a:pt x="29" y="1453"/>
                </a:lnTo>
                <a:lnTo>
                  <a:pt x="50" y="1400"/>
                </a:lnTo>
                <a:lnTo>
                  <a:pt x="77" y="1349"/>
                </a:lnTo>
                <a:lnTo>
                  <a:pt x="108" y="1302"/>
                </a:lnTo>
                <a:lnTo>
                  <a:pt x="144" y="1258"/>
                </a:lnTo>
                <a:lnTo>
                  <a:pt x="185" y="1218"/>
                </a:lnTo>
                <a:lnTo>
                  <a:pt x="229" y="1183"/>
                </a:lnTo>
                <a:lnTo>
                  <a:pt x="277" y="1151"/>
                </a:lnTo>
                <a:lnTo>
                  <a:pt x="329" y="1124"/>
                </a:lnTo>
                <a:lnTo>
                  <a:pt x="383" y="1104"/>
                </a:lnTo>
                <a:lnTo>
                  <a:pt x="440" y="1088"/>
                </a:lnTo>
                <a:lnTo>
                  <a:pt x="499" y="1079"/>
                </a:lnTo>
                <a:lnTo>
                  <a:pt x="559" y="1075"/>
                </a:lnTo>
                <a:lnTo>
                  <a:pt x="617" y="1078"/>
                </a:lnTo>
                <a:lnTo>
                  <a:pt x="673" y="1087"/>
                </a:lnTo>
                <a:lnTo>
                  <a:pt x="727" y="1101"/>
                </a:lnTo>
                <a:lnTo>
                  <a:pt x="779" y="1120"/>
                </a:lnTo>
                <a:lnTo>
                  <a:pt x="828" y="1144"/>
                </a:lnTo>
                <a:lnTo>
                  <a:pt x="875" y="1172"/>
                </a:lnTo>
                <a:lnTo>
                  <a:pt x="918" y="1205"/>
                </a:lnTo>
                <a:lnTo>
                  <a:pt x="958" y="1242"/>
                </a:lnTo>
                <a:lnTo>
                  <a:pt x="994" y="1282"/>
                </a:lnTo>
                <a:lnTo>
                  <a:pt x="1026" y="1325"/>
                </a:lnTo>
                <a:lnTo>
                  <a:pt x="1993" y="750"/>
                </a:lnTo>
                <a:lnTo>
                  <a:pt x="1977" y="703"/>
                </a:lnTo>
                <a:lnTo>
                  <a:pt x="1966" y="655"/>
                </a:lnTo>
                <a:lnTo>
                  <a:pt x="1957" y="604"/>
                </a:lnTo>
                <a:lnTo>
                  <a:pt x="1955" y="553"/>
                </a:lnTo>
                <a:lnTo>
                  <a:pt x="1958" y="493"/>
                </a:lnTo>
                <a:lnTo>
                  <a:pt x="1969" y="435"/>
                </a:lnTo>
                <a:lnTo>
                  <a:pt x="1984" y="379"/>
                </a:lnTo>
                <a:lnTo>
                  <a:pt x="2005" y="325"/>
                </a:lnTo>
                <a:lnTo>
                  <a:pt x="2032" y="274"/>
                </a:lnTo>
                <a:lnTo>
                  <a:pt x="2063" y="227"/>
                </a:lnTo>
                <a:lnTo>
                  <a:pt x="2099" y="183"/>
                </a:lnTo>
                <a:lnTo>
                  <a:pt x="2140" y="143"/>
                </a:lnTo>
                <a:lnTo>
                  <a:pt x="2184" y="107"/>
                </a:lnTo>
                <a:lnTo>
                  <a:pt x="2232" y="76"/>
                </a:lnTo>
                <a:lnTo>
                  <a:pt x="2284" y="50"/>
                </a:lnTo>
                <a:lnTo>
                  <a:pt x="2338" y="29"/>
                </a:lnTo>
                <a:lnTo>
                  <a:pt x="2394" y="14"/>
                </a:lnTo>
                <a:lnTo>
                  <a:pt x="2453" y="3"/>
                </a:lnTo>
                <a:lnTo>
                  <a:pt x="2514" y="0"/>
                </a:lnTo>
                <a:close/>
              </a:path>
            </a:pathLst>
          </a:custGeom>
          <a:solidFill>
            <a:schemeClr val="bg1"/>
          </a:solidFill>
          <a:ln w="0">
            <a:noFill/>
            <a:prstDash val="solid"/>
            <a:round/>
            <a:headEnd/>
            <a:tailEnd/>
          </a:ln>
        </p:spPr>
        <p:txBody>
          <a:bodyPr vert="horz" wrap="square" lIns="90984" tIns="45492" rIns="90984" bIns="45492" numCol="1" anchor="t" anchorCtr="0" compatLnSpc="1">
            <a:prstTxWarp prst="textNoShape">
              <a:avLst/>
            </a:prstTxWarp>
          </a:bodyPr>
          <a:lstStyle/>
          <a:p>
            <a:pPr defTabSz="1212058">
              <a:defRPr/>
            </a:pPr>
            <a:endParaRPr lang="en-IN" sz="2381">
              <a:solidFill>
                <a:prstClr val="black"/>
              </a:solidFill>
            </a:endParaRPr>
          </a:p>
        </p:txBody>
      </p:sp>
      <p:grpSp>
        <p:nvGrpSpPr>
          <p:cNvPr id="3" name="Group 2"/>
          <p:cNvGrpSpPr/>
          <p:nvPr/>
        </p:nvGrpSpPr>
        <p:grpSpPr>
          <a:xfrm>
            <a:off x="1901927" y="1043147"/>
            <a:ext cx="2209800" cy="2018419"/>
            <a:chOff x="3609928" y="1524000"/>
            <a:chExt cx="4970916" cy="4520119"/>
          </a:xfrm>
        </p:grpSpPr>
        <p:pic>
          <p:nvPicPr>
            <p:cNvPr id="71" name="Picture 70"/>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786698" y="1524000"/>
              <a:ext cx="2618604" cy="2618604"/>
            </a:xfrm>
            <a:prstGeom prst="ellipse">
              <a:avLst/>
            </a:prstGeom>
            <a:ln w="57150">
              <a:solidFill>
                <a:schemeClr val="bg1"/>
              </a:solidFill>
            </a:ln>
          </p:spPr>
        </p:pic>
        <p:sp>
          <p:nvSpPr>
            <p:cNvPr id="72" name="TextBox 71"/>
            <p:cNvSpPr txBox="1"/>
            <p:nvPr/>
          </p:nvSpPr>
          <p:spPr>
            <a:xfrm>
              <a:off x="3611156" y="4536484"/>
              <a:ext cx="4969688" cy="938719"/>
            </a:xfrm>
            <a:prstGeom prst="rect">
              <a:avLst/>
            </a:prstGeom>
            <a:noFill/>
          </p:spPr>
          <p:txBody>
            <a:bodyPr wrap="square" rtlCol="0">
              <a:noAutofit/>
            </a:bodyPr>
            <a:lstStyle/>
            <a:p>
              <a:pPr algn="ctr">
                <a:lnSpc>
                  <a:spcPts val="3300"/>
                </a:lnSpc>
              </a:pPr>
              <a:r>
                <a:rPr lang="en-US" sz="1400" dirty="0">
                  <a:latin typeface="Arial" panose="020B0604020202020204" pitchFamily="34" charset="0"/>
                  <a:cs typeface="Arial" panose="020B0604020202020204" pitchFamily="34" charset="0"/>
                </a:rPr>
                <a:t>RESUME TEMPLATE</a:t>
              </a:r>
            </a:p>
          </p:txBody>
        </p:sp>
        <p:sp>
          <p:nvSpPr>
            <p:cNvPr id="73" name="TextBox 72">
              <a:extLst>
                <a:ext uri="{FF2B5EF4-FFF2-40B4-BE49-F238E27FC236}">
                  <a16:creationId xmlns:a16="http://schemas.microsoft.com/office/drawing/2014/main" xmlns="" id="{F13B0299-01B9-4DAB-A1AB-4281E9E20E96}"/>
                </a:ext>
              </a:extLst>
            </p:cNvPr>
            <p:cNvSpPr txBox="1"/>
            <p:nvPr/>
          </p:nvSpPr>
          <p:spPr>
            <a:xfrm>
              <a:off x="3609928" y="5105400"/>
              <a:ext cx="4969688" cy="938719"/>
            </a:xfrm>
            <a:prstGeom prst="rect">
              <a:avLst/>
            </a:prstGeom>
            <a:noFill/>
          </p:spPr>
          <p:txBody>
            <a:bodyPr wrap="square" rtlCol="0">
              <a:noAutofit/>
            </a:bodyPr>
            <a:lstStyle/>
            <a:p>
              <a:pPr algn="ctr">
                <a:lnSpc>
                  <a:spcPts val="3300"/>
                </a:lnSpc>
              </a:pPr>
              <a:r>
                <a:rPr lang="en-US" sz="1200" b="1" dirty="0">
                  <a:latin typeface="Arial" panose="020B0604020202020204" pitchFamily="34" charset="0"/>
                  <a:cs typeface="Arial" panose="020B0604020202020204" pitchFamily="34" charset="0"/>
                </a:rPr>
                <a:t>FOR POWERPOINT</a:t>
              </a:r>
            </a:p>
          </p:txBody>
        </p:sp>
      </p:grpSp>
    </p:spTree>
    <p:extLst>
      <p:ext uri="{BB962C8B-B14F-4D97-AF65-F5344CB8AC3E}">
        <p14:creationId xmlns:p14="http://schemas.microsoft.com/office/powerpoint/2010/main" val="7069756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cloud\drive\websites\slidemodel\logo\sebastian\slidemodel-logo-tra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0080" y="3164752"/>
            <a:ext cx="2791845" cy="528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6161359"/>
      </p:ext>
    </p:extLst>
  </p:cSld>
  <p:clrMapOvr>
    <a:masterClrMapping/>
  </p:clrMapOvr>
</p:sld>
</file>

<file path=ppt/theme/theme1.xml><?xml version="1.0" encoding="utf-8"?>
<a:theme xmlns:a="http://schemas.openxmlformats.org/drawingml/2006/main" name="Office Theme">
  <a:themeElements>
    <a:clrScheme name="Map">
      <a:dk1>
        <a:sysClr val="windowText" lastClr="000000"/>
      </a:dk1>
      <a:lt1>
        <a:sysClr val="window" lastClr="FFFFFF"/>
      </a:lt1>
      <a:dk2>
        <a:srgbClr val="240D58"/>
      </a:dk2>
      <a:lt2>
        <a:srgbClr val="EEECE1"/>
      </a:lt2>
      <a:accent1>
        <a:srgbClr val="45209D"/>
      </a:accent1>
      <a:accent2>
        <a:srgbClr val="34DFCB"/>
      </a:accent2>
      <a:accent3>
        <a:srgbClr val="2DBCCA"/>
      </a:accent3>
      <a:accent4>
        <a:srgbClr val="791038"/>
      </a:accent4>
      <a:accent5>
        <a:srgbClr val="EF8F21"/>
      </a:accent5>
      <a:accent6>
        <a:srgbClr val="0090C4"/>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Custom 14">
      <a:dk1>
        <a:sysClr val="windowText" lastClr="000000"/>
      </a:dk1>
      <a:lt1>
        <a:sysClr val="window" lastClr="FFFFFF"/>
      </a:lt1>
      <a:dk2>
        <a:srgbClr val="44546A"/>
      </a:dk2>
      <a:lt2>
        <a:srgbClr val="E7E6E6"/>
      </a:lt2>
      <a:accent1>
        <a:srgbClr val="3498DB"/>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5627</TotalTime>
  <Words>732</Words>
  <Application>Microsoft Office PowerPoint</Application>
  <PresentationFormat>Widescreen</PresentationFormat>
  <Paragraphs>85</Paragraphs>
  <Slides>9</Slides>
  <Notes>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9</vt:i4>
      </vt:variant>
    </vt:vector>
  </HeadingPairs>
  <TitlesOfParts>
    <vt:vector size="16" baseType="lpstr">
      <vt:lpstr>Arial</vt:lpstr>
      <vt:lpstr>Calibri</vt:lpstr>
      <vt:lpstr>Calibri Light</vt:lpstr>
      <vt:lpstr>Open Sans</vt:lpstr>
      <vt:lpstr>Segoe UI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SlideModel</Manager>
  <Company>SlideModel</Company>
  <LinksUpToDate>false</LinksUpToDate>
  <SharedDoc>false</SharedDoc>
  <HyperlinkBase>http://slidemodel.com/</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SlideModel PowerPoint</dc:title>
  <dc:subject>SlideModel PowerPoint</dc:subject>
  <dc:creator>SlideModel</dc:creator>
  <cp:keywords>powerpoint, powerpoint templates</cp:keywords>
  <dc:description>SlideModel PowerPoint</dc:description>
  <cp:lastModifiedBy>Fatima Hafeez</cp:lastModifiedBy>
  <cp:revision>124</cp:revision>
  <dcterms:created xsi:type="dcterms:W3CDTF">2013-09-12T13:05:01Z</dcterms:created>
  <dcterms:modified xsi:type="dcterms:W3CDTF">2019-08-30T17:35:22Z</dcterms:modified>
  <cp:category>SlideModel Templates</cp:category>
</cp:coreProperties>
</file>