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8"/>
  </p:notesMasterIdLst>
  <p:handoutMasterIdLst>
    <p:handoutMasterId r:id="rId9"/>
  </p:handoutMasterIdLst>
  <p:sldIdLst>
    <p:sldId id="281" r:id="rId3"/>
    <p:sldId id="288" r:id="rId4"/>
    <p:sldId id="294" r:id="rId5"/>
    <p:sldId id="278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D5BE"/>
    <a:srgbClr val="6BC7C3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86" autoAdjust="0"/>
    <p:restoredTop sz="95196" autoAdjust="0"/>
  </p:normalViewPr>
  <p:slideViewPr>
    <p:cSldViewPr>
      <p:cViewPr varScale="1">
        <p:scale>
          <a:sx n="64" d="100"/>
          <a:sy n="64" d="100"/>
        </p:scale>
        <p:origin x="660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07803-8FDD-4BAF-BB7C-FA0B819D06B7}" type="datetimeFigureOut">
              <a:rPr lang="en-IN" smtClean="0"/>
              <a:t>13-04-2018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17A86-C916-4753-8744-E5F7F4DCFD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1746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65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65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65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562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5" y="1122363"/>
            <a:ext cx="9141619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5" y="3602038"/>
            <a:ext cx="9141619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63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3"/>
            <a:ext cx="10512862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3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9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42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24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4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638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12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86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562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1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22300" y="952939"/>
            <a:ext cx="10969625" cy="298450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1696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14362" y="1052513"/>
            <a:ext cx="10960100" cy="920750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8593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4" r:id="rId8"/>
    <p:sldLayoutId id="2147483663" r:id="rId9"/>
    <p:sldLayoutId id="2147483662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0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Simple </a:t>
            </a:r>
            <a:r>
              <a:rPr lang="en-IN" b="1" dirty="0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Price</a:t>
            </a:r>
            <a:r>
              <a:rPr lang="en-IN" dirty="0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 Table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IN" dirty="0">
                <a:solidFill>
                  <a:schemeClr val="bg1">
                    <a:lumMod val="65000"/>
                  </a:schemeClr>
                </a:solidFill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71376" y="2175164"/>
            <a:ext cx="2104789" cy="4124036"/>
          </a:xfrm>
          <a:prstGeom prst="roundRect">
            <a:avLst>
              <a:gd name="adj" fmla="val 317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ounded Rectangle 8"/>
          <p:cNvSpPr/>
          <p:nvPr/>
        </p:nvSpPr>
        <p:spPr>
          <a:xfrm>
            <a:off x="2800068" y="2175164"/>
            <a:ext cx="2104789" cy="4124036"/>
          </a:xfrm>
          <a:prstGeom prst="roundRect">
            <a:avLst>
              <a:gd name="adj" fmla="val 245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/>
          <p:cNvSpPr/>
          <p:nvPr/>
        </p:nvSpPr>
        <p:spPr>
          <a:xfrm>
            <a:off x="3353487" y="2839970"/>
            <a:ext cx="997950" cy="9979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ounded Rectangle 13"/>
          <p:cNvSpPr/>
          <p:nvPr/>
        </p:nvSpPr>
        <p:spPr>
          <a:xfrm>
            <a:off x="2953292" y="2313022"/>
            <a:ext cx="1798340" cy="33890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800068" y="4030541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Rectangle 25"/>
          <p:cNvSpPr/>
          <p:nvPr/>
        </p:nvSpPr>
        <p:spPr>
          <a:xfrm>
            <a:off x="2800068" y="4776837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Rectangle 27"/>
          <p:cNvSpPr/>
          <p:nvPr/>
        </p:nvSpPr>
        <p:spPr>
          <a:xfrm>
            <a:off x="2800068" y="5523132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ounded Rectangle 9"/>
          <p:cNvSpPr/>
          <p:nvPr/>
        </p:nvSpPr>
        <p:spPr>
          <a:xfrm>
            <a:off x="5034514" y="2175164"/>
            <a:ext cx="2104789" cy="4124036"/>
          </a:xfrm>
          <a:prstGeom prst="roundRect">
            <a:avLst>
              <a:gd name="adj" fmla="val 293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/>
          <p:cNvSpPr/>
          <p:nvPr/>
        </p:nvSpPr>
        <p:spPr>
          <a:xfrm>
            <a:off x="5587933" y="2839970"/>
            <a:ext cx="997950" cy="9979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ounded Rectangle 18"/>
          <p:cNvSpPr/>
          <p:nvPr/>
        </p:nvSpPr>
        <p:spPr>
          <a:xfrm>
            <a:off x="5187738" y="2313022"/>
            <a:ext cx="1798340" cy="33890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034514" y="4030541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Rectangle 31"/>
          <p:cNvSpPr/>
          <p:nvPr/>
        </p:nvSpPr>
        <p:spPr>
          <a:xfrm>
            <a:off x="5034514" y="4776837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Rectangle 32"/>
          <p:cNvSpPr/>
          <p:nvPr/>
        </p:nvSpPr>
        <p:spPr>
          <a:xfrm>
            <a:off x="5034514" y="5523132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ounded Rectangle 10"/>
          <p:cNvSpPr/>
          <p:nvPr/>
        </p:nvSpPr>
        <p:spPr>
          <a:xfrm>
            <a:off x="7268960" y="2175164"/>
            <a:ext cx="2104789" cy="4124036"/>
          </a:xfrm>
          <a:prstGeom prst="roundRect">
            <a:avLst>
              <a:gd name="adj" fmla="val 26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7822379" y="2839970"/>
            <a:ext cx="997950" cy="9979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ounded Rectangle 20"/>
          <p:cNvSpPr/>
          <p:nvPr/>
        </p:nvSpPr>
        <p:spPr>
          <a:xfrm>
            <a:off x="7422184" y="2313022"/>
            <a:ext cx="1798340" cy="33890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268960" y="4030541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Rectangle 35"/>
          <p:cNvSpPr/>
          <p:nvPr/>
        </p:nvSpPr>
        <p:spPr>
          <a:xfrm>
            <a:off x="7268960" y="4776837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 36"/>
          <p:cNvSpPr/>
          <p:nvPr/>
        </p:nvSpPr>
        <p:spPr>
          <a:xfrm>
            <a:off x="7268960" y="5523132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ounded Rectangle 11"/>
          <p:cNvSpPr/>
          <p:nvPr/>
        </p:nvSpPr>
        <p:spPr>
          <a:xfrm>
            <a:off x="9503407" y="2175164"/>
            <a:ext cx="2104789" cy="4124036"/>
          </a:xfrm>
          <a:prstGeom prst="roundRect">
            <a:avLst>
              <a:gd name="adj" fmla="val 26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/>
          <p:cNvSpPr/>
          <p:nvPr/>
        </p:nvSpPr>
        <p:spPr>
          <a:xfrm>
            <a:off x="10056826" y="2839970"/>
            <a:ext cx="997950" cy="9979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ounded Rectangle 21"/>
          <p:cNvSpPr/>
          <p:nvPr/>
        </p:nvSpPr>
        <p:spPr>
          <a:xfrm>
            <a:off x="9656631" y="2313022"/>
            <a:ext cx="1798340" cy="33890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503407" y="4030541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ectangle 39"/>
          <p:cNvSpPr/>
          <p:nvPr/>
        </p:nvSpPr>
        <p:spPr>
          <a:xfrm>
            <a:off x="9503407" y="4776837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/>
          <p:cNvSpPr/>
          <p:nvPr/>
        </p:nvSpPr>
        <p:spPr>
          <a:xfrm>
            <a:off x="9503407" y="5523132"/>
            <a:ext cx="2104789" cy="369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ectangle 46"/>
          <p:cNvSpPr/>
          <p:nvPr/>
        </p:nvSpPr>
        <p:spPr>
          <a:xfrm>
            <a:off x="571376" y="4030541"/>
            <a:ext cx="2104789" cy="3696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1376" y="4776837"/>
            <a:ext cx="2104789" cy="3696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71376" y="5523132"/>
            <a:ext cx="2104789" cy="3696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5974334" y="4516272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6"/>
          <p:cNvSpPr>
            <a:spLocks/>
          </p:cNvSpPr>
          <p:nvPr/>
        </p:nvSpPr>
        <p:spPr bwMode="auto">
          <a:xfrm>
            <a:off x="8211097" y="4509238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10461928" y="4509238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8211097" y="4889066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>
            <a:off x="10461928" y="4889066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8211097" y="5268893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6"/>
          <p:cNvSpPr>
            <a:spLocks/>
          </p:cNvSpPr>
          <p:nvPr/>
        </p:nvSpPr>
        <p:spPr bwMode="auto">
          <a:xfrm>
            <a:off x="10461928" y="5268893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10461928" y="5620585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6"/>
          <p:cNvSpPr>
            <a:spLocks/>
          </p:cNvSpPr>
          <p:nvPr/>
        </p:nvSpPr>
        <p:spPr bwMode="auto">
          <a:xfrm>
            <a:off x="10461928" y="6000413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7" name="Group 66"/>
          <p:cNvGrpSpPr/>
          <p:nvPr/>
        </p:nvGrpSpPr>
        <p:grpSpPr>
          <a:xfrm>
            <a:off x="3652213" y="3171664"/>
            <a:ext cx="400498" cy="334562"/>
            <a:chOff x="12790488" y="407988"/>
            <a:chExt cx="5207000" cy="4349750"/>
          </a:xfrm>
          <a:solidFill>
            <a:schemeClr val="bg1">
              <a:lumMod val="75000"/>
            </a:schemeClr>
          </a:solidFill>
        </p:grpSpPr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13601701" y="1535113"/>
              <a:ext cx="3582988" cy="3222625"/>
            </a:xfrm>
            <a:custGeom>
              <a:avLst/>
              <a:gdLst>
                <a:gd name="T0" fmla="*/ 2256 w 4512"/>
                <a:gd name="T1" fmla="*/ 0 h 4060"/>
                <a:gd name="T2" fmla="*/ 4512 w 4512"/>
                <a:gd name="T3" fmla="*/ 1736 h 4060"/>
                <a:gd name="T4" fmla="*/ 4512 w 4512"/>
                <a:gd name="T5" fmla="*/ 4060 h 4060"/>
                <a:gd name="T6" fmla="*/ 2777 w 4512"/>
                <a:gd name="T7" fmla="*/ 4060 h 4060"/>
                <a:gd name="T8" fmla="*/ 2777 w 4512"/>
                <a:gd name="T9" fmla="*/ 2356 h 4060"/>
                <a:gd name="T10" fmla="*/ 1814 w 4512"/>
                <a:gd name="T11" fmla="*/ 2356 h 4060"/>
                <a:gd name="T12" fmla="*/ 1814 w 4512"/>
                <a:gd name="T13" fmla="*/ 4060 h 4060"/>
                <a:gd name="T14" fmla="*/ 0 w 4512"/>
                <a:gd name="T15" fmla="*/ 4060 h 4060"/>
                <a:gd name="T16" fmla="*/ 0 w 4512"/>
                <a:gd name="T17" fmla="*/ 1736 h 4060"/>
                <a:gd name="T18" fmla="*/ 2256 w 4512"/>
                <a:gd name="T19" fmla="*/ 0 h 4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2" h="4060">
                  <a:moveTo>
                    <a:pt x="2256" y="0"/>
                  </a:moveTo>
                  <a:lnTo>
                    <a:pt x="4512" y="1736"/>
                  </a:lnTo>
                  <a:lnTo>
                    <a:pt x="4512" y="4060"/>
                  </a:lnTo>
                  <a:lnTo>
                    <a:pt x="2777" y="4060"/>
                  </a:lnTo>
                  <a:lnTo>
                    <a:pt x="2777" y="2356"/>
                  </a:lnTo>
                  <a:lnTo>
                    <a:pt x="1814" y="2356"/>
                  </a:lnTo>
                  <a:lnTo>
                    <a:pt x="1814" y="4060"/>
                  </a:lnTo>
                  <a:lnTo>
                    <a:pt x="0" y="4060"/>
                  </a:lnTo>
                  <a:lnTo>
                    <a:pt x="0" y="1736"/>
                  </a:lnTo>
                  <a:lnTo>
                    <a:pt x="2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12790488" y="407988"/>
              <a:ext cx="5207000" cy="2466975"/>
            </a:xfrm>
            <a:custGeom>
              <a:avLst/>
              <a:gdLst>
                <a:gd name="T0" fmla="*/ 3279 w 6560"/>
                <a:gd name="T1" fmla="*/ 0 h 3108"/>
                <a:gd name="T2" fmla="*/ 4680 w 6560"/>
                <a:gd name="T3" fmla="*/ 1076 h 3108"/>
                <a:gd name="T4" fmla="*/ 4680 w 6560"/>
                <a:gd name="T5" fmla="*/ 618 h 3108"/>
                <a:gd name="T6" fmla="*/ 5631 w 6560"/>
                <a:gd name="T7" fmla="*/ 618 h 3108"/>
                <a:gd name="T8" fmla="*/ 5631 w 6560"/>
                <a:gd name="T9" fmla="*/ 1805 h 3108"/>
                <a:gd name="T10" fmla="*/ 6560 w 6560"/>
                <a:gd name="T11" fmla="*/ 2521 h 3108"/>
                <a:gd name="T12" fmla="*/ 6106 w 6560"/>
                <a:gd name="T13" fmla="*/ 3108 h 3108"/>
                <a:gd name="T14" fmla="*/ 3279 w 6560"/>
                <a:gd name="T15" fmla="*/ 934 h 3108"/>
                <a:gd name="T16" fmla="*/ 454 w 6560"/>
                <a:gd name="T17" fmla="*/ 3108 h 3108"/>
                <a:gd name="T18" fmla="*/ 0 w 6560"/>
                <a:gd name="T19" fmla="*/ 2521 h 3108"/>
                <a:gd name="T20" fmla="*/ 3279 w 6560"/>
                <a:gd name="T21" fmla="*/ 0 h 3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60" h="3108">
                  <a:moveTo>
                    <a:pt x="3279" y="0"/>
                  </a:moveTo>
                  <a:lnTo>
                    <a:pt x="4680" y="1076"/>
                  </a:lnTo>
                  <a:lnTo>
                    <a:pt x="4680" y="618"/>
                  </a:lnTo>
                  <a:lnTo>
                    <a:pt x="5631" y="618"/>
                  </a:lnTo>
                  <a:lnTo>
                    <a:pt x="5631" y="1805"/>
                  </a:lnTo>
                  <a:lnTo>
                    <a:pt x="6560" y="2521"/>
                  </a:lnTo>
                  <a:lnTo>
                    <a:pt x="6106" y="3108"/>
                  </a:lnTo>
                  <a:lnTo>
                    <a:pt x="3279" y="934"/>
                  </a:lnTo>
                  <a:lnTo>
                    <a:pt x="454" y="3108"/>
                  </a:lnTo>
                  <a:lnTo>
                    <a:pt x="0" y="2521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1" name="Freeform 17"/>
          <p:cNvSpPr>
            <a:spLocks noEditPoints="1"/>
          </p:cNvSpPr>
          <p:nvPr/>
        </p:nvSpPr>
        <p:spPr bwMode="auto">
          <a:xfrm>
            <a:off x="5900153" y="3145056"/>
            <a:ext cx="373510" cy="387778"/>
          </a:xfrm>
          <a:custGeom>
            <a:avLst/>
            <a:gdLst>
              <a:gd name="T0" fmla="*/ 2520 w 4241"/>
              <a:gd name="T1" fmla="*/ 343 h 4403"/>
              <a:gd name="T2" fmla="*/ 2526 w 4241"/>
              <a:gd name="T3" fmla="*/ 699 h 4403"/>
              <a:gd name="T4" fmla="*/ 2347 w 4241"/>
              <a:gd name="T5" fmla="*/ 1249 h 4403"/>
              <a:gd name="T6" fmla="*/ 1936 w 4241"/>
              <a:gd name="T7" fmla="*/ 1812 h 4403"/>
              <a:gd name="T8" fmla="*/ 1652 w 4241"/>
              <a:gd name="T9" fmla="*/ 2119 h 4403"/>
              <a:gd name="T10" fmla="*/ 1260 w 4241"/>
              <a:gd name="T11" fmla="*/ 2268 h 4403"/>
              <a:gd name="T12" fmla="*/ 1075 w 4241"/>
              <a:gd name="T13" fmla="*/ 2496 h 4403"/>
              <a:gd name="T14" fmla="*/ 1048 w 4241"/>
              <a:gd name="T15" fmla="*/ 2932 h 4403"/>
              <a:gd name="T16" fmla="*/ 1151 w 4241"/>
              <a:gd name="T17" fmla="*/ 3478 h 4403"/>
              <a:gd name="T18" fmla="*/ 1476 w 4241"/>
              <a:gd name="T19" fmla="*/ 3592 h 4403"/>
              <a:gd name="T20" fmla="*/ 1745 w 4241"/>
              <a:gd name="T21" fmla="*/ 3723 h 4403"/>
              <a:gd name="T22" fmla="*/ 2036 w 4241"/>
              <a:gd name="T23" fmla="*/ 3950 h 4403"/>
              <a:gd name="T24" fmla="*/ 2798 w 4241"/>
              <a:gd name="T25" fmla="*/ 4110 h 4403"/>
              <a:gd name="T26" fmla="*/ 3207 w 4241"/>
              <a:gd name="T27" fmla="*/ 4075 h 4403"/>
              <a:gd name="T28" fmla="*/ 3218 w 4241"/>
              <a:gd name="T29" fmla="*/ 3853 h 4403"/>
              <a:gd name="T30" fmla="*/ 3379 w 4241"/>
              <a:gd name="T31" fmla="*/ 3732 h 4403"/>
              <a:gd name="T32" fmla="*/ 3499 w 4241"/>
              <a:gd name="T33" fmla="*/ 3679 h 4403"/>
              <a:gd name="T34" fmla="*/ 3532 w 4241"/>
              <a:gd name="T35" fmla="*/ 3460 h 4403"/>
              <a:gd name="T36" fmla="*/ 3585 w 4241"/>
              <a:gd name="T37" fmla="*/ 3262 h 4403"/>
              <a:gd name="T38" fmla="*/ 3798 w 4241"/>
              <a:gd name="T39" fmla="*/ 3049 h 4403"/>
              <a:gd name="T40" fmla="*/ 3744 w 4241"/>
              <a:gd name="T41" fmla="*/ 2807 h 4403"/>
              <a:gd name="T42" fmla="*/ 3879 w 4241"/>
              <a:gd name="T43" fmla="*/ 2659 h 4403"/>
              <a:gd name="T44" fmla="*/ 3971 w 4241"/>
              <a:gd name="T45" fmla="*/ 2489 h 4403"/>
              <a:gd name="T46" fmla="*/ 3826 w 4241"/>
              <a:gd name="T47" fmla="*/ 2301 h 4403"/>
              <a:gd name="T48" fmla="*/ 3275 w 4241"/>
              <a:gd name="T49" fmla="*/ 2163 h 4403"/>
              <a:gd name="T50" fmla="*/ 2833 w 4241"/>
              <a:gd name="T51" fmla="*/ 1892 h 4403"/>
              <a:gd name="T52" fmla="*/ 2785 w 4241"/>
              <a:gd name="T53" fmla="*/ 1396 h 4403"/>
              <a:gd name="T54" fmla="*/ 2932 w 4241"/>
              <a:gd name="T55" fmla="*/ 841 h 4403"/>
              <a:gd name="T56" fmla="*/ 2786 w 4241"/>
              <a:gd name="T57" fmla="*/ 402 h 4403"/>
              <a:gd name="T58" fmla="*/ 2576 w 4241"/>
              <a:gd name="T59" fmla="*/ 0 h 4403"/>
              <a:gd name="T60" fmla="*/ 2964 w 4241"/>
              <a:gd name="T61" fmla="*/ 188 h 4403"/>
              <a:gd name="T62" fmla="*/ 3201 w 4241"/>
              <a:gd name="T63" fmla="*/ 725 h 4403"/>
              <a:gd name="T64" fmla="*/ 3114 w 4241"/>
              <a:gd name="T65" fmla="*/ 1262 h 4403"/>
              <a:gd name="T66" fmla="*/ 3040 w 4241"/>
              <a:gd name="T67" fmla="*/ 1704 h 4403"/>
              <a:gd name="T68" fmla="*/ 3279 w 4241"/>
              <a:gd name="T69" fmla="*/ 1884 h 4403"/>
              <a:gd name="T70" fmla="*/ 3690 w 4241"/>
              <a:gd name="T71" fmla="*/ 1971 h 4403"/>
              <a:gd name="T72" fmla="*/ 4102 w 4241"/>
              <a:gd name="T73" fmla="*/ 2151 h 4403"/>
              <a:gd name="T74" fmla="*/ 4240 w 4241"/>
              <a:gd name="T75" fmla="*/ 2545 h 4403"/>
              <a:gd name="T76" fmla="*/ 4078 w 4241"/>
              <a:gd name="T77" fmla="*/ 2935 h 4403"/>
              <a:gd name="T78" fmla="*/ 3921 w 4241"/>
              <a:gd name="T79" fmla="*/ 3370 h 4403"/>
              <a:gd name="T80" fmla="*/ 3774 w 4241"/>
              <a:gd name="T81" fmla="*/ 3743 h 4403"/>
              <a:gd name="T82" fmla="*/ 3505 w 4241"/>
              <a:gd name="T83" fmla="*/ 4088 h 4403"/>
              <a:gd name="T84" fmla="*/ 3188 w 4241"/>
              <a:gd name="T85" fmla="*/ 4386 h 4403"/>
              <a:gd name="T86" fmla="*/ 2590 w 4241"/>
              <a:gd name="T87" fmla="*/ 4368 h 4403"/>
              <a:gd name="T88" fmla="*/ 2033 w 4241"/>
              <a:gd name="T89" fmla="*/ 4258 h 4403"/>
              <a:gd name="T90" fmla="*/ 1580 w 4241"/>
              <a:gd name="T91" fmla="*/ 3943 h 4403"/>
              <a:gd name="T92" fmla="*/ 1219 w 4241"/>
              <a:gd name="T93" fmla="*/ 3836 h 4403"/>
              <a:gd name="T94" fmla="*/ 916 w 4241"/>
              <a:gd name="T95" fmla="*/ 3844 h 4403"/>
              <a:gd name="T96" fmla="*/ 443 w 4241"/>
              <a:gd name="T97" fmla="*/ 3846 h 4403"/>
              <a:gd name="T98" fmla="*/ 43 w 4241"/>
              <a:gd name="T99" fmla="*/ 3846 h 4403"/>
              <a:gd name="T100" fmla="*/ 75 w 4241"/>
              <a:gd name="T101" fmla="*/ 1987 h 4403"/>
              <a:gd name="T102" fmla="*/ 534 w 4241"/>
              <a:gd name="T103" fmla="*/ 1981 h 4403"/>
              <a:gd name="T104" fmla="*/ 1073 w 4241"/>
              <a:gd name="T105" fmla="*/ 1976 h 4403"/>
              <a:gd name="T106" fmla="*/ 1341 w 4241"/>
              <a:gd name="T107" fmla="*/ 1963 h 4403"/>
              <a:gd name="T108" fmla="*/ 1729 w 4241"/>
              <a:gd name="T109" fmla="*/ 1634 h 4403"/>
              <a:gd name="T110" fmla="*/ 2164 w 4241"/>
              <a:gd name="T111" fmla="*/ 1017 h 4403"/>
              <a:gd name="T112" fmla="*/ 2248 w 4241"/>
              <a:gd name="T113" fmla="*/ 505 h 4403"/>
              <a:gd name="T114" fmla="*/ 2334 w 4241"/>
              <a:gd name="T115" fmla="*/ 101 h 4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41" h="4403">
                <a:moveTo>
                  <a:pt x="2579" y="263"/>
                </a:moveTo>
                <a:lnTo>
                  <a:pt x="2572" y="263"/>
                </a:lnTo>
                <a:lnTo>
                  <a:pt x="2566" y="263"/>
                </a:lnTo>
                <a:lnTo>
                  <a:pt x="2550" y="270"/>
                </a:lnTo>
                <a:lnTo>
                  <a:pt x="2539" y="281"/>
                </a:lnTo>
                <a:lnTo>
                  <a:pt x="2530" y="298"/>
                </a:lnTo>
                <a:lnTo>
                  <a:pt x="2525" y="319"/>
                </a:lnTo>
                <a:lnTo>
                  <a:pt x="2520" y="343"/>
                </a:lnTo>
                <a:lnTo>
                  <a:pt x="2519" y="371"/>
                </a:lnTo>
                <a:lnTo>
                  <a:pt x="2519" y="401"/>
                </a:lnTo>
                <a:lnTo>
                  <a:pt x="2519" y="431"/>
                </a:lnTo>
                <a:lnTo>
                  <a:pt x="2520" y="461"/>
                </a:lnTo>
                <a:lnTo>
                  <a:pt x="2522" y="485"/>
                </a:lnTo>
                <a:lnTo>
                  <a:pt x="2526" y="559"/>
                </a:lnTo>
                <a:lnTo>
                  <a:pt x="2528" y="630"/>
                </a:lnTo>
                <a:lnTo>
                  <a:pt x="2526" y="699"/>
                </a:lnTo>
                <a:lnTo>
                  <a:pt x="2522" y="768"/>
                </a:lnTo>
                <a:lnTo>
                  <a:pt x="2513" y="839"/>
                </a:lnTo>
                <a:lnTo>
                  <a:pt x="2499" y="910"/>
                </a:lnTo>
                <a:lnTo>
                  <a:pt x="2478" y="984"/>
                </a:lnTo>
                <a:lnTo>
                  <a:pt x="2451" y="1054"/>
                </a:lnTo>
                <a:lnTo>
                  <a:pt x="2420" y="1121"/>
                </a:lnTo>
                <a:lnTo>
                  <a:pt x="2384" y="1186"/>
                </a:lnTo>
                <a:lnTo>
                  <a:pt x="2347" y="1249"/>
                </a:lnTo>
                <a:lnTo>
                  <a:pt x="2307" y="1311"/>
                </a:lnTo>
                <a:lnTo>
                  <a:pt x="2266" y="1372"/>
                </a:lnTo>
                <a:lnTo>
                  <a:pt x="2223" y="1431"/>
                </a:lnTo>
                <a:lnTo>
                  <a:pt x="2188" y="1482"/>
                </a:lnTo>
                <a:lnTo>
                  <a:pt x="2151" y="1535"/>
                </a:lnTo>
                <a:lnTo>
                  <a:pt x="2086" y="1625"/>
                </a:lnTo>
                <a:lnTo>
                  <a:pt x="2013" y="1718"/>
                </a:lnTo>
                <a:lnTo>
                  <a:pt x="1936" y="1812"/>
                </a:lnTo>
                <a:lnTo>
                  <a:pt x="1854" y="1908"/>
                </a:lnTo>
                <a:lnTo>
                  <a:pt x="1769" y="2001"/>
                </a:lnTo>
                <a:lnTo>
                  <a:pt x="1749" y="2026"/>
                </a:lnTo>
                <a:lnTo>
                  <a:pt x="1726" y="2050"/>
                </a:lnTo>
                <a:lnTo>
                  <a:pt x="1702" y="2074"/>
                </a:lnTo>
                <a:lnTo>
                  <a:pt x="1675" y="2095"/>
                </a:lnTo>
                <a:lnTo>
                  <a:pt x="1665" y="2109"/>
                </a:lnTo>
                <a:lnTo>
                  <a:pt x="1652" y="2119"/>
                </a:lnTo>
                <a:lnTo>
                  <a:pt x="1640" y="2126"/>
                </a:lnTo>
                <a:lnTo>
                  <a:pt x="1586" y="2164"/>
                </a:lnTo>
                <a:lnTo>
                  <a:pt x="1529" y="2195"/>
                </a:lnTo>
                <a:lnTo>
                  <a:pt x="1468" y="2220"/>
                </a:lnTo>
                <a:lnTo>
                  <a:pt x="1402" y="2240"/>
                </a:lnTo>
                <a:lnTo>
                  <a:pt x="1333" y="2254"/>
                </a:lnTo>
                <a:lnTo>
                  <a:pt x="1296" y="2261"/>
                </a:lnTo>
                <a:lnTo>
                  <a:pt x="1260" y="2268"/>
                </a:lnTo>
                <a:lnTo>
                  <a:pt x="1227" y="2278"/>
                </a:lnTo>
                <a:lnTo>
                  <a:pt x="1198" y="2289"/>
                </a:lnTo>
                <a:lnTo>
                  <a:pt x="1171" y="2305"/>
                </a:lnTo>
                <a:lnTo>
                  <a:pt x="1148" y="2323"/>
                </a:lnTo>
                <a:lnTo>
                  <a:pt x="1129" y="2348"/>
                </a:lnTo>
                <a:lnTo>
                  <a:pt x="1107" y="2395"/>
                </a:lnTo>
                <a:lnTo>
                  <a:pt x="1088" y="2444"/>
                </a:lnTo>
                <a:lnTo>
                  <a:pt x="1075" y="2496"/>
                </a:lnTo>
                <a:lnTo>
                  <a:pt x="1066" y="2550"/>
                </a:lnTo>
                <a:lnTo>
                  <a:pt x="1058" y="2604"/>
                </a:lnTo>
                <a:lnTo>
                  <a:pt x="1053" y="2659"/>
                </a:lnTo>
                <a:lnTo>
                  <a:pt x="1051" y="2713"/>
                </a:lnTo>
                <a:lnTo>
                  <a:pt x="1050" y="2766"/>
                </a:lnTo>
                <a:lnTo>
                  <a:pt x="1048" y="2817"/>
                </a:lnTo>
                <a:lnTo>
                  <a:pt x="1048" y="2852"/>
                </a:lnTo>
                <a:lnTo>
                  <a:pt x="1048" y="2932"/>
                </a:lnTo>
                <a:lnTo>
                  <a:pt x="1048" y="3015"/>
                </a:lnTo>
                <a:lnTo>
                  <a:pt x="1053" y="3101"/>
                </a:lnTo>
                <a:lnTo>
                  <a:pt x="1060" y="3186"/>
                </a:lnTo>
                <a:lnTo>
                  <a:pt x="1073" y="3269"/>
                </a:lnTo>
                <a:lnTo>
                  <a:pt x="1091" y="3350"/>
                </a:lnTo>
                <a:lnTo>
                  <a:pt x="1108" y="3399"/>
                </a:lnTo>
                <a:lnTo>
                  <a:pt x="1128" y="3442"/>
                </a:lnTo>
                <a:lnTo>
                  <a:pt x="1151" y="3478"/>
                </a:lnTo>
                <a:lnTo>
                  <a:pt x="1179" y="3509"/>
                </a:lnTo>
                <a:lnTo>
                  <a:pt x="1213" y="3535"/>
                </a:lnTo>
                <a:lnTo>
                  <a:pt x="1252" y="3556"/>
                </a:lnTo>
                <a:lnTo>
                  <a:pt x="1296" y="3571"/>
                </a:lnTo>
                <a:lnTo>
                  <a:pt x="1347" y="3582"/>
                </a:lnTo>
                <a:lnTo>
                  <a:pt x="1404" y="3589"/>
                </a:lnTo>
                <a:lnTo>
                  <a:pt x="1439" y="3591"/>
                </a:lnTo>
                <a:lnTo>
                  <a:pt x="1476" y="3592"/>
                </a:lnTo>
                <a:lnTo>
                  <a:pt x="1516" y="3598"/>
                </a:lnTo>
                <a:lnTo>
                  <a:pt x="1556" y="3611"/>
                </a:lnTo>
                <a:lnTo>
                  <a:pt x="1595" y="3630"/>
                </a:lnTo>
                <a:lnTo>
                  <a:pt x="1628" y="3642"/>
                </a:lnTo>
                <a:lnTo>
                  <a:pt x="1659" y="3658"/>
                </a:lnTo>
                <a:lnTo>
                  <a:pt x="1689" y="3678"/>
                </a:lnTo>
                <a:lnTo>
                  <a:pt x="1718" y="3701"/>
                </a:lnTo>
                <a:lnTo>
                  <a:pt x="1745" y="3723"/>
                </a:lnTo>
                <a:lnTo>
                  <a:pt x="1769" y="3747"/>
                </a:lnTo>
                <a:lnTo>
                  <a:pt x="1799" y="3774"/>
                </a:lnTo>
                <a:lnTo>
                  <a:pt x="1826" y="3798"/>
                </a:lnTo>
                <a:lnTo>
                  <a:pt x="1863" y="3824"/>
                </a:lnTo>
                <a:lnTo>
                  <a:pt x="1900" y="3851"/>
                </a:lnTo>
                <a:lnTo>
                  <a:pt x="1945" y="3886"/>
                </a:lnTo>
                <a:lnTo>
                  <a:pt x="1990" y="3919"/>
                </a:lnTo>
                <a:lnTo>
                  <a:pt x="2036" y="3950"/>
                </a:lnTo>
                <a:lnTo>
                  <a:pt x="2080" y="3978"/>
                </a:lnTo>
                <a:lnTo>
                  <a:pt x="2124" y="4002"/>
                </a:lnTo>
                <a:lnTo>
                  <a:pt x="2191" y="4017"/>
                </a:lnTo>
                <a:lnTo>
                  <a:pt x="2262" y="4033"/>
                </a:lnTo>
                <a:lnTo>
                  <a:pt x="2354" y="4054"/>
                </a:lnTo>
                <a:lnTo>
                  <a:pt x="2502" y="4076"/>
                </a:lnTo>
                <a:lnTo>
                  <a:pt x="2651" y="4095"/>
                </a:lnTo>
                <a:lnTo>
                  <a:pt x="2798" y="4110"/>
                </a:lnTo>
                <a:lnTo>
                  <a:pt x="2942" y="4123"/>
                </a:lnTo>
                <a:lnTo>
                  <a:pt x="2991" y="4123"/>
                </a:lnTo>
                <a:lnTo>
                  <a:pt x="3040" y="4121"/>
                </a:lnTo>
                <a:lnTo>
                  <a:pt x="3089" y="4116"/>
                </a:lnTo>
                <a:lnTo>
                  <a:pt x="3139" y="4106"/>
                </a:lnTo>
                <a:lnTo>
                  <a:pt x="3166" y="4100"/>
                </a:lnTo>
                <a:lnTo>
                  <a:pt x="3188" y="4090"/>
                </a:lnTo>
                <a:lnTo>
                  <a:pt x="3207" y="4075"/>
                </a:lnTo>
                <a:lnTo>
                  <a:pt x="3222" y="4057"/>
                </a:lnTo>
                <a:lnTo>
                  <a:pt x="3234" y="4030"/>
                </a:lnTo>
                <a:lnTo>
                  <a:pt x="3239" y="4002"/>
                </a:lnTo>
                <a:lnTo>
                  <a:pt x="3241" y="3971"/>
                </a:lnTo>
                <a:lnTo>
                  <a:pt x="3238" y="3938"/>
                </a:lnTo>
                <a:lnTo>
                  <a:pt x="3228" y="3907"/>
                </a:lnTo>
                <a:lnTo>
                  <a:pt x="3219" y="3879"/>
                </a:lnTo>
                <a:lnTo>
                  <a:pt x="3218" y="3853"/>
                </a:lnTo>
                <a:lnTo>
                  <a:pt x="3224" y="3826"/>
                </a:lnTo>
                <a:lnTo>
                  <a:pt x="3237" y="3802"/>
                </a:lnTo>
                <a:lnTo>
                  <a:pt x="3255" y="3779"/>
                </a:lnTo>
                <a:lnTo>
                  <a:pt x="3276" y="3763"/>
                </a:lnTo>
                <a:lnTo>
                  <a:pt x="3302" y="3748"/>
                </a:lnTo>
                <a:lnTo>
                  <a:pt x="3327" y="3740"/>
                </a:lnTo>
                <a:lnTo>
                  <a:pt x="3354" y="3734"/>
                </a:lnTo>
                <a:lnTo>
                  <a:pt x="3379" y="3732"/>
                </a:lnTo>
                <a:lnTo>
                  <a:pt x="3386" y="3732"/>
                </a:lnTo>
                <a:lnTo>
                  <a:pt x="3391" y="3733"/>
                </a:lnTo>
                <a:lnTo>
                  <a:pt x="3401" y="3736"/>
                </a:lnTo>
                <a:lnTo>
                  <a:pt x="3408" y="3736"/>
                </a:lnTo>
                <a:lnTo>
                  <a:pt x="3433" y="3732"/>
                </a:lnTo>
                <a:lnTo>
                  <a:pt x="3455" y="3720"/>
                </a:lnTo>
                <a:lnTo>
                  <a:pt x="3478" y="3703"/>
                </a:lnTo>
                <a:lnTo>
                  <a:pt x="3499" y="3679"/>
                </a:lnTo>
                <a:lnTo>
                  <a:pt x="3518" y="3649"/>
                </a:lnTo>
                <a:lnTo>
                  <a:pt x="3531" y="3619"/>
                </a:lnTo>
                <a:lnTo>
                  <a:pt x="3541" y="3588"/>
                </a:lnTo>
                <a:lnTo>
                  <a:pt x="3546" y="3557"/>
                </a:lnTo>
                <a:lnTo>
                  <a:pt x="3549" y="3528"/>
                </a:lnTo>
                <a:lnTo>
                  <a:pt x="3548" y="3501"/>
                </a:lnTo>
                <a:lnTo>
                  <a:pt x="3542" y="3478"/>
                </a:lnTo>
                <a:lnTo>
                  <a:pt x="3532" y="3460"/>
                </a:lnTo>
                <a:lnTo>
                  <a:pt x="3518" y="3436"/>
                </a:lnTo>
                <a:lnTo>
                  <a:pt x="3509" y="3411"/>
                </a:lnTo>
                <a:lnTo>
                  <a:pt x="3507" y="3384"/>
                </a:lnTo>
                <a:lnTo>
                  <a:pt x="3509" y="3354"/>
                </a:lnTo>
                <a:lnTo>
                  <a:pt x="3519" y="3326"/>
                </a:lnTo>
                <a:lnTo>
                  <a:pt x="3536" y="3298"/>
                </a:lnTo>
                <a:lnTo>
                  <a:pt x="3559" y="3276"/>
                </a:lnTo>
                <a:lnTo>
                  <a:pt x="3585" y="3262"/>
                </a:lnTo>
                <a:lnTo>
                  <a:pt x="3613" y="3253"/>
                </a:lnTo>
                <a:lnTo>
                  <a:pt x="3657" y="3236"/>
                </a:lnTo>
                <a:lnTo>
                  <a:pt x="3694" y="3214"/>
                </a:lnTo>
                <a:lnTo>
                  <a:pt x="3727" y="3187"/>
                </a:lnTo>
                <a:lnTo>
                  <a:pt x="3754" y="3157"/>
                </a:lnTo>
                <a:lnTo>
                  <a:pt x="3775" y="3122"/>
                </a:lnTo>
                <a:lnTo>
                  <a:pt x="3791" y="3084"/>
                </a:lnTo>
                <a:lnTo>
                  <a:pt x="3798" y="3049"/>
                </a:lnTo>
                <a:lnTo>
                  <a:pt x="3802" y="3015"/>
                </a:lnTo>
                <a:lnTo>
                  <a:pt x="3801" y="2982"/>
                </a:lnTo>
                <a:lnTo>
                  <a:pt x="3796" y="2949"/>
                </a:lnTo>
                <a:lnTo>
                  <a:pt x="3786" y="2922"/>
                </a:lnTo>
                <a:lnTo>
                  <a:pt x="3774" y="2900"/>
                </a:lnTo>
                <a:lnTo>
                  <a:pt x="3758" y="2870"/>
                </a:lnTo>
                <a:lnTo>
                  <a:pt x="3748" y="2838"/>
                </a:lnTo>
                <a:lnTo>
                  <a:pt x="3744" y="2807"/>
                </a:lnTo>
                <a:lnTo>
                  <a:pt x="3747" y="2776"/>
                </a:lnTo>
                <a:lnTo>
                  <a:pt x="3754" y="2747"/>
                </a:lnTo>
                <a:lnTo>
                  <a:pt x="3765" y="2725"/>
                </a:lnTo>
                <a:lnTo>
                  <a:pt x="3781" y="2706"/>
                </a:lnTo>
                <a:lnTo>
                  <a:pt x="3799" y="2690"/>
                </a:lnTo>
                <a:lnTo>
                  <a:pt x="3822" y="2678"/>
                </a:lnTo>
                <a:lnTo>
                  <a:pt x="3849" y="2668"/>
                </a:lnTo>
                <a:lnTo>
                  <a:pt x="3879" y="2659"/>
                </a:lnTo>
                <a:lnTo>
                  <a:pt x="3904" y="2647"/>
                </a:lnTo>
                <a:lnTo>
                  <a:pt x="3924" y="2630"/>
                </a:lnTo>
                <a:lnTo>
                  <a:pt x="3940" y="2612"/>
                </a:lnTo>
                <a:lnTo>
                  <a:pt x="3951" y="2590"/>
                </a:lnTo>
                <a:lnTo>
                  <a:pt x="3960" y="2568"/>
                </a:lnTo>
                <a:lnTo>
                  <a:pt x="3967" y="2545"/>
                </a:lnTo>
                <a:lnTo>
                  <a:pt x="3970" y="2524"/>
                </a:lnTo>
                <a:lnTo>
                  <a:pt x="3971" y="2489"/>
                </a:lnTo>
                <a:lnTo>
                  <a:pt x="3967" y="2457"/>
                </a:lnTo>
                <a:lnTo>
                  <a:pt x="3955" y="2427"/>
                </a:lnTo>
                <a:lnTo>
                  <a:pt x="3941" y="2399"/>
                </a:lnTo>
                <a:lnTo>
                  <a:pt x="3923" y="2374"/>
                </a:lnTo>
                <a:lnTo>
                  <a:pt x="3900" y="2351"/>
                </a:lnTo>
                <a:lnTo>
                  <a:pt x="3877" y="2332"/>
                </a:lnTo>
                <a:lnTo>
                  <a:pt x="3852" y="2315"/>
                </a:lnTo>
                <a:lnTo>
                  <a:pt x="3826" y="2301"/>
                </a:lnTo>
                <a:lnTo>
                  <a:pt x="3765" y="2271"/>
                </a:lnTo>
                <a:lnTo>
                  <a:pt x="3701" y="2247"/>
                </a:lnTo>
                <a:lnTo>
                  <a:pt x="3633" y="2229"/>
                </a:lnTo>
                <a:lnTo>
                  <a:pt x="3565" y="2213"/>
                </a:lnTo>
                <a:lnTo>
                  <a:pt x="3495" y="2201"/>
                </a:lnTo>
                <a:lnTo>
                  <a:pt x="3426" y="2189"/>
                </a:lnTo>
                <a:lnTo>
                  <a:pt x="3350" y="2177"/>
                </a:lnTo>
                <a:lnTo>
                  <a:pt x="3275" y="2163"/>
                </a:lnTo>
                <a:lnTo>
                  <a:pt x="3201" y="2146"/>
                </a:lnTo>
                <a:lnTo>
                  <a:pt x="3134" y="2126"/>
                </a:lnTo>
                <a:lnTo>
                  <a:pt x="3072" y="2099"/>
                </a:lnTo>
                <a:lnTo>
                  <a:pt x="3013" y="2067"/>
                </a:lnTo>
                <a:lnTo>
                  <a:pt x="2961" y="2029"/>
                </a:lnTo>
                <a:lnTo>
                  <a:pt x="2913" y="1988"/>
                </a:lnTo>
                <a:lnTo>
                  <a:pt x="2870" y="1942"/>
                </a:lnTo>
                <a:lnTo>
                  <a:pt x="2833" y="1892"/>
                </a:lnTo>
                <a:lnTo>
                  <a:pt x="2803" y="1839"/>
                </a:lnTo>
                <a:lnTo>
                  <a:pt x="2779" y="1783"/>
                </a:lnTo>
                <a:lnTo>
                  <a:pt x="2763" y="1725"/>
                </a:lnTo>
                <a:lnTo>
                  <a:pt x="2755" y="1665"/>
                </a:lnTo>
                <a:lnTo>
                  <a:pt x="2753" y="1596"/>
                </a:lnTo>
                <a:lnTo>
                  <a:pt x="2759" y="1528"/>
                </a:lnTo>
                <a:lnTo>
                  <a:pt x="2769" y="1461"/>
                </a:lnTo>
                <a:lnTo>
                  <a:pt x="2785" y="1396"/>
                </a:lnTo>
                <a:lnTo>
                  <a:pt x="2803" y="1331"/>
                </a:lnTo>
                <a:lnTo>
                  <a:pt x="2823" y="1268"/>
                </a:lnTo>
                <a:lnTo>
                  <a:pt x="2846" y="1204"/>
                </a:lnTo>
                <a:lnTo>
                  <a:pt x="2870" y="1131"/>
                </a:lnTo>
                <a:lnTo>
                  <a:pt x="2894" y="1058"/>
                </a:lnTo>
                <a:lnTo>
                  <a:pt x="2913" y="986"/>
                </a:lnTo>
                <a:lnTo>
                  <a:pt x="2925" y="915"/>
                </a:lnTo>
                <a:lnTo>
                  <a:pt x="2932" y="841"/>
                </a:lnTo>
                <a:lnTo>
                  <a:pt x="2931" y="781"/>
                </a:lnTo>
                <a:lnTo>
                  <a:pt x="2924" y="719"/>
                </a:lnTo>
                <a:lnTo>
                  <a:pt x="2910" y="657"/>
                </a:lnTo>
                <a:lnTo>
                  <a:pt x="2890" y="594"/>
                </a:lnTo>
                <a:lnTo>
                  <a:pt x="2866" y="530"/>
                </a:lnTo>
                <a:lnTo>
                  <a:pt x="2834" y="467"/>
                </a:lnTo>
                <a:lnTo>
                  <a:pt x="2812" y="435"/>
                </a:lnTo>
                <a:lnTo>
                  <a:pt x="2786" y="402"/>
                </a:lnTo>
                <a:lnTo>
                  <a:pt x="2759" y="370"/>
                </a:lnTo>
                <a:lnTo>
                  <a:pt x="2729" y="342"/>
                </a:lnTo>
                <a:lnTo>
                  <a:pt x="2699" y="315"/>
                </a:lnTo>
                <a:lnTo>
                  <a:pt x="2668" y="294"/>
                </a:lnTo>
                <a:lnTo>
                  <a:pt x="2638" y="277"/>
                </a:lnTo>
                <a:lnTo>
                  <a:pt x="2607" y="266"/>
                </a:lnTo>
                <a:lnTo>
                  <a:pt x="2579" y="263"/>
                </a:lnTo>
                <a:close/>
                <a:moveTo>
                  <a:pt x="2576" y="0"/>
                </a:moveTo>
                <a:lnTo>
                  <a:pt x="2626" y="3"/>
                </a:lnTo>
                <a:lnTo>
                  <a:pt x="2677" y="13"/>
                </a:lnTo>
                <a:lnTo>
                  <a:pt x="2726" y="27"/>
                </a:lnTo>
                <a:lnTo>
                  <a:pt x="2773" y="46"/>
                </a:lnTo>
                <a:lnTo>
                  <a:pt x="2819" y="72"/>
                </a:lnTo>
                <a:lnTo>
                  <a:pt x="2861" y="101"/>
                </a:lnTo>
                <a:lnTo>
                  <a:pt x="2914" y="142"/>
                </a:lnTo>
                <a:lnTo>
                  <a:pt x="2964" y="188"/>
                </a:lnTo>
                <a:lnTo>
                  <a:pt x="3009" y="241"/>
                </a:lnTo>
                <a:lnTo>
                  <a:pt x="3050" y="298"/>
                </a:lnTo>
                <a:lnTo>
                  <a:pt x="3087" y="359"/>
                </a:lnTo>
                <a:lnTo>
                  <a:pt x="3120" y="425"/>
                </a:lnTo>
                <a:lnTo>
                  <a:pt x="3148" y="495"/>
                </a:lnTo>
                <a:lnTo>
                  <a:pt x="3171" y="568"/>
                </a:lnTo>
                <a:lnTo>
                  <a:pt x="3188" y="644"/>
                </a:lnTo>
                <a:lnTo>
                  <a:pt x="3201" y="725"/>
                </a:lnTo>
                <a:lnTo>
                  <a:pt x="3208" y="805"/>
                </a:lnTo>
                <a:lnTo>
                  <a:pt x="3208" y="877"/>
                </a:lnTo>
                <a:lnTo>
                  <a:pt x="3202" y="946"/>
                </a:lnTo>
                <a:lnTo>
                  <a:pt x="3191" y="1012"/>
                </a:lnTo>
                <a:lnTo>
                  <a:pt x="3175" y="1076"/>
                </a:lnTo>
                <a:lnTo>
                  <a:pt x="3157" y="1140"/>
                </a:lnTo>
                <a:lnTo>
                  <a:pt x="3136" y="1200"/>
                </a:lnTo>
                <a:lnTo>
                  <a:pt x="3114" y="1262"/>
                </a:lnTo>
                <a:lnTo>
                  <a:pt x="3093" y="1323"/>
                </a:lnTo>
                <a:lnTo>
                  <a:pt x="3073" y="1383"/>
                </a:lnTo>
                <a:lnTo>
                  <a:pt x="3055" y="1442"/>
                </a:lnTo>
                <a:lnTo>
                  <a:pt x="3040" y="1503"/>
                </a:lnTo>
                <a:lnTo>
                  <a:pt x="3032" y="1563"/>
                </a:lnTo>
                <a:lnTo>
                  <a:pt x="3029" y="1625"/>
                </a:lnTo>
                <a:lnTo>
                  <a:pt x="3032" y="1667"/>
                </a:lnTo>
                <a:lnTo>
                  <a:pt x="3040" y="1704"/>
                </a:lnTo>
                <a:lnTo>
                  <a:pt x="3055" y="1736"/>
                </a:lnTo>
                <a:lnTo>
                  <a:pt x="3073" y="1766"/>
                </a:lnTo>
                <a:lnTo>
                  <a:pt x="3097" y="1791"/>
                </a:lnTo>
                <a:lnTo>
                  <a:pt x="3126" y="1815"/>
                </a:lnTo>
                <a:lnTo>
                  <a:pt x="3158" y="1835"/>
                </a:lnTo>
                <a:lnTo>
                  <a:pt x="3195" y="1853"/>
                </a:lnTo>
                <a:lnTo>
                  <a:pt x="3235" y="1869"/>
                </a:lnTo>
                <a:lnTo>
                  <a:pt x="3279" y="1884"/>
                </a:lnTo>
                <a:lnTo>
                  <a:pt x="3327" y="1897"/>
                </a:lnTo>
                <a:lnTo>
                  <a:pt x="3377" y="1909"/>
                </a:lnTo>
                <a:lnTo>
                  <a:pt x="3430" y="1922"/>
                </a:lnTo>
                <a:lnTo>
                  <a:pt x="3468" y="1930"/>
                </a:lnTo>
                <a:lnTo>
                  <a:pt x="3501" y="1939"/>
                </a:lnTo>
                <a:lnTo>
                  <a:pt x="3583" y="1953"/>
                </a:lnTo>
                <a:lnTo>
                  <a:pt x="3636" y="1963"/>
                </a:lnTo>
                <a:lnTo>
                  <a:pt x="3690" y="1971"/>
                </a:lnTo>
                <a:lnTo>
                  <a:pt x="3745" y="1983"/>
                </a:lnTo>
                <a:lnTo>
                  <a:pt x="3799" y="1997"/>
                </a:lnTo>
                <a:lnTo>
                  <a:pt x="3855" y="2012"/>
                </a:lnTo>
                <a:lnTo>
                  <a:pt x="3907" y="2030"/>
                </a:lnTo>
                <a:lnTo>
                  <a:pt x="3960" y="2054"/>
                </a:lnTo>
                <a:lnTo>
                  <a:pt x="4009" y="2081"/>
                </a:lnTo>
                <a:lnTo>
                  <a:pt x="4058" y="2113"/>
                </a:lnTo>
                <a:lnTo>
                  <a:pt x="4102" y="2151"/>
                </a:lnTo>
                <a:lnTo>
                  <a:pt x="4136" y="2189"/>
                </a:lnTo>
                <a:lnTo>
                  <a:pt x="4166" y="2232"/>
                </a:lnTo>
                <a:lnTo>
                  <a:pt x="4191" y="2278"/>
                </a:lnTo>
                <a:lnTo>
                  <a:pt x="4211" y="2329"/>
                </a:lnTo>
                <a:lnTo>
                  <a:pt x="4227" y="2381"/>
                </a:lnTo>
                <a:lnTo>
                  <a:pt x="4237" y="2434"/>
                </a:lnTo>
                <a:lnTo>
                  <a:pt x="4241" y="2491"/>
                </a:lnTo>
                <a:lnTo>
                  <a:pt x="4240" y="2545"/>
                </a:lnTo>
                <a:lnTo>
                  <a:pt x="4234" y="2602"/>
                </a:lnTo>
                <a:lnTo>
                  <a:pt x="4220" y="2659"/>
                </a:lnTo>
                <a:lnTo>
                  <a:pt x="4201" y="2714"/>
                </a:lnTo>
                <a:lnTo>
                  <a:pt x="4176" y="2763"/>
                </a:lnTo>
                <a:lnTo>
                  <a:pt x="4144" y="2807"/>
                </a:lnTo>
                <a:lnTo>
                  <a:pt x="4108" y="2846"/>
                </a:lnTo>
                <a:lnTo>
                  <a:pt x="4066" y="2879"/>
                </a:lnTo>
                <a:lnTo>
                  <a:pt x="4078" y="2935"/>
                </a:lnTo>
                <a:lnTo>
                  <a:pt x="4082" y="2993"/>
                </a:lnTo>
                <a:lnTo>
                  <a:pt x="4078" y="3051"/>
                </a:lnTo>
                <a:lnTo>
                  <a:pt x="4068" y="3108"/>
                </a:lnTo>
                <a:lnTo>
                  <a:pt x="4051" y="3164"/>
                </a:lnTo>
                <a:lnTo>
                  <a:pt x="4027" y="3221"/>
                </a:lnTo>
                <a:lnTo>
                  <a:pt x="3998" y="3273"/>
                </a:lnTo>
                <a:lnTo>
                  <a:pt x="3963" y="3324"/>
                </a:lnTo>
                <a:lnTo>
                  <a:pt x="3921" y="3370"/>
                </a:lnTo>
                <a:lnTo>
                  <a:pt x="3875" y="3412"/>
                </a:lnTo>
                <a:lnTo>
                  <a:pt x="3823" y="3449"/>
                </a:lnTo>
                <a:lnTo>
                  <a:pt x="3830" y="3495"/>
                </a:lnTo>
                <a:lnTo>
                  <a:pt x="3830" y="3544"/>
                </a:lnTo>
                <a:lnTo>
                  <a:pt x="3826" y="3594"/>
                </a:lnTo>
                <a:lnTo>
                  <a:pt x="3815" y="3644"/>
                </a:lnTo>
                <a:lnTo>
                  <a:pt x="3796" y="3694"/>
                </a:lnTo>
                <a:lnTo>
                  <a:pt x="3774" y="3743"/>
                </a:lnTo>
                <a:lnTo>
                  <a:pt x="3742" y="3796"/>
                </a:lnTo>
                <a:lnTo>
                  <a:pt x="3705" y="3844"/>
                </a:lnTo>
                <a:lnTo>
                  <a:pt x="3664" y="3886"/>
                </a:lnTo>
                <a:lnTo>
                  <a:pt x="3619" y="3924"/>
                </a:lnTo>
                <a:lnTo>
                  <a:pt x="3570" y="3955"/>
                </a:lnTo>
                <a:lnTo>
                  <a:pt x="3521" y="3979"/>
                </a:lnTo>
                <a:lnTo>
                  <a:pt x="3516" y="4034"/>
                </a:lnTo>
                <a:lnTo>
                  <a:pt x="3505" y="4088"/>
                </a:lnTo>
                <a:lnTo>
                  <a:pt x="3487" y="4138"/>
                </a:lnTo>
                <a:lnTo>
                  <a:pt x="3461" y="4186"/>
                </a:lnTo>
                <a:lnTo>
                  <a:pt x="3430" y="4231"/>
                </a:lnTo>
                <a:lnTo>
                  <a:pt x="3393" y="4272"/>
                </a:lnTo>
                <a:lnTo>
                  <a:pt x="3349" y="4308"/>
                </a:lnTo>
                <a:lnTo>
                  <a:pt x="3300" y="4339"/>
                </a:lnTo>
                <a:lnTo>
                  <a:pt x="3246" y="4366"/>
                </a:lnTo>
                <a:lnTo>
                  <a:pt x="3188" y="4386"/>
                </a:lnTo>
                <a:lnTo>
                  <a:pt x="3129" y="4396"/>
                </a:lnTo>
                <a:lnTo>
                  <a:pt x="3067" y="4401"/>
                </a:lnTo>
                <a:lnTo>
                  <a:pt x="3001" y="4403"/>
                </a:lnTo>
                <a:lnTo>
                  <a:pt x="2897" y="4399"/>
                </a:lnTo>
                <a:lnTo>
                  <a:pt x="2796" y="4390"/>
                </a:lnTo>
                <a:lnTo>
                  <a:pt x="2695" y="4380"/>
                </a:lnTo>
                <a:lnTo>
                  <a:pt x="2644" y="4373"/>
                </a:lnTo>
                <a:lnTo>
                  <a:pt x="2590" y="4368"/>
                </a:lnTo>
                <a:lnTo>
                  <a:pt x="2501" y="4353"/>
                </a:lnTo>
                <a:lnTo>
                  <a:pt x="2410" y="4341"/>
                </a:lnTo>
                <a:lnTo>
                  <a:pt x="2346" y="4332"/>
                </a:lnTo>
                <a:lnTo>
                  <a:pt x="2282" y="4324"/>
                </a:lnTo>
                <a:lnTo>
                  <a:pt x="2218" y="4313"/>
                </a:lnTo>
                <a:lnTo>
                  <a:pt x="2154" y="4299"/>
                </a:lnTo>
                <a:lnTo>
                  <a:pt x="2093" y="4280"/>
                </a:lnTo>
                <a:lnTo>
                  <a:pt x="2033" y="4258"/>
                </a:lnTo>
                <a:lnTo>
                  <a:pt x="1962" y="4223"/>
                </a:lnTo>
                <a:lnTo>
                  <a:pt x="1895" y="4182"/>
                </a:lnTo>
                <a:lnTo>
                  <a:pt x="1831" y="4138"/>
                </a:lnTo>
                <a:lnTo>
                  <a:pt x="1769" y="4095"/>
                </a:lnTo>
                <a:lnTo>
                  <a:pt x="1689" y="4037"/>
                </a:lnTo>
                <a:lnTo>
                  <a:pt x="1649" y="4006"/>
                </a:lnTo>
                <a:lnTo>
                  <a:pt x="1608" y="3969"/>
                </a:lnTo>
                <a:lnTo>
                  <a:pt x="1580" y="3943"/>
                </a:lnTo>
                <a:lnTo>
                  <a:pt x="1551" y="3917"/>
                </a:lnTo>
                <a:lnTo>
                  <a:pt x="1523" y="3896"/>
                </a:lnTo>
                <a:lnTo>
                  <a:pt x="1495" y="3879"/>
                </a:lnTo>
                <a:lnTo>
                  <a:pt x="1465" y="3869"/>
                </a:lnTo>
                <a:lnTo>
                  <a:pt x="1404" y="3861"/>
                </a:lnTo>
                <a:lnTo>
                  <a:pt x="1345" y="3854"/>
                </a:lnTo>
                <a:lnTo>
                  <a:pt x="1281" y="3847"/>
                </a:lnTo>
                <a:lnTo>
                  <a:pt x="1219" y="3836"/>
                </a:lnTo>
                <a:lnTo>
                  <a:pt x="1198" y="3836"/>
                </a:lnTo>
                <a:lnTo>
                  <a:pt x="1131" y="3837"/>
                </a:lnTo>
                <a:lnTo>
                  <a:pt x="1058" y="3841"/>
                </a:lnTo>
                <a:lnTo>
                  <a:pt x="1046" y="3843"/>
                </a:lnTo>
                <a:lnTo>
                  <a:pt x="1026" y="3843"/>
                </a:lnTo>
                <a:lnTo>
                  <a:pt x="996" y="3843"/>
                </a:lnTo>
                <a:lnTo>
                  <a:pt x="960" y="3843"/>
                </a:lnTo>
                <a:lnTo>
                  <a:pt x="916" y="3844"/>
                </a:lnTo>
                <a:lnTo>
                  <a:pt x="868" y="3844"/>
                </a:lnTo>
                <a:lnTo>
                  <a:pt x="815" y="3844"/>
                </a:lnTo>
                <a:lnTo>
                  <a:pt x="759" y="3844"/>
                </a:lnTo>
                <a:lnTo>
                  <a:pt x="698" y="3844"/>
                </a:lnTo>
                <a:lnTo>
                  <a:pt x="635" y="3844"/>
                </a:lnTo>
                <a:lnTo>
                  <a:pt x="572" y="3846"/>
                </a:lnTo>
                <a:lnTo>
                  <a:pt x="507" y="3846"/>
                </a:lnTo>
                <a:lnTo>
                  <a:pt x="443" y="3846"/>
                </a:lnTo>
                <a:lnTo>
                  <a:pt x="381" y="3846"/>
                </a:lnTo>
                <a:lnTo>
                  <a:pt x="320" y="3846"/>
                </a:lnTo>
                <a:lnTo>
                  <a:pt x="261" y="3846"/>
                </a:lnTo>
                <a:lnTo>
                  <a:pt x="207" y="3846"/>
                </a:lnTo>
                <a:lnTo>
                  <a:pt x="158" y="3846"/>
                </a:lnTo>
                <a:lnTo>
                  <a:pt x="112" y="3846"/>
                </a:lnTo>
                <a:lnTo>
                  <a:pt x="74" y="3846"/>
                </a:lnTo>
                <a:lnTo>
                  <a:pt x="43" y="3846"/>
                </a:lnTo>
                <a:lnTo>
                  <a:pt x="20" y="3846"/>
                </a:lnTo>
                <a:lnTo>
                  <a:pt x="4" y="3846"/>
                </a:lnTo>
                <a:lnTo>
                  <a:pt x="0" y="3846"/>
                </a:lnTo>
                <a:lnTo>
                  <a:pt x="0" y="1987"/>
                </a:lnTo>
                <a:lnTo>
                  <a:pt x="4" y="1987"/>
                </a:lnTo>
                <a:lnTo>
                  <a:pt x="20" y="1987"/>
                </a:lnTo>
                <a:lnTo>
                  <a:pt x="44" y="1987"/>
                </a:lnTo>
                <a:lnTo>
                  <a:pt x="75" y="1987"/>
                </a:lnTo>
                <a:lnTo>
                  <a:pt x="115" y="1985"/>
                </a:lnTo>
                <a:lnTo>
                  <a:pt x="160" y="1985"/>
                </a:lnTo>
                <a:lnTo>
                  <a:pt x="213" y="1985"/>
                </a:lnTo>
                <a:lnTo>
                  <a:pt x="270" y="1984"/>
                </a:lnTo>
                <a:lnTo>
                  <a:pt x="331" y="1984"/>
                </a:lnTo>
                <a:lnTo>
                  <a:pt x="396" y="1983"/>
                </a:lnTo>
                <a:lnTo>
                  <a:pt x="464" y="1983"/>
                </a:lnTo>
                <a:lnTo>
                  <a:pt x="534" y="1981"/>
                </a:lnTo>
                <a:lnTo>
                  <a:pt x="605" y="1981"/>
                </a:lnTo>
                <a:lnTo>
                  <a:pt x="676" y="1980"/>
                </a:lnTo>
                <a:lnTo>
                  <a:pt x="747" y="1980"/>
                </a:lnTo>
                <a:lnTo>
                  <a:pt x="818" y="1978"/>
                </a:lnTo>
                <a:lnTo>
                  <a:pt x="886" y="1978"/>
                </a:lnTo>
                <a:lnTo>
                  <a:pt x="952" y="1977"/>
                </a:lnTo>
                <a:lnTo>
                  <a:pt x="1014" y="1977"/>
                </a:lnTo>
                <a:lnTo>
                  <a:pt x="1073" y="1976"/>
                </a:lnTo>
                <a:lnTo>
                  <a:pt x="1125" y="1976"/>
                </a:lnTo>
                <a:lnTo>
                  <a:pt x="1173" y="1974"/>
                </a:lnTo>
                <a:lnTo>
                  <a:pt x="1213" y="1974"/>
                </a:lnTo>
                <a:lnTo>
                  <a:pt x="1247" y="1974"/>
                </a:lnTo>
                <a:lnTo>
                  <a:pt x="1273" y="1973"/>
                </a:lnTo>
                <a:lnTo>
                  <a:pt x="1290" y="1973"/>
                </a:lnTo>
                <a:lnTo>
                  <a:pt x="1297" y="1973"/>
                </a:lnTo>
                <a:lnTo>
                  <a:pt x="1341" y="1963"/>
                </a:lnTo>
                <a:lnTo>
                  <a:pt x="1380" y="1953"/>
                </a:lnTo>
                <a:lnTo>
                  <a:pt x="1416" y="1939"/>
                </a:lnTo>
                <a:lnTo>
                  <a:pt x="1452" y="1922"/>
                </a:lnTo>
                <a:lnTo>
                  <a:pt x="1485" y="1900"/>
                </a:lnTo>
                <a:lnTo>
                  <a:pt x="1549" y="1839"/>
                </a:lnTo>
                <a:lnTo>
                  <a:pt x="1611" y="1773"/>
                </a:lnTo>
                <a:lnTo>
                  <a:pt x="1671" y="1704"/>
                </a:lnTo>
                <a:lnTo>
                  <a:pt x="1729" y="1634"/>
                </a:lnTo>
                <a:lnTo>
                  <a:pt x="1786" y="1563"/>
                </a:lnTo>
                <a:lnTo>
                  <a:pt x="1853" y="1480"/>
                </a:lnTo>
                <a:lnTo>
                  <a:pt x="1907" y="1414"/>
                </a:lnTo>
                <a:lnTo>
                  <a:pt x="1962" y="1342"/>
                </a:lnTo>
                <a:lnTo>
                  <a:pt x="2017" y="1268"/>
                </a:lnTo>
                <a:lnTo>
                  <a:pt x="2071" y="1188"/>
                </a:lnTo>
                <a:lnTo>
                  <a:pt x="2120" y="1103"/>
                </a:lnTo>
                <a:lnTo>
                  <a:pt x="2164" y="1017"/>
                </a:lnTo>
                <a:lnTo>
                  <a:pt x="2201" y="929"/>
                </a:lnTo>
                <a:lnTo>
                  <a:pt x="2222" y="865"/>
                </a:lnTo>
                <a:lnTo>
                  <a:pt x="2236" y="799"/>
                </a:lnTo>
                <a:lnTo>
                  <a:pt x="2248" y="730"/>
                </a:lnTo>
                <a:lnTo>
                  <a:pt x="2252" y="657"/>
                </a:lnTo>
                <a:lnTo>
                  <a:pt x="2250" y="578"/>
                </a:lnTo>
                <a:lnTo>
                  <a:pt x="2249" y="542"/>
                </a:lnTo>
                <a:lnTo>
                  <a:pt x="2248" y="505"/>
                </a:lnTo>
                <a:lnTo>
                  <a:pt x="2245" y="447"/>
                </a:lnTo>
                <a:lnTo>
                  <a:pt x="2243" y="390"/>
                </a:lnTo>
                <a:lnTo>
                  <a:pt x="2245" y="333"/>
                </a:lnTo>
                <a:lnTo>
                  <a:pt x="2253" y="277"/>
                </a:lnTo>
                <a:lnTo>
                  <a:pt x="2269" y="221"/>
                </a:lnTo>
                <a:lnTo>
                  <a:pt x="2286" y="176"/>
                </a:lnTo>
                <a:lnTo>
                  <a:pt x="2307" y="136"/>
                </a:lnTo>
                <a:lnTo>
                  <a:pt x="2334" y="101"/>
                </a:lnTo>
                <a:lnTo>
                  <a:pt x="2366" y="70"/>
                </a:lnTo>
                <a:lnTo>
                  <a:pt x="2400" y="46"/>
                </a:lnTo>
                <a:lnTo>
                  <a:pt x="2439" y="25"/>
                </a:lnTo>
                <a:lnTo>
                  <a:pt x="2481" y="11"/>
                </a:lnTo>
                <a:lnTo>
                  <a:pt x="2526" y="3"/>
                </a:lnTo>
                <a:lnTo>
                  <a:pt x="257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" name="Freeform 22"/>
          <p:cNvSpPr>
            <a:spLocks noEditPoints="1"/>
          </p:cNvSpPr>
          <p:nvPr/>
        </p:nvSpPr>
        <p:spPr bwMode="auto">
          <a:xfrm>
            <a:off x="10377196" y="3166353"/>
            <a:ext cx="357210" cy="345184"/>
          </a:xfrm>
          <a:custGeom>
            <a:avLst/>
            <a:gdLst>
              <a:gd name="T0" fmla="*/ 4557 w 5051"/>
              <a:gd name="T1" fmla="*/ 1448 h 4881"/>
              <a:gd name="T2" fmla="*/ 2523 w 5051"/>
              <a:gd name="T3" fmla="*/ 4164 h 4881"/>
              <a:gd name="T4" fmla="*/ 494 w 5051"/>
              <a:gd name="T5" fmla="*/ 1448 h 4881"/>
              <a:gd name="T6" fmla="*/ 494 w 5051"/>
              <a:gd name="T7" fmla="*/ 1448 h 4881"/>
              <a:gd name="T8" fmla="*/ 3103 w 5051"/>
              <a:gd name="T9" fmla="*/ 1107 h 4881"/>
              <a:gd name="T10" fmla="*/ 3579 w 5051"/>
              <a:gd name="T11" fmla="*/ 1107 h 4881"/>
              <a:gd name="T12" fmla="*/ 2833 w 5051"/>
              <a:gd name="T13" fmla="*/ 341 h 4881"/>
              <a:gd name="T14" fmla="*/ 1447 w 5051"/>
              <a:gd name="T15" fmla="*/ 1107 h 4881"/>
              <a:gd name="T16" fmla="*/ 1362 w 5051"/>
              <a:gd name="T17" fmla="*/ 0 h 4881"/>
              <a:gd name="T18" fmla="*/ 3648 w 5051"/>
              <a:gd name="T19" fmla="*/ 11 h 4881"/>
              <a:gd name="T20" fmla="*/ 4992 w 5051"/>
              <a:gd name="T21" fmla="*/ 1147 h 4881"/>
              <a:gd name="T22" fmla="*/ 5001 w 5051"/>
              <a:gd name="T23" fmla="*/ 1158 h 4881"/>
              <a:gd name="T24" fmla="*/ 5018 w 5051"/>
              <a:gd name="T25" fmla="*/ 1177 h 4881"/>
              <a:gd name="T26" fmla="*/ 5031 w 5051"/>
              <a:gd name="T27" fmla="*/ 1197 h 4881"/>
              <a:gd name="T28" fmla="*/ 5040 w 5051"/>
              <a:gd name="T29" fmla="*/ 1217 h 4881"/>
              <a:gd name="T30" fmla="*/ 5048 w 5051"/>
              <a:gd name="T31" fmla="*/ 1242 h 4881"/>
              <a:gd name="T32" fmla="*/ 5051 w 5051"/>
              <a:gd name="T33" fmla="*/ 1268 h 4881"/>
              <a:gd name="T34" fmla="*/ 5051 w 5051"/>
              <a:gd name="T35" fmla="*/ 1281 h 4881"/>
              <a:gd name="T36" fmla="*/ 5048 w 5051"/>
              <a:gd name="T37" fmla="*/ 1307 h 4881"/>
              <a:gd name="T38" fmla="*/ 5041 w 5051"/>
              <a:gd name="T39" fmla="*/ 1333 h 4881"/>
              <a:gd name="T40" fmla="*/ 5029 w 5051"/>
              <a:gd name="T41" fmla="*/ 1359 h 4881"/>
              <a:gd name="T42" fmla="*/ 5021 w 5051"/>
              <a:gd name="T43" fmla="*/ 1373 h 4881"/>
              <a:gd name="T44" fmla="*/ 2664 w 5051"/>
              <a:gd name="T45" fmla="*/ 4808 h 4881"/>
              <a:gd name="T46" fmla="*/ 2644 w 5051"/>
              <a:gd name="T47" fmla="*/ 4831 h 4881"/>
              <a:gd name="T48" fmla="*/ 2617 w 5051"/>
              <a:gd name="T49" fmla="*/ 4853 h 4881"/>
              <a:gd name="T50" fmla="*/ 2582 w 5051"/>
              <a:gd name="T51" fmla="*/ 4870 h 4881"/>
              <a:gd name="T52" fmla="*/ 2528 w 5051"/>
              <a:gd name="T53" fmla="*/ 4881 h 4881"/>
              <a:gd name="T54" fmla="*/ 2526 w 5051"/>
              <a:gd name="T55" fmla="*/ 4881 h 4881"/>
              <a:gd name="T56" fmla="*/ 2464 w 5051"/>
              <a:gd name="T57" fmla="*/ 4868 h 4881"/>
              <a:gd name="T58" fmla="*/ 2421 w 5051"/>
              <a:gd name="T59" fmla="*/ 4844 h 4881"/>
              <a:gd name="T60" fmla="*/ 2391 w 5051"/>
              <a:gd name="T61" fmla="*/ 4814 h 4881"/>
              <a:gd name="T62" fmla="*/ 2385 w 5051"/>
              <a:gd name="T63" fmla="*/ 4807 h 4881"/>
              <a:gd name="T64" fmla="*/ 25 w 5051"/>
              <a:gd name="T65" fmla="*/ 1363 h 4881"/>
              <a:gd name="T66" fmla="*/ 12 w 5051"/>
              <a:gd name="T67" fmla="*/ 1339 h 4881"/>
              <a:gd name="T68" fmla="*/ 5 w 5051"/>
              <a:gd name="T69" fmla="*/ 1315 h 4881"/>
              <a:gd name="T70" fmla="*/ 2 w 5051"/>
              <a:gd name="T71" fmla="*/ 1291 h 4881"/>
              <a:gd name="T72" fmla="*/ 0 w 5051"/>
              <a:gd name="T73" fmla="*/ 1276 h 4881"/>
              <a:gd name="T74" fmla="*/ 2 w 5051"/>
              <a:gd name="T75" fmla="*/ 1259 h 4881"/>
              <a:gd name="T76" fmla="*/ 6 w 5051"/>
              <a:gd name="T77" fmla="*/ 1236 h 4881"/>
              <a:gd name="T78" fmla="*/ 12 w 5051"/>
              <a:gd name="T79" fmla="*/ 1212 h 4881"/>
              <a:gd name="T80" fmla="*/ 25 w 5051"/>
              <a:gd name="T81" fmla="*/ 1191 h 4881"/>
              <a:gd name="T82" fmla="*/ 37 w 5051"/>
              <a:gd name="T83" fmla="*/ 1172 h 4881"/>
              <a:gd name="T84" fmla="*/ 53 w 5051"/>
              <a:gd name="T85" fmla="*/ 1155 h 4881"/>
              <a:gd name="T86" fmla="*/ 1246 w 5051"/>
              <a:gd name="T87" fmla="*/ 45 h 4881"/>
              <a:gd name="T88" fmla="*/ 1330 w 5051"/>
              <a:gd name="T89" fmla="*/ 4 h 4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051" h="4881">
                <a:moveTo>
                  <a:pt x="3760" y="1448"/>
                </a:moveTo>
                <a:lnTo>
                  <a:pt x="3048" y="3647"/>
                </a:lnTo>
                <a:lnTo>
                  <a:pt x="4557" y="1448"/>
                </a:lnTo>
                <a:lnTo>
                  <a:pt x="3760" y="1448"/>
                </a:lnTo>
                <a:close/>
                <a:moveTo>
                  <a:pt x="1622" y="1448"/>
                </a:moveTo>
                <a:lnTo>
                  <a:pt x="2523" y="4164"/>
                </a:lnTo>
                <a:lnTo>
                  <a:pt x="3402" y="1448"/>
                </a:lnTo>
                <a:lnTo>
                  <a:pt x="1622" y="1448"/>
                </a:lnTo>
                <a:close/>
                <a:moveTo>
                  <a:pt x="494" y="1448"/>
                </a:moveTo>
                <a:lnTo>
                  <a:pt x="1984" y="3621"/>
                </a:lnTo>
                <a:lnTo>
                  <a:pt x="1263" y="1448"/>
                </a:lnTo>
                <a:lnTo>
                  <a:pt x="494" y="1448"/>
                </a:lnTo>
                <a:close/>
                <a:moveTo>
                  <a:pt x="2525" y="511"/>
                </a:moveTo>
                <a:lnTo>
                  <a:pt x="1929" y="1107"/>
                </a:lnTo>
                <a:lnTo>
                  <a:pt x="3103" y="1107"/>
                </a:lnTo>
                <a:lnTo>
                  <a:pt x="2525" y="511"/>
                </a:lnTo>
                <a:close/>
                <a:moveTo>
                  <a:pt x="2833" y="341"/>
                </a:moveTo>
                <a:lnTo>
                  <a:pt x="3579" y="1107"/>
                </a:lnTo>
                <a:lnTo>
                  <a:pt x="4421" y="1107"/>
                </a:lnTo>
                <a:lnTo>
                  <a:pt x="3526" y="341"/>
                </a:lnTo>
                <a:lnTo>
                  <a:pt x="2833" y="341"/>
                </a:lnTo>
                <a:close/>
                <a:moveTo>
                  <a:pt x="1429" y="341"/>
                </a:moveTo>
                <a:lnTo>
                  <a:pt x="604" y="1107"/>
                </a:lnTo>
                <a:lnTo>
                  <a:pt x="1447" y="1107"/>
                </a:lnTo>
                <a:lnTo>
                  <a:pt x="2213" y="341"/>
                </a:lnTo>
                <a:lnTo>
                  <a:pt x="1429" y="341"/>
                </a:lnTo>
                <a:close/>
                <a:moveTo>
                  <a:pt x="1362" y="0"/>
                </a:moveTo>
                <a:lnTo>
                  <a:pt x="3590" y="0"/>
                </a:lnTo>
                <a:lnTo>
                  <a:pt x="3619" y="2"/>
                </a:lnTo>
                <a:lnTo>
                  <a:pt x="3648" y="11"/>
                </a:lnTo>
                <a:lnTo>
                  <a:pt x="3676" y="24"/>
                </a:lnTo>
                <a:lnTo>
                  <a:pt x="3701" y="41"/>
                </a:lnTo>
                <a:lnTo>
                  <a:pt x="4992" y="1147"/>
                </a:lnTo>
                <a:lnTo>
                  <a:pt x="4993" y="1150"/>
                </a:lnTo>
                <a:lnTo>
                  <a:pt x="4997" y="1152"/>
                </a:lnTo>
                <a:lnTo>
                  <a:pt x="5001" y="1158"/>
                </a:lnTo>
                <a:lnTo>
                  <a:pt x="5007" y="1163"/>
                </a:lnTo>
                <a:lnTo>
                  <a:pt x="5012" y="1171"/>
                </a:lnTo>
                <a:lnTo>
                  <a:pt x="5018" y="1177"/>
                </a:lnTo>
                <a:lnTo>
                  <a:pt x="5021" y="1183"/>
                </a:lnTo>
                <a:lnTo>
                  <a:pt x="5026" y="1189"/>
                </a:lnTo>
                <a:lnTo>
                  <a:pt x="5031" y="1197"/>
                </a:lnTo>
                <a:lnTo>
                  <a:pt x="5034" y="1205"/>
                </a:lnTo>
                <a:lnTo>
                  <a:pt x="5037" y="1211"/>
                </a:lnTo>
                <a:lnTo>
                  <a:pt x="5040" y="1217"/>
                </a:lnTo>
                <a:lnTo>
                  <a:pt x="5043" y="1226"/>
                </a:lnTo>
                <a:lnTo>
                  <a:pt x="5045" y="1234"/>
                </a:lnTo>
                <a:lnTo>
                  <a:pt x="5048" y="1242"/>
                </a:lnTo>
                <a:lnTo>
                  <a:pt x="5048" y="1248"/>
                </a:lnTo>
                <a:lnTo>
                  <a:pt x="5049" y="1259"/>
                </a:lnTo>
                <a:lnTo>
                  <a:pt x="5051" y="1268"/>
                </a:lnTo>
                <a:lnTo>
                  <a:pt x="5051" y="1273"/>
                </a:lnTo>
                <a:lnTo>
                  <a:pt x="5051" y="1277"/>
                </a:lnTo>
                <a:lnTo>
                  <a:pt x="5051" y="1281"/>
                </a:lnTo>
                <a:lnTo>
                  <a:pt x="5051" y="1291"/>
                </a:lnTo>
                <a:lnTo>
                  <a:pt x="5049" y="1302"/>
                </a:lnTo>
                <a:lnTo>
                  <a:pt x="5048" y="1307"/>
                </a:lnTo>
                <a:lnTo>
                  <a:pt x="5048" y="1313"/>
                </a:lnTo>
                <a:lnTo>
                  <a:pt x="5045" y="1324"/>
                </a:lnTo>
                <a:lnTo>
                  <a:pt x="5041" y="1333"/>
                </a:lnTo>
                <a:lnTo>
                  <a:pt x="5037" y="1344"/>
                </a:lnTo>
                <a:lnTo>
                  <a:pt x="5034" y="1352"/>
                </a:lnTo>
                <a:lnTo>
                  <a:pt x="5029" y="1359"/>
                </a:lnTo>
                <a:lnTo>
                  <a:pt x="5024" y="1367"/>
                </a:lnTo>
                <a:lnTo>
                  <a:pt x="5021" y="1373"/>
                </a:lnTo>
                <a:lnTo>
                  <a:pt x="5021" y="1373"/>
                </a:lnTo>
                <a:lnTo>
                  <a:pt x="2665" y="4807"/>
                </a:lnTo>
                <a:lnTo>
                  <a:pt x="2665" y="4808"/>
                </a:lnTo>
                <a:lnTo>
                  <a:pt x="2664" y="4808"/>
                </a:lnTo>
                <a:lnTo>
                  <a:pt x="2661" y="4813"/>
                </a:lnTo>
                <a:lnTo>
                  <a:pt x="2656" y="4817"/>
                </a:lnTo>
                <a:lnTo>
                  <a:pt x="2644" y="4831"/>
                </a:lnTo>
                <a:lnTo>
                  <a:pt x="2631" y="4844"/>
                </a:lnTo>
                <a:lnTo>
                  <a:pt x="2625" y="4848"/>
                </a:lnTo>
                <a:lnTo>
                  <a:pt x="2617" y="4853"/>
                </a:lnTo>
                <a:lnTo>
                  <a:pt x="2604" y="4861"/>
                </a:lnTo>
                <a:lnTo>
                  <a:pt x="2588" y="4868"/>
                </a:lnTo>
                <a:lnTo>
                  <a:pt x="2582" y="4870"/>
                </a:lnTo>
                <a:lnTo>
                  <a:pt x="2574" y="4873"/>
                </a:lnTo>
                <a:lnTo>
                  <a:pt x="2551" y="4878"/>
                </a:lnTo>
                <a:lnTo>
                  <a:pt x="2528" y="4881"/>
                </a:lnTo>
                <a:lnTo>
                  <a:pt x="2528" y="4881"/>
                </a:lnTo>
                <a:lnTo>
                  <a:pt x="2526" y="4881"/>
                </a:lnTo>
                <a:lnTo>
                  <a:pt x="2526" y="4881"/>
                </a:lnTo>
                <a:lnTo>
                  <a:pt x="2501" y="4879"/>
                </a:lnTo>
                <a:lnTo>
                  <a:pt x="2478" y="4873"/>
                </a:lnTo>
                <a:lnTo>
                  <a:pt x="2464" y="4868"/>
                </a:lnTo>
                <a:lnTo>
                  <a:pt x="2433" y="4853"/>
                </a:lnTo>
                <a:lnTo>
                  <a:pt x="2427" y="4848"/>
                </a:lnTo>
                <a:lnTo>
                  <a:pt x="2421" y="4844"/>
                </a:lnTo>
                <a:lnTo>
                  <a:pt x="2407" y="4831"/>
                </a:lnTo>
                <a:lnTo>
                  <a:pt x="2395" y="4819"/>
                </a:lnTo>
                <a:lnTo>
                  <a:pt x="2391" y="4814"/>
                </a:lnTo>
                <a:lnTo>
                  <a:pt x="2387" y="4810"/>
                </a:lnTo>
                <a:lnTo>
                  <a:pt x="2387" y="4808"/>
                </a:lnTo>
                <a:lnTo>
                  <a:pt x="2385" y="4807"/>
                </a:lnTo>
                <a:lnTo>
                  <a:pt x="29" y="1373"/>
                </a:lnTo>
                <a:lnTo>
                  <a:pt x="29" y="1373"/>
                </a:lnTo>
                <a:lnTo>
                  <a:pt x="25" y="1363"/>
                </a:lnTo>
                <a:lnTo>
                  <a:pt x="19" y="1353"/>
                </a:lnTo>
                <a:lnTo>
                  <a:pt x="14" y="1346"/>
                </a:lnTo>
                <a:lnTo>
                  <a:pt x="12" y="1339"/>
                </a:lnTo>
                <a:lnTo>
                  <a:pt x="11" y="1333"/>
                </a:lnTo>
                <a:lnTo>
                  <a:pt x="8" y="1324"/>
                </a:lnTo>
                <a:lnTo>
                  <a:pt x="5" y="1315"/>
                </a:lnTo>
                <a:lnTo>
                  <a:pt x="3" y="1308"/>
                </a:lnTo>
                <a:lnTo>
                  <a:pt x="3" y="1302"/>
                </a:lnTo>
                <a:lnTo>
                  <a:pt x="2" y="1291"/>
                </a:lnTo>
                <a:lnTo>
                  <a:pt x="0" y="1282"/>
                </a:lnTo>
                <a:lnTo>
                  <a:pt x="0" y="1279"/>
                </a:lnTo>
                <a:lnTo>
                  <a:pt x="0" y="1276"/>
                </a:lnTo>
                <a:lnTo>
                  <a:pt x="0" y="1273"/>
                </a:lnTo>
                <a:lnTo>
                  <a:pt x="2" y="1270"/>
                </a:lnTo>
                <a:lnTo>
                  <a:pt x="2" y="1259"/>
                </a:lnTo>
                <a:lnTo>
                  <a:pt x="3" y="1250"/>
                </a:lnTo>
                <a:lnTo>
                  <a:pt x="3" y="1243"/>
                </a:lnTo>
                <a:lnTo>
                  <a:pt x="6" y="1236"/>
                </a:lnTo>
                <a:lnTo>
                  <a:pt x="8" y="1228"/>
                </a:lnTo>
                <a:lnTo>
                  <a:pt x="11" y="1219"/>
                </a:lnTo>
                <a:lnTo>
                  <a:pt x="12" y="1212"/>
                </a:lnTo>
                <a:lnTo>
                  <a:pt x="15" y="1206"/>
                </a:lnTo>
                <a:lnTo>
                  <a:pt x="20" y="1198"/>
                </a:lnTo>
                <a:lnTo>
                  <a:pt x="25" y="1191"/>
                </a:lnTo>
                <a:lnTo>
                  <a:pt x="28" y="1185"/>
                </a:lnTo>
                <a:lnTo>
                  <a:pt x="31" y="1178"/>
                </a:lnTo>
                <a:lnTo>
                  <a:pt x="37" y="1172"/>
                </a:lnTo>
                <a:lnTo>
                  <a:pt x="43" y="1164"/>
                </a:lnTo>
                <a:lnTo>
                  <a:pt x="48" y="1160"/>
                </a:lnTo>
                <a:lnTo>
                  <a:pt x="53" y="1155"/>
                </a:lnTo>
                <a:lnTo>
                  <a:pt x="53" y="1154"/>
                </a:lnTo>
                <a:lnTo>
                  <a:pt x="54" y="1152"/>
                </a:lnTo>
                <a:lnTo>
                  <a:pt x="1246" y="45"/>
                </a:lnTo>
                <a:lnTo>
                  <a:pt x="1272" y="27"/>
                </a:lnTo>
                <a:lnTo>
                  <a:pt x="1300" y="11"/>
                </a:lnTo>
                <a:lnTo>
                  <a:pt x="1330" y="4"/>
                </a:lnTo>
                <a:lnTo>
                  <a:pt x="136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9" name="Freeform 27"/>
          <p:cNvSpPr>
            <a:spLocks noEditPoints="1"/>
          </p:cNvSpPr>
          <p:nvPr/>
        </p:nvSpPr>
        <p:spPr bwMode="auto">
          <a:xfrm>
            <a:off x="8146172" y="3196829"/>
            <a:ext cx="350364" cy="284233"/>
          </a:xfrm>
          <a:custGeom>
            <a:avLst/>
            <a:gdLst>
              <a:gd name="T0" fmla="*/ 5158 w 6506"/>
              <a:gd name="T1" fmla="*/ 1032 h 5279"/>
              <a:gd name="T2" fmla="*/ 5072 w 6506"/>
              <a:gd name="T3" fmla="*/ 1484 h 5279"/>
              <a:gd name="T4" fmla="*/ 4929 w 6506"/>
              <a:gd name="T5" fmla="*/ 1943 h 5279"/>
              <a:gd name="T6" fmla="*/ 4751 w 6506"/>
              <a:gd name="T7" fmla="*/ 2325 h 5279"/>
              <a:gd name="T8" fmla="*/ 5070 w 6506"/>
              <a:gd name="T9" fmla="*/ 2278 h 5279"/>
              <a:gd name="T10" fmla="*/ 5347 w 6506"/>
              <a:gd name="T11" fmla="*/ 2158 h 5279"/>
              <a:gd name="T12" fmla="*/ 5584 w 6506"/>
              <a:gd name="T13" fmla="*/ 1967 h 5279"/>
              <a:gd name="T14" fmla="*/ 5773 w 6506"/>
              <a:gd name="T15" fmla="*/ 1713 h 5279"/>
              <a:gd name="T16" fmla="*/ 5907 w 6506"/>
              <a:gd name="T17" fmla="*/ 1430 h 5279"/>
              <a:gd name="T18" fmla="*/ 5994 w 6506"/>
              <a:gd name="T19" fmla="*/ 1150 h 5279"/>
              <a:gd name="T20" fmla="*/ 6046 w 6506"/>
              <a:gd name="T21" fmla="*/ 895 h 5279"/>
              <a:gd name="T22" fmla="*/ 5189 w 6506"/>
              <a:gd name="T23" fmla="*/ 752 h 5279"/>
              <a:gd name="T24" fmla="*/ 460 w 6506"/>
              <a:gd name="T25" fmla="*/ 895 h 5279"/>
              <a:gd name="T26" fmla="*/ 512 w 6506"/>
              <a:gd name="T27" fmla="*/ 1150 h 5279"/>
              <a:gd name="T28" fmla="*/ 600 w 6506"/>
              <a:gd name="T29" fmla="*/ 1430 h 5279"/>
              <a:gd name="T30" fmla="*/ 733 w 6506"/>
              <a:gd name="T31" fmla="*/ 1713 h 5279"/>
              <a:gd name="T32" fmla="*/ 922 w 6506"/>
              <a:gd name="T33" fmla="*/ 1967 h 5279"/>
              <a:gd name="T34" fmla="*/ 1159 w 6506"/>
              <a:gd name="T35" fmla="*/ 2158 h 5279"/>
              <a:gd name="T36" fmla="*/ 1436 w 6506"/>
              <a:gd name="T37" fmla="*/ 2278 h 5279"/>
              <a:gd name="T38" fmla="*/ 1755 w 6506"/>
              <a:gd name="T39" fmla="*/ 2325 h 5279"/>
              <a:gd name="T40" fmla="*/ 1578 w 6506"/>
              <a:gd name="T41" fmla="*/ 1943 h 5279"/>
              <a:gd name="T42" fmla="*/ 1434 w 6506"/>
              <a:gd name="T43" fmla="*/ 1484 h 5279"/>
              <a:gd name="T44" fmla="*/ 1349 w 6506"/>
              <a:gd name="T45" fmla="*/ 1032 h 5279"/>
              <a:gd name="T46" fmla="*/ 440 w 6506"/>
              <a:gd name="T47" fmla="*/ 752 h 5279"/>
              <a:gd name="T48" fmla="*/ 5211 w 6506"/>
              <a:gd name="T49" fmla="*/ 2 h 5279"/>
              <a:gd name="T50" fmla="*/ 5213 w 6506"/>
              <a:gd name="T51" fmla="*/ 52 h 5279"/>
              <a:gd name="T52" fmla="*/ 5215 w 6506"/>
              <a:gd name="T53" fmla="*/ 191 h 5279"/>
              <a:gd name="T54" fmla="*/ 6506 w 6506"/>
              <a:gd name="T55" fmla="*/ 326 h 5279"/>
              <a:gd name="T56" fmla="*/ 6506 w 6506"/>
              <a:gd name="T57" fmla="*/ 579 h 5279"/>
              <a:gd name="T58" fmla="*/ 6496 w 6506"/>
              <a:gd name="T59" fmla="*/ 722 h 5279"/>
              <a:gd name="T60" fmla="*/ 6470 w 6506"/>
              <a:gd name="T61" fmla="*/ 949 h 5279"/>
              <a:gd name="T62" fmla="*/ 6413 w 6506"/>
              <a:gd name="T63" fmla="*/ 1231 h 5279"/>
              <a:gd name="T64" fmla="*/ 6319 w 6506"/>
              <a:gd name="T65" fmla="*/ 1548 h 5279"/>
              <a:gd name="T66" fmla="*/ 6172 w 6506"/>
              <a:gd name="T67" fmla="*/ 1870 h 5279"/>
              <a:gd name="T68" fmla="*/ 5966 w 6506"/>
              <a:gd name="T69" fmla="*/ 2176 h 5279"/>
              <a:gd name="T70" fmla="*/ 5689 w 6506"/>
              <a:gd name="T71" fmla="*/ 2441 h 5279"/>
              <a:gd name="T72" fmla="*/ 5355 w 6506"/>
              <a:gd name="T73" fmla="*/ 2630 h 5279"/>
              <a:gd name="T74" fmla="*/ 4972 w 6506"/>
              <a:gd name="T75" fmla="*/ 2733 h 5279"/>
              <a:gd name="T76" fmla="*/ 4594 w 6506"/>
              <a:gd name="T77" fmla="*/ 2749 h 5279"/>
              <a:gd name="T78" fmla="*/ 4299 w 6506"/>
              <a:gd name="T79" fmla="*/ 2976 h 5279"/>
              <a:gd name="T80" fmla="*/ 3984 w 6506"/>
              <a:gd name="T81" fmla="*/ 3252 h 5279"/>
              <a:gd name="T82" fmla="*/ 3640 w 6506"/>
              <a:gd name="T83" fmla="*/ 3433 h 5279"/>
              <a:gd name="T84" fmla="*/ 4580 w 6506"/>
              <a:gd name="T85" fmla="*/ 4951 h 5279"/>
              <a:gd name="T86" fmla="*/ 1616 w 6506"/>
              <a:gd name="T87" fmla="*/ 5279 h 5279"/>
              <a:gd name="T88" fmla="*/ 1926 w 6506"/>
              <a:gd name="T89" fmla="*/ 4366 h 5279"/>
              <a:gd name="T90" fmla="*/ 2747 w 6506"/>
              <a:gd name="T91" fmla="*/ 3383 h 5279"/>
              <a:gd name="T92" fmla="*/ 2412 w 6506"/>
              <a:gd name="T93" fmla="*/ 3169 h 5279"/>
              <a:gd name="T94" fmla="*/ 2108 w 6506"/>
              <a:gd name="T95" fmla="*/ 2864 h 5279"/>
              <a:gd name="T96" fmla="*/ 1813 w 6506"/>
              <a:gd name="T97" fmla="*/ 2753 h 5279"/>
              <a:gd name="T98" fmla="*/ 1400 w 6506"/>
              <a:gd name="T99" fmla="*/ 2709 h 5279"/>
              <a:gd name="T100" fmla="*/ 1034 w 6506"/>
              <a:gd name="T101" fmla="*/ 2576 h 5279"/>
              <a:gd name="T102" fmla="*/ 715 w 6506"/>
              <a:gd name="T103" fmla="*/ 2359 h 5279"/>
              <a:gd name="T104" fmla="*/ 464 w 6506"/>
              <a:gd name="T105" fmla="*/ 2077 h 5279"/>
              <a:gd name="T106" fmla="*/ 279 w 6506"/>
              <a:gd name="T107" fmla="*/ 1762 h 5279"/>
              <a:gd name="T108" fmla="*/ 151 w 6506"/>
              <a:gd name="T109" fmla="*/ 1440 h 5279"/>
              <a:gd name="T110" fmla="*/ 70 w 6506"/>
              <a:gd name="T111" fmla="*/ 1132 h 5279"/>
              <a:gd name="T112" fmla="*/ 24 w 6506"/>
              <a:gd name="T113" fmla="*/ 865 h 5279"/>
              <a:gd name="T114" fmla="*/ 4 w 6506"/>
              <a:gd name="T115" fmla="*/ 664 h 5279"/>
              <a:gd name="T116" fmla="*/ 0 w 6506"/>
              <a:gd name="T117" fmla="*/ 553 h 5279"/>
              <a:gd name="T118" fmla="*/ 1291 w 6506"/>
              <a:gd name="T119" fmla="*/ 326 h 5279"/>
              <a:gd name="T120" fmla="*/ 1291 w 6506"/>
              <a:gd name="T121" fmla="*/ 135 h 5279"/>
              <a:gd name="T122" fmla="*/ 1293 w 6506"/>
              <a:gd name="T123" fmla="*/ 24 h 5279"/>
              <a:gd name="T124" fmla="*/ 3243 w 6506"/>
              <a:gd name="T125" fmla="*/ 0 h 5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06" h="5279">
                <a:moveTo>
                  <a:pt x="5189" y="752"/>
                </a:moveTo>
                <a:lnTo>
                  <a:pt x="5176" y="889"/>
                </a:lnTo>
                <a:lnTo>
                  <a:pt x="5158" y="1032"/>
                </a:lnTo>
                <a:lnTo>
                  <a:pt x="5136" y="1180"/>
                </a:lnTo>
                <a:lnTo>
                  <a:pt x="5106" y="1331"/>
                </a:lnTo>
                <a:lnTo>
                  <a:pt x="5072" y="1484"/>
                </a:lnTo>
                <a:lnTo>
                  <a:pt x="5032" y="1639"/>
                </a:lnTo>
                <a:lnTo>
                  <a:pt x="4984" y="1792"/>
                </a:lnTo>
                <a:lnTo>
                  <a:pt x="4929" y="1943"/>
                </a:lnTo>
                <a:lnTo>
                  <a:pt x="4867" y="2093"/>
                </a:lnTo>
                <a:lnTo>
                  <a:pt x="4809" y="2210"/>
                </a:lnTo>
                <a:lnTo>
                  <a:pt x="4751" y="2325"/>
                </a:lnTo>
                <a:lnTo>
                  <a:pt x="4861" y="2317"/>
                </a:lnTo>
                <a:lnTo>
                  <a:pt x="4968" y="2301"/>
                </a:lnTo>
                <a:lnTo>
                  <a:pt x="5070" y="2278"/>
                </a:lnTo>
                <a:lnTo>
                  <a:pt x="5166" y="2246"/>
                </a:lnTo>
                <a:lnTo>
                  <a:pt x="5259" y="2206"/>
                </a:lnTo>
                <a:lnTo>
                  <a:pt x="5347" y="2158"/>
                </a:lnTo>
                <a:lnTo>
                  <a:pt x="5429" y="2105"/>
                </a:lnTo>
                <a:lnTo>
                  <a:pt x="5506" y="2041"/>
                </a:lnTo>
                <a:lnTo>
                  <a:pt x="5584" y="1967"/>
                </a:lnTo>
                <a:lnTo>
                  <a:pt x="5654" y="1886"/>
                </a:lnTo>
                <a:lnTo>
                  <a:pt x="5717" y="1802"/>
                </a:lnTo>
                <a:lnTo>
                  <a:pt x="5773" y="1713"/>
                </a:lnTo>
                <a:lnTo>
                  <a:pt x="5823" y="1619"/>
                </a:lnTo>
                <a:lnTo>
                  <a:pt x="5869" y="1526"/>
                </a:lnTo>
                <a:lnTo>
                  <a:pt x="5907" y="1430"/>
                </a:lnTo>
                <a:lnTo>
                  <a:pt x="5941" y="1337"/>
                </a:lnTo>
                <a:lnTo>
                  <a:pt x="5970" y="1241"/>
                </a:lnTo>
                <a:lnTo>
                  <a:pt x="5994" y="1150"/>
                </a:lnTo>
                <a:lnTo>
                  <a:pt x="6016" y="1060"/>
                </a:lnTo>
                <a:lnTo>
                  <a:pt x="6032" y="975"/>
                </a:lnTo>
                <a:lnTo>
                  <a:pt x="6046" y="895"/>
                </a:lnTo>
                <a:lnTo>
                  <a:pt x="6058" y="820"/>
                </a:lnTo>
                <a:lnTo>
                  <a:pt x="6066" y="752"/>
                </a:lnTo>
                <a:lnTo>
                  <a:pt x="5189" y="752"/>
                </a:lnTo>
                <a:close/>
                <a:moveTo>
                  <a:pt x="440" y="752"/>
                </a:moveTo>
                <a:lnTo>
                  <a:pt x="448" y="820"/>
                </a:lnTo>
                <a:lnTo>
                  <a:pt x="460" y="895"/>
                </a:lnTo>
                <a:lnTo>
                  <a:pt x="474" y="975"/>
                </a:lnTo>
                <a:lnTo>
                  <a:pt x="490" y="1060"/>
                </a:lnTo>
                <a:lnTo>
                  <a:pt x="512" y="1150"/>
                </a:lnTo>
                <a:lnTo>
                  <a:pt x="536" y="1241"/>
                </a:lnTo>
                <a:lnTo>
                  <a:pt x="566" y="1337"/>
                </a:lnTo>
                <a:lnTo>
                  <a:pt x="600" y="1430"/>
                </a:lnTo>
                <a:lnTo>
                  <a:pt x="639" y="1526"/>
                </a:lnTo>
                <a:lnTo>
                  <a:pt x="683" y="1619"/>
                </a:lnTo>
                <a:lnTo>
                  <a:pt x="733" y="1713"/>
                </a:lnTo>
                <a:lnTo>
                  <a:pt x="789" y="1802"/>
                </a:lnTo>
                <a:lnTo>
                  <a:pt x="853" y="1886"/>
                </a:lnTo>
                <a:lnTo>
                  <a:pt x="922" y="1967"/>
                </a:lnTo>
                <a:lnTo>
                  <a:pt x="1000" y="2041"/>
                </a:lnTo>
                <a:lnTo>
                  <a:pt x="1078" y="2105"/>
                </a:lnTo>
                <a:lnTo>
                  <a:pt x="1159" y="2158"/>
                </a:lnTo>
                <a:lnTo>
                  <a:pt x="1247" y="2206"/>
                </a:lnTo>
                <a:lnTo>
                  <a:pt x="1341" y="2246"/>
                </a:lnTo>
                <a:lnTo>
                  <a:pt x="1436" y="2278"/>
                </a:lnTo>
                <a:lnTo>
                  <a:pt x="1538" y="2301"/>
                </a:lnTo>
                <a:lnTo>
                  <a:pt x="1645" y="2317"/>
                </a:lnTo>
                <a:lnTo>
                  <a:pt x="1755" y="2325"/>
                </a:lnTo>
                <a:lnTo>
                  <a:pt x="1697" y="2210"/>
                </a:lnTo>
                <a:lnTo>
                  <a:pt x="1640" y="2093"/>
                </a:lnTo>
                <a:lnTo>
                  <a:pt x="1578" y="1943"/>
                </a:lnTo>
                <a:lnTo>
                  <a:pt x="1522" y="1792"/>
                </a:lnTo>
                <a:lnTo>
                  <a:pt x="1474" y="1639"/>
                </a:lnTo>
                <a:lnTo>
                  <a:pt x="1434" y="1484"/>
                </a:lnTo>
                <a:lnTo>
                  <a:pt x="1400" y="1331"/>
                </a:lnTo>
                <a:lnTo>
                  <a:pt x="1373" y="1180"/>
                </a:lnTo>
                <a:lnTo>
                  <a:pt x="1349" y="1032"/>
                </a:lnTo>
                <a:lnTo>
                  <a:pt x="1331" y="889"/>
                </a:lnTo>
                <a:lnTo>
                  <a:pt x="1317" y="752"/>
                </a:lnTo>
                <a:lnTo>
                  <a:pt x="440" y="752"/>
                </a:lnTo>
                <a:close/>
                <a:moveTo>
                  <a:pt x="3243" y="0"/>
                </a:moveTo>
                <a:lnTo>
                  <a:pt x="3263" y="0"/>
                </a:lnTo>
                <a:lnTo>
                  <a:pt x="5211" y="2"/>
                </a:lnTo>
                <a:lnTo>
                  <a:pt x="5211" y="8"/>
                </a:lnTo>
                <a:lnTo>
                  <a:pt x="5213" y="24"/>
                </a:lnTo>
                <a:lnTo>
                  <a:pt x="5213" y="52"/>
                </a:lnTo>
                <a:lnTo>
                  <a:pt x="5215" y="90"/>
                </a:lnTo>
                <a:lnTo>
                  <a:pt x="5215" y="135"/>
                </a:lnTo>
                <a:lnTo>
                  <a:pt x="5215" y="191"/>
                </a:lnTo>
                <a:lnTo>
                  <a:pt x="5215" y="255"/>
                </a:lnTo>
                <a:lnTo>
                  <a:pt x="5215" y="326"/>
                </a:lnTo>
                <a:lnTo>
                  <a:pt x="6506" y="326"/>
                </a:lnTo>
                <a:lnTo>
                  <a:pt x="6506" y="539"/>
                </a:lnTo>
                <a:lnTo>
                  <a:pt x="6506" y="553"/>
                </a:lnTo>
                <a:lnTo>
                  <a:pt x="6506" y="579"/>
                </a:lnTo>
                <a:lnTo>
                  <a:pt x="6504" y="617"/>
                </a:lnTo>
                <a:lnTo>
                  <a:pt x="6500" y="664"/>
                </a:lnTo>
                <a:lnTo>
                  <a:pt x="6496" y="722"/>
                </a:lnTo>
                <a:lnTo>
                  <a:pt x="6490" y="790"/>
                </a:lnTo>
                <a:lnTo>
                  <a:pt x="6482" y="865"/>
                </a:lnTo>
                <a:lnTo>
                  <a:pt x="6470" y="949"/>
                </a:lnTo>
                <a:lnTo>
                  <a:pt x="6454" y="1038"/>
                </a:lnTo>
                <a:lnTo>
                  <a:pt x="6437" y="1132"/>
                </a:lnTo>
                <a:lnTo>
                  <a:pt x="6413" y="1231"/>
                </a:lnTo>
                <a:lnTo>
                  <a:pt x="6387" y="1335"/>
                </a:lnTo>
                <a:lnTo>
                  <a:pt x="6355" y="1440"/>
                </a:lnTo>
                <a:lnTo>
                  <a:pt x="6319" y="1548"/>
                </a:lnTo>
                <a:lnTo>
                  <a:pt x="6275" y="1655"/>
                </a:lnTo>
                <a:lnTo>
                  <a:pt x="6227" y="1762"/>
                </a:lnTo>
                <a:lnTo>
                  <a:pt x="6172" y="1870"/>
                </a:lnTo>
                <a:lnTo>
                  <a:pt x="6112" y="1975"/>
                </a:lnTo>
                <a:lnTo>
                  <a:pt x="6042" y="2077"/>
                </a:lnTo>
                <a:lnTo>
                  <a:pt x="5966" y="2176"/>
                </a:lnTo>
                <a:lnTo>
                  <a:pt x="5883" y="2270"/>
                </a:lnTo>
                <a:lnTo>
                  <a:pt x="5791" y="2359"/>
                </a:lnTo>
                <a:lnTo>
                  <a:pt x="5689" y="2441"/>
                </a:lnTo>
                <a:lnTo>
                  <a:pt x="5584" y="2514"/>
                </a:lnTo>
                <a:lnTo>
                  <a:pt x="5470" y="2576"/>
                </a:lnTo>
                <a:lnTo>
                  <a:pt x="5355" y="2630"/>
                </a:lnTo>
                <a:lnTo>
                  <a:pt x="5233" y="2673"/>
                </a:lnTo>
                <a:lnTo>
                  <a:pt x="5106" y="2707"/>
                </a:lnTo>
                <a:lnTo>
                  <a:pt x="4972" y="2733"/>
                </a:lnTo>
                <a:lnTo>
                  <a:pt x="4835" y="2747"/>
                </a:lnTo>
                <a:lnTo>
                  <a:pt x="4693" y="2753"/>
                </a:lnTo>
                <a:lnTo>
                  <a:pt x="4594" y="2749"/>
                </a:lnTo>
                <a:lnTo>
                  <a:pt x="4492" y="2743"/>
                </a:lnTo>
                <a:lnTo>
                  <a:pt x="4399" y="2864"/>
                </a:lnTo>
                <a:lnTo>
                  <a:pt x="4299" y="2976"/>
                </a:lnTo>
                <a:lnTo>
                  <a:pt x="4197" y="3077"/>
                </a:lnTo>
                <a:lnTo>
                  <a:pt x="4094" y="3171"/>
                </a:lnTo>
                <a:lnTo>
                  <a:pt x="3984" y="3252"/>
                </a:lnTo>
                <a:lnTo>
                  <a:pt x="3873" y="3324"/>
                </a:lnTo>
                <a:lnTo>
                  <a:pt x="3757" y="3383"/>
                </a:lnTo>
                <a:lnTo>
                  <a:pt x="3640" y="3433"/>
                </a:lnTo>
                <a:lnTo>
                  <a:pt x="3640" y="4366"/>
                </a:lnTo>
                <a:lnTo>
                  <a:pt x="4580" y="4366"/>
                </a:lnTo>
                <a:lnTo>
                  <a:pt x="4580" y="4951"/>
                </a:lnTo>
                <a:lnTo>
                  <a:pt x="4891" y="4951"/>
                </a:lnTo>
                <a:lnTo>
                  <a:pt x="4891" y="5279"/>
                </a:lnTo>
                <a:lnTo>
                  <a:pt x="1616" y="5279"/>
                </a:lnTo>
                <a:lnTo>
                  <a:pt x="1616" y="4951"/>
                </a:lnTo>
                <a:lnTo>
                  <a:pt x="1926" y="4951"/>
                </a:lnTo>
                <a:lnTo>
                  <a:pt x="1926" y="4366"/>
                </a:lnTo>
                <a:lnTo>
                  <a:pt x="2867" y="4366"/>
                </a:lnTo>
                <a:lnTo>
                  <a:pt x="2867" y="3433"/>
                </a:lnTo>
                <a:lnTo>
                  <a:pt x="2747" y="3383"/>
                </a:lnTo>
                <a:lnTo>
                  <a:pt x="2632" y="3322"/>
                </a:lnTo>
                <a:lnTo>
                  <a:pt x="2520" y="3252"/>
                </a:lnTo>
                <a:lnTo>
                  <a:pt x="2412" y="3169"/>
                </a:lnTo>
                <a:lnTo>
                  <a:pt x="2307" y="3077"/>
                </a:lnTo>
                <a:lnTo>
                  <a:pt x="2207" y="2976"/>
                </a:lnTo>
                <a:lnTo>
                  <a:pt x="2108" y="2864"/>
                </a:lnTo>
                <a:lnTo>
                  <a:pt x="2014" y="2743"/>
                </a:lnTo>
                <a:lnTo>
                  <a:pt x="1912" y="2749"/>
                </a:lnTo>
                <a:lnTo>
                  <a:pt x="1813" y="2753"/>
                </a:lnTo>
                <a:lnTo>
                  <a:pt x="1671" y="2747"/>
                </a:lnTo>
                <a:lnTo>
                  <a:pt x="1534" y="2733"/>
                </a:lnTo>
                <a:lnTo>
                  <a:pt x="1400" y="2709"/>
                </a:lnTo>
                <a:lnTo>
                  <a:pt x="1273" y="2673"/>
                </a:lnTo>
                <a:lnTo>
                  <a:pt x="1151" y="2630"/>
                </a:lnTo>
                <a:lnTo>
                  <a:pt x="1034" y="2576"/>
                </a:lnTo>
                <a:lnTo>
                  <a:pt x="922" y="2514"/>
                </a:lnTo>
                <a:lnTo>
                  <a:pt x="817" y="2441"/>
                </a:lnTo>
                <a:lnTo>
                  <a:pt x="715" y="2359"/>
                </a:lnTo>
                <a:lnTo>
                  <a:pt x="624" y="2270"/>
                </a:lnTo>
                <a:lnTo>
                  <a:pt x="540" y="2176"/>
                </a:lnTo>
                <a:lnTo>
                  <a:pt x="464" y="2077"/>
                </a:lnTo>
                <a:lnTo>
                  <a:pt x="394" y="1975"/>
                </a:lnTo>
                <a:lnTo>
                  <a:pt x="335" y="1870"/>
                </a:lnTo>
                <a:lnTo>
                  <a:pt x="279" y="1762"/>
                </a:lnTo>
                <a:lnTo>
                  <a:pt x="231" y="1655"/>
                </a:lnTo>
                <a:lnTo>
                  <a:pt x="187" y="1548"/>
                </a:lnTo>
                <a:lnTo>
                  <a:pt x="151" y="1440"/>
                </a:lnTo>
                <a:lnTo>
                  <a:pt x="120" y="1335"/>
                </a:lnTo>
                <a:lnTo>
                  <a:pt x="92" y="1231"/>
                </a:lnTo>
                <a:lnTo>
                  <a:pt x="70" y="1132"/>
                </a:lnTo>
                <a:lnTo>
                  <a:pt x="52" y="1038"/>
                </a:lnTo>
                <a:lnTo>
                  <a:pt x="36" y="949"/>
                </a:lnTo>
                <a:lnTo>
                  <a:pt x="24" y="865"/>
                </a:lnTo>
                <a:lnTo>
                  <a:pt x="16" y="790"/>
                </a:lnTo>
                <a:lnTo>
                  <a:pt x="10" y="722"/>
                </a:lnTo>
                <a:lnTo>
                  <a:pt x="4" y="664"/>
                </a:lnTo>
                <a:lnTo>
                  <a:pt x="2" y="617"/>
                </a:lnTo>
                <a:lnTo>
                  <a:pt x="0" y="579"/>
                </a:lnTo>
                <a:lnTo>
                  <a:pt x="0" y="553"/>
                </a:lnTo>
                <a:lnTo>
                  <a:pt x="0" y="539"/>
                </a:lnTo>
                <a:lnTo>
                  <a:pt x="0" y="326"/>
                </a:lnTo>
                <a:lnTo>
                  <a:pt x="1291" y="326"/>
                </a:lnTo>
                <a:lnTo>
                  <a:pt x="1291" y="255"/>
                </a:lnTo>
                <a:lnTo>
                  <a:pt x="1291" y="191"/>
                </a:lnTo>
                <a:lnTo>
                  <a:pt x="1291" y="135"/>
                </a:lnTo>
                <a:lnTo>
                  <a:pt x="1291" y="90"/>
                </a:lnTo>
                <a:lnTo>
                  <a:pt x="1293" y="52"/>
                </a:lnTo>
                <a:lnTo>
                  <a:pt x="1293" y="24"/>
                </a:lnTo>
                <a:lnTo>
                  <a:pt x="1295" y="8"/>
                </a:lnTo>
                <a:lnTo>
                  <a:pt x="1295" y="2"/>
                </a:lnTo>
                <a:lnTo>
                  <a:pt x="324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6"/>
          <p:cNvSpPr>
            <a:spLocks/>
          </p:cNvSpPr>
          <p:nvPr/>
        </p:nvSpPr>
        <p:spPr bwMode="auto">
          <a:xfrm>
            <a:off x="5977563" y="4889066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6"/>
          <p:cNvSpPr>
            <a:spLocks/>
          </p:cNvSpPr>
          <p:nvPr/>
        </p:nvSpPr>
        <p:spPr bwMode="auto">
          <a:xfrm>
            <a:off x="3751639" y="4533222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TextBox 81"/>
          <p:cNvSpPr txBox="1"/>
          <p:nvPr/>
        </p:nvSpPr>
        <p:spPr>
          <a:xfrm>
            <a:off x="2815745" y="4037126"/>
            <a:ext cx="2041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000" b="1">
                <a:solidFill>
                  <a:schemeClr val="bg1"/>
                </a:solidFill>
                <a:latin typeface="Source Sans Pro" pitchFamily="34" charset="0"/>
                <a:ea typeface="Source Sans Pro" pitchFamily="34" charset="0"/>
                <a:cs typeface="Arial" pitchFamily="34" charset="0"/>
              </a:rPr>
              <a:t>$59</a:t>
            </a:r>
            <a:endParaRPr lang="en-IN" sz="2000" b="1" dirty="0">
              <a:solidFill>
                <a:schemeClr val="bg1"/>
              </a:solidFill>
              <a:latin typeface="Source Sans Pro" pitchFamily="34" charset="0"/>
              <a:ea typeface="Source Sans Pro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60182" y="4037126"/>
            <a:ext cx="2041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Source Sans Pro" pitchFamily="34" charset="0"/>
                <a:ea typeface="Source Sans Pro" pitchFamily="34" charset="0"/>
                <a:cs typeface="Arial" pitchFamily="34" charset="0"/>
              </a:rPr>
              <a:t>$99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290763" y="4037126"/>
            <a:ext cx="2041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000" b="1">
                <a:solidFill>
                  <a:schemeClr val="bg1"/>
                </a:solidFill>
                <a:latin typeface="Source Sans Pro" pitchFamily="34" charset="0"/>
                <a:ea typeface="Source Sans Pro" pitchFamily="34" charset="0"/>
                <a:cs typeface="Arial" pitchFamily="34" charset="0"/>
              </a:rPr>
              <a:t>$199</a:t>
            </a:r>
            <a:endParaRPr lang="en-IN" sz="2000" b="1" dirty="0">
              <a:solidFill>
                <a:schemeClr val="bg1"/>
              </a:solidFill>
              <a:latin typeface="Source Sans Pro" pitchFamily="34" charset="0"/>
              <a:ea typeface="Source Sans Pro" pitchFamily="3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9549054" y="4037126"/>
            <a:ext cx="2041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000" b="1">
                <a:solidFill>
                  <a:schemeClr val="bg1"/>
                </a:solidFill>
                <a:latin typeface="Source Sans Pro" pitchFamily="34" charset="0"/>
                <a:ea typeface="Source Sans Pro" pitchFamily="34" charset="0"/>
                <a:cs typeface="Arial" pitchFamily="34" charset="0"/>
              </a:rPr>
              <a:t>$299</a:t>
            </a:r>
            <a:endParaRPr lang="en-IN" sz="2000" b="1" dirty="0">
              <a:solidFill>
                <a:schemeClr val="bg1"/>
              </a:solidFill>
              <a:latin typeface="Source Sans Pro" pitchFamily="34" charset="0"/>
              <a:ea typeface="Source Sans Pro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71309" y="4429655"/>
            <a:ext cx="21048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71309" y="5177801"/>
            <a:ext cx="21048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71309" y="5898238"/>
            <a:ext cx="21048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Source Sans Pro" pitchFamily="34" charset="0"/>
                <a:cs typeface="Arial" pitchFamily="34" charset="0"/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340184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A8C0BC5F-44B7-4EDE-B433-A43BF9A5B36C}"/>
              </a:ext>
            </a:extLst>
          </p:cNvPr>
          <p:cNvSpPr/>
          <p:nvPr/>
        </p:nvSpPr>
        <p:spPr>
          <a:xfrm>
            <a:off x="571125" y="476670"/>
            <a:ext cx="11047443" cy="59046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63500" dir="27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3600" b="1">
              <a:solidFill>
                <a:schemeClr val="accent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759758"/>
              </p:ext>
            </p:extLst>
          </p:nvPr>
        </p:nvGraphicFramePr>
        <p:xfrm>
          <a:off x="657808" y="3033869"/>
          <a:ext cx="10873208" cy="32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65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6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sample</a:t>
                      </a:r>
                      <a:r>
                        <a:rPr lang="en-US" sz="1600" b="0" kern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="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text</a:t>
                      </a:r>
                      <a:endParaRPr lang="en-IN" sz="16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IN" sz="16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IN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month</a:t>
                      </a: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 month</a:t>
                      </a: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sz="1600" b="0" kern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year</a:t>
                      </a:r>
                      <a:endParaRPr lang="en-IN" sz="16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sample text</a:t>
                      </a:r>
                      <a:endParaRPr lang="en-IN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sample text</a:t>
                      </a:r>
                      <a:endParaRPr lang="en-IN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IN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IN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sample text</a:t>
                      </a:r>
                      <a:endParaRPr lang="en-IN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sample text</a:t>
                      </a:r>
                      <a:endParaRPr lang="en-IN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941"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IN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62000" marR="162000" marT="82800" marB="828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Freeform 6"/>
          <p:cNvSpPr>
            <a:spLocks/>
          </p:cNvSpPr>
          <p:nvPr/>
        </p:nvSpPr>
        <p:spPr bwMode="auto">
          <a:xfrm>
            <a:off x="4778968" y="3552477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758190" y="4367718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778968" y="4772469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778968" y="5182959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778968" y="5593449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778968" y="6003939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4758190" y="3962967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0161463" y="4389065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10161463" y="3980073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6"/>
          <p:cNvSpPr>
            <a:spLocks/>
          </p:cNvSpPr>
          <p:nvPr/>
        </p:nvSpPr>
        <p:spPr bwMode="auto">
          <a:xfrm>
            <a:off x="10161463" y="4798057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10161463" y="5207049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10161463" y="5616041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10161463" y="6025033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10161463" y="3571081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7501390" y="3974814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7501390" y="5197491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7501390" y="5601224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7501390" y="3571081"/>
            <a:ext cx="198134" cy="150008"/>
          </a:xfrm>
          <a:custGeom>
            <a:avLst/>
            <a:gdLst>
              <a:gd name="T0" fmla="*/ 4377 w 4821"/>
              <a:gd name="T1" fmla="*/ 0 h 3650"/>
              <a:gd name="T2" fmla="*/ 4411 w 4821"/>
              <a:gd name="T3" fmla="*/ 3 h 3650"/>
              <a:gd name="T4" fmla="*/ 4445 w 4821"/>
              <a:gd name="T5" fmla="*/ 13 h 3650"/>
              <a:gd name="T6" fmla="*/ 4478 w 4821"/>
              <a:gd name="T7" fmla="*/ 30 h 3650"/>
              <a:gd name="T8" fmla="*/ 4507 w 4821"/>
              <a:gd name="T9" fmla="*/ 54 h 3650"/>
              <a:gd name="T10" fmla="*/ 4767 w 4821"/>
              <a:gd name="T11" fmla="*/ 309 h 3650"/>
              <a:gd name="T12" fmla="*/ 4790 w 4821"/>
              <a:gd name="T13" fmla="*/ 338 h 3650"/>
              <a:gd name="T14" fmla="*/ 4808 w 4821"/>
              <a:gd name="T15" fmla="*/ 370 h 3650"/>
              <a:gd name="T16" fmla="*/ 4818 w 4821"/>
              <a:gd name="T17" fmla="*/ 404 h 3650"/>
              <a:gd name="T18" fmla="*/ 4821 w 4821"/>
              <a:gd name="T19" fmla="*/ 438 h 3650"/>
              <a:gd name="T20" fmla="*/ 4818 w 4821"/>
              <a:gd name="T21" fmla="*/ 472 h 3650"/>
              <a:gd name="T22" fmla="*/ 4808 w 4821"/>
              <a:gd name="T23" fmla="*/ 505 h 3650"/>
              <a:gd name="T24" fmla="*/ 4790 w 4821"/>
              <a:gd name="T25" fmla="*/ 537 h 3650"/>
              <a:gd name="T26" fmla="*/ 4767 w 4821"/>
              <a:gd name="T27" fmla="*/ 566 h 3650"/>
              <a:gd name="T28" fmla="*/ 1800 w 4821"/>
              <a:gd name="T29" fmla="*/ 3596 h 3650"/>
              <a:gd name="T30" fmla="*/ 1778 w 4821"/>
              <a:gd name="T31" fmla="*/ 3615 h 3650"/>
              <a:gd name="T32" fmla="*/ 1754 w 4821"/>
              <a:gd name="T33" fmla="*/ 3631 h 3650"/>
              <a:gd name="T34" fmla="*/ 1729 w 4821"/>
              <a:gd name="T35" fmla="*/ 3641 h 3650"/>
              <a:gd name="T36" fmla="*/ 1701 w 4821"/>
              <a:gd name="T37" fmla="*/ 3649 h 3650"/>
              <a:gd name="T38" fmla="*/ 1669 w 4821"/>
              <a:gd name="T39" fmla="*/ 3650 h 3650"/>
              <a:gd name="T40" fmla="*/ 1638 w 4821"/>
              <a:gd name="T41" fmla="*/ 3649 h 3650"/>
              <a:gd name="T42" fmla="*/ 1610 w 4821"/>
              <a:gd name="T43" fmla="*/ 3641 h 3650"/>
              <a:gd name="T44" fmla="*/ 1586 w 4821"/>
              <a:gd name="T45" fmla="*/ 3631 h 3650"/>
              <a:gd name="T46" fmla="*/ 1562 w 4821"/>
              <a:gd name="T47" fmla="*/ 3615 h 3650"/>
              <a:gd name="T48" fmla="*/ 1540 w 4821"/>
              <a:gd name="T49" fmla="*/ 3596 h 3650"/>
              <a:gd name="T50" fmla="*/ 93 w 4821"/>
              <a:gd name="T51" fmla="*/ 2062 h 3650"/>
              <a:gd name="T52" fmla="*/ 55 w 4821"/>
              <a:gd name="T53" fmla="*/ 2008 h 3650"/>
              <a:gd name="T54" fmla="*/ 35 w 4821"/>
              <a:gd name="T55" fmla="*/ 1983 h 3650"/>
              <a:gd name="T56" fmla="*/ 19 w 4821"/>
              <a:gd name="T57" fmla="*/ 1957 h 3650"/>
              <a:gd name="T58" fmla="*/ 9 w 4821"/>
              <a:gd name="T59" fmla="*/ 1930 h 3650"/>
              <a:gd name="T60" fmla="*/ 1 w 4821"/>
              <a:gd name="T61" fmla="*/ 1903 h 3650"/>
              <a:gd name="T62" fmla="*/ 0 w 4821"/>
              <a:gd name="T63" fmla="*/ 1879 h 3650"/>
              <a:gd name="T64" fmla="*/ 1 w 4821"/>
              <a:gd name="T65" fmla="*/ 1855 h 3650"/>
              <a:gd name="T66" fmla="*/ 9 w 4821"/>
              <a:gd name="T67" fmla="*/ 1829 h 3650"/>
              <a:gd name="T68" fmla="*/ 19 w 4821"/>
              <a:gd name="T69" fmla="*/ 1802 h 3650"/>
              <a:gd name="T70" fmla="*/ 35 w 4821"/>
              <a:gd name="T71" fmla="*/ 1776 h 3650"/>
              <a:gd name="T72" fmla="*/ 55 w 4821"/>
              <a:gd name="T73" fmla="*/ 1752 h 3650"/>
              <a:gd name="T74" fmla="*/ 316 w 4821"/>
              <a:gd name="T75" fmla="*/ 1497 h 3650"/>
              <a:gd name="T76" fmla="*/ 345 w 4821"/>
              <a:gd name="T77" fmla="*/ 1472 h 3650"/>
              <a:gd name="T78" fmla="*/ 376 w 4821"/>
              <a:gd name="T79" fmla="*/ 1455 h 3650"/>
              <a:gd name="T80" fmla="*/ 410 w 4821"/>
              <a:gd name="T81" fmla="*/ 1445 h 3650"/>
              <a:gd name="T82" fmla="*/ 446 w 4821"/>
              <a:gd name="T83" fmla="*/ 1442 h 3650"/>
              <a:gd name="T84" fmla="*/ 479 w 4821"/>
              <a:gd name="T85" fmla="*/ 1445 h 3650"/>
              <a:gd name="T86" fmla="*/ 513 w 4821"/>
              <a:gd name="T87" fmla="*/ 1455 h 3650"/>
              <a:gd name="T88" fmla="*/ 546 w 4821"/>
              <a:gd name="T89" fmla="*/ 1472 h 3650"/>
              <a:gd name="T90" fmla="*/ 575 w 4821"/>
              <a:gd name="T91" fmla="*/ 1497 h 3650"/>
              <a:gd name="T92" fmla="*/ 593 w 4821"/>
              <a:gd name="T93" fmla="*/ 1514 h 3650"/>
              <a:gd name="T94" fmla="*/ 1614 w 4821"/>
              <a:gd name="T95" fmla="*/ 2592 h 3650"/>
              <a:gd name="T96" fmla="*/ 1633 w 4821"/>
              <a:gd name="T97" fmla="*/ 2606 h 3650"/>
              <a:gd name="T98" fmla="*/ 1655 w 4821"/>
              <a:gd name="T99" fmla="*/ 2616 h 3650"/>
              <a:gd name="T100" fmla="*/ 1679 w 4821"/>
              <a:gd name="T101" fmla="*/ 2619 h 3650"/>
              <a:gd name="T102" fmla="*/ 1701 w 4821"/>
              <a:gd name="T103" fmla="*/ 2616 h 3650"/>
              <a:gd name="T104" fmla="*/ 1723 w 4821"/>
              <a:gd name="T105" fmla="*/ 2606 h 3650"/>
              <a:gd name="T106" fmla="*/ 1744 w 4821"/>
              <a:gd name="T107" fmla="*/ 2592 h 3650"/>
              <a:gd name="T108" fmla="*/ 4228 w 4821"/>
              <a:gd name="T109" fmla="*/ 54 h 3650"/>
              <a:gd name="T110" fmla="*/ 4247 w 4821"/>
              <a:gd name="T111" fmla="*/ 54 h 3650"/>
              <a:gd name="T112" fmla="*/ 4277 w 4821"/>
              <a:gd name="T113" fmla="*/ 30 h 3650"/>
              <a:gd name="T114" fmla="*/ 4309 w 4821"/>
              <a:gd name="T115" fmla="*/ 13 h 3650"/>
              <a:gd name="T116" fmla="*/ 4343 w 4821"/>
              <a:gd name="T117" fmla="*/ 3 h 3650"/>
              <a:gd name="T118" fmla="*/ 4377 w 4821"/>
              <a:gd name="T119" fmla="*/ 0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1" h="3650">
                <a:moveTo>
                  <a:pt x="4377" y="0"/>
                </a:moveTo>
                <a:lnTo>
                  <a:pt x="4411" y="3"/>
                </a:lnTo>
                <a:lnTo>
                  <a:pt x="4445" y="13"/>
                </a:lnTo>
                <a:lnTo>
                  <a:pt x="4478" y="30"/>
                </a:lnTo>
                <a:lnTo>
                  <a:pt x="4507" y="54"/>
                </a:lnTo>
                <a:lnTo>
                  <a:pt x="4767" y="309"/>
                </a:lnTo>
                <a:lnTo>
                  <a:pt x="4790" y="338"/>
                </a:lnTo>
                <a:lnTo>
                  <a:pt x="4808" y="370"/>
                </a:lnTo>
                <a:lnTo>
                  <a:pt x="4818" y="404"/>
                </a:lnTo>
                <a:lnTo>
                  <a:pt x="4821" y="438"/>
                </a:lnTo>
                <a:lnTo>
                  <a:pt x="4818" y="472"/>
                </a:lnTo>
                <a:lnTo>
                  <a:pt x="4808" y="505"/>
                </a:lnTo>
                <a:lnTo>
                  <a:pt x="4790" y="537"/>
                </a:lnTo>
                <a:lnTo>
                  <a:pt x="4767" y="566"/>
                </a:lnTo>
                <a:lnTo>
                  <a:pt x="1800" y="3596"/>
                </a:lnTo>
                <a:lnTo>
                  <a:pt x="1778" y="3615"/>
                </a:lnTo>
                <a:lnTo>
                  <a:pt x="1754" y="3631"/>
                </a:lnTo>
                <a:lnTo>
                  <a:pt x="1729" y="3641"/>
                </a:lnTo>
                <a:lnTo>
                  <a:pt x="1701" y="3649"/>
                </a:lnTo>
                <a:lnTo>
                  <a:pt x="1669" y="3650"/>
                </a:lnTo>
                <a:lnTo>
                  <a:pt x="1638" y="3649"/>
                </a:lnTo>
                <a:lnTo>
                  <a:pt x="1610" y="3641"/>
                </a:lnTo>
                <a:lnTo>
                  <a:pt x="1586" y="3631"/>
                </a:lnTo>
                <a:lnTo>
                  <a:pt x="1562" y="3615"/>
                </a:lnTo>
                <a:lnTo>
                  <a:pt x="1540" y="3596"/>
                </a:lnTo>
                <a:lnTo>
                  <a:pt x="93" y="2062"/>
                </a:lnTo>
                <a:lnTo>
                  <a:pt x="55" y="2008"/>
                </a:lnTo>
                <a:lnTo>
                  <a:pt x="35" y="1983"/>
                </a:lnTo>
                <a:lnTo>
                  <a:pt x="19" y="1957"/>
                </a:lnTo>
                <a:lnTo>
                  <a:pt x="9" y="1930"/>
                </a:lnTo>
                <a:lnTo>
                  <a:pt x="1" y="1903"/>
                </a:lnTo>
                <a:lnTo>
                  <a:pt x="0" y="1879"/>
                </a:lnTo>
                <a:lnTo>
                  <a:pt x="1" y="1855"/>
                </a:lnTo>
                <a:lnTo>
                  <a:pt x="9" y="1829"/>
                </a:lnTo>
                <a:lnTo>
                  <a:pt x="19" y="1802"/>
                </a:lnTo>
                <a:lnTo>
                  <a:pt x="35" y="1776"/>
                </a:lnTo>
                <a:lnTo>
                  <a:pt x="55" y="1752"/>
                </a:lnTo>
                <a:lnTo>
                  <a:pt x="316" y="1497"/>
                </a:lnTo>
                <a:lnTo>
                  <a:pt x="345" y="1472"/>
                </a:lnTo>
                <a:lnTo>
                  <a:pt x="376" y="1455"/>
                </a:lnTo>
                <a:lnTo>
                  <a:pt x="410" y="1445"/>
                </a:lnTo>
                <a:lnTo>
                  <a:pt x="446" y="1442"/>
                </a:lnTo>
                <a:lnTo>
                  <a:pt x="479" y="1445"/>
                </a:lnTo>
                <a:lnTo>
                  <a:pt x="513" y="1455"/>
                </a:lnTo>
                <a:lnTo>
                  <a:pt x="546" y="1472"/>
                </a:lnTo>
                <a:lnTo>
                  <a:pt x="575" y="1497"/>
                </a:lnTo>
                <a:lnTo>
                  <a:pt x="593" y="1514"/>
                </a:lnTo>
                <a:lnTo>
                  <a:pt x="1614" y="2592"/>
                </a:lnTo>
                <a:lnTo>
                  <a:pt x="1633" y="2606"/>
                </a:lnTo>
                <a:lnTo>
                  <a:pt x="1655" y="2616"/>
                </a:lnTo>
                <a:lnTo>
                  <a:pt x="1679" y="2619"/>
                </a:lnTo>
                <a:lnTo>
                  <a:pt x="1701" y="2616"/>
                </a:lnTo>
                <a:lnTo>
                  <a:pt x="1723" y="2606"/>
                </a:lnTo>
                <a:lnTo>
                  <a:pt x="1744" y="2592"/>
                </a:lnTo>
                <a:lnTo>
                  <a:pt x="4228" y="54"/>
                </a:lnTo>
                <a:lnTo>
                  <a:pt x="4247" y="54"/>
                </a:lnTo>
                <a:lnTo>
                  <a:pt x="4277" y="30"/>
                </a:lnTo>
                <a:lnTo>
                  <a:pt x="4309" y="13"/>
                </a:lnTo>
                <a:lnTo>
                  <a:pt x="4343" y="3"/>
                </a:lnTo>
                <a:lnTo>
                  <a:pt x="43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7522168" y="4788019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7522168" y="4378547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7522168" y="6004957"/>
            <a:ext cx="156579" cy="155747"/>
          </a:xfrm>
          <a:custGeom>
            <a:avLst/>
            <a:gdLst>
              <a:gd name="T0" fmla="*/ 697 w 6026"/>
              <a:gd name="T1" fmla="*/ 0 h 5994"/>
              <a:gd name="T2" fmla="*/ 847 w 6026"/>
              <a:gd name="T3" fmla="*/ 17 h 5994"/>
              <a:gd name="T4" fmla="*/ 994 w 6026"/>
              <a:gd name="T5" fmla="*/ 66 h 5994"/>
              <a:gd name="T6" fmla="*/ 1127 w 6026"/>
              <a:gd name="T7" fmla="*/ 148 h 5994"/>
              <a:gd name="T8" fmla="*/ 3013 w 6026"/>
              <a:gd name="T9" fmla="*/ 2019 h 5994"/>
              <a:gd name="T10" fmla="*/ 4900 w 6026"/>
              <a:gd name="T11" fmla="*/ 148 h 5994"/>
              <a:gd name="T12" fmla="*/ 5033 w 6026"/>
              <a:gd name="T13" fmla="*/ 66 h 5994"/>
              <a:gd name="T14" fmla="*/ 5179 w 6026"/>
              <a:gd name="T15" fmla="*/ 17 h 5994"/>
              <a:gd name="T16" fmla="*/ 5330 w 6026"/>
              <a:gd name="T17" fmla="*/ 0 h 5994"/>
              <a:gd name="T18" fmla="*/ 5406 w 6026"/>
              <a:gd name="T19" fmla="*/ 4 h 5994"/>
              <a:gd name="T20" fmla="*/ 5556 w 6026"/>
              <a:gd name="T21" fmla="*/ 38 h 5994"/>
              <a:gd name="T22" fmla="*/ 5697 w 6026"/>
              <a:gd name="T23" fmla="*/ 102 h 5994"/>
              <a:gd name="T24" fmla="*/ 5823 w 6026"/>
              <a:gd name="T25" fmla="*/ 203 h 5994"/>
              <a:gd name="T26" fmla="*/ 5922 w 6026"/>
              <a:gd name="T27" fmla="*/ 328 h 5994"/>
              <a:gd name="T28" fmla="*/ 5988 w 6026"/>
              <a:gd name="T29" fmla="*/ 468 h 5994"/>
              <a:gd name="T30" fmla="*/ 6021 w 6026"/>
              <a:gd name="T31" fmla="*/ 616 h 5994"/>
              <a:gd name="T32" fmla="*/ 6021 w 6026"/>
              <a:gd name="T33" fmla="*/ 767 h 5994"/>
              <a:gd name="T34" fmla="*/ 5988 w 6026"/>
              <a:gd name="T35" fmla="*/ 917 h 5994"/>
              <a:gd name="T36" fmla="*/ 5922 w 6026"/>
              <a:gd name="T37" fmla="*/ 1055 h 5994"/>
              <a:gd name="T38" fmla="*/ 5823 w 6026"/>
              <a:gd name="T39" fmla="*/ 1182 h 5994"/>
              <a:gd name="T40" fmla="*/ 5823 w 6026"/>
              <a:gd name="T41" fmla="*/ 4814 h 5994"/>
              <a:gd name="T42" fmla="*/ 5922 w 6026"/>
              <a:gd name="T43" fmla="*/ 4939 h 5994"/>
              <a:gd name="T44" fmla="*/ 5988 w 6026"/>
              <a:gd name="T45" fmla="*/ 5080 h 5994"/>
              <a:gd name="T46" fmla="*/ 6021 w 6026"/>
              <a:gd name="T47" fmla="*/ 5227 h 5994"/>
              <a:gd name="T48" fmla="*/ 6021 w 6026"/>
              <a:gd name="T49" fmla="*/ 5379 h 5994"/>
              <a:gd name="T50" fmla="*/ 5988 w 6026"/>
              <a:gd name="T51" fmla="*/ 5527 h 5994"/>
              <a:gd name="T52" fmla="*/ 5922 w 6026"/>
              <a:gd name="T53" fmla="*/ 5667 h 5994"/>
              <a:gd name="T54" fmla="*/ 5823 w 6026"/>
              <a:gd name="T55" fmla="*/ 5792 h 5994"/>
              <a:gd name="T56" fmla="*/ 5697 w 6026"/>
              <a:gd name="T57" fmla="*/ 5892 h 5994"/>
              <a:gd name="T58" fmla="*/ 5556 w 6026"/>
              <a:gd name="T59" fmla="*/ 5958 h 5994"/>
              <a:gd name="T60" fmla="*/ 5408 w 6026"/>
              <a:gd name="T61" fmla="*/ 5991 h 5994"/>
              <a:gd name="T62" fmla="*/ 5255 w 6026"/>
              <a:gd name="T63" fmla="*/ 5991 h 5994"/>
              <a:gd name="T64" fmla="*/ 5105 w 6026"/>
              <a:gd name="T65" fmla="*/ 5958 h 5994"/>
              <a:gd name="T66" fmla="*/ 4964 w 6026"/>
              <a:gd name="T67" fmla="*/ 5892 h 5994"/>
              <a:gd name="T68" fmla="*/ 4839 w 6026"/>
              <a:gd name="T69" fmla="*/ 5792 h 5994"/>
              <a:gd name="T70" fmla="*/ 1188 w 6026"/>
              <a:gd name="T71" fmla="*/ 5792 h 5994"/>
              <a:gd name="T72" fmla="*/ 1062 w 6026"/>
              <a:gd name="T73" fmla="*/ 5892 h 5994"/>
              <a:gd name="T74" fmla="*/ 921 w 6026"/>
              <a:gd name="T75" fmla="*/ 5958 h 5994"/>
              <a:gd name="T76" fmla="*/ 773 w 6026"/>
              <a:gd name="T77" fmla="*/ 5991 h 5994"/>
              <a:gd name="T78" fmla="*/ 621 w 6026"/>
              <a:gd name="T79" fmla="*/ 5991 h 5994"/>
              <a:gd name="T80" fmla="*/ 470 w 6026"/>
              <a:gd name="T81" fmla="*/ 5958 h 5994"/>
              <a:gd name="T82" fmla="*/ 329 w 6026"/>
              <a:gd name="T83" fmla="*/ 5892 h 5994"/>
              <a:gd name="T84" fmla="*/ 206 w 6026"/>
              <a:gd name="T85" fmla="*/ 5792 h 5994"/>
              <a:gd name="T86" fmla="*/ 105 w 6026"/>
              <a:gd name="T87" fmla="*/ 5667 h 5994"/>
              <a:gd name="T88" fmla="*/ 38 w 6026"/>
              <a:gd name="T89" fmla="*/ 5527 h 5994"/>
              <a:gd name="T90" fmla="*/ 6 w 6026"/>
              <a:gd name="T91" fmla="*/ 5379 h 5994"/>
              <a:gd name="T92" fmla="*/ 0 w 6026"/>
              <a:gd name="T93" fmla="*/ 5303 h 5994"/>
              <a:gd name="T94" fmla="*/ 17 w 6026"/>
              <a:gd name="T95" fmla="*/ 5152 h 5994"/>
              <a:gd name="T96" fmla="*/ 67 w 6026"/>
              <a:gd name="T97" fmla="*/ 5008 h 5994"/>
              <a:gd name="T98" fmla="*/ 150 w 6026"/>
              <a:gd name="T99" fmla="*/ 4875 h 5994"/>
              <a:gd name="T100" fmla="*/ 2031 w 6026"/>
              <a:gd name="T101" fmla="*/ 2998 h 5994"/>
              <a:gd name="T102" fmla="*/ 150 w 6026"/>
              <a:gd name="T103" fmla="*/ 1121 h 5994"/>
              <a:gd name="T104" fmla="*/ 67 w 6026"/>
              <a:gd name="T105" fmla="*/ 987 h 5994"/>
              <a:gd name="T106" fmla="*/ 17 w 6026"/>
              <a:gd name="T107" fmla="*/ 843 h 5994"/>
              <a:gd name="T108" fmla="*/ 0 w 6026"/>
              <a:gd name="T109" fmla="*/ 695 h 5994"/>
              <a:gd name="T110" fmla="*/ 4 w 6026"/>
              <a:gd name="T111" fmla="*/ 616 h 5994"/>
              <a:gd name="T112" fmla="*/ 38 w 6026"/>
              <a:gd name="T113" fmla="*/ 468 h 5994"/>
              <a:gd name="T114" fmla="*/ 105 w 6026"/>
              <a:gd name="T115" fmla="*/ 328 h 5994"/>
              <a:gd name="T116" fmla="*/ 204 w 6026"/>
              <a:gd name="T117" fmla="*/ 203 h 5994"/>
              <a:gd name="T118" fmla="*/ 329 w 6026"/>
              <a:gd name="T119" fmla="*/ 102 h 5994"/>
              <a:gd name="T120" fmla="*/ 470 w 6026"/>
              <a:gd name="T121" fmla="*/ 38 h 5994"/>
              <a:gd name="T122" fmla="*/ 619 w 6026"/>
              <a:gd name="T123" fmla="*/ 4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26" h="5994">
                <a:moveTo>
                  <a:pt x="695" y="0"/>
                </a:moveTo>
                <a:lnTo>
                  <a:pt x="697" y="0"/>
                </a:lnTo>
                <a:lnTo>
                  <a:pt x="771" y="4"/>
                </a:lnTo>
                <a:lnTo>
                  <a:pt x="847" y="17"/>
                </a:lnTo>
                <a:lnTo>
                  <a:pt x="921" y="38"/>
                </a:lnTo>
                <a:lnTo>
                  <a:pt x="994" y="66"/>
                </a:lnTo>
                <a:lnTo>
                  <a:pt x="1062" y="102"/>
                </a:lnTo>
                <a:lnTo>
                  <a:pt x="1127" y="148"/>
                </a:lnTo>
                <a:lnTo>
                  <a:pt x="1188" y="203"/>
                </a:lnTo>
                <a:lnTo>
                  <a:pt x="3013" y="2019"/>
                </a:lnTo>
                <a:lnTo>
                  <a:pt x="4839" y="203"/>
                </a:lnTo>
                <a:lnTo>
                  <a:pt x="4900" y="148"/>
                </a:lnTo>
                <a:lnTo>
                  <a:pt x="4964" y="102"/>
                </a:lnTo>
                <a:lnTo>
                  <a:pt x="5033" y="66"/>
                </a:lnTo>
                <a:lnTo>
                  <a:pt x="5105" y="38"/>
                </a:lnTo>
                <a:lnTo>
                  <a:pt x="5179" y="17"/>
                </a:lnTo>
                <a:lnTo>
                  <a:pt x="5254" y="4"/>
                </a:lnTo>
                <a:lnTo>
                  <a:pt x="5330" y="0"/>
                </a:lnTo>
                <a:lnTo>
                  <a:pt x="5332" y="0"/>
                </a:lnTo>
                <a:lnTo>
                  <a:pt x="5406" y="4"/>
                </a:lnTo>
                <a:lnTo>
                  <a:pt x="5482" y="17"/>
                </a:lnTo>
                <a:lnTo>
                  <a:pt x="5556" y="38"/>
                </a:lnTo>
                <a:lnTo>
                  <a:pt x="5629" y="66"/>
                </a:lnTo>
                <a:lnTo>
                  <a:pt x="5697" y="102"/>
                </a:lnTo>
                <a:lnTo>
                  <a:pt x="5762" y="148"/>
                </a:lnTo>
                <a:lnTo>
                  <a:pt x="5823" y="203"/>
                </a:lnTo>
                <a:lnTo>
                  <a:pt x="5876" y="263"/>
                </a:lnTo>
                <a:lnTo>
                  <a:pt x="5922" y="328"/>
                </a:lnTo>
                <a:lnTo>
                  <a:pt x="5960" y="396"/>
                </a:lnTo>
                <a:lnTo>
                  <a:pt x="5988" y="468"/>
                </a:lnTo>
                <a:lnTo>
                  <a:pt x="6009" y="540"/>
                </a:lnTo>
                <a:lnTo>
                  <a:pt x="6021" y="616"/>
                </a:lnTo>
                <a:lnTo>
                  <a:pt x="6026" y="691"/>
                </a:lnTo>
                <a:lnTo>
                  <a:pt x="6021" y="767"/>
                </a:lnTo>
                <a:lnTo>
                  <a:pt x="6009" y="843"/>
                </a:lnTo>
                <a:lnTo>
                  <a:pt x="5988" y="917"/>
                </a:lnTo>
                <a:lnTo>
                  <a:pt x="5960" y="987"/>
                </a:lnTo>
                <a:lnTo>
                  <a:pt x="5922" y="1055"/>
                </a:lnTo>
                <a:lnTo>
                  <a:pt x="5876" y="1121"/>
                </a:lnTo>
                <a:lnTo>
                  <a:pt x="5823" y="1182"/>
                </a:lnTo>
                <a:lnTo>
                  <a:pt x="3997" y="2998"/>
                </a:lnTo>
                <a:lnTo>
                  <a:pt x="5823" y="4814"/>
                </a:lnTo>
                <a:lnTo>
                  <a:pt x="5876" y="4875"/>
                </a:lnTo>
                <a:lnTo>
                  <a:pt x="5922" y="4939"/>
                </a:lnTo>
                <a:lnTo>
                  <a:pt x="5960" y="5008"/>
                </a:lnTo>
                <a:lnTo>
                  <a:pt x="5988" y="5080"/>
                </a:lnTo>
                <a:lnTo>
                  <a:pt x="6009" y="5152"/>
                </a:lnTo>
                <a:lnTo>
                  <a:pt x="6021" y="5227"/>
                </a:lnTo>
                <a:lnTo>
                  <a:pt x="6026" y="5303"/>
                </a:lnTo>
                <a:lnTo>
                  <a:pt x="6021" y="5379"/>
                </a:lnTo>
                <a:lnTo>
                  <a:pt x="6009" y="5455"/>
                </a:lnTo>
                <a:lnTo>
                  <a:pt x="5988" y="5527"/>
                </a:lnTo>
                <a:lnTo>
                  <a:pt x="5960" y="5598"/>
                </a:lnTo>
                <a:lnTo>
                  <a:pt x="5922" y="5667"/>
                </a:lnTo>
                <a:lnTo>
                  <a:pt x="5876" y="5731"/>
                </a:lnTo>
                <a:lnTo>
                  <a:pt x="5823" y="5792"/>
                </a:lnTo>
                <a:lnTo>
                  <a:pt x="5762" y="5847"/>
                </a:lnTo>
                <a:lnTo>
                  <a:pt x="5697" y="5892"/>
                </a:lnTo>
                <a:lnTo>
                  <a:pt x="5629" y="5928"/>
                </a:lnTo>
                <a:lnTo>
                  <a:pt x="5556" y="5958"/>
                </a:lnTo>
                <a:lnTo>
                  <a:pt x="5482" y="5977"/>
                </a:lnTo>
                <a:lnTo>
                  <a:pt x="5408" y="5991"/>
                </a:lnTo>
                <a:lnTo>
                  <a:pt x="5332" y="5994"/>
                </a:lnTo>
                <a:lnTo>
                  <a:pt x="5255" y="5991"/>
                </a:lnTo>
                <a:lnTo>
                  <a:pt x="5179" y="5977"/>
                </a:lnTo>
                <a:lnTo>
                  <a:pt x="5105" y="5958"/>
                </a:lnTo>
                <a:lnTo>
                  <a:pt x="5033" y="5928"/>
                </a:lnTo>
                <a:lnTo>
                  <a:pt x="4964" y="5892"/>
                </a:lnTo>
                <a:lnTo>
                  <a:pt x="4900" y="5847"/>
                </a:lnTo>
                <a:lnTo>
                  <a:pt x="4839" y="5792"/>
                </a:lnTo>
                <a:lnTo>
                  <a:pt x="3013" y="3975"/>
                </a:lnTo>
                <a:lnTo>
                  <a:pt x="1188" y="5792"/>
                </a:lnTo>
                <a:lnTo>
                  <a:pt x="1127" y="5847"/>
                </a:lnTo>
                <a:lnTo>
                  <a:pt x="1062" y="5892"/>
                </a:lnTo>
                <a:lnTo>
                  <a:pt x="994" y="5928"/>
                </a:lnTo>
                <a:lnTo>
                  <a:pt x="921" y="5958"/>
                </a:lnTo>
                <a:lnTo>
                  <a:pt x="847" y="5977"/>
                </a:lnTo>
                <a:lnTo>
                  <a:pt x="773" y="5991"/>
                </a:lnTo>
                <a:lnTo>
                  <a:pt x="697" y="5994"/>
                </a:lnTo>
                <a:lnTo>
                  <a:pt x="621" y="5991"/>
                </a:lnTo>
                <a:lnTo>
                  <a:pt x="544" y="5977"/>
                </a:lnTo>
                <a:lnTo>
                  <a:pt x="470" y="5958"/>
                </a:lnTo>
                <a:lnTo>
                  <a:pt x="400" y="5928"/>
                </a:lnTo>
                <a:lnTo>
                  <a:pt x="329" y="5892"/>
                </a:lnTo>
                <a:lnTo>
                  <a:pt x="265" y="5847"/>
                </a:lnTo>
                <a:lnTo>
                  <a:pt x="206" y="5792"/>
                </a:lnTo>
                <a:lnTo>
                  <a:pt x="150" y="5731"/>
                </a:lnTo>
                <a:lnTo>
                  <a:pt x="105" y="5667"/>
                </a:lnTo>
                <a:lnTo>
                  <a:pt x="67" y="5598"/>
                </a:lnTo>
                <a:lnTo>
                  <a:pt x="38" y="5527"/>
                </a:lnTo>
                <a:lnTo>
                  <a:pt x="17" y="5455"/>
                </a:lnTo>
                <a:lnTo>
                  <a:pt x="6" y="5379"/>
                </a:lnTo>
                <a:lnTo>
                  <a:pt x="0" y="5303"/>
                </a:lnTo>
                <a:lnTo>
                  <a:pt x="0" y="5303"/>
                </a:lnTo>
                <a:lnTo>
                  <a:pt x="6" y="5227"/>
                </a:lnTo>
                <a:lnTo>
                  <a:pt x="17" y="5152"/>
                </a:lnTo>
                <a:lnTo>
                  <a:pt x="38" y="5080"/>
                </a:lnTo>
                <a:lnTo>
                  <a:pt x="67" y="5008"/>
                </a:lnTo>
                <a:lnTo>
                  <a:pt x="105" y="4939"/>
                </a:lnTo>
                <a:lnTo>
                  <a:pt x="150" y="4875"/>
                </a:lnTo>
                <a:lnTo>
                  <a:pt x="206" y="4814"/>
                </a:lnTo>
                <a:lnTo>
                  <a:pt x="2031" y="2998"/>
                </a:lnTo>
                <a:lnTo>
                  <a:pt x="204" y="1182"/>
                </a:lnTo>
                <a:lnTo>
                  <a:pt x="150" y="1121"/>
                </a:lnTo>
                <a:lnTo>
                  <a:pt x="105" y="1055"/>
                </a:lnTo>
                <a:lnTo>
                  <a:pt x="67" y="987"/>
                </a:lnTo>
                <a:lnTo>
                  <a:pt x="38" y="917"/>
                </a:lnTo>
                <a:lnTo>
                  <a:pt x="17" y="843"/>
                </a:lnTo>
                <a:lnTo>
                  <a:pt x="4" y="767"/>
                </a:lnTo>
                <a:lnTo>
                  <a:pt x="0" y="695"/>
                </a:lnTo>
                <a:lnTo>
                  <a:pt x="0" y="688"/>
                </a:lnTo>
                <a:lnTo>
                  <a:pt x="4" y="616"/>
                </a:lnTo>
                <a:lnTo>
                  <a:pt x="17" y="540"/>
                </a:lnTo>
                <a:lnTo>
                  <a:pt x="38" y="468"/>
                </a:lnTo>
                <a:lnTo>
                  <a:pt x="67" y="396"/>
                </a:lnTo>
                <a:lnTo>
                  <a:pt x="105" y="328"/>
                </a:lnTo>
                <a:lnTo>
                  <a:pt x="150" y="263"/>
                </a:lnTo>
                <a:lnTo>
                  <a:pt x="204" y="203"/>
                </a:lnTo>
                <a:lnTo>
                  <a:pt x="265" y="148"/>
                </a:lnTo>
                <a:lnTo>
                  <a:pt x="329" y="102"/>
                </a:lnTo>
                <a:lnTo>
                  <a:pt x="398" y="66"/>
                </a:lnTo>
                <a:lnTo>
                  <a:pt x="470" y="38"/>
                </a:lnTo>
                <a:lnTo>
                  <a:pt x="544" y="17"/>
                </a:lnTo>
                <a:lnTo>
                  <a:pt x="619" y="4"/>
                </a:lnTo>
                <a:lnTo>
                  <a:pt x="69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Pentagon 1"/>
          <p:cNvSpPr/>
          <p:nvPr/>
        </p:nvSpPr>
        <p:spPr>
          <a:xfrm rot="5400000">
            <a:off x="3795885" y="338390"/>
            <a:ext cx="2304258" cy="2580828"/>
          </a:xfrm>
          <a:prstGeom prst="homePlate">
            <a:avLst>
              <a:gd name="adj" fmla="val 2736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Pentagon 29"/>
          <p:cNvSpPr/>
          <p:nvPr/>
        </p:nvSpPr>
        <p:spPr>
          <a:xfrm rot="5400000">
            <a:off x="6440418" y="338390"/>
            <a:ext cx="2304257" cy="2580828"/>
          </a:xfrm>
          <a:prstGeom prst="homePlate">
            <a:avLst>
              <a:gd name="adj" fmla="val 2736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Pentagon 30"/>
          <p:cNvSpPr/>
          <p:nvPr/>
        </p:nvSpPr>
        <p:spPr>
          <a:xfrm rot="5400000">
            <a:off x="9084950" y="338386"/>
            <a:ext cx="2304260" cy="2580828"/>
          </a:xfrm>
          <a:prstGeom prst="homePlate">
            <a:avLst>
              <a:gd name="adj" fmla="val 27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7" name="Group 36"/>
          <p:cNvGrpSpPr/>
          <p:nvPr/>
        </p:nvGrpSpPr>
        <p:grpSpPr>
          <a:xfrm>
            <a:off x="4763679" y="770481"/>
            <a:ext cx="368668" cy="307972"/>
            <a:chOff x="12790488" y="407988"/>
            <a:chExt cx="5207000" cy="4349750"/>
          </a:xfrm>
          <a:solidFill>
            <a:schemeClr val="bg1"/>
          </a:solidFill>
        </p:grpSpPr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13601701" y="1535113"/>
              <a:ext cx="3582988" cy="3222625"/>
            </a:xfrm>
            <a:custGeom>
              <a:avLst/>
              <a:gdLst>
                <a:gd name="T0" fmla="*/ 2256 w 4512"/>
                <a:gd name="T1" fmla="*/ 0 h 4060"/>
                <a:gd name="T2" fmla="*/ 4512 w 4512"/>
                <a:gd name="T3" fmla="*/ 1736 h 4060"/>
                <a:gd name="T4" fmla="*/ 4512 w 4512"/>
                <a:gd name="T5" fmla="*/ 4060 h 4060"/>
                <a:gd name="T6" fmla="*/ 2777 w 4512"/>
                <a:gd name="T7" fmla="*/ 4060 h 4060"/>
                <a:gd name="T8" fmla="*/ 2777 w 4512"/>
                <a:gd name="T9" fmla="*/ 2356 h 4060"/>
                <a:gd name="T10" fmla="*/ 1814 w 4512"/>
                <a:gd name="T11" fmla="*/ 2356 h 4060"/>
                <a:gd name="T12" fmla="*/ 1814 w 4512"/>
                <a:gd name="T13" fmla="*/ 4060 h 4060"/>
                <a:gd name="T14" fmla="*/ 0 w 4512"/>
                <a:gd name="T15" fmla="*/ 4060 h 4060"/>
                <a:gd name="T16" fmla="*/ 0 w 4512"/>
                <a:gd name="T17" fmla="*/ 1736 h 4060"/>
                <a:gd name="T18" fmla="*/ 2256 w 4512"/>
                <a:gd name="T19" fmla="*/ 0 h 4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2" h="4060">
                  <a:moveTo>
                    <a:pt x="2256" y="0"/>
                  </a:moveTo>
                  <a:lnTo>
                    <a:pt x="4512" y="1736"/>
                  </a:lnTo>
                  <a:lnTo>
                    <a:pt x="4512" y="4060"/>
                  </a:lnTo>
                  <a:lnTo>
                    <a:pt x="2777" y="4060"/>
                  </a:lnTo>
                  <a:lnTo>
                    <a:pt x="2777" y="2356"/>
                  </a:lnTo>
                  <a:lnTo>
                    <a:pt x="1814" y="2356"/>
                  </a:lnTo>
                  <a:lnTo>
                    <a:pt x="1814" y="4060"/>
                  </a:lnTo>
                  <a:lnTo>
                    <a:pt x="0" y="4060"/>
                  </a:lnTo>
                  <a:lnTo>
                    <a:pt x="0" y="1736"/>
                  </a:lnTo>
                  <a:lnTo>
                    <a:pt x="2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12790488" y="407988"/>
              <a:ext cx="5207000" cy="2466975"/>
            </a:xfrm>
            <a:custGeom>
              <a:avLst/>
              <a:gdLst>
                <a:gd name="T0" fmla="*/ 3279 w 6560"/>
                <a:gd name="T1" fmla="*/ 0 h 3108"/>
                <a:gd name="T2" fmla="*/ 4680 w 6560"/>
                <a:gd name="T3" fmla="*/ 1076 h 3108"/>
                <a:gd name="T4" fmla="*/ 4680 w 6560"/>
                <a:gd name="T5" fmla="*/ 618 h 3108"/>
                <a:gd name="T6" fmla="*/ 5631 w 6560"/>
                <a:gd name="T7" fmla="*/ 618 h 3108"/>
                <a:gd name="T8" fmla="*/ 5631 w 6560"/>
                <a:gd name="T9" fmla="*/ 1805 h 3108"/>
                <a:gd name="T10" fmla="*/ 6560 w 6560"/>
                <a:gd name="T11" fmla="*/ 2521 h 3108"/>
                <a:gd name="T12" fmla="*/ 6106 w 6560"/>
                <a:gd name="T13" fmla="*/ 3108 h 3108"/>
                <a:gd name="T14" fmla="*/ 3279 w 6560"/>
                <a:gd name="T15" fmla="*/ 934 h 3108"/>
                <a:gd name="T16" fmla="*/ 454 w 6560"/>
                <a:gd name="T17" fmla="*/ 3108 h 3108"/>
                <a:gd name="T18" fmla="*/ 0 w 6560"/>
                <a:gd name="T19" fmla="*/ 2521 h 3108"/>
                <a:gd name="T20" fmla="*/ 3279 w 6560"/>
                <a:gd name="T21" fmla="*/ 0 h 3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60" h="3108">
                  <a:moveTo>
                    <a:pt x="3279" y="0"/>
                  </a:moveTo>
                  <a:lnTo>
                    <a:pt x="4680" y="1076"/>
                  </a:lnTo>
                  <a:lnTo>
                    <a:pt x="4680" y="618"/>
                  </a:lnTo>
                  <a:lnTo>
                    <a:pt x="5631" y="618"/>
                  </a:lnTo>
                  <a:lnTo>
                    <a:pt x="5631" y="1805"/>
                  </a:lnTo>
                  <a:lnTo>
                    <a:pt x="6560" y="2521"/>
                  </a:lnTo>
                  <a:lnTo>
                    <a:pt x="6106" y="3108"/>
                  </a:lnTo>
                  <a:lnTo>
                    <a:pt x="3279" y="934"/>
                  </a:lnTo>
                  <a:lnTo>
                    <a:pt x="454" y="3108"/>
                  </a:lnTo>
                  <a:lnTo>
                    <a:pt x="0" y="2521"/>
                  </a:lnTo>
                  <a:lnTo>
                    <a:pt x="3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10072767" y="765593"/>
            <a:ext cx="328820" cy="317748"/>
          </a:xfrm>
          <a:custGeom>
            <a:avLst/>
            <a:gdLst>
              <a:gd name="T0" fmla="*/ 4557 w 5051"/>
              <a:gd name="T1" fmla="*/ 1448 h 4881"/>
              <a:gd name="T2" fmla="*/ 2523 w 5051"/>
              <a:gd name="T3" fmla="*/ 4164 h 4881"/>
              <a:gd name="T4" fmla="*/ 494 w 5051"/>
              <a:gd name="T5" fmla="*/ 1448 h 4881"/>
              <a:gd name="T6" fmla="*/ 494 w 5051"/>
              <a:gd name="T7" fmla="*/ 1448 h 4881"/>
              <a:gd name="T8" fmla="*/ 3103 w 5051"/>
              <a:gd name="T9" fmla="*/ 1107 h 4881"/>
              <a:gd name="T10" fmla="*/ 3579 w 5051"/>
              <a:gd name="T11" fmla="*/ 1107 h 4881"/>
              <a:gd name="T12" fmla="*/ 2833 w 5051"/>
              <a:gd name="T13" fmla="*/ 341 h 4881"/>
              <a:gd name="T14" fmla="*/ 1447 w 5051"/>
              <a:gd name="T15" fmla="*/ 1107 h 4881"/>
              <a:gd name="T16" fmla="*/ 1362 w 5051"/>
              <a:gd name="T17" fmla="*/ 0 h 4881"/>
              <a:gd name="T18" fmla="*/ 3648 w 5051"/>
              <a:gd name="T19" fmla="*/ 11 h 4881"/>
              <a:gd name="T20" fmla="*/ 4992 w 5051"/>
              <a:gd name="T21" fmla="*/ 1147 h 4881"/>
              <a:gd name="T22" fmla="*/ 5001 w 5051"/>
              <a:gd name="T23" fmla="*/ 1158 h 4881"/>
              <a:gd name="T24" fmla="*/ 5018 w 5051"/>
              <a:gd name="T25" fmla="*/ 1177 h 4881"/>
              <a:gd name="T26" fmla="*/ 5031 w 5051"/>
              <a:gd name="T27" fmla="*/ 1197 h 4881"/>
              <a:gd name="T28" fmla="*/ 5040 w 5051"/>
              <a:gd name="T29" fmla="*/ 1217 h 4881"/>
              <a:gd name="T30" fmla="*/ 5048 w 5051"/>
              <a:gd name="T31" fmla="*/ 1242 h 4881"/>
              <a:gd name="T32" fmla="*/ 5051 w 5051"/>
              <a:gd name="T33" fmla="*/ 1268 h 4881"/>
              <a:gd name="T34" fmla="*/ 5051 w 5051"/>
              <a:gd name="T35" fmla="*/ 1281 h 4881"/>
              <a:gd name="T36" fmla="*/ 5048 w 5051"/>
              <a:gd name="T37" fmla="*/ 1307 h 4881"/>
              <a:gd name="T38" fmla="*/ 5041 w 5051"/>
              <a:gd name="T39" fmla="*/ 1333 h 4881"/>
              <a:gd name="T40" fmla="*/ 5029 w 5051"/>
              <a:gd name="T41" fmla="*/ 1359 h 4881"/>
              <a:gd name="T42" fmla="*/ 5021 w 5051"/>
              <a:gd name="T43" fmla="*/ 1373 h 4881"/>
              <a:gd name="T44" fmla="*/ 2664 w 5051"/>
              <a:gd name="T45" fmla="*/ 4808 h 4881"/>
              <a:gd name="T46" fmla="*/ 2644 w 5051"/>
              <a:gd name="T47" fmla="*/ 4831 h 4881"/>
              <a:gd name="T48" fmla="*/ 2617 w 5051"/>
              <a:gd name="T49" fmla="*/ 4853 h 4881"/>
              <a:gd name="T50" fmla="*/ 2582 w 5051"/>
              <a:gd name="T51" fmla="*/ 4870 h 4881"/>
              <a:gd name="T52" fmla="*/ 2528 w 5051"/>
              <a:gd name="T53" fmla="*/ 4881 h 4881"/>
              <a:gd name="T54" fmla="*/ 2526 w 5051"/>
              <a:gd name="T55" fmla="*/ 4881 h 4881"/>
              <a:gd name="T56" fmla="*/ 2464 w 5051"/>
              <a:gd name="T57" fmla="*/ 4868 h 4881"/>
              <a:gd name="T58" fmla="*/ 2421 w 5051"/>
              <a:gd name="T59" fmla="*/ 4844 h 4881"/>
              <a:gd name="T60" fmla="*/ 2391 w 5051"/>
              <a:gd name="T61" fmla="*/ 4814 h 4881"/>
              <a:gd name="T62" fmla="*/ 2385 w 5051"/>
              <a:gd name="T63" fmla="*/ 4807 h 4881"/>
              <a:gd name="T64" fmla="*/ 25 w 5051"/>
              <a:gd name="T65" fmla="*/ 1363 h 4881"/>
              <a:gd name="T66" fmla="*/ 12 w 5051"/>
              <a:gd name="T67" fmla="*/ 1339 h 4881"/>
              <a:gd name="T68" fmla="*/ 5 w 5051"/>
              <a:gd name="T69" fmla="*/ 1315 h 4881"/>
              <a:gd name="T70" fmla="*/ 2 w 5051"/>
              <a:gd name="T71" fmla="*/ 1291 h 4881"/>
              <a:gd name="T72" fmla="*/ 0 w 5051"/>
              <a:gd name="T73" fmla="*/ 1276 h 4881"/>
              <a:gd name="T74" fmla="*/ 2 w 5051"/>
              <a:gd name="T75" fmla="*/ 1259 h 4881"/>
              <a:gd name="T76" fmla="*/ 6 w 5051"/>
              <a:gd name="T77" fmla="*/ 1236 h 4881"/>
              <a:gd name="T78" fmla="*/ 12 w 5051"/>
              <a:gd name="T79" fmla="*/ 1212 h 4881"/>
              <a:gd name="T80" fmla="*/ 25 w 5051"/>
              <a:gd name="T81" fmla="*/ 1191 h 4881"/>
              <a:gd name="T82" fmla="*/ 37 w 5051"/>
              <a:gd name="T83" fmla="*/ 1172 h 4881"/>
              <a:gd name="T84" fmla="*/ 53 w 5051"/>
              <a:gd name="T85" fmla="*/ 1155 h 4881"/>
              <a:gd name="T86" fmla="*/ 1246 w 5051"/>
              <a:gd name="T87" fmla="*/ 45 h 4881"/>
              <a:gd name="T88" fmla="*/ 1330 w 5051"/>
              <a:gd name="T89" fmla="*/ 4 h 4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051" h="4881">
                <a:moveTo>
                  <a:pt x="3760" y="1448"/>
                </a:moveTo>
                <a:lnTo>
                  <a:pt x="3048" y="3647"/>
                </a:lnTo>
                <a:lnTo>
                  <a:pt x="4557" y="1448"/>
                </a:lnTo>
                <a:lnTo>
                  <a:pt x="3760" y="1448"/>
                </a:lnTo>
                <a:close/>
                <a:moveTo>
                  <a:pt x="1622" y="1448"/>
                </a:moveTo>
                <a:lnTo>
                  <a:pt x="2523" y="4164"/>
                </a:lnTo>
                <a:lnTo>
                  <a:pt x="3402" y="1448"/>
                </a:lnTo>
                <a:lnTo>
                  <a:pt x="1622" y="1448"/>
                </a:lnTo>
                <a:close/>
                <a:moveTo>
                  <a:pt x="494" y="1448"/>
                </a:moveTo>
                <a:lnTo>
                  <a:pt x="1984" y="3621"/>
                </a:lnTo>
                <a:lnTo>
                  <a:pt x="1263" y="1448"/>
                </a:lnTo>
                <a:lnTo>
                  <a:pt x="494" y="1448"/>
                </a:lnTo>
                <a:close/>
                <a:moveTo>
                  <a:pt x="2525" y="511"/>
                </a:moveTo>
                <a:lnTo>
                  <a:pt x="1929" y="1107"/>
                </a:lnTo>
                <a:lnTo>
                  <a:pt x="3103" y="1107"/>
                </a:lnTo>
                <a:lnTo>
                  <a:pt x="2525" y="511"/>
                </a:lnTo>
                <a:close/>
                <a:moveTo>
                  <a:pt x="2833" y="341"/>
                </a:moveTo>
                <a:lnTo>
                  <a:pt x="3579" y="1107"/>
                </a:lnTo>
                <a:lnTo>
                  <a:pt x="4421" y="1107"/>
                </a:lnTo>
                <a:lnTo>
                  <a:pt x="3526" y="341"/>
                </a:lnTo>
                <a:lnTo>
                  <a:pt x="2833" y="341"/>
                </a:lnTo>
                <a:close/>
                <a:moveTo>
                  <a:pt x="1429" y="341"/>
                </a:moveTo>
                <a:lnTo>
                  <a:pt x="604" y="1107"/>
                </a:lnTo>
                <a:lnTo>
                  <a:pt x="1447" y="1107"/>
                </a:lnTo>
                <a:lnTo>
                  <a:pt x="2213" y="341"/>
                </a:lnTo>
                <a:lnTo>
                  <a:pt x="1429" y="341"/>
                </a:lnTo>
                <a:close/>
                <a:moveTo>
                  <a:pt x="1362" y="0"/>
                </a:moveTo>
                <a:lnTo>
                  <a:pt x="3590" y="0"/>
                </a:lnTo>
                <a:lnTo>
                  <a:pt x="3619" y="2"/>
                </a:lnTo>
                <a:lnTo>
                  <a:pt x="3648" y="11"/>
                </a:lnTo>
                <a:lnTo>
                  <a:pt x="3676" y="24"/>
                </a:lnTo>
                <a:lnTo>
                  <a:pt x="3701" y="41"/>
                </a:lnTo>
                <a:lnTo>
                  <a:pt x="4992" y="1147"/>
                </a:lnTo>
                <a:lnTo>
                  <a:pt x="4993" y="1150"/>
                </a:lnTo>
                <a:lnTo>
                  <a:pt x="4997" y="1152"/>
                </a:lnTo>
                <a:lnTo>
                  <a:pt x="5001" y="1158"/>
                </a:lnTo>
                <a:lnTo>
                  <a:pt x="5007" y="1163"/>
                </a:lnTo>
                <a:lnTo>
                  <a:pt x="5012" y="1171"/>
                </a:lnTo>
                <a:lnTo>
                  <a:pt x="5018" y="1177"/>
                </a:lnTo>
                <a:lnTo>
                  <a:pt x="5021" y="1183"/>
                </a:lnTo>
                <a:lnTo>
                  <a:pt x="5026" y="1189"/>
                </a:lnTo>
                <a:lnTo>
                  <a:pt x="5031" y="1197"/>
                </a:lnTo>
                <a:lnTo>
                  <a:pt x="5034" y="1205"/>
                </a:lnTo>
                <a:lnTo>
                  <a:pt x="5037" y="1211"/>
                </a:lnTo>
                <a:lnTo>
                  <a:pt x="5040" y="1217"/>
                </a:lnTo>
                <a:lnTo>
                  <a:pt x="5043" y="1226"/>
                </a:lnTo>
                <a:lnTo>
                  <a:pt x="5045" y="1234"/>
                </a:lnTo>
                <a:lnTo>
                  <a:pt x="5048" y="1242"/>
                </a:lnTo>
                <a:lnTo>
                  <a:pt x="5048" y="1248"/>
                </a:lnTo>
                <a:lnTo>
                  <a:pt x="5049" y="1259"/>
                </a:lnTo>
                <a:lnTo>
                  <a:pt x="5051" y="1268"/>
                </a:lnTo>
                <a:lnTo>
                  <a:pt x="5051" y="1273"/>
                </a:lnTo>
                <a:lnTo>
                  <a:pt x="5051" y="1277"/>
                </a:lnTo>
                <a:lnTo>
                  <a:pt x="5051" y="1281"/>
                </a:lnTo>
                <a:lnTo>
                  <a:pt x="5051" y="1291"/>
                </a:lnTo>
                <a:lnTo>
                  <a:pt x="5049" y="1302"/>
                </a:lnTo>
                <a:lnTo>
                  <a:pt x="5048" y="1307"/>
                </a:lnTo>
                <a:lnTo>
                  <a:pt x="5048" y="1313"/>
                </a:lnTo>
                <a:lnTo>
                  <a:pt x="5045" y="1324"/>
                </a:lnTo>
                <a:lnTo>
                  <a:pt x="5041" y="1333"/>
                </a:lnTo>
                <a:lnTo>
                  <a:pt x="5037" y="1344"/>
                </a:lnTo>
                <a:lnTo>
                  <a:pt x="5034" y="1352"/>
                </a:lnTo>
                <a:lnTo>
                  <a:pt x="5029" y="1359"/>
                </a:lnTo>
                <a:lnTo>
                  <a:pt x="5024" y="1367"/>
                </a:lnTo>
                <a:lnTo>
                  <a:pt x="5021" y="1373"/>
                </a:lnTo>
                <a:lnTo>
                  <a:pt x="5021" y="1373"/>
                </a:lnTo>
                <a:lnTo>
                  <a:pt x="2665" y="4807"/>
                </a:lnTo>
                <a:lnTo>
                  <a:pt x="2665" y="4808"/>
                </a:lnTo>
                <a:lnTo>
                  <a:pt x="2664" y="4808"/>
                </a:lnTo>
                <a:lnTo>
                  <a:pt x="2661" y="4813"/>
                </a:lnTo>
                <a:lnTo>
                  <a:pt x="2656" y="4817"/>
                </a:lnTo>
                <a:lnTo>
                  <a:pt x="2644" y="4831"/>
                </a:lnTo>
                <a:lnTo>
                  <a:pt x="2631" y="4844"/>
                </a:lnTo>
                <a:lnTo>
                  <a:pt x="2625" y="4848"/>
                </a:lnTo>
                <a:lnTo>
                  <a:pt x="2617" y="4853"/>
                </a:lnTo>
                <a:lnTo>
                  <a:pt x="2604" y="4861"/>
                </a:lnTo>
                <a:lnTo>
                  <a:pt x="2588" y="4868"/>
                </a:lnTo>
                <a:lnTo>
                  <a:pt x="2582" y="4870"/>
                </a:lnTo>
                <a:lnTo>
                  <a:pt x="2574" y="4873"/>
                </a:lnTo>
                <a:lnTo>
                  <a:pt x="2551" y="4878"/>
                </a:lnTo>
                <a:lnTo>
                  <a:pt x="2528" y="4881"/>
                </a:lnTo>
                <a:lnTo>
                  <a:pt x="2528" y="4881"/>
                </a:lnTo>
                <a:lnTo>
                  <a:pt x="2526" y="4881"/>
                </a:lnTo>
                <a:lnTo>
                  <a:pt x="2526" y="4881"/>
                </a:lnTo>
                <a:lnTo>
                  <a:pt x="2501" y="4879"/>
                </a:lnTo>
                <a:lnTo>
                  <a:pt x="2478" y="4873"/>
                </a:lnTo>
                <a:lnTo>
                  <a:pt x="2464" y="4868"/>
                </a:lnTo>
                <a:lnTo>
                  <a:pt x="2433" y="4853"/>
                </a:lnTo>
                <a:lnTo>
                  <a:pt x="2427" y="4848"/>
                </a:lnTo>
                <a:lnTo>
                  <a:pt x="2421" y="4844"/>
                </a:lnTo>
                <a:lnTo>
                  <a:pt x="2407" y="4831"/>
                </a:lnTo>
                <a:lnTo>
                  <a:pt x="2395" y="4819"/>
                </a:lnTo>
                <a:lnTo>
                  <a:pt x="2391" y="4814"/>
                </a:lnTo>
                <a:lnTo>
                  <a:pt x="2387" y="4810"/>
                </a:lnTo>
                <a:lnTo>
                  <a:pt x="2387" y="4808"/>
                </a:lnTo>
                <a:lnTo>
                  <a:pt x="2385" y="4807"/>
                </a:lnTo>
                <a:lnTo>
                  <a:pt x="29" y="1373"/>
                </a:lnTo>
                <a:lnTo>
                  <a:pt x="29" y="1373"/>
                </a:lnTo>
                <a:lnTo>
                  <a:pt x="25" y="1363"/>
                </a:lnTo>
                <a:lnTo>
                  <a:pt x="19" y="1353"/>
                </a:lnTo>
                <a:lnTo>
                  <a:pt x="14" y="1346"/>
                </a:lnTo>
                <a:lnTo>
                  <a:pt x="12" y="1339"/>
                </a:lnTo>
                <a:lnTo>
                  <a:pt x="11" y="1333"/>
                </a:lnTo>
                <a:lnTo>
                  <a:pt x="8" y="1324"/>
                </a:lnTo>
                <a:lnTo>
                  <a:pt x="5" y="1315"/>
                </a:lnTo>
                <a:lnTo>
                  <a:pt x="3" y="1308"/>
                </a:lnTo>
                <a:lnTo>
                  <a:pt x="3" y="1302"/>
                </a:lnTo>
                <a:lnTo>
                  <a:pt x="2" y="1291"/>
                </a:lnTo>
                <a:lnTo>
                  <a:pt x="0" y="1282"/>
                </a:lnTo>
                <a:lnTo>
                  <a:pt x="0" y="1279"/>
                </a:lnTo>
                <a:lnTo>
                  <a:pt x="0" y="1276"/>
                </a:lnTo>
                <a:lnTo>
                  <a:pt x="0" y="1273"/>
                </a:lnTo>
                <a:lnTo>
                  <a:pt x="2" y="1270"/>
                </a:lnTo>
                <a:lnTo>
                  <a:pt x="2" y="1259"/>
                </a:lnTo>
                <a:lnTo>
                  <a:pt x="3" y="1250"/>
                </a:lnTo>
                <a:lnTo>
                  <a:pt x="3" y="1243"/>
                </a:lnTo>
                <a:lnTo>
                  <a:pt x="6" y="1236"/>
                </a:lnTo>
                <a:lnTo>
                  <a:pt x="8" y="1228"/>
                </a:lnTo>
                <a:lnTo>
                  <a:pt x="11" y="1219"/>
                </a:lnTo>
                <a:lnTo>
                  <a:pt x="12" y="1212"/>
                </a:lnTo>
                <a:lnTo>
                  <a:pt x="15" y="1206"/>
                </a:lnTo>
                <a:lnTo>
                  <a:pt x="20" y="1198"/>
                </a:lnTo>
                <a:lnTo>
                  <a:pt x="25" y="1191"/>
                </a:lnTo>
                <a:lnTo>
                  <a:pt x="28" y="1185"/>
                </a:lnTo>
                <a:lnTo>
                  <a:pt x="31" y="1178"/>
                </a:lnTo>
                <a:lnTo>
                  <a:pt x="37" y="1172"/>
                </a:lnTo>
                <a:lnTo>
                  <a:pt x="43" y="1164"/>
                </a:lnTo>
                <a:lnTo>
                  <a:pt x="48" y="1160"/>
                </a:lnTo>
                <a:lnTo>
                  <a:pt x="53" y="1155"/>
                </a:lnTo>
                <a:lnTo>
                  <a:pt x="53" y="1154"/>
                </a:lnTo>
                <a:lnTo>
                  <a:pt x="54" y="1152"/>
                </a:lnTo>
                <a:lnTo>
                  <a:pt x="1246" y="45"/>
                </a:lnTo>
                <a:lnTo>
                  <a:pt x="1272" y="27"/>
                </a:lnTo>
                <a:lnTo>
                  <a:pt x="1300" y="11"/>
                </a:lnTo>
                <a:lnTo>
                  <a:pt x="1330" y="4"/>
                </a:lnTo>
                <a:lnTo>
                  <a:pt x="136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27"/>
          <p:cNvSpPr>
            <a:spLocks noEditPoints="1"/>
          </p:cNvSpPr>
          <p:nvPr/>
        </p:nvSpPr>
        <p:spPr bwMode="auto">
          <a:xfrm>
            <a:off x="7431287" y="793646"/>
            <a:ext cx="322518" cy="261642"/>
          </a:xfrm>
          <a:custGeom>
            <a:avLst/>
            <a:gdLst>
              <a:gd name="T0" fmla="*/ 5158 w 6506"/>
              <a:gd name="T1" fmla="*/ 1032 h 5279"/>
              <a:gd name="T2" fmla="*/ 5072 w 6506"/>
              <a:gd name="T3" fmla="*/ 1484 h 5279"/>
              <a:gd name="T4" fmla="*/ 4929 w 6506"/>
              <a:gd name="T5" fmla="*/ 1943 h 5279"/>
              <a:gd name="T6" fmla="*/ 4751 w 6506"/>
              <a:gd name="T7" fmla="*/ 2325 h 5279"/>
              <a:gd name="T8" fmla="*/ 5070 w 6506"/>
              <a:gd name="T9" fmla="*/ 2278 h 5279"/>
              <a:gd name="T10" fmla="*/ 5347 w 6506"/>
              <a:gd name="T11" fmla="*/ 2158 h 5279"/>
              <a:gd name="T12" fmla="*/ 5584 w 6506"/>
              <a:gd name="T13" fmla="*/ 1967 h 5279"/>
              <a:gd name="T14" fmla="*/ 5773 w 6506"/>
              <a:gd name="T15" fmla="*/ 1713 h 5279"/>
              <a:gd name="T16" fmla="*/ 5907 w 6506"/>
              <a:gd name="T17" fmla="*/ 1430 h 5279"/>
              <a:gd name="T18" fmla="*/ 5994 w 6506"/>
              <a:gd name="T19" fmla="*/ 1150 h 5279"/>
              <a:gd name="T20" fmla="*/ 6046 w 6506"/>
              <a:gd name="T21" fmla="*/ 895 h 5279"/>
              <a:gd name="T22" fmla="*/ 5189 w 6506"/>
              <a:gd name="T23" fmla="*/ 752 h 5279"/>
              <a:gd name="T24" fmla="*/ 460 w 6506"/>
              <a:gd name="T25" fmla="*/ 895 h 5279"/>
              <a:gd name="T26" fmla="*/ 512 w 6506"/>
              <a:gd name="T27" fmla="*/ 1150 h 5279"/>
              <a:gd name="T28" fmla="*/ 600 w 6506"/>
              <a:gd name="T29" fmla="*/ 1430 h 5279"/>
              <a:gd name="T30" fmla="*/ 733 w 6506"/>
              <a:gd name="T31" fmla="*/ 1713 h 5279"/>
              <a:gd name="T32" fmla="*/ 922 w 6506"/>
              <a:gd name="T33" fmla="*/ 1967 h 5279"/>
              <a:gd name="T34" fmla="*/ 1159 w 6506"/>
              <a:gd name="T35" fmla="*/ 2158 h 5279"/>
              <a:gd name="T36" fmla="*/ 1436 w 6506"/>
              <a:gd name="T37" fmla="*/ 2278 h 5279"/>
              <a:gd name="T38" fmla="*/ 1755 w 6506"/>
              <a:gd name="T39" fmla="*/ 2325 h 5279"/>
              <a:gd name="T40" fmla="*/ 1578 w 6506"/>
              <a:gd name="T41" fmla="*/ 1943 h 5279"/>
              <a:gd name="T42" fmla="*/ 1434 w 6506"/>
              <a:gd name="T43" fmla="*/ 1484 h 5279"/>
              <a:gd name="T44" fmla="*/ 1349 w 6506"/>
              <a:gd name="T45" fmla="*/ 1032 h 5279"/>
              <a:gd name="T46" fmla="*/ 440 w 6506"/>
              <a:gd name="T47" fmla="*/ 752 h 5279"/>
              <a:gd name="T48" fmla="*/ 5211 w 6506"/>
              <a:gd name="T49" fmla="*/ 2 h 5279"/>
              <a:gd name="T50" fmla="*/ 5213 w 6506"/>
              <a:gd name="T51" fmla="*/ 52 h 5279"/>
              <a:gd name="T52" fmla="*/ 5215 w 6506"/>
              <a:gd name="T53" fmla="*/ 191 h 5279"/>
              <a:gd name="T54" fmla="*/ 6506 w 6506"/>
              <a:gd name="T55" fmla="*/ 326 h 5279"/>
              <a:gd name="T56" fmla="*/ 6506 w 6506"/>
              <a:gd name="T57" fmla="*/ 579 h 5279"/>
              <a:gd name="T58" fmla="*/ 6496 w 6506"/>
              <a:gd name="T59" fmla="*/ 722 h 5279"/>
              <a:gd name="T60" fmla="*/ 6470 w 6506"/>
              <a:gd name="T61" fmla="*/ 949 h 5279"/>
              <a:gd name="T62" fmla="*/ 6413 w 6506"/>
              <a:gd name="T63" fmla="*/ 1231 h 5279"/>
              <a:gd name="T64" fmla="*/ 6319 w 6506"/>
              <a:gd name="T65" fmla="*/ 1548 h 5279"/>
              <a:gd name="T66" fmla="*/ 6172 w 6506"/>
              <a:gd name="T67" fmla="*/ 1870 h 5279"/>
              <a:gd name="T68" fmla="*/ 5966 w 6506"/>
              <a:gd name="T69" fmla="*/ 2176 h 5279"/>
              <a:gd name="T70" fmla="*/ 5689 w 6506"/>
              <a:gd name="T71" fmla="*/ 2441 h 5279"/>
              <a:gd name="T72" fmla="*/ 5355 w 6506"/>
              <a:gd name="T73" fmla="*/ 2630 h 5279"/>
              <a:gd name="T74" fmla="*/ 4972 w 6506"/>
              <a:gd name="T75" fmla="*/ 2733 h 5279"/>
              <a:gd name="T76" fmla="*/ 4594 w 6506"/>
              <a:gd name="T77" fmla="*/ 2749 h 5279"/>
              <a:gd name="T78" fmla="*/ 4299 w 6506"/>
              <a:gd name="T79" fmla="*/ 2976 h 5279"/>
              <a:gd name="T80" fmla="*/ 3984 w 6506"/>
              <a:gd name="T81" fmla="*/ 3252 h 5279"/>
              <a:gd name="T82" fmla="*/ 3640 w 6506"/>
              <a:gd name="T83" fmla="*/ 3433 h 5279"/>
              <a:gd name="T84" fmla="*/ 4580 w 6506"/>
              <a:gd name="T85" fmla="*/ 4951 h 5279"/>
              <a:gd name="T86" fmla="*/ 1616 w 6506"/>
              <a:gd name="T87" fmla="*/ 5279 h 5279"/>
              <a:gd name="T88" fmla="*/ 1926 w 6506"/>
              <a:gd name="T89" fmla="*/ 4366 h 5279"/>
              <a:gd name="T90" fmla="*/ 2747 w 6506"/>
              <a:gd name="T91" fmla="*/ 3383 h 5279"/>
              <a:gd name="T92" fmla="*/ 2412 w 6506"/>
              <a:gd name="T93" fmla="*/ 3169 h 5279"/>
              <a:gd name="T94" fmla="*/ 2108 w 6506"/>
              <a:gd name="T95" fmla="*/ 2864 h 5279"/>
              <a:gd name="T96" fmla="*/ 1813 w 6506"/>
              <a:gd name="T97" fmla="*/ 2753 h 5279"/>
              <a:gd name="T98" fmla="*/ 1400 w 6506"/>
              <a:gd name="T99" fmla="*/ 2709 h 5279"/>
              <a:gd name="T100" fmla="*/ 1034 w 6506"/>
              <a:gd name="T101" fmla="*/ 2576 h 5279"/>
              <a:gd name="T102" fmla="*/ 715 w 6506"/>
              <a:gd name="T103" fmla="*/ 2359 h 5279"/>
              <a:gd name="T104" fmla="*/ 464 w 6506"/>
              <a:gd name="T105" fmla="*/ 2077 h 5279"/>
              <a:gd name="T106" fmla="*/ 279 w 6506"/>
              <a:gd name="T107" fmla="*/ 1762 h 5279"/>
              <a:gd name="T108" fmla="*/ 151 w 6506"/>
              <a:gd name="T109" fmla="*/ 1440 h 5279"/>
              <a:gd name="T110" fmla="*/ 70 w 6506"/>
              <a:gd name="T111" fmla="*/ 1132 h 5279"/>
              <a:gd name="T112" fmla="*/ 24 w 6506"/>
              <a:gd name="T113" fmla="*/ 865 h 5279"/>
              <a:gd name="T114" fmla="*/ 4 w 6506"/>
              <a:gd name="T115" fmla="*/ 664 h 5279"/>
              <a:gd name="T116" fmla="*/ 0 w 6506"/>
              <a:gd name="T117" fmla="*/ 553 h 5279"/>
              <a:gd name="T118" fmla="*/ 1291 w 6506"/>
              <a:gd name="T119" fmla="*/ 326 h 5279"/>
              <a:gd name="T120" fmla="*/ 1291 w 6506"/>
              <a:gd name="T121" fmla="*/ 135 h 5279"/>
              <a:gd name="T122" fmla="*/ 1293 w 6506"/>
              <a:gd name="T123" fmla="*/ 24 h 5279"/>
              <a:gd name="T124" fmla="*/ 3243 w 6506"/>
              <a:gd name="T125" fmla="*/ 0 h 5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06" h="5279">
                <a:moveTo>
                  <a:pt x="5189" y="752"/>
                </a:moveTo>
                <a:lnTo>
                  <a:pt x="5176" y="889"/>
                </a:lnTo>
                <a:lnTo>
                  <a:pt x="5158" y="1032"/>
                </a:lnTo>
                <a:lnTo>
                  <a:pt x="5136" y="1180"/>
                </a:lnTo>
                <a:lnTo>
                  <a:pt x="5106" y="1331"/>
                </a:lnTo>
                <a:lnTo>
                  <a:pt x="5072" y="1484"/>
                </a:lnTo>
                <a:lnTo>
                  <a:pt x="5032" y="1639"/>
                </a:lnTo>
                <a:lnTo>
                  <a:pt x="4984" y="1792"/>
                </a:lnTo>
                <a:lnTo>
                  <a:pt x="4929" y="1943"/>
                </a:lnTo>
                <a:lnTo>
                  <a:pt x="4867" y="2093"/>
                </a:lnTo>
                <a:lnTo>
                  <a:pt x="4809" y="2210"/>
                </a:lnTo>
                <a:lnTo>
                  <a:pt x="4751" y="2325"/>
                </a:lnTo>
                <a:lnTo>
                  <a:pt x="4861" y="2317"/>
                </a:lnTo>
                <a:lnTo>
                  <a:pt x="4968" y="2301"/>
                </a:lnTo>
                <a:lnTo>
                  <a:pt x="5070" y="2278"/>
                </a:lnTo>
                <a:lnTo>
                  <a:pt x="5166" y="2246"/>
                </a:lnTo>
                <a:lnTo>
                  <a:pt x="5259" y="2206"/>
                </a:lnTo>
                <a:lnTo>
                  <a:pt x="5347" y="2158"/>
                </a:lnTo>
                <a:lnTo>
                  <a:pt x="5429" y="2105"/>
                </a:lnTo>
                <a:lnTo>
                  <a:pt x="5506" y="2041"/>
                </a:lnTo>
                <a:lnTo>
                  <a:pt x="5584" y="1967"/>
                </a:lnTo>
                <a:lnTo>
                  <a:pt x="5654" y="1886"/>
                </a:lnTo>
                <a:lnTo>
                  <a:pt x="5717" y="1802"/>
                </a:lnTo>
                <a:lnTo>
                  <a:pt x="5773" y="1713"/>
                </a:lnTo>
                <a:lnTo>
                  <a:pt x="5823" y="1619"/>
                </a:lnTo>
                <a:lnTo>
                  <a:pt x="5869" y="1526"/>
                </a:lnTo>
                <a:lnTo>
                  <a:pt x="5907" y="1430"/>
                </a:lnTo>
                <a:lnTo>
                  <a:pt x="5941" y="1337"/>
                </a:lnTo>
                <a:lnTo>
                  <a:pt x="5970" y="1241"/>
                </a:lnTo>
                <a:lnTo>
                  <a:pt x="5994" y="1150"/>
                </a:lnTo>
                <a:lnTo>
                  <a:pt x="6016" y="1060"/>
                </a:lnTo>
                <a:lnTo>
                  <a:pt x="6032" y="975"/>
                </a:lnTo>
                <a:lnTo>
                  <a:pt x="6046" y="895"/>
                </a:lnTo>
                <a:lnTo>
                  <a:pt x="6058" y="820"/>
                </a:lnTo>
                <a:lnTo>
                  <a:pt x="6066" y="752"/>
                </a:lnTo>
                <a:lnTo>
                  <a:pt x="5189" y="752"/>
                </a:lnTo>
                <a:close/>
                <a:moveTo>
                  <a:pt x="440" y="752"/>
                </a:moveTo>
                <a:lnTo>
                  <a:pt x="448" y="820"/>
                </a:lnTo>
                <a:lnTo>
                  <a:pt x="460" y="895"/>
                </a:lnTo>
                <a:lnTo>
                  <a:pt x="474" y="975"/>
                </a:lnTo>
                <a:lnTo>
                  <a:pt x="490" y="1060"/>
                </a:lnTo>
                <a:lnTo>
                  <a:pt x="512" y="1150"/>
                </a:lnTo>
                <a:lnTo>
                  <a:pt x="536" y="1241"/>
                </a:lnTo>
                <a:lnTo>
                  <a:pt x="566" y="1337"/>
                </a:lnTo>
                <a:lnTo>
                  <a:pt x="600" y="1430"/>
                </a:lnTo>
                <a:lnTo>
                  <a:pt x="639" y="1526"/>
                </a:lnTo>
                <a:lnTo>
                  <a:pt x="683" y="1619"/>
                </a:lnTo>
                <a:lnTo>
                  <a:pt x="733" y="1713"/>
                </a:lnTo>
                <a:lnTo>
                  <a:pt x="789" y="1802"/>
                </a:lnTo>
                <a:lnTo>
                  <a:pt x="853" y="1886"/>
                </a:lnTo>
                <a:lnTo>
                  <a:pt x="922" y="1967"/>
                </a:lnTo>
                <a:lnTo>
                  <a:pt x="1000" y="2041"/>
                </a:lnTo>
                <a:lnTo>
                  <a:pt x="1078" y="2105"/>
                </a:lnTo>
                <a:lnTo>
                  <a:pt x="1159" y="2158"/>
                </a:lnTo>
                <a:lnTo>
                  <a:pt x="1247" y="2206"/>
                </a:lnTo>
                <a:lnTo>
                  <a:pt x="1341" y="2246"/>
                </a:lnTo>
                <a:lnTo>
                  <a:pt x="1436" y="2278"/>
                </a:lnTo>
                <a:lnTo>
                  <a:pt x="1538" y="2301"/>
                </a:lnTo>
                <a:lnTo>
                  <a:pt x="1645" y="2317"/>
                </a:lnTo>
                <a:lnTo>
                  <a:pt x="1755" y="2325"/>
                </a:lnTo>
                <a:lnTo>
                  <a:pt x="1697" y="2210"/>
                </a:lnTo>
                <a:lnTo>
                  <a:pt x="1640" y="2093"/>
                </a:lnTo>
                <a:lnTo>
                  <a:pt x="1578" y="1943"/>
                </a:lnTo>
                <a:lnTo>
                  <a:pt x="1522" y="1792"/>
                </a:lnTo>
                <a:lnTo>
                  <a:pt x="1474" y="1639"/>
                </a:lnTo>
                <a:lnTo>
                  <a:pt x="1434" y="1484"/>
                </a:lnTo>
                <a:lnTo>
                  <a:pt x="1400" y="1331"/>
                </a:lnTo>
                <a:lnTo>
                  <a:pt x="1373" y="1180"/>
                </a:lnTo>
                <a:lnTo>
                  <a:pt x="1349" y="1032"/>
                </a:lnTo>
                <a:lnTo>
                  <a:pt x="1331" y="889"/>
                </a:lnTo>
                <a:lnTo>
                  <a:pt x="1317" y="752"/>
                </a:lnTo>
                <a:lnTo>
                  <a:pt x="440" y="752"/>
                </a:lnTo>
                <a:close/>
                <a:moveTo>
                  <a:pt x="3243" y="0"/>
                </a:moveTo>
                <a:lnTo>
                  <a:pt x="3263" y="0"/>
                </a:lnTo>
                <a:lnTo>
                  <a:pt x="5211" y="2"/>
                </a:lnTo>
                <a:lnTo>
                  <a:pt x="5211" y="8"/>
                </a:lnTo>
                <a:lnTo>
                  <a:pt x="5213" y="24"/>
                </a:lnTo>
                <a:lnTo>
                  <a:pt x="5213" y="52"/>
                </a:lnTo>
                <a:lnTo>
                  <a:pt x="5215" y="90"/>
                </a:lnTo>
                <a:lnTo>
                  <a:pt x="5215" y="135"/>
                </a:lnTo>
                <a:lnTo>
                  <a:pt x="5215" y="191"/>
                </a:lnTo>
                <a:lnTo>
                  <a:pt x="5215" y="255"/>
                </a:lnTo>
                <a:lnTo>
                  <a:pt x="5215" y="326"/>
                </a:lnTo>
                <a:lnTo>
                  <a:pt x="6506" y="326"/>
                </a:lnTo>
                <a:lnTo>
                  <a:pt x="6506" y="539"/>
                </a:lnTo>
                <a:lnTo>
                  <a:pt x="6506" y="553"/>
                </a:lnTo>
                <a:lnTo>
                  <a:pt x="6506" y="579"/>
                </a:lnTo>
                <a:lnTo>
                  <a:pt x="6504" y="617"/>
                </a:lnTo>
                <a:lnTo>
                  <a:pt x="6500" y="664"/>
                </a:lnTo>
                <a:lnTo>
                  <a:pt x="6496" y="722"/>
                </a:lnTo>
                <a:lnTo>
                  <a:pt x="6490" y="790"/>
                </a:lnTo>
                <a:lnTo>
                  <a:pt x="6482" y="865"/>
                </a:lnTo>
                <a:lnTo>
                  <a:pt x="6470" y="949"/>
                </a:lnTo>
                <a:lnTo>
                  <a:pt x="6454" y="1038"/>
                </a:lnTo>
                <a:lnTo>
                  <a:pt x="6437" y="1132"/>
                </a:lnTo>
                <a:lnTo>
                  <a:pt x="6413" y="1231"/>
                </a:lnTo>
                <a:lnTo>
                  <a:pt x="6387" y="1335"/>
                </a:lnTo>
                <a:lnTo>
                  <a:pt x="6355" y="1440"/>
                </a:lnTo>
                <a:lnTo>
                  <a:pt x="6319" y="1548"/>
                </a:lnTo>
                <a:lnTo>
                  <a:pt x="6275" y="1655"/>
                </a:lnTo>
                <a:lnTo>
                  <a:pt x="6227" y="1762"/>
                </a:lnTo>
                <a:lnTo>
                  <a:pt x="6172" y="1870"/>
                </a:lnTo>
                <a:lnTo>
                  <a:pt x="6112" y="1975"/>
                </a:lnTo>
                <a:lnTo>
                  <a:pt x="6042" y="2077"/>
                </a:lnTo>
                <a:lnTo>
                  <a:pt x="5966" y="2176"/>
                </a:lnTo>
                <a:lnTo>
                  <a:pt x="5883" y="2270"/>
                </a:lnTo>
                <a:lnTo>
                  <a:pt x="5791" y="2359"/>
                </a:lnTo>
                <a:lnTo>
                  <a:pt x="5689" y="2441"/>
                </a:lnTo>
                <a:lnTo>
                  <a:pt x="5584" y="2514"/>
                </a:lnTo>
                <a:lnTo>
                  <a:pt x="5470" y="2576"/>
                </a:lnTo>
                <a:lnTo>
                  <a:pt x="5355" y="2630"/>
                </a:lnTo>
                <a:lnTo>
                  <a:pt x="5233" y="2673"/>
                </a:lnTo>
                <a:lnTo>
                  <a:pt x="5106" y="2707"/>
                </a:lnTo>
                <a:lnTo>
                  <a:pt x="4972" y="2733"/>
                </a:lnTo>
                <a:lnTo>
                  <a:pt x="4835" y="2747"/>
                </a:lnTo>
                <a:lnTo>
                  <a:pt x="4693" y="2753"/>
                </a:lnTo>
                <a:lnTo>
                  <a:pt x="4594" y="2749"/>
                </a:lnTo>
                <a:lnTo>
                  <a:pt x="4492" y="2743"/>
                </a:lnTo>
                <a:lnTo>
                  <a:pt x="4399" y="2864"/>
                </a:lnTo>
                <a:lnTo>
                  <a:pt x="4299" y="2976"/>
                </a:lnTo>
                <a:lnTo>
                  <a:pt x="4197" y="3077"/>
                </a:lnTo>
                <a:lnTo>
                  <a:pt x="4094" y="3171"/>
                </a:lnTo>
                <a:lnTo>
                  <a:pt x="3984" y="3252"/>
                </a:lnTo>
                <a:lnTo>
                  <a:pt x="3873" y="3324"/>
                </a:lnTo>
                <a:lnTo>
                  <a:pt x="3757" y="3383"/>
                </a:lnTo>
                <a:lnTo>
                  <a:pt x="3640" y="3433"/>
                </a:lnTo>
                <a:lnTo>
                  <a:pt x="3640" y="4366"/>
                </a:lnTo>
                <a:lnTo>
                  <a:pt x="4580" y="4366"/>
                </a:lnTo>
                <a:lnTo>
                  <a:pt x="4580" y="4951"/>
                </a:lnTo>
                <a:lnTo>
                  <a:pt x="4891" y="4951"/>
                </a:lnTo>
                <a:lnTo>
                  <a:pt x="4891" y="5279"/>
                </a:lnTo>
                <a:lnTo>
                  <a:pt x="1616" y="5279"/>
                </a:lnTo>
                <a:lnTo>
                  <a:pt x="1616" y="4951"/>
                </a:lnTo>
                <a:lnTo>
                  <a:pt x="1926" y="4951"/>
                </a:lnTo>
                <a:lnTo>
                  <a:pt x="1926" y="4366"/>
                </a:lnTo>
                <a:lnTo>
                  <a:pt x="2867" y="4366"/>
                </a:lnTo>
                <a:lnTo>
                  <a:pt x="2867" y="3433"/>
                </a:lnTo>
                <a:lnTo>
                  <a:pt x="2747" y="3383"/>
                </a:lnTo>
                <a:lnTo>
                  <a:pt x="2632" y="3322"/>
                </a:lnTo>
                <a:lnTo>
                  <a:pt x="2520" y="3252"/>
                </a:lnTo>
                <a:lnTo>
                  <a:pt x="2412" y="3169"/>
                </a:lnTo>
                <a:lnTo>
                  <a:pt x="2307" y="3077"/>
                </a:lnTo>
                <a:lnTo>
                  <a:pt x="2207" y="2976"/>
                </a:lnTo>
                <a:lnTo>
                  <a:pt x="2108" y="2864"/>
                </a:lnTo>
                <a:lnTo>
                  <a:pt x="2014" y="2743"/>
                </a:lnTo>
                <a:lnTo>
                  <a:pt x="1912" y="2749"/>
                </a:lnTo>
                <a:lnTo>
                  <a:pt x="1813" y="2753"/>
                </a:lnTo>
                <a:lnTo>
                  <a:pt x="1671" y="2747"/>
                </a:lnTo>
                <a:lnTo>
                  <a:pt x="1534" y="2733"/>
                </a:lnTo>
                <a:lnTo>
                  <a:pt x="1400" y="2709"/>
                </a:lnTo>
                <a:lnTo>
                  <a:pt x="1273" y="2673"/>
                </a:lnTo>
                <a:lnTo>
                  <a:pt x="1151" y="2630"/>
                </a:lnTo>
                <a:lnTo>
                  <a:pt x="1034" y="2576"/>
                </a:lnTo>
                <a:lnTo>
                  <a:pt x="922" y="2514"/>
                </a:lnTo>
                <a:lnTo>
                  <a:pt x="817" y="2441"/>
                </a:lnTo>
                <a:lnTo>
                  <a:pt x="715" y="2359"/>
                </a:lnTo>
                <a:lnTo>
                  <a:pt x="624" y="2270"/>
                </a:lnTo>
                <a:lnTo>
                  <a:pt x="540" y="2176"/>
                </a:lnTo>
                <a:lnTo>
                  <a:pt x="464" y="2077"/>
                </a:lnTo>
                <a:lnTo>
                  <a:pt x="394" y="1975"/>
                </a:lnTo>
                <a:lnTo>
                  <a:pt x="335" y="1870"/>
                </a:lnTo>
                <a:lnTo>
                  <a:pt x="279" y="1762"/>
                </a:lnTo>
                <a:lnTo>
                  <a:pt x="231" y="1655"/>
                </a:lnTo>
                <a:lnTo>
                  <a:pt x="187" y="1548"/>
                </a:lnTo>
                <a:lnTo>
                  <a:pt x="151" y="1440"/>
                </a:lnTo>
                <a:lnTo>
                  <a:pt x="120" y="1335"/>
                </a:lnTo>
                <a:lnTo>
                  <a:pt x="92" y="1231"/>
                </a:lnTo>
                <a:lnTo>
                  <a:pt x="70" y="1132"/>
                </a:lnTo>
                <a:lnTo>
                  <a:pt x="52" y="1038"/>
                </a:lnTo>
                <a:lnTo>
                  <a:pt x="36" y="949"/>
                </a:lnTo>
                <a:lnTo>
                  <a:pt x="24" y="865"/>
                </a:lnTo>
                <a:lnTo>
                  <a:pt x="16" y="790"/>
                </a:lnTo>
                <a:lnTo>
                  <a:pt x="10" y="722"/>
                </a:lnTo>
                <a:lnTo>
                  <a:pt x="4" y="664"/>
                </a:lnTo>
                <a:lnTo>
                  <a:pt x="2" y="617"/>
                </a:lnTo>
                <a:lnTo>
                  <a:pt x="0" y="579"/>
                </a:lnTo>
                <a:lnTo>
                  <a:pt x="0" y="553"/>
                </a:lnTo>
                <a:lnTo>
                  <a:pt x="0" y="539"/>
                </a:lnTo>
                <a:lnTo>
                  <a:pt x="0" y="326"/>
                </a:lnTo>
                <a:lnTo>
                  <a:pt x="1291" y="326"/>
                </a:lnTo>
                <a:lnTo>
                  <a:pt x="1291" y="255"/>
                </a:lnTo>
                <a:lnTo>
                  <a:pt x="1291" y="191"/>
                </a:lnTo>
                <a:lnTo>
                  <a:pt x="1291" y="135"/>
                </a:lnTo>
                <a:lnTo>
                  <a:pt x="1291" y="90"/>
                </a:lnTo>
                <a:lnTo>
                  <a:pt x="1293" y="52"/>
                </a:lnTo>
                <a:lnTo>
                  <a:pt x="1293" y="24"/>
                </a:lnTo>
                <a:lnTo>
                  <a:pt x="1295" y="8"/>
                </a:lnTo>
                <a:lnTo>
                  <a:pt x="1295" y="2"/>
                </a:lnTo>
                <a:lnTo>
                  <a:pt x="32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765820" y="915575"/>
            <a:ext cx="267367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N" sz="4000" dirty="0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Simple </a:t>
            </a:r>
          </a:p>
          <a:p>
            <a:r>
              <a:rPr lang="en-IN" sz="4000" b="1" dirty="0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Price</a:t>
            </a:r>
            <a:r>
              <a:rPr lang="en-IN" sz="4000" dirty="0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 Table</a:t>
            </a:r>
            <a:endParaRPr lang="en-IN" sz="4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4078188" y="1613048"/>
            <a:ext cx="174893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05614" y="1151458"/>
            <a:ext cx="1701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$9/</a:t>
            </a:r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month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73119" y="1686288"/>
            <a:ext cx="114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IN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714510" y="1613048"/>
            <a:ext cx="174893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753813" y="1151458"/>
            <a:ext cx="167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$99</a:t>
            </a:r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/month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009441" y="1686288"/>
            <a:ext cx="114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IN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9362708" y="1613048"/>
            <a:ext cx="174893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370928" y="1151458"/>
            <a:ext cx="1732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$999</a:t>
            </a:r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/month</a:t>
            </a:r>
            <a:endParaRPr lang="en-IN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662340" y="1686288"/>
            <a:ext cx="114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text.</a:t>
            </a:r>
            <a:endParaRPr lang="en-IN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Useful </a:t>
            </a:r>
            <a:r>
              <a:rPr lang="en-IN" b="1" dirty="0">
                <a:solidFill>
                  <a:schemeClr val="accent1"/>
                </a:solidFill>
                <a:latin typeface="Source Sans Pro" pitchFamily="34" charset="0"/>
                <a:ea typeface="Source Sans Pro" pitchFamily="34" charset="0"/>
              </a:rPr>
              <a:t>Icons</a:t>
            </a:r>
          </a:p>
        </p:txBody>
      </p:sp>
      <p:grpSp>
        <p:nvGrpSpPr>
          <p:cNvPr id="370" name="Group 369"/>
          <p:cNvGrpSpPr/>
          <p:nvPr/>
        </p:nvGrpSpPr>
        <p:grpSpPr>
          <a:xfrm>
            <a:off x="5455996" y="3490660"/>
            <a:ext cx="303412" cy="378901"/>
            <a:chOff x="5673726" y="1004888"/>
            <a:chExt cx="3975100" cy="4964113"/>
          </a:xfrm>
          <a:solidFill>
            <a:schemeClr val="bg1">
              <a:lumMod val="65000"/>
            </a:schemeClr>
          </a:solidFill>
        </p:grpSpPr>
        <p:sp>
          <p:nvSpPr>
            <p:cNvPr id="371" name="Freeform 137"/>
            <p:cNvSpPr>
              <a:spLocks noEditPoints="1"/>
            </p:cNvSpPr>
            <p:nvPr/>
          </p:nvSpPr>
          <p:spPr bwMode="auto">
            <a:xfrm>
              <a:off x="5673726" y="1873251"/>
              <a:ext cx="3094038" cy="4095750"/>
            </a:xfrm>
            <a:custGeom>
              <a:avLst/>
              <a:gdLst>
                <a:gd name="T0" fmla="*/ 455 w 3898"/>
                <a:gd name="T1" fmla="*/ 352 h 5162"/>
                <a:gd name="T2" fmla="*/ 388 w 3898"/>
                <a:gd name="T3" fmla="*/ 390 h 5162"/>
                <a:gd name="T4" fmla="*/ 350 w 3898"/>
                <a:gd name="T5" fmla="*/ 455 h 5162"/>
                <a:gd name="T6" fmla="*/ 345 w 3898"/>
                <a:gd name="T7" fmla="*/ 4666 h 5162"/>
                <a:gd name="T8" fmla="*/ 366 w 3898"/>
                <a:gd name="T9" fmla="*/ 4740 h 5162"/>
                <a:gd name="T10" fmla="*/ 419 w 3898"/>
                <a:gd name="T11" fmla="*/ 4793 h 5162"/>
                <a:gd name="T12" fmla="*/ 493 w 3898"/>
                <a:gd name="T13" fmla="*/ 4814 h 5162"/>
                <a:gd name="T14" fmla="*/ 3442 w 3898"/>
                <a:gd name="T15" fmla="*/ 4808 h 5162"/>
                <a:gd name="T16" fmla="*/ 3506 w 3898"/>
                <a:gd name="T17" fmla="*/ 4770 h 5162"/>
                <a:gd name="T18" fmla="*/ 3544 w 3898"/>
                <a:gd name="T19" fmla="*/ 4705 h 5162"/>
                <a:gd name="T20" fmla="*/ 3550 w 3898"/>
                <a:gd name="T21" fmla="*/ 495 h 5162"/>
                <a:gd name="T22" fmla="*/ 3531 w 3898"/>
                <a:gd name="T23" fmla="*/ 421 h 5162"/>
                <a:gd name="T24" fmla="*/ 3478 w 3898"/>
                <a:gd name="T25" fmla="*/ 367 h 5162"/>
                <a:gd name="T26" fmla="*/ 3402 w 3898"/>
                <a:gd name="T27" fmla="*/ 346 h 5162"/>
                <a:gd name="T28" fmla="*/ 495 w 3898"/>
                <a:gd name="T29" fmla="*/ 0 h 5162"/>
                <a:gd name="T30" fmla="*/ 3476 w 3898"/>
                <a:gd name="T31" fmla="*/ 6 h 5162"/>
                <a:gd name="T32" fmla="*/ 3611 w 3898"/>
                <a:gd name="T33" fmla="*/ 46 h 5162"/>
                <a:gd name="T34" fmla="*/ 3727 w 3898"/>
                <a:gd name="T35" fmla="*/ 122 h 5162"/>
                <a:gd name="T36" fmla="*/ 3816 w 3898"/>
                <a:gd name="T37" fmla="*/ 227 h 5162"/>
                <a:gd name="T38" fmla="*/ 3875 w 3898"/>
                <a:gd name="T39" fmla="*/ 352 h 5162"/>
                <a:gd name="T40" fmla="*/ 3898 w 3898"/>
                <a:gd name="T41" fmla="*/ 495 h 5162"/>
                <a:gd name="T42" fmla="*/ 3893 w 3898"/>
                <a:gd name="T43" fmla="*/ 4740 h 5162"/>
                <a:gd name="T44" fmla="*/ 3853 w 3898"/>
                <a:gd name="T45" fmla="*/ 4875 h 5162"/>
                <a:gd name="T46" fmla="*/ 3777 w 3898"/>
                <a:gd name="T47" fmla="*/ 4991 h 5162"/>
                <a:gd name="T48" fmla="*/ 3672 w 3898"/>
                <a:gd name="T49" fmla="*/ 5082 h 5162"/>
                <a:gd name="T50" fmla="*/ 3546 w 3898"/>
                <a:gd name="T51" fmla="*/ 5141 h 5162"/>
                <a:gd name="T52" fmla="*/ 3404 w 3898"/>
                <a:gd name="T53" fmla="*/ 5162 h 5162"/>
                <a:gd name="T54" fmla="*/ 423 w 3898"/>
                <a:gd name="T55" fmla="*/ 5156 h 5162"/>
                <a:gd name="T56" fmla="*/ 286 w 3898"/>
                <a:gd name="T57" fmla="*/ 5114 h 5162"/>
                <a:gd name="T58" fmla="*/ 172 w 3898"/>
                <a:gd name="T59" fmla="*/ 5040 h 5162"/>
                <a:gd name="T60" fmla="*/ 80 w 3898"/>
                <a:gd name="T61" fmla="*/ 4936 h 5162"/>
                <a:gd name="T62" fmla="*/ 21 w 3898"/>
                <a:gd name="T63" fmla="*/ 4810 h 5162"/>
                <a:gd name="T64" fmla="*/ 0 w 3898"/>
                <a:gd name="T65" fmla="*/ 4667 h 5162"/>
                <a:gd name="T66" fmla="*/ 6 w 3898"/>
                <a:gd name="T67" fmla="*/ 423 h 5162"/>
                <a:gd name="T68" fmla="*/ 46 w 3898"/>
                <a:gd name="T69" fmla="*/ 288 h 5162"/>
                <a:gd name="T70" fmla="*/ 122 w 3898"/>
                <a:gd name="T71" fmla="*/ 172 h 5162"/>
                <a:gd name="T72" fmla="*/ 227 w 3898"/>
                <a:gd name="T73" fmla="*/ 80 h 5162"/>
                <a:gd name="T74" fmla="*/ 352 w 3898"/>
                <a:gd name="T75" fmla="*/ 21 h 5162"/>
                <a:gd name="T76" fmla="*/ 495 w 3898"/>
                <a:gd name="T77" fmla="*/ 0 h 5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98" h="5162">
                  <a:moveTo>
                    <a:pt x="493" y="346"/>
                  </a:moveTo>
                  <a:lnTo>
                    <a:pt x="455" y="352"/>
                  </a:lnTo>
                  <a:lnTo>
                    <a:pt x="419" y="367"/>
                  </a:lnTo>
                  <a:lnTo>
                    <a:pt x="388" y="390"/>
                  </a:lnTo>
                  <a:lnTo>
                    <a:pt x="366" y="421"/>
                  </a:lnTo>
                  <a:lnTo>
                    <a:pt x="350" y="455"/>
                  </a:lnTo>
                  <a:lnTo>
                    <a:pt x="345" y="495"/>
                  </a:lnTo>
                  <a:lnTo>
                    <a:pt x="345" y="4666"/>
                  </a:lnTo>
                  <a:lnTo>
                    <a:pt x="350" y="4705"/>
                  </a:lnTo>
                  <a:lnTo>
                    <a:pt x="366" y="4740"/>
                  </a:lnTo>
                  <a:lnTo>
                    <a:pt x="388" y="4770"/>
                  </a:lnTo>
                  <a:lnTo>
                    <a:pt x="419" y="4793"/>
                  </a:lnTo>
                  <a:lnTo>
                    <a:pt x="455" y="4808"/>
                  </a:lnTo>
                  <a:lnTo>
                    <a:pt x="493" y="4814"/>
                  </a:lnTo>
                  <a:lnTo>
                    <a:pt x="3402" y="4814"/>
                  </a:lnTo>
                  <a:lnTo>
                    <a:pt x="3442" y="4808"/>
                  </a:lnTo>
                  <a:lnTo>
                    <a:pt x="3478" y="4793"/>
                  </a:lnTo>
                  <a:lnTo>
                    <a:pt x="3506" y="4770"/>
                  </a:lnTo>
                  <a:lnTo>
                    <a:pt x="3531" y="4740"/>
                  </a:lnTo>
                  <a:lnTo>
                    <a:pt x="3544" y="4705"/>
                  </a:lnTo>
                  <a:lnTo>
                    <a:pt x="3550" y="4666"/>
                  </a:lnTo>
                  <a:lnTo>
                    <a:pt x="3550" y="495"/>
                  </a:lnTo>
                  <a:lnTo>
                    <a:pt x="3544" y="455"/>
                  </a:lnTo>
                  <a:lnTo>
                    <a:pt x="3531" y="421"/>
                  </a:lnTo>
                  <a:lnTo>
                    <a:pt x="3506" y="390"/>
                  </a:lnTo>
                  <a:lnTo>
                    <a:pt x="3478" y="367"/>
                  </a:lnTo>
                  <a:lnTo>
                    <a:pt x="3442" y="352"/>
                  </a:lnTo>
                  <a:lnTo>
                    <a:pt x="3402" y="346"/>
                  </a:lnTo>
                  <a:lnTo>
                    <a:pt x="493" y="346"/>
                  </a:lnTo>
                  <a:close/>
                  <a:moveTo>
                    <a:pt x="495" y="0"/>
                  </a:moveTo>
                  <a:lnTo>
                    <a:pt x="3404" y="0"/>
                  </a:lnTo>
                  <a:lnTo>
                    <a:pt x="3476" y="6"/>
                  </a:lnTo>
                  <a:lnTo>
                    <a:pt x="3546" y="21"/>
                  </a:lnTo>
                  <a:lnTo>
                    <a:pt x="3611" y="46"/>
                  </a:lnTo>
                  <a:lnTo>
                    <a:pt x="3672" y="80"/>
                  </a:lnTo>
                  <a:lnTo>
                    <a:pt x="3727" y="122"/>
                  </a:lnTo>
                  <a:lnTo>
                    <a:pt x="3775" y="172"/>
                  </a:lnTo>
                  <a:lnTo>
                    <a:pt x="3816" y="227"/>
                  </a:lnTo>
                  <a:lnTo>
                    <a:pt x="3851" y="288"/>
                  </a:lnTo>
                  <a:lnTo>
                    <a:pt x="3875" y="352"/>
                  </a:lnTo>
                  <a:lnTo>
                    <a:pt x="3893" y="423"/>
                  </a:lnTo>
                  <a:lnTo>
                    <a:pt x="3898" y="495"/>
                  </a:lnTo>
                  <a:lnTo>
                    <a:pt x="3898" y="4667"/>
                  </a:lnTo>
                  <a:lnTo>
                    <a:pt x="3893" y="4740"/>
                  </a:lnTo>
                  <a:lnTo>
                    <a:pt x="3877" y="4810"/>
                  </a:lnTo>
                  <a:lnTo>
                    <a:pt x="3853" y="4875"/>
                  </a:lnTo>
                  <a:lnTo>
                    <a:pt x="3818" y="4936"/>
                  </a:lnTo>
                  <a:lnTo>
                    <a:pt x="3777" y="4991"/>
                  </a:lnTo>
                  <a:lnTo>
                    <a:pt x="3727" y="5040"/>
                  </a:lnTo>
                  <a:lnTo>
                    <a:pt x="3672" y="5082"/>
                  </a:lnTo>
                  <a:lnTo>
                    <a:pt x="3611" y="5114"/>
                  </a:lnTo>
                  <a:lnTo>
                    <a:pt x="3546" y="5141"/>
                  </a:lnTo>
                  <a:lnTo>
                    <a:pt x="3476" y="5156"/>
                  </a:lnTo>
                  <a:lnTo>
                    <a:pt x="3404" y="5162"/>
                  </a:lnTo>
                  <a:lnTo>
                    <a:pt x="495" y="5162"/>
                  </a:lnTo>
                  <a:lnTo>
                    <a:pt x="423" y="5156"/>
                  </a:lnTo>
                  <a:lnTo>
                    <a:pt x="352" y="5141"/>
                  </a:lnTo>
                  <a:lnTo>
                    <a:pt x="286" y="5114"/>
                  </a:lnTo>
                  <a:lnTo>
                    <a:pt x="227" y="5082"/>
                  </a:lnTo>
                  <a:lnTo>
                    <a:pt x="172" y="5040"/>
                  </a:lnTo>
                  <a:lnTo>
                    <a:pt x="122" y="4991"/>
                  </a:lnTo>
                  <a:lnTo>
                    <a:pt x="80" y="4936"/>
                  </a:lnTo>
                  <a:lnTo>
                    <a:pt x="46" y="4875"/>
                  </a:lnTo>
                  <a:lnTo>
                    <a:pt x="21" y="4810"/>
                  </a:lnTo>
                  <a:lnTo>
                    <a:pt x="6" y="4740"/>
                  </a:lnTo>
                  <a:lnTo>
                    <a:pt x="0" y="4667"/>
                  </a:lnTo>
                  <a:lnTo>
                    <a:pt x="0" y="495"/>
                  </a:lnTo>
                  <a:lnTo>
                    <a:pt x="6" y="423"/>
                  </a:lnTo>
                  <a:lnTo>
                    <a:pt x="21" y="352"/>
                  </a:lnTo>
                  <a:lnTo>
                    <a:pt x="46" y="288"/>
                  </a:lnTo>
                  <a:lnTo>
                    <a:pt x="80" y="227"/>
                  </a:lnTo>
                  <a:lnTo>
                    <a:pt x="122" y="172"/>
                  </a:lnTo>
                  <a:lnTo>
                    <a:pt x="172" y="122"/>
                  </a:lnTo>
                  <a:lnTo>
                    <a:pt x="227" y="80"/>
                  </a:lnTo>
                  <a:lnTo>
                    <a:pt x="286" y="46"/>
                  </a:lnTo>
                  <a:lnTo>
                    <a:pt x="352" y="21"/>
                  </a:lnTo>
                  <a:lnTo>
                    <a:pt x="423" y="6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138"/>
            <p:cNvSpPr>
              <a:spLocks/>
            </p:cNvSpPr>
            <p:nvPr/>
          </p:nvSpPr>
          <p:spPr bwMode="auto">
            <a:xfrm>
              <a:off x="6556376" y="1004888"/>
              <a:ext cx="3092450" cy="4095750"/>
            </a:xfrm>
            <a:custGeom>
              <a:avLst/>
              <a:gdLst>
                <a:gd name="T0" fmla="*/ 3402 w 3896"/>
                <a:gd name="T1" fmla="*/ 0 h 5159"/>
                <a:gd name="T2" fmla="*/ 3544 w 3896"/>
                <a:gd name="T3" fmla="*/ 21 h 5159"/>
                <a:gd name="T4" fmla="*/ 3672 w 3896"/>
                <a:gd name="T5" fmla="*/ 80 h 5159"/>
                <a:gd name="T6" fmla="*/ 3776 w 3896"/>
                <a:gd name="T7" fmla="*/ 169 h 5159"/>
                <a:gd name="T8" fmla="*/ 3851 w 3896"/>
                <a:gd name="T9" fmla="*/ 285 h 5159"/>
                <a:gd name="T10" fmla="*/ 3891 w 3896"/>
                <a:gd name="T11" fmla="*/ 422 h 5159"/>
                <a:gd name="T12" fmla="*/ 3896 w 3896"/>
                <a:gd name="T13" fmla="*/ 4665 h 5159"/>
                <a:gd name="T14" fmla="*/ 3875 w 3896"/>
                <a:gd name="T15" fmla="*/ 4810 h 5159"/>
                <a:gd name="T16" fmla="*/ 3816 w 3896"/>
                <a:gd name="T17" fmla="*/ 4935 h 5159"/>
                <a:gd name="T18" fmla="*/ 3727 w 3896"/>
                <a:gd name="T19" fmla="*/ 5040 h 5159"/>
                <a:gd name="T20" fmla="*/ 3611 w 3896"/>
                <a:gd name="T21" fmla="*/ 5114 h 5159"/>
                <a:gd name="T22" fmla="*/ 3476 w 3896"/>
                <a:gd name="T23" fmla="*/ 5156 h 5159"/>
                <a:gd name="T24" fmla="*/ 3362 w 3896"/>
                <a:gd name="T25" fmla="*/ 5156 h 5159"/>
                <a:gd name="T26" fmla="*/ 3293 w 3896"/>
                <a:gd name="T27" fmla="*/ 5123 h 5159"/>
                <a:gd name="T28" fmla="*/ 3248 w 3896"/>
                <a:gd name="T29" fmla="*/ 5064 h 5159"/>
                <a:gd name="T30" fmla="*/ 3229 w 3896"/>
                <a:gd name="T31" fmla="*/ 4988 h 5159"/>
                <a:gd name="T32" fmla="*/ 3248 w 3896"/>
                <a:gd name="T33" fmla="*/ 4910 h 5159"/>
                <a:gd name="T34" fmla="*/ 3293 w 3896"/>
                <a:gd name="T35" fmla="*/ 4851 h 5159"/>
                <a:gd name="T36" fmla="*/ 3362 w 3896"/>
                <a:gd name="T37" fmla="*/ 4819 h 5159"/>
                <a:gd name="T38" fmla="*/ 3442 w 3896"/>
                <a:gd name="T39" fmla="*/ 4810 h 5159"/>
                <a:gd name="T40" fmla="*/ 3508 w 3896"/>
                <a:gd name="T41" fmla="*/ 4771 h 5159"/>
                <a:gd name="T42" fmla="*/ 3546 w 3896"/>
                <a:gd name="T43" fmla="*/ 4705 h 5159"/>
                <a:gd name="T44" fmla="*/ 3550 w 3896"/>
                <a:gd name="T45" fmla="*/ 494 h 5159"/>
                <a:gd name="T46" fmla="*/ 3531 w 3896"/>
                <a:gd name="T47" fmla="*/ 420 h 5159"/>
                <a:gd name="T48" fmla="*/ 3478 w 3896"/>
                <a:gd name="T49" fmla="*/ 367 h 5159"/>
                <a:gd name="T50" fmla="*/ 3402 w 3896"/>
                <a:gd name="T51" fmla="*/ 346 h 5159"/>
                <a:gd name="T52" fmla="*/ 455 w 3896"/>
                <a:gd name="T53" fmla="*/ 352 h 5159"/>
                <a:gd name="T54" fmla="*/ 388 w 3896"/>
                <a:gd name="T55" fmla="*/ 390 h 5159"/>
                <a:gd name="T56" fmla="*/ 350 w 3896"/>
                <a:gd name="T57" fmla="*/ 454 h 5159"/>
                <a:gd name="T58" fmla="*/ 341 w 3896"/>
                <a:gd name="T59" fmla="*/ 534 h 5159"/>
                <a:gd name="T60" fmla="*/ 308 w 3896"/>
                <a:gd name="T61" fmla="*/ 603 h 5159"/>
                <a:gd name="T62" fmla="*/ 249 w 3896"/>
                <a:gd name="T63" fmla="*/ 650 h 5159"/>
                <a:gd name="T64" fmla="*/ 173 w 3896"/>
                <a:gd name="T65" fmla="*/ 667 h 5159"/>
                <a:gd name="T66" fmla="*/ 95 w 3896"/>
                <a:gd name="T67" fmla="*/ 650 h 5159"/>
                <a:gd name="T68" fmla="*/ 38 w 3896"/>
                <a:gd name="T69" fmla="*/ 603 h 5159"/>
                <a:gd name="T70" fmla="*/ 4 w 3896"/>
                <a:gd name="T71" fmla="*/ 534 h 5159"/>
                <a:gd name="T72" fmla="*/ 4 w 3896"/>
                <a:gd name="T73" fmla="*/ 422 h 5159"/>
                <a:gd name="T74" fmla="*/ 46 w 3896"/>
                <a:gd name="T75" fmla="*/ 285 h 5159"/>
                <a:gd name="T76" fmla="*/ 120 w 3896"/>
                <a:gd name="T77" fmla="*/ 169 h 5159"/>
                <a:gd name="T78" fmla="*/ 225 w 3896"/>
                <a:gd name="T79" fmla="*/ 80 h 5159"/>
                <a:gd name="T80" fmla="*/ 352 w 3896"/>
                <a:gd name="T81" fmla="*/ 21 h 5159"/>
                <a:gd name="T82" fmla="*/ 495 w 3896"/>
                <a:gd name="T83" fmla="*/ 0 h 5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96" h="5159">
                  <a:moveTo>
                    <a:pt x="495" y="0"/>
                  </a:moveTo>
                  <a:lnTo>
                    <a:pt x="3402" y="0"/>
                  </a:lnTo>
                  <a:lnTo>
                    <a:pt x="3476" y="6"/>
                  </a:lnTo>
                  <a:lnTo>
                    <a:pt x="3544" y="21"/>
                  </a:lnTo>
                  <a:lnTo>
                    <a:pt x="3611" y="45"/>
                  </a:lnTo>
                  <a:lnTo>
                    <a:pt x="3672" y="80"/>
                  </a:lnTo>
                  <a:lnTo>
                    <a:pt x="3727" y="122"/>
                  </a:lnTo>
                  <a:lnTo>
                    <a:pt x="3776" y="169"/>
                  </a:lnTo>
                  <a:lnTo>
                    <a:pt x="3816" y="224"/>
                  </a:lnTo>
                  <a:lnTo>
                    <a:pt x="3851" y="285"/>
                  </a:lnTo>
                  <a:lnTo>
                    <a:pt x="3875" y="352"/>
                  </a:lnTo>
                  <a:lnTo>
                    <a:pt x="3891" y="422"/>
                  </a:lnTo>
                  <a:lnTo>
                    <a:pt x="3896" y="494"/>
                  </a:lnTo>
                  <a:lnTo>
                    <a:pt x="3896" y="4665"/>
                  </a:lnTo>
                  <a:lnTo>
                    <a:pt x="3891" y="4739"/>
                  </a:lnTo>
                  <a:lnTo>
                    <a:pt x="3875" y="4810"/>
                  </a:lnTo>
                  <a:lnTo>
                    <a:pt x="3851" y="4874"/>
                  </a:lnTo>
                  <a:lnTo>
                    <a:pt x="3816" y="4935"/>
                  </a:lnTo>
                  <a:lnTo>
                    <a:pt x="3776" y="4990"/>
                  </a:lnTo>
                  <a:lnTo>
                    <a:pt x="3727" y="5040"/>
                  </a:lnTo>
                  <a:lnTo>
                    <a:pt x="3672" y="5081"/>
                  </a:lnTo>
                  <a:lnTo>
                    <a:pt x="3611" y="5114"/>
                  </a:lnTo>
                  <a:lnTo>
                    <a:pt x="3544" y="5139"/>
                  </a:lnTo>
                  <a:lnTo>
                    <a:pt x="3476" y="5156"/>
                  </a:lnTo>
                  <a:lnTo>
                    <a:pt x="3402" y="5159"/>
                  </a:lnTo>
                  <a:lnTo>
                    <a:pt x="3362" y="5156"/>
                  </a:lnTo>
                  <a:lnTo>
                    <a:pt x="3326" y="5142"/>
                  </a:lnTo>
                  <a:lnTo>
                    <a:pt x="3293" y="5123"/>
                  </a:lnTo>
                  <a:lnTo>
                    <a:pt x="3267" y="5097"/>
                  </a:lnTo>
                  <a:lnTo>
                    <a:pt x="3248" y="5064"/>
                  </a:lnTo>
                  <a:lnTo>
                    <a:pt x="3234" y="5026"/>
                  </a:lnTo>
                  <a:lnTo>
                    <a:pt x="3229" y="4988"/>
                  </a:lnTo>
                  <a:lnTo>
                    <a:pt x="3234" y="4948"/>
                  </a:lnTo>
                  <a:lnTo>
                    <a:pt x="3248" y="4910"/>
                  </a:lnTo>
                  <a:lnTo>
                    <a:pt x="3267" y="4880"/>
                  </a:lnTo>
                  <a:lnTo>
                    <a:pt x="3293" y="4851"/>
                  </a:lnTo>
                  <a:lnTo>
                    <a:pt x="3326" y="4832"/>
                  </a:lnTo>
                  <a:lnTo>
                    <a:pt x="3362" y="4819"/>
                  </a:lnTo>
                  <a:lnTo>
                    <a:pt x="3402" y="4815"/>
                  </a:lnTo>
                  <a:lnTo>
                    <a:pt x="3442" y="4810"/>
                  </a:lnTo>
                  <a:lnTo>
                    <a:pt x="3478" y="4794"/>
                  </a:lnTo>
                  <a:lnTo>
                    <a:pt x="3508" y="4771"/>
                  </a:lnTo>
                  <a:lnTo>
                    <a:pt x="3531" y="4741"/>
                  </a:lnTo>
                  <a:lnTo>
                    <a:pt x="3546" y="4705"/>
                  </a:lnTo>
                  <a:lnTo>
                    <a:pt x="3550" y="4665"/>
                  </a:lnTo>
                  <a:lnTo>
                    <a:pt x="3550" y="494"/>
                  </a:lnTo>
                  <a:lnTo>
                    <a:pt x="3546" y="454"/>
                  </a:lnTo>
                  <a:lnTo>
                    <a:pt x="3531" y="420"/>
                  </a:lnTo>
                  <a:lnTo>
                    <a:pt x="3508" y="390"/>
                  </a:lnTo>
                  <a:lnTo>
                    <a:pt x="3478" y="367"/>
                  </a:lnTo>
                  <a:lnTo>
                    <a:pt x="3442" y="352"/>
                  </a:lnTo>
                  <a:lnTo>
                    <a:pt x="3402" y="346"/>
                  </a:lnTo>
                  <a:lnTo>
                    <a:pt x="495" y="346"/>
                  </a:lnTo>
                  <a:lnTo>
                    <a:pt x="455" y="352"/>
                  </a:lnTo>
                  <a:lnTo>
                    <a:pt x="419" y="367"/>
                  </a:lnTo>
                  <a:lnTo>
                    <a:pt x="388" y="390"/>
                  </a:lnTo>
                  <a:lnTo>
                    <a:pt x="365" y="420"/>
                  </a:lnTo>
                  <a:lnTo>
                    <a:pt x="350" y="454"/>
                  </a:lnTo>
                  <a:lnTo>
                    <a:pt x="345" y="494"/>
                  </a:lnTo>
                  <a:lnTo>
                    <a:pt x="341" y="534"/>
                  </a:lnTo>
                  <a:lnTo>
                    <a:pt x="327" y="570"/>
                  </a:lnTo>
                  <a:lnTo>
                    <a:pt x="308" y="603"/>
                  </a:lnTo>
                  <a:lnTo>
                    <a:pt x="282" y="629"/>
                  </a:lnTo>
                  <a:lnTo>
                    <a:pt x="249" y="650"/>
                  </a:lnTo>
                  <a:lnTo>
                    <a:pt x="211" y="664"/>
                  </a:lnTo>
                  <a:lnTo>
                    <a:pt x="173" y="667"/>
                  </a:lnTo>
                  <a:lnTo>
                    <a:pt x="133" y="664"/>
                  </a:lnTo>
                  <a:lnTo>
                    <a:pt x="95" y="650"/>
                  </a:lnTo>
                  <a:lnTo>
                    <a:pt x="65" y="629"/>
                  </a:lnTo>
                  <a:lnTo>
                    <a:pt x="38" y="603"/>
                  </a:lnTo>
                  <a:lnTo>
                    <a:pt x="17" y="570"/>
                  </a:lnTo>
                  <a:lnTo>
                    <a:pt x="4" y="534"/>
                  </a:lnTo>
                  <a:lnTo>
                    <a:pt x="0" y="494"/>
                  </a:lnTo>
                  <a:lnTo>
                    <a:pt x="4" y="422"/>
                  </a:lnTo>
                  <a:lnTo>
                    <a:pt x="21" y="352"/>
                  </a:lnTo>
                  <a:lnTo>
                    <a:pt x="46" y="285"/>
                  </a:lnTo>
                  <a:lnTo>
                    <a:pt x="80" y="224"/>
                  </a:lnTo>
                  <a:lnTo>
                    <a:pt x="120" y="169"/>
                  </a:lnTo>
                  <a:lnTo>
                    <a:pt x="170" y="122"/>
                  </a:lnTo>
                  <a:lnTo>
                    <a:pt x="225" y="80"/>
                  </a:lnTo>
                  <a:lnTo>
                    <a:pt x="286" y="45"/>
                  </a:lnTo>
                  <a:lnTo>
                    <a:pt x="352" y="21"/>
                  </a:lnTo>
                  <a:lnTo>
                    <a:pt x="421" y="6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73" name="Freeform 73"/>
          <p:cNvSpPr>
            <a:spLocks noEditPoints="1"/>
          </p:cNvSpPr>
          <p:nvPr/>
        </p:nvSpPr>
        <p:spPr bwMode="auto">
          <a:xfrm>
            <a:off x="5417557" y="2017066"/>
            <a:ext cx="380290" cy="341323"/>
          </a:xfrm>
          <a:custGeom>
            <a:avLst/>
            <a:gdLst>
              <a:gd name="T0" fmla="*/ 352 w 6169"/>
              <a:gd name="T1" fmla="*/ 3773 h 5536"/>
              <a:gd name="T2" fmla="*/ 427 w 6169"/>
              <a:gd name="T3" fmla="*/ 3951 h 5536"/>
              <a:gd name="T4" fmla="*/ 571 w 6169"/>
              <a:gd name="T5" fmla="*/ 4074 h 5536"/>
              <a:gd name="T6" fmla="*/ 760 w 6169"/>
              <a:gd name="T7" fmla="*/ 4119 h 5536"/>
              <a:gd name="T8" fmla="*/ 5540 w 6169"/>
              <a:gd name="T9" fmla="*/ 4098 h 5536"/>
              <a:gd name="T10" fmla="*/ 5701 w 6169"/>
              <a:gd name="T11" fmla="*/ 3997 h 5536"/>
              <a:gd name="T12" fmla="*/ 5802 w 6169"/>
              <a:gd name="T13" fmla="*/ 3836 h 5536"/>
              <a:gd name="T14" fmla="*/ 5822 w 6169"/>
              <a:gd name="T15" fmla="*/ 3567 h 5536"/>
              <a:gd name="T16" fmla="*/ 693 w 6169"/>
              <a:gd name="T17" fmla="*/ 350 h 5536"/>
              <a:gd name="T18" fmla="*/ 515 w 6169"/>
              <a:gd name="T19" fmla="*/ 424 h 5536"/>
              <a:gd name="T20" fmla="*/ 391 w 6169"/>
              <a:gd name="T21" fmla="*/ 569 h 5536"/>
              <a:gd name="T22" fmla="*/ 346 w 6169"/>
              <a:gd name="T23" fmla="*/ 759 h 5536"/>
              <a:gd name="T24" fmla="*/ 5824 w 6169"/>
              <a:gd name="T25" fmla="*/ 759 h 5536"/>
              <a:gd name="T26" fmla="*/ 5777 w 6169"/>
              <a:gd name="T27" fmla="*/ 569 h 5536"/>
              <a:gd name="T28" fmla="*/ 5654 w 6169"/>
              <a:gd name="T29" fmla="*/ 424 h 5536"/>
              <a:gd name="T30" fmla="*/ 5476 w 6169"/>
              <a:gd name="T31" fmla="*/ 350 h 5536"/>
              <a:gd name="T32" fmla="*/ 760 w 6169"/>
              <a:gd name="T33" fmla="*/ 0 h 5536"/>
              <a:gd name="T34" fmla="*/ 5596 w 6169"/>
              <a:gd name="T35" fmla="*/ 22 h 5536"/>
              <a:gd name="T36" fmla="*/ 5843 w 6169"/>
              <a:gd name="T37" fmla="*/ 136 h 5536"/>
              <a:gd name="T38" fmla="*/ 6032 w 6169"/>
              <a:gd name="T39" fmla="*/ 325 h 5536"/>
              <a:gd name="T40" fmla="*/ 6144 w 6169"/>
              <a:gd name="T41" fmla="*/ 572 h 5536"/>
              <a:gd name="T42" fmla="*/ 6169 w 6169"/>
              <a:gd name="T43" fmla="*/ 3705 h 5536"/>
              <a:gd name="T44" fmla="*/ 6116 w 6169"/>
              <a:gd name="T45" fmla="*/ 3980 h 5536"/>
              <a:gd name="T46" fmla="*/ 5976 w 6169"/>
              <a:gd name="T47" fmla="*/ 4211 h 5536"/>
              <a:gd name="T48" fmla="*/ 5764 w 6169"/>
              <a:gd name="T49" fmla="*/ 4375 h 5536"/>
              <a:gd name="T50" fmla="*/ 5502 w 6169"/>
              <a:gd name="T51" fmla="*/ 4460 h 5536"/>
              <a:gd name="T52" fmla="*/ 3257 w 6169"/>
              <a:gd name="T53" fmla="*/ 5191 h 5536"/>
              <a:gd name="T54" fmla="*/ 4405 w 6169"/>
              <a:gd name="T55" fmla="*/ 5208 h 5536"/>
              <a:gd name="T56" fmla="*/ 4485 w 6169"/>
              <a:gd name="T57" fmla="*/ 5287 h 5536"/>
              <a:gd name="T58" fmla="*/ 4498 w 6169"/>
              <a:gd name="T59" fmla="*/ 5403 h 5536"/>
              <a:gd name="T60" fmla="*/ 4438 w 6169"/>
              <a:gd name="T61" fmla="*/ 5498 h 5536"/>
              <a:gd name="T62" fmla="*/ 4330 w 6169"/>
              <a:gd name="T63" fmla="*/ 5536 h 5536"/>
              <a:gd name="T64" fmla="*/ 1762 w 6169"/>
              <a:gd name="T65" fmla="*/ 5519 h 5536"/>
              <a:gd name="T66" fmla="*/ 1684 w 6169"/>
              <a:gd name="T67" fmla="*/ 5440 h 5536"/>
              <a:gd name="T68" fmla="*/ 1670 w 6169"/>
              <a:gd name="T69" fmla="*/ 5324 h 5536"/>
              <a:gd name="T70" fmla="*/ 1730 w 6169"/>
              <a:gd name="T71" fmla="*/ 5229 h 5536"/>
              <a:gd name="T72" fmla="*/ 1839 w 6169"/>
              <a:gd name="T73" fmla="*/ 5191 h 5536"/>
              <a:gd name="T74" fmla="*/ 760 w 6169"/>
              <a:gd name="T75" fmla="*/ 4465 h 5536"/>
              <a:gd name="T76" fmla="*/ 485 w 6169"/>
              <a:gd name="T77" fmla="*/ 4415 h 5536"/>
              <a:gd name="T78" fmla="*/ 255 w 6169"/>
              <a:gd name="T79" fmla="*/ 4272 h 5536"/>
              <a:gd name="T80" fmla="*/ 90 w 6169"/>
              <a:gd name="T81" fmla="*/ 4061 h 5536"/>
              <a:gd name="T82" fmla="*/ 6 w 6169"/>
              <a:gd name="T83" fmla="*/ 3801 h 5536"/>
              <a:gd name="T84" fmla="*/ 6 w 6169"/>
              <a:gd name="T85" fmla="*/ 664 h 5536"/>
              <a:gd name="T86" fmla="*/ 90 w 6169"/>
              <a:gd name="T87" fmla="*/ 402 h 5536"/>
              <a:gd name="T88" fmla="*/ 257 w 6169"/>
              <a:gd name="T89" fmla="*/ 190 h 5536"/>
              <a:gd name="T90" fmla="*/ 487 w 6169"/>
              <a:gd name="T91" fmla="*/ 50 h 5536"/>
              <a:gd name="T92" fmla="*/ 760 w 6169"/>
              <a:gd name="T93" fmla="*/ 0 h 5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69" h="5536">
                <a:moveTo>
                  <a:pt x="346" y="3567"/>
                </a:moveTo>
                <a:lnTo>
                  <a:pt x="346" y="3705"/>
                </a:lnTo>
                <a:lnTo>
                  <a:pt x="352" y="3773"/>
                </a:lnTo>
                <a:lnTo>
                  <a:pt x="367" y="3836"/>
                </a:lnTo>
                <a:lnTo>
                  <a:pt x="393" y="3896"/>
                </a:lnTo>
                <a:lnTo>
                  <a:pt x="427" y="3951"/>
                </a:lnTo>
                <a:lnTo>
                  <a:pt x="468" y="3997"/>
                </a:lnTo>
                <a:lnTo>
                  <a:pt x="517" y="4040"/>
                </a:lnTo>
                <a:lnTo>
                  <a:pt x="571" y="4074"/>
                </a:lnTo>
                <a:lnTo>
                  <a:pt x="629" y="4098"/>
                </a:lnTo>
                <a:lnTo>
                  <a:pt x="693" y="4113"/>
                </a:lnTo>
                <a:lnTo>
                  <a:pt x="760" y="4119"/>
                </a:lnTo>
                <a:lnTo>
                  <a:pt x="5408" y="4119"/>
                </a:lnTo>
                <a:lnTo>
                  <a:pt x="5476" y="4113"/>
                </a:lnTo>
                <a:lnTo>
                  <a:pt x="5540" y="4098"/>
                </a:lnTo>
                <a:lnTo>
                  <a:pt x="5598" y="4072"/>
                </a:lnTo>
                <a:lnTo>
                  <a:pt x="5652" y="4038"/>
                </a:lnTo>
                <a:lnTo>
                  <a:pt x="5701" y="3997"/>
                </a:lnTo>
                <a:lnTo>
                  <a:pt x="5742" y="3949"/>
                </a:lnTo>
                <a:lnTo>
                  <a:pt x="5775" y="3894"/>
                </a:lnTo>
                <a:lnTo>
                  <a:pt x="5802" y="3836"/>
                </a:lnTo>
                <a:lnTo>
                  <a:pt x="5817" y="3773"/>
                </a:lnTo>
                <a:lnTo>
                  <a:pt x="5822" y="3705"/>
                </a:lnTo>
                <a:lnTo>
                  <a:pt x="5822" y="3567"/>
                </a:lnTo>
                <a:lnTo>
                  <a:pt x="346" y="3567"/>
                </a:lnTo>
                <a:close/>
                <a:moveTo>
                  <a:pt x="760" y="344"/>
                </a:moveTo>
                <a:lnTo>
                  <a:pt x="693" y="350"/>
                </a:lnTo>
                <a:lnTo>
                  <a:pt x="629" y="366"/>
                </a:lnTo>
                <a:lnTo>
                  <a:pt x="569" y="391"/>
                </a:lnTo>
                <a:lnTo>
                  <a:pt x="515" y="424"/>
                </a:lnTo>
                <a:lnTo>
                  <a:pt x="468" y="466"/>
                </a:lnTo>
                <a:lnTo>
                  <a:pt x="425" y="514"/>
                </a:lnTo>
                <a:lnTo>
                  <a:pt x="391" y="569"/>
                </a:lnTo>
                <a:lnTo>
                  <a:pt x="367" y="628"/>
                </a:lnTo>
                <a:lnTo>
                  <a:pt x="352" y="692"/>
                </a:lnTo>
                <a:lnTo>
                  <a:pt x="346" y="759"/>
                </a:lnTo>
                <a:lnTo>
                  <a:pt x="346" y="3221"/>
                </a:lnTo>
                <a:lnTo>
                  <a:pt x="5824" y="3221"/>
                </a:lnTo>
                <a:lnTo>
                  <a:pt x="5824" y="759"/>
                </a:lnTo>
                <a:lnTo>
                  <a:pt x="5819" y="692"/>
                </a:lnTo>
                <a:lnTo>
                  <a:pt x="5804" y="628"/>
                </a:lnTo>
                <a:lnTo>
                  <a:pt x="5777" y="569"/>
                </a:lnTo>
                <a:lnTo>
                  <a:pt x="5744" y="514"/>
                </a:lnTo>
                <a:lnTo>
                  <a:pt x="5702" y="466"/>
                </a:lnTo>
                <a:lnTo>
                  <a:pt x="5654" y="424"/>
                </a:lnTo>
                <a:lnTo>
                  <a:pt x="5599" y="391"/>
                </a:lnTo>
                <a:lnTo>
                  <a:pt x="5540" y="366"/>
                </a:lnTo>
                <a:lnTo>
                  <a:pt x="5476" y="350"/>
                </a:lnTo>
                <a:lnTo>
                  <a:pt x="5408" y="344"/>
                </a:lnTo>
                <a:lnTo>
                  <a:pt x="760" y="344"/>
                </a:lnTo>
                <a:close/>
                <a:moveTo>
                  <a:pt x="760" y="0"/>
                </a:moveTo>
                <a:lnTo>
                  <a:pt x="5408" y="0"/>
                </a:lnTo>
                <a:lnTo>
                  <a:pt x="5504" y="5"/>
                </a:lnTo>
                <a:lnTo>
                  <a:pt x="5596" y="22"/>
                </a:lnTo>
                <a:lnTo>
                  <a:pt x="5682" y="50"/>
                </a:lnTo>
                <a:lnTo>
                  <a:pt x="5766" y="88"/>
                </a:lnTo>
                <a:lnTo>
                  <a:pt x="5843" y="136"/>
                </a:lnTo>
                <a:lnTo>
                  <a:pt x="5912" y="190"/>
                </a:lnTo>
                <a:lnTo>
                  <a:pt x="5976" y="254"/>
                </a:lnTo>
                <a:lnTo>
                  <a:pt x="6032" y="325"/>
                </a:lnTo>
                <a:lnTo>
                  <a:pt x="6079" y="402"/>
                </a:lnTo>
                <a:lnTo>
                  <a:pt x="6118" y="484"/>
                </a:lnTo>
                <a:lnTo>
                  <a:pt x="6144" y="572"/>
                </a:lnTo>
                <a:lnTo>
                  <a:pt x="6163" y="664"/>
                </a:lnTo>
                <a:lnTo>
                  <a:pt x="6169" y="759"/>
                </a:lnTo>
                <a:lnTo>
                  <a:pt x="6169" y="3705"/>
                </a:lnTo>
                <a:lnTo>
                  <a:pt x="6163" y="3801"/>
                </a:lnTo>
                <a:lnTo>
                  <a:pt x="6144" y="3893"/>
                </a:lnTo>
                <a:lnTo>
                  <a:pt x="6116" y="3980"/>
                </a:lnTo>
                <a:lnTo>
                  <a:pt x="6079" y="4063"/>
                </a:lnTo>
                <a:lnTo>
                  <a:pt x="6032" y="4140"/>
                </a:lnTo>
                <a:lnTo>
                  <a:pt x="5976" y="4211"/>
                </a:lnTo>
                <a:lnTo>
                  <a:pt x="5912" y="4272"/>
                </a:lnTo>
                <a:lnTo>
                  <a:pt x="5841" y="4329"/>
                </a:lnTo>
                <a:lnTo>
                  <a:pt x="5764" y="4375"/>
                </a:lnTo>
                <a:lnTo>
                  <a:pt x="5682" y="4415"/>
                </a:lnTo>
                <a:lnTo>
                  <a:pt x="5594" y="4443"/>
                </a:lnTo>
                <a:lnTo>
                  <a:pt x="5502" y="4460"/>
                </a:lnTo>
                <a:lnTo>
                  <a:pt x="5408" y="4465"/>
                </a:lnTo>
                <a:lnTo>
                  <a:pt x="3257" y="4465"/>
                </a:lnTo>
                <a:lnTo>
                  <a:pt x="3257" y="5191"/>
                </a:lnTo>
                <a:lnTo>
                  <a:pt x="4330" y="5191"/>
                </a:lnTo>
                <a:lnTo>
                  <a:pt x="4369" y="5195"/>
                </a:lnTo>
                <a:lnTo>
                  <a:pt x="4405" y="5208"/>
                </a:lnTo>
                <a:lnTo>
                  <a:pt x="4438" y="5229"/>
                </a:lnTo>
                <a:lnTo>
                  <a:pt x="4465" y="5255"/>
                </a:lnTo>
                <a:lnTo>
                  <a:pt x="4485" y="5287"/>
                </a:lnTo>
                <a:lnTo>
                  <a:pt x="4498" y="5324"/>
                </a:lnTo>
                <a:lnTo>
                  <a:pt x="4502" y="5364"/>
                </a:lnTo>
                <a:lnTo>
                  <a:pt x="4498" y="5403"/>
                </a:lnTo>
                <a:lnTo>
                  <a:pt x="4485" y="5440"/>
                </a:lnTo>
                <a:lnTo>
                  <a:pt x="4465" y="5472"/>
                </a:lnTo>
                <a:lnTo>
                  <a:pt x="4438" y="5498"/>
                </a:lnTo>
                <a:lnTo>
                  <a:pt x="4405" y="5519"/>
                </a:lnTo>
                <a:lnTo>
                  <a:pt x="4369" y="5532"/>
                </a:lnTo>
                <a:lnTo>
                  <a:pt x="4330" y="5536"/>
                </a:lnTo>
                <a:lnTo>
                  <a:pt x="1839" y="5536"/>
                </a:lnTo>
                <a:lnTo>
                  <a:pt x="1800" y="5532"/>
                </a:lnTo>
                <a:lnTo>
                  <a:pt x="1762" y="5519"/>
                </a:lnTo>
                <a:lnTo>
                  <a:pt x="1730" y="5498"/>
                </a:lnTo>
                <a:lnTo>
                  <a:pt x="1704" y="5472"/>
                </a:lnTo>
                <a:lnTo>
                  <a:pt x="1684" y="5440"/>
                </a:lnTo>
                <a:lnTo>
                  <a:pt x="1670" y="5403"/>
                </a:lnTo>
                <a:lnTo>
                  <a:pt x="1667" y="5364"/>
                </a:lnTo>
                <a:lnTo>
                  <a:pt x="1670" y="5324"/>
                </a:lnTo>
                <a:lnTo>
                  <a:pt x="1684" y="5287"/>
                </a:lnTo>
                <a:lnTo>
                  <a:pt x="1704" y="5255"/>
                </a:lnTo>
                <a:lnTo>
                  <a:pt x="1730" y="5229"/>
                </a:lnTo>
                <a:lnTo>
                  <a:pt x="1762" y="5208"/>
                </a:lnTo>
                <a:lnTo>
                  <a:pt x="1800" y="5195"/>
                </a:lnTo>
                <a:lnTo>
                  <a:pt x="1839" y="5191"/>
                </a:lnTo>
                <a:lnTo>
                  <a:pt x="2912" y="5191"/>
                </a:lnTo>
                <a:lnTo>
                  <a:pt x="2912" y="4465"/>
                </a:lnTo>
                <a:lnTo>
                  <a:pt x="760" y="4465"/>
                </a:lnTo>
                <a:lnTo>
                  <a:pt x="665" y="4460"/>
                </a:lnTo>
                <a:lnTo>
                  <a:pt x="573" y="4443"/>
                </a:lnTo>
                <a:lnTo>
                  <a:pt x="485" y="4415"/>
                </a:lnTo>
                <a:lnTo>
                  <a:pt x="403" y="4375"/>
                </a:lnTo>
                <a:lnTo>
                  <a:pt x="326" y="4329"/>
                </a:lnTo>
                <a:lnTo>
                  <a:pt x="255" y="4272"/>
                </a:lnTo>
                <a:lnTo>
                  <a:pt x="193" y="4209"/>
                </a:lnTo>
                <a:lnTo>
                  <a:pt x="137" y="4140"/>
                </a:lnTo>
                <a:lnTo>
                  <a:pt x="90" y="4061"/>
                </a:lnTo>
                <a:lnTo>
                  <a:pt x="51" y="3979"/>
                </a:lnTo>
                <a:lnTo>
                  <a:pt x="22" y="3893"/>
                </a:lnTo>
                <a:lnTo>
                  <a:pt x="6" y="3801"/>
                </a:lnTo>
                <a:lnTo>
                  <a:pt x="0" y="3705"/>
                </a:lnTo>
                <a:lnTo>
                  <a:pt x="0" y="759"/>
                </a:lnTo>
                <a:lnTo>
                  <a:pt x="6" y="664"/>
                </a:lnTo>
                <a:lnTo>
                  <a:pt x="22" y="572"/>
                </a:lnTo>
                <a:lnTo>
                  <a:pt x="51" y="484"/>
                </a:lnTo>
                <a:lnTo>
                  <a:pt x="90" y="402"/>
                </a:lnTo>
                <a:lnTo>
                  <a:pt x="137" y="325"/>
                </a:lnTo>
                <a:lnTo>
                  <a:pt x="193" y="254"/>
                </a:lnTo>
                <a:lnTo>
                  <a:pt x="257" y="190"/>
                </a:lnTo>
                <a:lnTo>
                  <a:pt x="326" y="136"/>
                </a:lnTo>
                <a:lnTo>
                  <a:pt x="405" y="88"/>
                </a:lnTo>
                <a:lnTo>
                  <a:pt x="487" y="50"/>
                </a:lnTo>
                <a:lnTo>
                  <a:pt x="573" y="22"/>
                </a:lnTo>
                <a:lnTo>
                  <a:pt x="665" y="5"/>
                </a:lnTo>
                <a:lnTo>
                  <a:pt x="76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74" name="Group 373"/>
          <p:cNvGrpSpPr/>
          <p:nvPr/>
        </p:nvGrpSpPr>
        <p:grpSpPr>
          <a:xfrm>
            <a:off x="5420311" y="4276577"/>
            <a:ext cx="374782" cy="285479"/>
            <a:chOff x="3646488" y="1522413"/>
            <a:chExt cx="4910138" cy="3740150"/>
          </a:xfrm>
          <a:solidFill>
            <a:schemeClr val="bg1">
              <a:lumMod val="65000"/>
            </a:schemeClr>
          </a:solidFill>
        </p:grpSpPr>
        <p:sp>
          <p:nvSpPr>
            <p:cNvPr id="375" name="Freeform 47"/>
            <p:cNvSpPr>
              <a:spLocks noEditPoints="1"/>
            </p:cNvSpPr>
            <p:nvPr/>
          </p:nvSpPr>
          <p:spPr bwMode="auto">
            <a:xfrm>
              <a:off x="3646488" y="1522413"/>
              <a:ext cx="4910138" cy="3740150"/>
            </a:xfrm>
            <a:custGeom>
              <a:avLst/>
              <a:gdLst>
                <a:gd name="T0" fmla="*/ 691 w 6186"/>
                <a:gd name="T1" fmla="*/ 352 h 4712"/>
                <a:gd name="T2" fmla="*/ 569 w 6186"/>
                <a:gd name="T3" fmla="*/ 393 h 4712"/>
                <a:gd name="T4" fmla="*/ 465 w 6186"/>
                <a:gd name="T5" fmla="*/ 468 h 4712"/>
                <a:gd name="T6" fmla="*/ 392 w 6186"/>
                <a:gd name="T7" fmla="*/ 569 h 4712"/>
                <a:gd name="T8" fmla="*/ 351 w 6186"/>
                <a:gd name="T9" fmla="*/ 691 h 4712"/>
                <a:gd name="T10" fmla="*/ 345 w 6186"/>
                <a:gd name="T11" fmla="*/ 3955 h 4712"/>
                <a:gd name="T12" fmla="*/ 366 w 6186"/>
                <a:gd name="T13" fmla="*/ 4085 h 4712"/>
                <a:gd name="T14" fmla="*/ 426 w 6186"/>
                <a:gd name="T15" fmla="*/ 4198 h 4712"/>
                <a:gd name="T16" fmla="*/ 514 w 6186"/>
                <a:gd name="T17" fmla="*/ 4286 h 4712"/>
                <a:gd name="T18" fmla="*/ 627 w 6186"/>
                <a:gd name="T19" fmla="*/ 4344 h 4712"/>
                <a:gd name="T20" fmla="*/ 756 w 6186"/>
                <a:gd name="T21" fmla="*/ 4367 h 4712"/>
                <a:gd name="T22" fmla="*/ 5498 w 6186"/>
                <a:gd name="T23" fmla="*/ 4361 h 4712"/>
                <a:gd name="T24" fmla="*/ 5620 w 6186"/>
                <a:gd name="T25" fmla="*/ 4320 h 4712"/>
                <a:gd name="T26" fmla="*/ 5721 w 6186"/>
                <a:gd name="T27" fmla="*/ 4245 h 4712"/>
                <a:gd name="T28" fmla="*/ 5796 w 6186"/>
                <a:gd name="T29" fmla="*/ 4143 h 4712"/>
                <a:gd name="T30" fmla="*/ 5837 w 6186"/>
                <a:gd name="T31" fmla="*/ 4021 h 4712"/>
                <a:gd name="T32" fmla="*/ 5841 w 6186"/>
                <a:gd name="T33" fmla="*/ 3955 h 4712"/>
                <a:gd name="T34" fmla="*/ 5835 w 6186"/>
                <a:gd name="T35" fmla="*/ 691 h 4712"/>
                <a:gd name="T36" fmla="*/ 5794 w 6186"/>
                <a:gd name="T37" fmla="*/ 569 h 4712"/>
                <a:gd name="T38" fmla="*/ 5721 w 6186"/>
                <a:gd name="T39" fmla="*/ 468 h 4712"/>
                <a:gd name="T40" fmla="*/ 5618 w 6186"/>
                <a:gd name="T41" fmla="*/ 393 h 4712"/>
                <a:gd name="T42" fmla="*/ 5496 w 6186"/>
                <a:gd name="T43" fmla="*/ 352 h 4712"/>
                <a:gd name="T44" fmla="*/ 756 w 6186"/>
                <a:gd name="T45" fmla="*/ 348 h 4712"/>
                <a:gd name="T46" fmla="*/ 5430 w 6186"/>
                <a:gd name="T47" fmla="*/ 0 h 4712"/>
                <a:gd name="T48" fmla="*/ 5618 w 6186"/>
                <a:gd name="T49" fmla="*/ 23 h 4712"/>
                <a:gd name="T50" fmla="*/ 5787 w 6186"/>
                <a:gd name="T51" fmla="*/ 89 h 4712"/>
                <a:gd name="T52" fmla="*/ 5933 w 6186"/>
                <a:gd name="T53" fmla="*/ 192 h 4712"/>
                <a:gd name="T54" fmla="*/ 6051 w 6186"/>
                <a:gd name="T55" fmla="*/ 325 h 4712"/>
                <a:gd name="T56" fmla="*/ 6136 w 6186"/>
                <a:gd name="T57" fmla="*/ 485 h 4712"/>
                <a:gd name="T58" fmla="*/ 6181 w 6186"/>
                <a:gd name="T59" fmla="*/ 663 h 4712"/>
                <a:gd name="T60" fmla="*/ 6186 w 6186"/>
                <a:gd name="T61" fmla="*/ 3955 h 4712"/>
                <a:gd name="T62" fmla="*/ 6164 w 6186"/>
                <a:gd name="T63" fmla="*/ 4141 h 4712"/>
                <a:gd name="T64" fmla="*/ 6098 w 6186"/>
                <a:gd name="T65" fmla="*/ 4310 h 4712"/>
                <a:gd name="T66" fmla="*/ 5995 w 6186"/>
                <a:gd name="T67" fmla="*/ 4457 h 4712"/>
                <a:gd name="T68" fmla="*/ 5862 w 6186"/>
                <a:gd name="T69" fmla="*/ 4575 h 4712"/>
                <a:gd name="T70" fmla="*/ 5702 w 6186"/>
                <a:gd name="T71" fmla="*/ 4662 h 4712"/>
                <a:gd name="T72" fmla="*/ 5524 w 6186"/>
                <a:gd name="T73" fmla="*/ 4707 h 4712"/>
                <a:gd name="T74" fmla="*/ 756 w 6186"/>
                <a:gd name="T75" fmla="*/ 4712 h 4712"/>
                <a:gd name="T76" fmla="*/ 570 w 6186"/>
                <a:gd name="T77" fmla="*/ 4688 h 4712"/>
                <a:gd name="T78" fmla="*/ 402 w 6186"/>
                <a:gd name="T79" fmla="*/ 4622 h 4712"/>
                <a:gd name="T80" fmla="*/ 255 w 6186"/>
                <a:gd name="T81" fmla="*/ 4521 h 4712"/>
                <a:gd name="T82" fmla="*/ 135 w 6186"/>
                <a:gd name="T83" fmla="*/ 4387 h 4712"/>
                <a:gd name="T84" fmla="*/ 51 w 6186"/>
                <a:gd name="T85" fmla="*/ 4228 h 4712"/>
                <a:gd name="T86" fmla="*/ 6 w 6186"/>
                <a:gd name="T87" fmla="*/ 4049 h 4712"/>
                <a:gd name="T88" fmla="*/ 0 w 6186"/>
                <a:gd name="T89" fmla="*/ 757 h 4712"/>
                <a:gd name="T90" fmla="*/ 23 w 6186"/>
                <a:gd name="T91" fmla="*/ 571 h 4712"/>
                <a:gd name="T92" fmla="*/ 88 w 6186"/>
                <a:gd name="T93" fmla="*/ 402 h 4712"/>
                <a:gd name="T94" fmla="*/ 191 w 6186"/>
                <a:gd name="T95" fmla="*/ 254 h 4712"/>
                <a:gd name="T96" fmla="*/ 325 w 6186"/>
                <a:gd name="T97" fmla="*/ 136 h 4712"/>
                <a:gd name="T98" fmla="*/ 484 w 6186"/>
                <a:gd name="T99" fmla="*/ 51 h 4712"/>
                <a:gd name="T100" fmla="*/ 662 w 6186"/>
                <a:gd name="T101" fmla="*/ 6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86" h="4712">
                  <a:moveTo>
                    <a:pt x="756" y="348"/>
                  </a:moveTo>
                  <a:lnTo>
                    <a:pt x="691" y="352"/>
                  </a:lnTo>
                  <a:lnTo>
                    <a:pt x="627" y="368"/>
                  </a:lnTo>
                  <a:lnTo>
                    <a:pt x="569" y="393"/>
                  </a:lnTo>
                  <a:lnTo>
                    <a:pt x="514" y="427"/>
                  </a:lnTo>
                  <a:lnTo>
                    <a:pt x="465" y="468"/>
                  </a:lnTo>
                  <a:lnTo>
                    <a:pt x="426" y="515"/>
                  </a:lnTo>
                  <a:lnTo>
                    <a:pt x="392" y="569"/>
                  </a:lnTo>
                  <a:lnTo>
                    <a:pt x="366" y="628"/>
                  </a:lnTo>
                  <a:lnTo>
                    <a:pt x="351" y="691"/>
                  </a:lnTo>
                  <a:lnTo>
                    <a:pt x="345" y="759"/>
                  </a:lnTo>
                  <a:lnTo>
                    <a:pt x="345" y="3955"/>
                  </a:lnTo>
                  <a:lnTo>
                    <a:pt x="351" y="4021"/>
                  </a:lnTo>
                  <a:lnTo>
                    <a:pt x="366" y="4085"/>
                  </a:lnTo>
                  <a:lnTo>
                    <a:pt x="392" y="4143"/>
                  </a:lnTo>
                  <a:lnTo>
                    <a:pt x="426" y="4198"/>
                  </a:lnTo>
                  <a:lnTo>
                    <a:pt x="465" y="4245"/>
                  </a:lnTo>
                  <a:lnTo>
                    <a:pt x="514" y="4286"/>
                  </a:lnTo>
                  <a:lnTo>
                    <a:pt x="569" y="4320"/>
                  </a:lnTo>
                  <a:lnTo>
                    <a:pt x="627" y="4344"/>
                  </a:lnTo>
                  <a:lnTo>
                    <a:pt x="691" y="4361"/>
                  </a:lnTo>
                  <a:lnTo>
                    <a:pt x="756" y="4367"/>
                  </a:lnTo>
                  <a:lnTo>
                    <a:pt x="5430" y="4367"/>
                  </a:lnTo>
                  <a:lnTo>
                    <a:pt x="5498" y="4361"/>
                  </a:lnTo>
                  <a:lnTo>
                    <a:pt x="5562" y="4344"/>
                  </a:lnTo>
                  <a:lnTo>
                    <a:pt x="5620" y="4320"/>
                  </a:lnTo>
                  <a:lnTo>
                    <a:pt x="5674" y="4286"/>
                  </a:lnTo>
                  <a:lnTo>
                    <a:pt x="5721" y="4245"/>
                  </a:lnTo>
                  <a:lnTo>
                    <a:pt x="5762" y="4198"/>
                  </a:lnTo>
                  <a:lnTo>
                    <a:pt x="5796" y="4143"/>
                  </a:lnTo>
                  <a:lnTo>
                    <a:pt x="5820" y="4085"/>
                  </a:lnTo>
                  <a:lnTo>
                    <a:pt x="5837" y="4021"/>
                  </a:lnTo>
                  <a:lnTo>
                    <a:pt x="5841" y="3955"/>
                  </a:lnTo>
                  <a:lnTo>
                    <a:pt x="5841" y="3955"/>
                  </a:lnTo>
                  <a:lnTo>
                    <a:pt x="5841" y="759"/>
                  </a:lnTo>
                  <a:lnTo>
                    <a:pt x="5835" y="691"/>
                  </a:lnTo>
                  <a:lnTo>
                    <a:pt x="5820" y="628"/>
                  </a:lnTo>
                  <a:lnTo>
                    <a:pt x="5794" y="569"/>
                  </a:lnTo>
                  <a:lnTo>
                    <a:pt x="5760" y="515"/>
                  </a:lnTo>
                  <a:lnTo>
                    <a:pt x="5721" y="468"/>
                  </a:lnTo>
                  <a:lnTo>
                    <a:pt x="5672" y="427"/>
                  </a:lnTo>
                  <a:lnTo>
                    <a:pt x="5618" y="393"/>
                  </a:lnTo>
                  <a:lnTo>
                    <a:pt x="5560" y="368"/>
                  </a:lnTo>
                  <a:lnTo>
                    <a:pt x="5496" y="352"/>
                  </a:lnTo>
                  <a:lnTo>
                    <a:pt x="5430" y="348"/>
                  </a:lnTo>
                  <a:lnTo>
                    <a:pt x="756" y="348"/>
                  </a:lnTo>
                  <a:close/>
                  <a:moveTo>
                    <a:pt x="756" y="0"/>
                  </a:moveTo>
                  <a:lnTo>
                    <a:pt x="5430" y="0"/>
                  </a:lnTo>
                  <a:lnTo>
                    <a:pt x="5526" y="6"/>
                  </a:lnTo>
                  <a:lnTo>
                    <a:pt x="5618" y="23"/>
                  </a:lnTo>
                  <a:lnTo>
                    <a:pt x="5704" y="51"/>
                  </a:lnTo>
                  <a:lnTo>
                    <a:pt x="5787" y="89"/>
                  </a:lnTo>
                  <a:lnTo>
                    <a:pt x="5864" y="136"/>
                  </a:lnTo>
                  <a:lnTo>
                    <a:pt x="5933" y="192"/>
                  </a:lnTo>
                  <a:lnTo>
                    <a:pt x="5997" y="256"/>
                  </a:lnTo>
                  <a:lnTo>
                    <a:pt x="6051" y="325"/>
                  </a:lnTo>
                  <a:lnTo>
                    <a:pt x="6098" y="402"/>
                  </a:lnTo>
                  <a:lnTo>
                    <a:pt x="6136" y="485"/>
                  </a:lnTo>
                  <a:lnTo>
                    <a:pt x="6164" y="571"/>
                  </a:lnTo>
                  <a:lnTo>
                    <a:pt x="6181" y="663"/>
                  </a:lnTo>
                  <a:lnTo>
                    <a:pt x="6186" y="759"/>
                  </a:lnTo>
                  <a:lnTo>
                    <a:pt x="6186" y="3955"/>
                  </a:lnTo>
                  <a:lnTo>
                    <a:pt x="6181" y="4049"/>
                  </a:lnTo>
                  <a:lnTo>
                    <a:pt x="6164" y="4141"/>
                  </a:lnTo>
                  <a:lnTo>
                    <a:pt x="6136" y="4228"/>
                  </a:lnTo>
                  <a:lnTo>
                    <a:pt x="6098" y="4310"/>
                  </a:lnTo>
                  <a:lnTo>
                    <a:pt x="6051" y="4387"/>
                  </a:lnTo>
                  <a:lnTo>
                    <a:pt x="5995" y="4457"/>
                  </a:lnTo>
                  <a:lnTo>
                    <a:pt x="5931" y="4521"/>
                  </a:lnTo>
                  <a:lnTo>
                    <a:pt x="5862" y="4575"/>
                  </a:lnTo>
                  <a:lnTo>
                    <a:pt x="5785" y="4622"/>
                  </a:lnTo>
                  <a:lnTo>
                    <a:pt x="5702" y="4662"/>
                  </a:lnTo>
                  <a:lnTo>
                    <a:pt x="5616" y="4688"/>
                  </a:lnTo>
                  <a:lnTo>
                    <a:pt x="5524" y="4707"/>
                  </a:lnTo>
                  <a:lnTo>
                    <a:pt x="5430" y="4712"/>
                  </a:lnTo>
                  <a:lnTo>
                    <a:pt x="756" y="4712"/>
                  </a:lnTo>
                  <a:lnTo>
                    <a:pt x="662" y="4707"/>
                  </a:lnTo>
                  <a:lnTo>
                    <a:pt x="570" y="4688"/>
                  </a:lnTo>
                  <a:lnTo>
                    <a:pt x="484" y="4662"/>
                  </a:lnTo>
                  <a:lnTo>
                    <a:pt x="402" y="4622"/>
                  </a:lnTo>
                  <a:lnTo>
                    <a:pt x="325" y="4575"/>
                  </a:lnTo>
                  <a:lnTo>
                    <a:pt x="255" y="4521"/>
                  </a:lnTo>
                  <a:lnTo>
                    <a:pt x="191" y="4457"/>
                  </a:lnTo>
                  <a:lnTo>
                    <a:pt x="135" y="4387"/>
                  </a:lnTo>
                  <a:lnTo>
                    <a:pt x="88" y="4310"/>
                  </a:lnTo>
                  <a:lnTo>
                    <a:pt x="51" y="4228"/>
                  </a:lnTo>
                  <a:lnTo>
                    <a:pt x="23" y="4141"/>
                  </a:lnTo>
                  <a:lnTo>
                    <a:pt x="6" y="4049"/>
                  </a:lnTo>
                  <a:lnTo>
                    <a:pt x="0" y="3955"/>
                  </a:lnTo>
                  <a:lnTo>
                    <a:pt x="0" y="757"/>
                  </a:lnTo>
                  <a:lnTo>
                    <a:pt x="6" y="661"/>
                  </a:lnTo>
                  <a:lnTo>
                    <a:pt x="23" y="571"/>
                  </a:lnTo>
                  <a:lnTo>
                    <a:pt x="51" y="483"/>
                  </a:lnTo>
                  <a:lnTo>
                    <a:pt x="88" y="402"/>
                  </a:lnTo>
                  <a:lnTo>
                    <a:pt x="135" y="325"/>
                  </a:lnTo>
                  <a:lnTo>
                    <a:pt x="191" y="254"/>
                  </a:lnTo>
                  <a:lnTo>
                    <a:pt x="255" y="192"/>
                  </a:lnTo>
                  <a:lnTo>
                    <a:pt x="325" y="136"/>
                  </a:lnTo>
                  <a:lnTo>
                    <a:pt x="402" y="89"/>
                  </a:lnTo>
                  <a:lnTo>
                    <a:pt x="484" y="51"/>
                  </a:lnTo>
                  <a:lnTo>
                    <a:pt x="570" y="23"/>
                  </a:lnTo>
                  <a:lnTo>
                    <a:pt x="662" y="6"/>
                  </a:lnTo>
                  <a:lnTo>
                    <a:pt x="7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48"/>
            <p:cNvSpPr>
              <a:spLocks/>
            </p:cNvSpPr>
            <p:nvPr/>
          </p:nvSpPr>
          <p:spPr bwMode="auto">
            <a:xfrm>
              <a:off x="4213226" y="2041525"/>
              <a:ext cx="3778250" cy="2701925"/>
            </a:xfrm>
            <a:custGeom>
              <a:avLst/>
              <a:gdLst>
                <a:gd name="T0" fmla="*/ 221 w 4760"/>
                <a:gd name="T1" fmla="*/ 5 h 3403"/>
                <a:gd name="T2" fmla="*/ 289 w 4760"/>
                <a:gd name="T3" fmla="*/ 43 h 3403"/>
                <a:gd name="T4" fmla="*/ 1961 w 4760"/>
                <a:gd name="T5" fmla="*/ 1538 h 3403"/>
                <a:gd name="T6" fmla="*/ 1974 w 4760"/>
                <a:gd name="T7" fmla="*/ 1553 h 3403"/>
                <a:gd name="T8" fmla="*/ 2383 w 4760"/>
                <a:gd name="T9" fmla="*/ 1919 h 3403"/>
                <a:gd name="T10" fmla="*/ 4503 w 4760"/>
                <a:gd name="T11" fmla="*/ 22 h 3403"/>
                <a:gd name="T12" fmla="*/ 4576 w 4760"/>
                <a:gd name="T13" fmla="*/ 0 h 3403"/>
                <a:gd name="T14" fmla="*/ 4650 w 4760"/>
                <a:gd name="T15" fmla="*/ 13 h 3403"/>
                <a:gd name="T16" fmla="*/ 4713 w 4760"/>
                <a:gd name="T17" fmla="*/ 58 h 3403"/>
                <a:gd name="T18" fmla="*/ 4753 w 4760"/>
                <a:gd name="T19" fmla="*/ 126 h 3403"/>
                <a:gd name="T20" fmla="*/ 4757 w 4760"/>
                <a:gd name="T21" fmla="*/ 201 h 3403"/>
                <a:gd name="T22" fmla="*/ 4728 w 4760"/>
                <a:gd name="T23" fmla="*/ 272 h 3403"/>
                <a:gd name="T24" fmla="*/ 3188 w 4760"/>
                <a:gd name="T25" fmla="*/ 1660 h 3403"/>
                <a:gd name="T26" fmla="*/ 4734 w 4760"/>
                <a:gd name="T27" fmla="*/ 3134 h 3403"/>
                <a:gd name="T28" fmla="*/ 4760 w 4760"/>
                <a:gd name="T29" fmla="*/ 3205 h 3403"/>
                <a:gd name="T30" fmla="*/ 4753 w 4760"/>
                <a:gd name="T31" fmla="*/ 3281 h 3403"/>
                <a:gd name="T32" fmla="*/ 4713 w 4760"/>
                <a:gd name="T33" fmla="*/ 3348 h 3403"/>
                <a:gd name="T34" fmla="*/ 4655 w 4760"/>
                <a:gd name="T35" fmla="*/ 3390 h 3403"/>
                <a:gd name="T36" fmla="*/ 4590 w 4760"/>
                <a:gd name="T37" fmla="*/ 3403 h 3403"/>
                <a:gd name="T38" fmla="*/ 4526 w 4760"/>
                <a:gd name="T39" fmla="*/ 3391 h 3403"/>
                <a:gd name="T40" fmla="*/ 4470 w 4760"/>
                <a:gd name="T41" fmla="*/ 3356 h 3403"/>
                <a:gd name="T42" fmla="*/ 2499 w 4760"/>
                <a:gd name="T43" fmla="*/ 2280 h 3403"/>
                <a:gd name="T44" fmla="*/ 2445 w 4760"/>
                <a:gd name="T45" fmla="*/ 2312 h 3403"/>
                <a:gd name="T46" fmla="*/ 2385 w 4760"/>
                <a:gd name="T47" fmla="*/ 2323 h 3403"/>
                <a:gd name="T48" fmla="*/ 2325 w 4760"/>
                <a:gd name="T49" fmla="*/ 2313 h 3403"/>
                <a:gd name="T50" fmla="*/ 2269 w 4760"/>
                <a:gd name="T51" fmla="*/ 2280 h 3403"/>
                <a:gd name="T52" fmla="*/ 302 w 4760"/>
                <a:gd name="T53" fmla="*/ 3354 h 3403"/>
                <a:gd name="T54" fmla="*/ 246 w 4760"/>
                <a:gd name="T55" fmla="*/ 3388 h 3403"/>
                <a:gd name="T56" fmla="*/ 184 w 4760"/>
                <a:gd name="T57" fmla="*/ 3401 h 3403"/>
                <a:gd name="T58" fmla="*/ 116 w 4760"/>
                <a:gd name="T59" fmla="*/ 3386 h 3403"/>
                <a:gd name="T60" fmla="*/ 58 w 4760"/>
                <a:gd name="T61" fmla="*/ 3344 h 3403"/>
                <a:gd name="T62" fmla="*/ 19 w 4760"/>
                <a:gd name="T63" fmla="*/ 3277 h 3403"/>
                <a:gd name="T64" fmla="*/ 13 w 4760"/>
                <a:gd name="T65" fmla="*/ 3202 h 3403"/>
                <a:gd name="T66" fmla="*/ 39 w 4760"/>
                <a:gd name="T67" fmla="*/ 3130 h 3403"/>
                <a:gd name="T68" fmla="*/ 1589 w 4760"/>
                <a:gd name="T69" fmla="*/ 1671 h 3403"/>
                <a:gd name="T70" fmla="*/ 32 w 4760"/>
                <a:gd name="T71" fmla="*/ 272 h 3403"/>
                <a:gd name="T72" fmla="*/ 4 w 4760"/>
                <a:gd name="T73" fmla="*/ 201 h 3403"/>
                <a:gd name="T74" fmla="*/ 8 w 4760"/>
                <a:gd name="T75" fmla="*/ 126 h 3403"/>
                <a:gd name="T76" fmla="*/ 45 w 4760"/>
                <a:gd name="T77" fmla="*/ 58 h 3403"/>
                <a:gd name="T78" fmla="*/ 109 w 4760"/>
                <a:gd name="T79" fmla="*/ 13 h 3403"/>
                <a:gd name="T80" fmla="*/ 184 w 4760"/>
                <a:gd name="T81" fmla="*/ 0 h 3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0" h="3403">
                  <a:moveTo>
                    <a:pt x="184" y="0"/>
                  </a:moveTo>
                  <a:lnTo>
                    <a:pt x="221" y="5"/>
                  </a:lnTo>
                  <a:lnTo>
                    <a:pt x="257" y="20"/>
                  </a:lnTo>
                  <a:lnTo>
                    <a:pt x="289" y="43"/>
                  </a:lnTo>
                  <a:lnTo>
                    <a:pt x="1946" y="1527"/>
                  </a:lnTo>
                  <a:lnTo>
                    <a:pt x="1961" y="1538"/>
                  </a:lnTo>
                  <a:lnTo>
                    <a:pt x="1974" y="1551"/>
                  </a:lnTo>
                  <a:lnTo>
                    <a:pt x="1974" y="1553"/>
                  </a:lnTo>
                  <a:lnTo>
                    <a:pt x="1976" y="1555"/>
                  </a:lnTo>
                  <a:lnTo>
                    <a:pt x="2383" y="1919"/>
                  </a:lnTo>
                  <a:lnTo>
                    <a:pt x="4470" y="45"/>
                  </a:lnTo>
                  <a:lnTo>
                    <a:pt x="4503" y="22"/>
                  </a:lnTo>
                  <a:lnTo>
                    <a:pt x="4539" y="7"/>
                  </a:lnTo>
                  <a:lnTo>
                    <a:pt x="4576" y="0"/>
                  </a:lnTo>
                  <a:lnTo>
                    <a:pt x="4614" y="4"/>
                  </a:lnTo>
                  <a:lnTo>
                    <a:pt x="4650" y="13"/>
                  </a:lnTo>
                  <a:lnTo>
                    <a:pt x="4683" y="32"/>
                  </a:lnTo>
                  <a:lnTo>
                    <a:pt x="4713" y="58"/>
                  </a:lnTo>
                  <a:lnTo>
                    <a:pt x="4738" y="90"/>
                  </a:lnTo>
                  <a:lnTo>
                    <a:pt x="4753" y="126"/>
                  </a:lnTo>
                  <a:lnTo>
                    <a:pt x="4758" y="163"/>
                  </a:lnTo>
                  <a:lnTo>
                    <a:pt x="4757" y="201"/>
                  </a:lnTo>
                  <a:lnTo>
                    <a:pt x="4745" y="238"/>
                  </a:lnTo>
                  <a:lnTo>
                    <a:pt x="4728" y="272"/>
                  </a:lnTo>
                  <a:lnTo>
                    <a:pt x="4702" y="302"/>
                  </a:lnTo>
                  <a:lnTo>
                    <a:pt x="3188" y="1660"/>
                  </a:lnTo>
                  <a:lnTo>
                    <a:pt x="4708" y="3104"/>
                  </a:lnTo>
                  <a:lnTo>
                    <a:pt x="4734" y="3134"/>
                  </a:lnTo>
                  <a:lnTo>
                    <a:pt x="4751" y="3170"/>
                  </a:lnTo>
                  <a:lnTo>
                    <a:pt x="4760" y="3205"/>
                  </a:lnTo>
                  <a:lnTo>
                    <a:pt x="4760" y="3243"/>
                  </a:lnTo>
                  <a:lnTo>
                    <a:pt x="4753" y="3281"/>
                  </a:lnTo>
                  <a:lnTo>
                    <a:pt x="4738" y="3316"/>
                  </a:lnTo>
                  <a:lnTo>
                    <a:pt x="4713" y="3348"/>
                  </a:lnTo>
                  <a:lnTo>
                    <a:pt x="4687" y="3373"/>
                  </a:lnTo>
                  <a:lnTo>
                    <a:pt x="4655" y="3390"/>
                  </a:lnTo>
                  <a:lnTo>
                    <a:pt x="4623" y="3399"/>
                  </a:lnTo>
                  <a:lnTo>
                    <a:pt x="4590" y="3403"/>
                  </a:lnTo>
                  <a:lnTo>
                    <a:pt x="4558" y="3399"/>
                  </a:lnTo>
                  <a:lnTo>
                    <a:pt x="4526" y="3391"/>
                  </a:lnTo>
                  <a:lnTo>
                    <a:pt x="4496" y="3376"/>
                  </a:lnTo>
                  <a:lnTo>
                    <a:pt x="4470" y="3356"/>
                  </a:lnTo>
                  <a:lnTo>
                    <a:pt x="2931" y="1893"/>
                  </a:lnTo>
                  <a:lnTo>
                    <a:pt x="2499" y="2280"/>
                  </a:lnTo>
                  <a:lnTo>
                    <a:pt x="2475" y="2298"/>
                  </a:lnTo>
                  <a:lnTo>
                    <a:pt x="2445" y="2312"/>
                  </a:lnTo>
                  <a:lnTo>
                    <a:pt x="2415" y="2321"/>
                  </a:lnTo>
                  <a:lnTo>
                    <a:pt x="2385" y="2323"/>
                  </a:lnTo>
                  <a:lnTo>
                    <a:pt x="2355" y="2321"/>
                  </a:lnTo>
                  <a:lnTo>
                    <a:pt x="2325" y="2313"/>
                  </a:lnTo>
                  <a:lnTo>
                    <a:pt x="2295" y="2300"/>
                  </a:lnTo>
                  <a:lnTo>
                    <a:pt x="2269" y="2280"/>
                  </a:lnTo>
                  <a:lnTo>
                    <a:pt x="1850" y="1904"/>
                  </a:lnTo>
                  <a:lnTo>
                    <a:pt x="302" y="3354"/>
                  </a:lnTo>
                  <a:lnTo>
                    <a:pt x="276" y="3375"/>
                  </a:lnTo>
                  <a:lnTo>
                    <a:pt x="246" y="3388"/>
                  </a:lnTo>
                  <a:lnTo>
                    <a:pt x="216" y="3397"/>
                  </a:lnTo>
                  <a:lnTo>
                    <a:pt x="184" y="3401"/>
                  </a:lnTo>
                  <a:lnTo>
                    <a:pt x="150" y="3397"/>
                  </a:lnTo>
                  <a:lnTo>
                    <a:pt x="116" y="3386"/>
                  </a:lnTo>
                  <a:lnTo>
                    <a:pt x="86" y="3369"/>
                  </a:lnTo>
                  <a:lnTo>
                    <a:pt x="58" y="3344"/>
                  </a:lnTo>
                  <a:lnTo>
                    <a:pt x="34" y="3313"/>
                  </a:lnTo>
                  <a:lnTo>
                    <a:pt x="19" y="3277"/>
                  </a:lnTo>
                  <a:lnTo>
                    <a:pt x="11" y="3239"/>
                  </a:lnTo>
                  <a:lnTo>
                    <a:pt x="13" y="3202"/>
                  </a:lnTo>
                  <a:lnTo>
                    <a:pt x="23" y="3164"/>
                  </a:lnTo>
                  <a:lnTo>
                    <a:pt x="39" y="3130"/>
                  </a:lnTo>
                  <a:lnTo>
                    <a:pt x="66" y="3100"/>
                  </a:lnTo>
                  <a:lnTo>
                    <a:pt x="1589" y="1671"/>
                  </a:lnTo>
                  <a:lnTo>
                    <a:pt x="58" y="302"/>
                  </a:lnTo>
                  <a:lnTo>
                    <a:pt x="32" y="272"/>
                  </a:lnTo>
                  <a:lnTo>
                    <a:pt x="13" y="238"/>
                  </a:lnTo>
                  <a:lnTo>
                    <a:pt x="4" y="201"/>
                  </a:lnTo>
                  <a:lnTo>
                    <a:pt x="0" y="163"/>
                  </a:lnTo>
                  <a:lnTo>
                    <a:pt x="8" y="126"/>
                  </a:lnTo>
                  <a:lnTo>
                    <a:pt x="23" y="90"/>
                  </a:lnTo>
                  <a:lnTo>
                    <a:pt x="45" y="58"/>
                  </a:lnTo>
                  <a:lnTo>
                    <a:pt x="75" y="32"/>
                  </a:lnTo>
                  <a:lnTo>
                    <a:pt x="109" y="13"/>
                  </a:lnTo>
                  <a:lnTo>
                    <a:pt x="144" y="2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5422674" y="2750352"/>
            <a:ext cx="370056" cy="370177"/>
            <a:chOff x="3935413" y="1195388"/>
            <a:chExt cx="4848225" cy="4849813"/>
          </a:xfrm>
          <a:solidFill>
            <a:schemeClr val="bg1">
              <a:lumMod val="65000"/>
            </a:schemeClr>
          </a:solidFill>
        </p:grpSpPr>
        <p:sp>
          <p:nvSpPr>
            <p:cNvPr id="378" name="Freeform 157"/>
            <p:cNvSpPr>
              <a:spLocks noEditPoints="1"/>
            </p:cNvSpPr>
            <p:nvPr/>
          </p:nvSpPr>
          <p:spPr bwMode="auto">
            <a:xfrm>
              <a:off x="3935413" y="1195388"/>
              <a:ext cx="4848225" cy="4849813"/>
            </a:xfrm>
            <a:custGeom>
              <a:avLst/>
              <a:gdLst>
                <a:gd name="T0" fmla="*/ 2401 w 6108"/>
                <a:gd name="T1" fmla="*/ 422 h 6110"/>
                <a:gd name="T2" fmla="*/ 1653 w 6108"/>
                <a:gd name="T3" fmla="*/ 731 h 6110"/>
                <a:gd name="T4" fmla="*/ 1026 w 6108"/>
                <a:gd name="T5" fmla="*/ 1257 h 6110"/>
                <a:gd name="T6" fmla="*/ 590 w 6108"/>
                <a:gd name="T7" fmla="*/ 1922 h 6110"/>
                <a:gd name="T8" fmla="*/ 374 w 6108"/>
                <a:gd name="T9" fmla="*/ 2664 h 6110"/>
                <a:gd name="T10" fmla="*/ 372 w 6108"/>
                <a:gd name="T11" fmla="*/ 3433 h 6110"/>
                <a:gd name="T12" fmla="*/ 587 w 6108"/>
                <a:gd name="T13" fmla="*/ 4177 h 6110"/>
                <a:gd name="T14" fmla="*/ 1024 w 6108"/>
                <a:gd name="T15" fmla="*/ 4849 h 6110"/>
                <a:gd name="T16" fmla="*/ 1053 w 6108"/>
                <a:gd name="T17" fmla="*/ 5032 h 6110"/>
                <a:gd name="T18" fmla="*/ 748 w 6108"/>
                <a:gd name="T19" fmla="*/ 5547 h 6110"/>
                <a:gd name="T20" fmla="*/ 644 w 6108"/>
                <a:gd name="T21" fmla="*/ 5749 h 6110"/>
                <a:gd name="T22" fmla="*/ 1070 w 6108"/>
                <a:gd name="T23" fmla="*/ 5642 h 6110"/>
                <a:gd name="T24" fmla="*/ 1520 w 6108"/>
                <a:gd name="T25" fmla="*/ 5384 h 6110"/>
                <a:gd name="T26" fmla="*/ 1681 w 6108"/>
                <a:gd name="T27" fmla="*/ 5392 h 6110"/>
                <a:gd name="T28" fmla="*/ 2418 w 6108"/>
                <a:gd name="T29" fmla="*/ 5690 h 6110"/>
                <a:gd name="T30" fmla="*/ 3220 w 6108"/>
                <a:gd name="T31" fmla="*/ 5760 h 6110"/>
                <a:gd name="T32" fmla="*/ 4014 w 6108"/>
                <a:gd name="T33" fmla="*/ 5590 h 6110"/>
                <a:gd name="T34" fmla="*/ 4721 w 6108"/>
                <a:gd name="T35" fmla="*/ 5192 h 6110"/>
                <a:gd name="T36" fmla="*/ 5282 w 6108"/>
                <a:gd name="T37" fmla="*/ 4597 h 6110"/>
                <a:gd name="T38" fmla="*/ 5630 w 6108"/>
                <a:gd name="T39" fmla="*/ 3892 h 6110"/>
                <a:gd name="T40" fmla="*/ 5760 w 6108"/>
                <a:gd name="T41" fmla="*/ 3133 h 6110"/>
                <a:gd name="T42" fmla="*/ 5673 w 6108"/>
                <a:gd name="T43" fmla="*/ 2368 h 6110"/>
                <a:gd name="T44" fmla="*/ 5369 w 6108"/>
                <a:gd name="T45" fmla="*/ 1648 h 6110"/>
                <a:gd name="T46" fmla="*/ 4847 w 6108"/>
                <a:gd name="T47" fmla="*/ 1024 h 6110"/>
                <a:gd name="T48" fmla="*/ 4164 w 6108"/>
                <a:gd name="T49" fmla="*/ 582 h 6110"/>
                <a:gd name="T50" fmla="*/ 3382 w 6108"/>
                <a:gd name="T51" fmla="*/ 365 h 6110"/>
                <a:gd name="T52" fmla="*/ 3399 w 6108"/>
                <a:gd name="T53" fmla="*/ 19 h 6110"/>
                <a:gd name="T54" fmla="*/ 4223 w 6108"/>
                <a:gd name="T55" fmla="*/ 232 h 6110"/>
                <a:gd name="T56" fmla="*/ 4954 w 6108"/>
                <a:gd name="T57" fmla="*/ 665 h 6110"/>
                <a:gd name="T58" fmla="*/ 5547 w 6108"/>
                <a:gd name="T59" fmla="*/ 1292 h 6110"/>
                <a:gd name="T60" fmla="*/ 5938 w 6108"/>
                <a:gd name="T61" fmla="*/ 2046 h 6110"/>
                <a:gd name="T62" fmla="*/ 6102 w 6108"/>
                <a:gd name="T63" fmla="*/ 2881 h 6110"/>
                <a:gd name="T64" fmla="*/ 6030 w 6108"/>
                <a:gd name="T65" fmla="*/ 3740 h 6110"/>
                <a:gd name="T66" fmla="*/ 5728 w 6108"/>
                <a:gd name="T67" fmla="*/ 4531 h 6110"/>
                <a:gd name="T68" fmla="*/ 5212 w 6108"/>
                <a:gd name="T69" fmla="*/ 5216 h 6110"/>
                <a:gd name="T70" fmla="*/ 4529 w 6108"/>
                <a:gd name="T71" fmla="*/ 5732 h 6110"/>
                <a:gd name="T72" fmla="*/ 3736 w 6108"/>
                <a:gd name="T73" fmla="*/ 6034 h 6110"/>
                <a:gd name="T74" fmla="*/ 2884 w 6108"/>
                <a:gd name="T75" fmla="*/ 6106 h 6110"/>
                <a:gd name="T76" fmla="*/ 2064 w 6108"/>
                <a:gd name="T77" fmla="*/ 5947 h 6110"/>
                <a:gd name="T78" fmla="*/ 1377 w 6108"/>
                <a:gd name="T79" fmla="*/ 5882 h 6110"/>
                <a:gd name="T80" fmla="*/ 759 w 6108"/>
                <a:gd name="T81" fmla="*/ 6084 h 6110"/>
                <a:gd name="T82" fmla="*/ 241 w 6108"/>
                <a:gd name="T83" fmla="*/ 6073 h 6110"/>
                <a:gd name="T84" fmla="*/ 67 w 6108"/>
                <a:gd name="T85" fmla="*/ 5897 h 6110"/>
                <a:gd name="T86" fmla="*/ 96 w 6108"/>
                <a:gd name="T87" fmla="*/ 5651 h 6110"/>
                <a:gd name="T88" fmla="*/ 361 w 6108"/>
                <a:gd name="T89" fmla="*/ 5447 h 6110"/>
                <a:gd name="T90" fmla="*/ 690 w 6108"/>
                <a:gd name="T91" fmla="*/ 4992 h 6110"/>
                <a:gd name="T92" fmla="*/ 250 w 6108"/>
                <a:gd name="T93" fmla="*/ 4271 h 6110"/>
                <a:gd name="T94" fmla="*/ 28 w 6108"/>
                <a:gd name="T95" fmla="*/ 3479 h 6110"/>
                <a:gd name="T96" fmla="*/ 24 w 6108"/>
                <a:gd name="T97" fmla="*/ 2664 h 6110"/>
                <a:gd name="T98" fmla="*/ 235 w 6108"/>
                <a:gd name="T99" fmla="*/ 1874 h 6110"/>
                <a:gd name="T100" fmla="*/ 663 w 6108"/>
                <a:gd name="T101" fmla="*/ 1152 h 6110"/>
                <a:gd name="T102" fmla="*/ 1288 w 6108"/>
                <a:gd name="T103" fmla="*/ 559 h 6110"/>
                <a:gd name="T104" fmla="*/ 2042 w 6108"/>
                <a:gd name="T105" fmla="*/ 170 h 6110"/>
                <a:gd name="T106" fmla="*/ 2879 w 6108"/>
                <a:gd name="T107" fmla="*/ 6 h 6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08" h="6110">
                  <a:moveTo>
                    <a:pt x="3051" y="345"/>
                  </a:moveTo>
                  <a:lnTo>
                    <a:pt x="2886" y="350"/>
                  </a:lnTo>
                  <a:lnTo>
                    <a:pt x="2723" y="365"/>
                  </a:lnTo>
                  <a:lnTo>
                    <a:pt x="2560" y="389"/>
                  </a:lnTo>
                  <a:lnTo>
                    <a:pt x="2401" y="422"/>
                  </a:lnTo>
                  <a:lnTo>
                    <a:pt x="2244" y="467"/>
                  </a:lnTo>
                  <a:lnTo>
                    <a:pt x="2092" y="519"/>
                  </a:lnTo>
                  <a:lnTo>
                    <a:pt x="1942" y="582"/>
                  </a:lnTo>
                  <a:lnTo>
                    <a:pt x="1796" y="652"/>
                  </a:lnTo>
                  <a:lnTo>
                    <a:pt x="1653" y="731"/>
                  </a:lnTo>
                  <a:lnTo>
                    <a:pt x="1516" y="820"/>
                  </a:lnTo>
                  <a:lnTo>
                    <a:pt x="1385" y="918"/>
                  </a:lnTo>
                  <a:lnTo>
                    <a:pt x="1259" y="1024"/>
                  </a:lnTo>
                  <a:lnTo>
                    <a:pt x="1137" y="1137"/>
                  </a:lnTo>
                  <a:lnTo>
                    <a:pt x="1026" y="1257"/>
                  </a:lnTo>
                  <a:lnTo>
                    <a:pt x="922" y="1381"/>
                  </a:lnTo>
                  <a:lnTo>
                    <a:pt x="826" y="1511"/>
                  </a:lnTo>
                  <a:lnTo>
                    <a:pt x="739" y="1644"/>
                  </a:lnTo>
                  <a:lnTo>
                    <a:pt x="661" y="1781"/>
                  </a:lnTo>
                  <a:lnTo>
                    <a:pt x="590" y="1922"/>
                  </a:lnTo>
                  <a:lnTo>
                    <a:pt x="531" y="2066"/>
                  </a:lnTo>
                  <a:lnTo>
                    <a:pt x="478" y="2213"/>
                  </a:lnTo>
                  <a:lnTo>
                    <a:pt x="435" y="2361"/>
                  </a:lnTo>
                  <a:lnTo>
                    <a:pt x="400" y="2513"/>
                  </a:lnTo>
                  <a:lnTo>
                    <a:pt x="374" y="2664"/>
                  </a:lnTo>
                  <a:lnTo>
                    <a:pt x="355" y="2816"/>
                  </a:lnTo>
                  <a:lnTo>
                    <a:pt x="346" y="2972"/>
                  </a:lnTo>
                  <a:lnTo>
                    <a:pt x="346" y="3125"/>
                  </a:lnTo>
                  <a:lnTo>
                    <a:pt x="353" y="3279"/>
                  </a:lnTo>
                  <a:lnTo>
                    <a:pt x="372" y="3433"/>
                  </a:lnTo>
                  <a:lnTo>
                    <a:pt x="396" y="3585"/>
                  </a:lnTo>
                  <a:lnTo>
                    <a:pt x="431" y="3736"/>
                  </a:lnTo>
                  <a:lnTo>
                    <a:pt x="474" y="3886"/>
                  </a:lnTo>
                  <a:lnTo>
                    <a:pt x="528" y="4033"/>
                  </a:lnTo>
                  <a:lnTo>
                    <a:pt x="587" y="4177"/>
                  </a:lnTo>
                  <a:lnTo>
                    <a:pt x="657" y="4320"/>
                  </a:lnTo>
                  <a:lnTo>
                    <a:pt x="735" y="4457"/>
                  </a:lnTo>
                  <a:lnTo>
                    <a:pt x="822" y="4592"/>
                  </a:lnTo>
                  <a:lnTo>
                    <a:pt x="918" y="4723"/>
                  </a:lnTo>
                  <a:lnTo>
                    <a:pt x="1024" y="4849"/>
                  </a:lnTo>
                  <a:lnTo>
                    <a:pt x="1046" y="4881"/>
                  </a:lnTo>
                  <a:lnTo>
                    <a:pt x="1061" y="4918"/>
                  </a:lnTo>
                  <a:lnTo>
                    <a:pt x="1066" y="4957"/>
                  </a:lnTo>
                  <a:lnTo>
                    <a:pt x="1064" y="4995"/>
                  </a:lnTo>
                  <a:lnTo>
                    <a:pt x="1053" y="5032"/>
                  </a:lnTo>
                  <a:lnTo>
                    <a:pt x="998" y="5153"/>
                  </a:lnTo>
                  <a:lnTo>
                    <a:pt x="939" y="5264"/>
                  </a:lnTo>
                  <a:lnTo>
                    <a:pt x="877" y="5366"/>
                  </a:lnTo>
                  <a:lnTo>
                    <a:pt x="814" y="5460"/>
                  </a:lnTo>
                  <a:lnTo>
                    <a:pt x="748" y="5547"/>
                  </a:lnTo>
                  <a:lnTo>
                    <a:pt x="677" y="5625"/>
                  </a:lnTo>
                  <a:lnTo>
                    <a:pt x="605" y="5693"/>
                  </a:lnTo>
                  <a:lnTo>
                    <a:pt x="529" y="5756"/>
                  </a:lnTo>
                  <a:lnTo>
                    <a:pt x="581" y="5753"/>
                  </a:lnTo>
                  <a:lnTo>
                    <a:pt x="644" y="5749"/>
                  </a:lnTo>
                  <a:lnTo>
                    <a:pt x="716" y="5740"/>
                  </a:lnTo>
                  <a:lnTo>
                    <a:pt x="794" y="5725"/>
                  </a:lnTo>
                  <a:lnTo>
                    <a:pt x="881" y="5705"/>
                  </a:lnTo>
                  <a:lnTo>
                    <a:pt x="974" y="5677"/>
                  </a:lnTo>
                  <a:lnTo>
                    <a:pt x="1070" y="5642"/>
                  </a:lnTo>
                  <a:lnTo>
                    <a:pt x="1172" y="5599"/>
                  </a:lnTo>
                  <a:lnTo>
                    <a:pt x="1276" y="5545"/>
                  </a:lnTo>
                  <a:lnTo>
                    <a:pt x="1381" y="5481"/>
                  </a:lnTo>
                  <a:lnTo>
                    <a:pt x="1488" y="5405"/>
                  </a:lnTo>
                  <a:lnTo>
                    <a:pt x="1520" y="5384"/>
                  </a:lnTo>
                  <a:lnTo>
                    <a:pt x="1557" y="5371"/>
                  </a:lnTo>
                  <a:lnTo>
                    <a:pt x="1594" y="5368"/>
                  </a:lnTo>
                  <a:lnTo>
                    <a:pt x="1624" y="5371"/>
                  </a:lnTo>
                  <a:lnTo>
                    <a:pt x="1653" y="5379"/>
                  </a:lnTo>
                  <a:lnTo>
                    <a:pt x="1681" y="5392"/>
                  </a:lnTo>
                  <a:lnTo>
                    <a:pt x="1822" y="5469"/>
                  </a:lnTo>
                  <a:lnTo>
                    <a:pt x="1964" y="5538"/>
                  </a:lnTo>
                  <a:lnTo>
                    <a:pt x="2112" y="5597"/>
                  </a:lnTo>
                  <a:lnTo>
                    <a:pt x="2264" y="5647"/>
                  </a:lnTo>
                  <a:lnTo>
                    <a:pt x="2418" y="5690"/>
                  </a:lnTo>
                  <a:lnTo>
                    <a:pt x="2573" y="5721"/>
                  </a:lnTo>
                  <a:lnTo>
                    <a:pt x="2733" y="5745"/>
                  </a:lnTo>
                  <a:lnTo>
                    <a:pt x="2892" y="5760"/>
                  </a:lnTo>
                  <a:lnTo>
                    <a:pt x="3051" y="5764"/>
                  </a:lnTo>
                  <a:lnTo>
                    <a:pt x="3220" y="5760"/>
                  </a:lnTo>
                  <a:lnTo>
                    <a:pt x="3382" y="5745"/>
                  </a:lnTo>
                  <a:lnTo>
                    <a:pt x="3545" y="5719"/>
                  </a:lnTo>
                  <a:lnTo>
                    <a:pt x="3705" y="5686"/>
                  </a:lnTo>
                  <a:lnTo>
                    <a:pt x="3860" y="5642"/>
                  </a:lnTo>
                  <a:lnTo>
                    <a:pt x="4014" y="5590"/>
                  </a:lnTo>
                  <a:lnTo>
                    <a:pt x="4164" y="5527"/>
                  </a:lnTo>
                  <a:lnTo>
                    <a:pt x="4310" y="5456"/>
                  </a:lnTo>
                  <a:lnTo>
                    <a:pt x="4451" y="5377"/>
                  </a:lnTo>
                  <a:lnTo>
                    <a:pt x="4588" y="5288"/>
                  </a:lnTo>
                  <a:lnTo>
                    <a:pt x="4721" y="5192"/>
                  </a:lnTo>
                  <a:lnTo>
                    <a:pt x="4847" y="5086"/>
                  </a:lnTo>
                  <a:lnTo>
                    <a:pt x="4967" y="4971"/>
                  </a:lnTo>
                  <a:lnTo>
                    <a:pt x="5082" y="4851"/>
                  </a:lnTo>
                  <a:lnTo>
                    <a:pt x="5186" y="4727"/>
                  </a:lnTo>
                  <a:lnTo>
                    <a:pt x="5282" y="4597"/>
                  </a:lnTo>
                  <a:lnTo>
                    <a:pt x="5369" y="4462"/>
                  </a:lnTo>
                  <a:lnTo>
                    <a:pt x="5447" y="4325"/>
                  </a:lnTo>
                  <a:lnTo>
                    <a:pt x="5515" y="4184"/>
                  </a:lnTo>
                  <a:lnTo>
                    <a:pt x="5576" y="4040"/>
                  </a:lnTo>
                  <a:lnTo>
                    <a:pt x="5630" y="3892"/>
                  </a:lnTo>
                  <a:lnTo>
                    <a:pt x="5673" y="3744"/>
                  </a:lnTo>
                  <a:lnTo>
                    <a:pt x="5708" y="3592"/>
                  </a:lnTo>
                  <a:lnTo>
                    <a:pt x="5734" y="3440"/>
                  </a:lnTo>
                  <a:lnTo>
                    <a:pt x="5751" y="3287"/>
                  </a:lnTo>
                  <a:lnTo>
                    <a:pt x="5760" y="3133"/>
                  </a:lnTo>
                  <a:lnTo>
                    <a:pt x="5760" y="2979"/>
                  </a:lnTo>
                  <a:lnTo>
                    <a:pt x="5751" y="2824"/>
                  </a:lnTo>
                  <a:lnTo>
                    <a:pt x="5734" y="2670"/>
                  </a:lnTo>
                  <a:lnTo>
                    <a:pt x="5708" y="2518"/>
                  </a:lnTo>
                  <a:lnTo>
                    <a:pt x="5673" y="2368"/>
                  </a:lnTo>
                  <a:lnTo>
                    <a:pt x="5630" y="2218"/>
                  </a:lnTo>
                  <a:lnTo>
                    <a:pt x="5576" y="2070"/>
                  </a:lnTo>
                  <a:lnTo>
                    <a:pt x="5515" y="1926"/>
                  </a:lnTo>
                  <a:lnTo>
                    <a:pt x="5447" y="1785"/>
                  </a:lnTo>
                  <a:lnTo>
                    <a:pt x="5369" y="1648"/>
                  </a:lnTo>
                  <a:lnTo>
                    <a:pt x="5282" y="1513"/>
                  </a:lnTo>
                  <a:lnTo>
                    <a:pt x="5186" y="1383"/>
                  </a:lnTo>
                  <a:lnTo>
                    <a:pt x="5082" y="1257"/>
                  </a:lnTo>
                  <a:lnTo>
                    <a:pt x="4967" y="1137"/>
                  </a:lnTo>
                  <a:lnTo>
                    <a:pt x="4847" y="1024"/>
                  </a:lnTo>
                  <a:lnTo>
                    <a:pt x="4721" y="918"/>
                  </a:lnTo>
                  <a:lnTo>
                    <a:pt x="4588" y="820"/>
                  </a:lnTo>
                  <a:lnTo>
                    <a:pt x="4451" y="731"/>
                  </a:lnTo>
                  <a:lnTo>
                    <a:pt x="4310" y="652"/>
                  </a:lnTo>
                  <a:lnTo>
                    <a:pt x="4164" y="582"/>
                  </a:lnTo>
                  <a:lnTo>
                    <a:pt x="4016" y="519"/>
                  </a:lnTo>
                  <a:lnTo>
                    <a:pt x="3862" y="467"/>
                  </a:lnTo>
                  <a:lnTo>
                    <a:pt x="3705" y="422"/>
                  </a:lnTo>
                  <a:lnTo>
                    <a:pt x="3545" y="389"/>
                  </a:lnTo>
                  <a:lnTo>
                    <a:pt x="3382" y="365"/>
                  </a:lnTo>
                  <a:lnTo>
                    <a:pt x="3220" y="350"/>
                  </a:lnTo>
                  <a:lnTo>
                    <a:pt x="3051" y="345"/>
                  </a:lnTo>
                  <a:close/>
                  <a:moveTo>
                    <a:pt x="3051" y="0"/>
                  </a:moveTo>
                  <a:lnTo>
                    <a:pt x="3227" y="6"/>
                  </a:lnTo>
                  <a:lnTo>
                    <a:pt x="3399" y="19"/>
                  </a:lnTo>
                  <a:lnTo>
                    <a:pt x="3569" y="43"/>
                  </a:lnTo>
                  <a:lnTo>
                    <a:pt x="3736" y="76"/>
                  </a:lnTo>
                  <a:lnTo>
                    <a:pt x="3903" y="119"/>
                  </a:lnTo>
                  <a:lnTo>
                    <a:pt x="4064" y="170"/>
                  </a:lnTo>
                  <a:lnTo>
                    <a:pt x="4223" y="232"/>
                  </a:lnTo>
                  <a:lnTo>
                    <a:pt x="4377" y="302"/>
                  </a:lnTo>
                  <a:lnTo>
                    <a:pt x="4529" y="380"/>
                  </a:lnTo>
                  <a:lnTo>
                    <a:pt x="4675" y="467"/>
                  </a:lnTo>
                  <a:lnTo>
                    <a:pt x="4817" y="561"/>
                  </a:lnTo>
                  <a:lnTo>
                    <a:pt x="4954" y="665"/>
                  </a:lnTo>
                  <a:lnTo>
                    <a:pt x="5086" y="776"/>
                  </a:lnTo>
                  <a:lnTo>
                    <a:pt x="5212" y="896"/>
                  </a:lnTo>
                  <a:lnTo>
                    <a:pt x="5332" y="1022"/>
                  </a:lnTo>
                  <a:lnTo>
                    <a:pt x="5443" y="1154"/>
                  </a:lnTo>
                  <a:lnTo>
                    <a:pt x="5547" y="1292"/>
                  </a:lnTo>
                  <a:lnTo>
                    <a:pt x="5643" y="1433"/>
                  </a:lnTo>
                  <a:lnTo>
                    <a:pt x="5728" y="1581"/>
                  </a:lnTo>
                  <a:lnTo>
                    <a:pt x="5806" y="1731"/>
                  </a:lnTo>
                  <a:lnTo>
                    <a:pt x="5876" y="1887"/>
                  </a:lnTo>
                  <a:lnTo>
                    <a:pt x="5938" y="2046"/>
                  </a:lnTo>
                  <a:lnTo>
                    <a:pt x="5988" y="2207"/>
                  </a:lnTo>
                  <a:lnTo>
                    <a:pt x="6030" y="2372"/>
                  </a:lnTo>
                  <a:lnTo>
                    <a:pt x="6063" y="2540"/>
                  </a:lnTo>
                  <a:lnTo>
                    <a:pt x="6087" y="2709"/>
                  </a:lnTo>
                  <a:lnTo>
                    <a:pt x="6102" y="2881"/>
                  </a:lnTo>
                  <a:lnTo>
                    <a:pt x="6108" y="3055"/>
                  </a:lnTo>
                  <a:lnTo>
                    <a:pt x="6102" y="3229"/>
                  </a:lnTo>
                  <a:lnTo>
                    <a:pt x="6087" y="3401"/>
                  </a:lnTo>
                  <a:lnTo>
                    <a:pt x="6063" y="3572"/>
                  </a:lnTo>
                  <a:lnTo>
                    <a:pt x="6030" y="3740"/>
                  </a:lnTo>
                  <a:lnTo>
                    <a:pt x="5988" y="3905"/>
                  </a:lnTo>
                  <a:lnTo>
                    <a:pt x="5938" y="4066"/>
                  </a:lnTo>
                  <a:lnTo>
                    <a:pt x="5876" y="4225"/>
                  </a:lnTo>
                  <a:lnTo>
                    <a:pt x="5806" y="4381"/>
                  </a:lnTo>
                  <a:lnTo>
                    <a:pt x="5728" y="4531"/>
                  </a:lnTo>
                  <a:lnTo>
                    <a:pt x="5643" y="4677"/>
                  </a:lnTo>
                  <a:lnTo>
                    <a:pt x="5547" y="4820"/>
                  </a:lnTo>
                  <a:lnTo>
                    <a:pt x="5443" y="4957"/>
                  </a:lnTo>
                  <a:lnTo>
                    <a:pt x="5332" y="5090"/>
                  </a:lnTo>
                  <a:lnTo>
                    <a:pt x="5212" y="5216"/>
                  </a:lnTo>
                  <a:lnTo>
                    <a:pt x="5086" y="5336"/>
                  </a:lnTo>
                  <a:lnTo>
                    <a:pt x="4954" y="5447"/>
                  </a:lnTo>
                  <a:lnTo>
                    <a:pt x="4817" y="5551"/>
                  </a:lnTo>
                  <a:lnTo>
                    <a:pt x="4675" y="5645"/>
                  </a:lnTo>
                  <a:lnTo>
                    <a:pt x="4529" y="5732"/>
                  </a:lnTo>
                  <a:lnTo>
                    <a:pt x="4377" y="5810"/>
                  </a:lnTo>
                  <a:lnTo>
                    <a:pt x="4223" y="5879"/>
                  </a:lnTo>
                  <a:lnTo>
                    <a:pt x="4064" y="5940"/>
                  </a:lnTo>
                  <a:lnTo>
                    <a:pt x="3903" y="5992"/>
                  </a:lnTo>
                  <a:lnTo>
                    <a:pt x="3736" y="6034"/>
                  </a:lnTo>
                  <a:lnTo>
                    <a:pt x="3569" y="6067"/>
                  </a:lnTo>
                  <a:lnTo>
                    <a:pt x="3399" y="6091"/>
                  </a:lnTo>
                  <a:lnTo>
                    <a:pt x="3227" y="6104"/>
                  </a:lnTo>
                  <a:lnTo>
                    <a:pt x="3051" y="6110"/>
                  </a:lnTo>
                  <a:lnTo>
                    <a:pt x="2884" y="6106"/>
                  </a:lnTo>
                  <a:lnTo>
                    <a:pt x="2716" y="6091"/>
                  </a:lnTo>
                  <a:lnTo>
                    <a:pt x="2551" y="6069"/>
                  </a:lnTo>
                  <a:lnTo>
                    <a:pt x="2386" y="6036"/>
                  </a:lnTo>
                  <a:lnTo>
                    <a:pt x="2225" y="5995"/>
                  </a:lnTo>
                  <a:lnTo>
                    <a:pt x="2064" y="5947"/>
                  </a:lnTo>
                  <a:lnTo>
                    <a:pt x="1909" y="5888"/>
                  </a:lnTo>
                  <a:lnTo>
                    <a:pt x="1755" y="5821"/>
                  </a:lnTo>
                  <a:lnTo>
                    <a:pt x="1605" y="5747"/>
                  </a:lnTo>
                  <a:lnTo>
                    <a:pt x="1494" y="5819"/>
                  </a:lnTo>
                  <a:lnTo>
                    <a:pt x="1377" y="5882"/>
                  </a:lnTo>
                  <a:lnTo>
                    <a:pt x="1259" y="5940"/>
                  </a:lnTo>
                  <a:lnTo>
                    <a:pt x="1137" y="5988"/>
                  </a:lnTo>
                  <a:lnTo>
                    <a:pt x="1011" y="6029"/>
                  </a:lnTo>
                  <a:lnTo>
                    <a:pt x="887" y="6060"/>
                  </a:lnTo>
                  <a:lnTo>
                    <a:pt x="759" y="6084"/>
                  </a:lnTo>
                  <a:lnTo>
                    <a:pt x="633" y="6097"/>
                  </a:lnTo>
                  <a:lnTo>
                    <a:pt x="507" y="6103"/>
                  </a:lnTo>
                  <a:lnTo>
                    <a:pt x="396" y="6097"/>
                  </a:lnTo>
                  <a:lnTo>
                    <a:pt x="292" y="6086"/>
                  </a:lnTo>
                  <a:lnTo>
                    <a:pt x="241" y="6073"/>
                  </a:lnTo>
                  <a:lnTo>
                    <a:pt x="194" y="6051"/>
                  </a:lnTo>
                  <a:lnTo>
                    <a:pt x="152" y="6023"/>
                  </a:lnTo>
                  <a:lnTo>
                    <a:pt x="116" y="5986"/>
                  </a:lnTo>
                  <a:lnTo>
                    <a:pt x="87" y="5945"/>
                  </a:lnTo>
                  <a:lnTo>
                    <a:pt x="67" y="5897"/>
                  </a:lnTo>
                  <a:lnTo>
                    <a:pt x="54" y="5847"/>
                  </a:lnTo>
                  <a:lnTo>
                    <a:pt x="50" y="5793"/>
                  </a:lnTo>
                  <a:lnTo>
                    <a:pt x="57" y="5743"/>
                  </a:lnTo>
                  <a:lnTo>
                    <a:pt x="72" y="5695"/>
                  </a:lnTo>
                  <a:lnTo>
                    <a:pt x="96" y="5651"/>
                  </a:lnTo>
                  <a:lnTo>
                    <a:pt x="128" y="5610"/>
                  </a:lnTo>
                  <a:lnTo>
                    <a:pt x="165" y="5575"/>
                  </a:lnTo>
                  <a:lnTo>
                    <a:pt x="209" y="5549"/>
                  </a:lnTo>
                  <a:lnTo>
                    <a:pt x="287" y="5505"/>
                  </a:lnTo>
                  <a:lnTo>
                    <a:pt x="361" y="5447"/>
                  </a:lnTo>
                  <a:lnTo>
                    <a:pt x="431" y="5381"/>
                  </a:lnTo>
                  <a:lnTo>
                    <a:pt x="502" y="5301"/>
                  </a:lnTo>
                  <a:lnTo>
                    <a:pt x="566" y="5208"/>
                  </a:lnTo>
                  <a:lnTo>
                    <a:pt x="631" y="5107"/>
                  </a:lnTo>
                  <a:lnTo>
                    <a:pt x="690" y="4992"/>
                  </a:lnTo>
                  <a:lnTo>
                    <a:pt x="585" y="4855"/>
                  </a:lnTo>
                  <a:lnTo>
                    <a:pt x="489" y="4714"/>
                  </a:lnTo>
                  <a:lnTo>
                    <a:pt x="400" y="4570"/>
                  </a:lnTo>
                  <a:lnTo>
                    <a:pt x="320" y="4421"/>
                  </a:lnTo>
                  <a:lnTo>
                    <a:pt x="250" y="4271"/>
                  </a:lnTo>
                  <a:lnTo>
                    <a:pt x="189" y="4116"/>
                  </a:lnTo>
                  <a:lnTo>
                    <a:pt x="135" y="3960"/>
                  </a:lnTo>
                  <a:lnTo>
                    <a:pt x="91" y="3801"/>
                  </a:lnTo>
                  <a:lnTo>
                    <a:pt x="55" y="3642"/>
                  </a:lnTo>
                  <a:lnTo>
                    <a:pt x="28" y="3479"/>
                  </a:lnTo>
                  <a:lnTo>
                    <a:pt x="9" y="3316"/>
                  </a:lnTo>
                  <a:lnTo>
                    <a:pt x="0" y="3153"/>
                  </a:lnTo>
                  <a:lnTo>
                    <a:pt x="0" y="2990"/>
                  </a:lnTo>
                  <a:lnTo>
                    <a:pt x="7" y="2827"/>
                  </a:lnTo>
                  <a:lnTo>
                    <a:pt x="24" y="2664"/>
                  </a:lnTo>
                  <a:lnTo>
                    <a:pt x="50" y="2503"/>
                  </a:lnTo>
                  <a:lnTo>
                    <a:pt x="83" y="2342"/>
                  </a:lnTo>
                  <a:lnTo>
                    <a:pt x="126" y="2183"/>
                  </a:lnTo>
                  <a:lnTo>
                    <a:pt x="176" y="2028"/>
                  </a:lnTo>
                  <a:lnTo>
                    <a:pt x="235" y="1874"/>
                  </a:lnTo>
                  <a:lnTo>
                    <a:pt x="303" y="1722"/>
                  </a:lnTo>
                  <a:lnTo>
                    <a:pt x="381" y="1574"/>
                  </a:lnTo>
                  <a:lnTo>
                    <a:pt x="466" y="1429"/>
                  </a:lnTo>
                  <a:lnTo>
                    <a:pt x="561" y="1289"/>
                  </a:lnTo>
                  <a:lnTo>
                    <a:pt x="663" y="1152"/>
                  </a:lnTo>
                  <a:lnTo>
                    <a:pt x="774" y="1020"/>
                  </a:lnTo>
                  <a:lnTo>
                    <a:pt x="892" y="894"/>
                  </a:lnTo>
                  <a:lnTo>
                    <a:pt x="1020" y="774"/>
                  </a:lnTo>
                  <a:lnTo>
                    <a:pt x="1151" y="663"/>
                  </a:lnTo>
                  <a:lnTo>
                    <a:pt x="1288" y="559"/>
                  </a:lnTo>
                  <a:lnTo>
                    <a:pt x="1431" y="465"/>
                  </a:lnTo>
                  <a:lnTo>
                    <a:pt x="1577" y="378"/>
                  </a:lnTo>
                  <a:lnTo>
                    <a:pt x="1727" y="300"/>
                  </a:lnTo>
                  <a:lnTo>
                    <a:pt x="1883" y="232"/>
                  </a:lnTo>
                  <a:lnTo>
                    <a:pt x="2042" y="170"/>
                  </a:lnTo>
                  <a:lnTo>
                    <a:pt x="2203" y="119"/>
                  </a:lnTo>
                  <a:lnTo>
                    <a:pt x="2368" y="76"/>
                  </a:lnTo>
                  <a:lnTo>
                    <a:pt x="2536" y="43"/>
                  </a:lnTo>
                  <a:lnTo>
                    <a:pt x="2707" y="19"/>
                  </a:lnTo>
                  <a:lnTo>
                    <a:pt x="2879" y="6"/>
                  </a:lnTo>
                  <a:lnTo>
                    <a:pt x="30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158"/>
            <p:cNvSpPr>
              <a:spLocks noEditPoints="1"/>
            </p:cNvSpPr>
            <p:nvPr/>
          </p:nvSpPr>
          <p:spPr bwMode="auto">
            <a:xfrm>
              <a:off x="4924425" y="2509838"/>
              <a:ext cx="2868613" cy="2536825"/>
            </a:xfrm>
            <a:custGeom>
              <a:avLst/>
              <a:gdLst>
                <a:gd name="T0" fmla="*/ 877 w 3614"/>
                <a:gd name="T1" fmla="*/ 361 h 3196"/>
                <a:gd name="T2" fmla="*/ 666 w 3614"/>
                <a:gd name="T3" fmla="*/ 450 h 3196"/>
                <a:gd name="T4" fmla="*/ 492 w 3614"/>
                <a:gd name="T5" fmla="*/ 604 h 3196"/>
                <a:gd name="T6" fmla="*/ 383 w 3614"/>
                <a:gd name="T7" fmla="*/ 804 h 3196"/>
                <a:gd name="T8" fmla="*/ 344 w 3614"/>
                <a:gd name="T9" fmla="*/ 1032 h 3196"/>
                <a:gd name="T10" fmla="*/ 383 w 3614"/>
                <a:gd name="T11" fmla="*/ 1261 h 3196"/>
                <a:gd name="T12" fmla="*/ 494 w 3614"/>
                <a:gd name="T13" fmla="*/ 1461 h 3196"/>
                <a:gd name="T14" fmla="*/ 3068 w 3614"/>
                <a:gd name="T15" fmla="*/ 1522 h 3196"/>
                <a:gd name="T16" fmla="*/ 3201 w 3614"/>
                <a:gd name="T17" fmla="*/ 1333 h 3196"/>
                <a:gd name="T18" fmla="*/ 3264 w 3614"/>
                <a:gd name="T19" fmla="*/ 1113 h 3196"/>
                <a:gd name="T20" fmla="*/ 3253 w 3614"/>
                <a:gd name="T21" fmla="*/ 882 h 3196"/>
                <a:gd name="T22" fmla="*/ 3166 w 3614"/>
                <a:gd name="T23" fmla="*/ 671 h 3196"/>
                <a:gd name="T24" fmla="*/ 3010 w 3614"/>
                <a:gd name="T25" fmla="*/ 497 h 3196"/>
                <a:gd name="T26" fmla="*/ 2809 w 3614"/>
                <a:gd name="T27" fmla="*/ 385 h 3196"/>
                <a:gd name="T28" fmla="*/ 2583 w 3614"/>
                <a:gd name="T29" fmla="*/ 347 h 3196"/>
                <a:gd name="T30" fmla="*/ 2353 w 3614"/>
                <a:gd name="T31" fmla="*/ 385 h 3196"/>
                <a:gd name="T32" fmla="*/ 2153 w 3614"/>
                <a:gd name="T33" fmla="*/ 497 h 3196"/>
                <a:gd name="T34" fmla="*/ 1898 w 3614"/>
                <a:gd name="T35" fmla="*/ 739 h 3196"/>
                <a:gd name="T36" fmla="*/ 1788 w 3614"/>
                <a:gd name="T37" fmla="*/ 763 h 3196"/>
                <a:gd name="T38" fmla="*/ 1685 w 3614"/>
                <a:gd name="T39" fmla="*/ 713 h 3196"/>
                <a:gd name="T40" fmla="*/ 1398 w 3614"/>
                <a:gd name="T41" fmla="*/ 450 h 3196"/>
                <a:gd name="T42" fmla="*/ 1185 w 3614"/>
                <a:gd name="T43" fmla="*/ 361 h 3196"/>
                <a:gd name="T44" fmla="*/ 1031 w 3614"/>
                <a:gd name="T45" fmla="*/ 0 h 3196"/>
                <a:gd name="T46" fmla="*/ 1333 w 3614"/>
                <a:gd name="T47" fmla="*/ 45 h 3196"/>
                <a:gd name="T48" fmla="*/ 1605 w 3614"/>
                <a:gd name="T49" fmla="*/ 174 h 3196"/>
                <a:gd name="T50" fmla="*/ 1805 w 3614"/>
                <a:gd name="T51" fmla="*/ 348 h 3196"/>
                <a:gd name="T52" fmla="*/ 2009 w 3614"/>
                <a:gd name="T53" fmla="*/ 174 h 3196"/>
                <a:gd name="T54" fmla="*/ 2281 w 3614"/>
                <a:gd name="T55" fmla="*/ 45 h 3196"/>
                <a:gd name="T56" fmla="*/ 2583 w 3614"/>
                <a:gd name="T57" fmla="*/ 0 h 3196"/>
                <a:gd name="T58" fmla="*/ 2883 w 3614"/>
                <a:gd name="T59" fmla="*/ 45 h 3196"/>
                <a:gd name="T60" fmla="*/ 3155 w 3614"/>
                <a:gd name="T61" fmla="*/ 174 h 3196"/>
                <a:gd name="T62" fmla="*/ 3381 w 3614"/>
                <a:gd name="T63" fmla="*/ 380 h 3196"/>
                <a:gd name="T64" fmla="*/ 3536 w 3614"/>
                <a:gd name="T65" fmla="*/ 639 h 3196"/>
                <a:gd name="T66" fmla="*/ 3610 w 3614"/>
                <a:gd name="T67" fmla="*/ 934 h 3196"/>
                <a:gd name="T68" fmla="*/ 3595 w 3614"/>
                <a:gd name="T69" fmla="*/ 1239 h 3196"/>
                <a:gd name="T70" fmla="*/ 3494 w 3614"/>
                <a:gd name="T71" fmla="*/ 1522 h 3196"/>
                <a:gd name="T72" fmla="*/ 3312 w 3614"/>
                <a:gd name="T73" fmla="*/ 1767 h 3196"/>
                <a:gd name="T74" fmla="*/ 1870 w 3614"/>
                <a:gd name="T75" fmla="*/ 3183 h 3196"/>
                <a:gd name="T76" fmla="*/ 1774 w 3614"/>
                <a:gd name="T77" fmla="*/ 3192 h 3196"/>
                <a:gd name="T78" fmla="*/ 1685 w 3614"/>
                <a:gd name="T79" fmla="*/ 3144 h 3196"/>
                <a:gd name="T80" fmla="*/ 174 w 3614"/>
                <a:gd name="T81" fmla="*/ 1606 h 3196"/>
                <a:gd name="T82" fmla="*/ 44 w 3614"/>
                <a:gd name="T83" fmla="*/ 1335 h 3196"/>
                <a:gd name="T84" fmla="*/ 0 w 3614"/>
                <a:gd name="T85" fmla="*/ 1033 h 3196"/>
                <a:gd name="T86" fmla="*/ 42 w 3614"/>
                <a:gd name="T87" fmla="*/ 734 h 3196"/>
                <a:gd name="T88" fmla="*/ 172 w 3614"/>
                <a:gd name="T89" fmla="*/ 461 h 3196"/>
                <a:gd name="T90" fmla="*/ 378 w 3614"/>
                <a:gd name="T91" fmla="*/ 234 h 3196"/>
                <a:gd name="T92" fmla="*/ 637 w 3614"/>
                <a:gd name="T93" fmla="*/ 78 h 3196"/>
                <a:gd name="T94" fmla="*/ 929 w 3614"/>
                <a:gd name="T95" fmla="*/ 6 h 3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14" h="3196">
                  <a:moveTo>
                    <a:pt x="1031" y="345"/>
                  </a:moveTo>
                  <a:lnTo>
                    <a:pt x="953" y="350"/>
                  </a:lnTo>
                  <a:lnTo>
                    <a:pt x="877" y="361"/>
                  </a:lnTo>
                  <a:lnTo>
                    <a:pt x="803" y="384"/>
                  </a:lnTo>
                  <a:lnTo>
                    <a:pt x="733" y="413"/>
                  </a:lnTo>
                  <a:lnTo>
                    <a:pt x="666" y="450"/>
                  </a:lnTo>
                  <a:lnTo>
                    <a:pt x="603" y="495"/>
                  </a:lnTo>
                  <a:lnTo>
                    <a:pt x="544" y="547"/>
                  </a:lnTo>
                  <a:lnTo>
                    <a:pt x="492" y="604"/>
                  </a:lnTo>
                  <a:lnTo>
                    <a:pt x="448" y="667"/>
                  </a:lnTo>
                  <a:lnTo>
                    <a:pt x="411" y="734"/>
                  </a:lnTo>
                  <a:lnTo>
                    <a:pt x="383" y="804"/>
                  </a:lnTo>
                  <a:lnTo>
                    <a:pt x="361" y="878"/>
                  </a:lnTo>
                  <a:lnTo>
                    <a:pt x="348" y="954"/>
                  </a:lnTo>
                  <a:lnTo>
                    <a:pt x="344" y="1032"/>
                  </a:lnTo>
                  <a:lnTo>
                    <a:pt x="348" y="1111"/>
                  </a:lnTo>
                  <a:lnTo>
                    <a:pt x="361" y="1187"/>
                  </a:lnTo>
                  <a:lnTo>
                    <a:pt x="383" y="1261"/>
                  </a:lnTo>
                  <a:lnTo>
                    <a:pt x="413" y="1332"/>
                  </a:lnTo>
                  <a:lnTo>
                    <a:pt x="450" y="1398"/>
                  </a:lnTo>
                  <a:lnTo>
                    <a:pt x="494" y="1461"/>
                  </a:lnTo>
                  <a:lnTo>
                    <a:pt x="546" y="1520"/>
                  </a:lnTo>
                  <a:lnTo>
                    <a:pt x="1805" y="2779"/>
                  </a:lnTo>
                  <a:lnTo>
                    <a:pt x="3068" y="1522"/>
                  </a:lnTo>
                  <a:lnTo>
                    <a:pt x="3120" y="1463"/>
                  </a:lnTo>
                  <a:lnTo>
                    <a:pt x="3164" y="1400"/>
                  </a:lnTo>
                  <a:lnTo>
                    <a:pt x="3201" y="1333"/>
                  </a:lnTo>
                  <a:lnTo>
                    <a:pt x="3231" y="1263"/>
                  </a:lnTo>
                  <a:lnTo>
                    <a:pt x="3251" y="1189"/>
                  </a:lnTo>
                  <a:lnTo>
                    <a:pt x="3264" y="1113"/>
                  </a:lnTo>
                  <a:lnTo>
                    <a:pt x="3270" y="1035"/>
                  </a:lnTo>
                  <a:lnTo>
                    <a:pt x="3266" y="958"/>
                  </a:lnTo>
                  <a:lnTo>
                    <a:pt x="3253" y="882"/>
                  </a:lnTo>
                  <a:lnTo>
                    <a:pt x="3233" y="808"/>
                  </a:lnTo>
                  <a:lnTo>
                    <a:pt x="3203" y="737"/>
                  </a:lnTo>
                  <a:lnTo>
                    <a:pt x="3166" y="671"/>
                  </a:lnTo>
                  <a:lnTo>
                    <a:pt x="3121" y="608"/>
                  </a:lnTo>
                  <a:lnTo>
                    <a:pt x="3068" y="548"/>
                  </a:lnTo>
                  <a:lnTo>
                    <a:pt x="3010" y="497"/>
                  </a:lnTo>
                  <a:lnTo>
                    <a:pt x="2947" y="452"/>
                  </a:lnTo>
                  <a:lnTo>
                    <a:pt x="2879" y="415"/>
                  </a:lnTo>
                  <a:lnTo>
                    <a:pt x="2809" y="385"/>
                  </a:lnTo>
                  <a:lnTo>
                    <a:pt x="2736" y="363"/>
                  </a:lnTo>
                  <a:lnTo>
                    <a:pt x="2660" y="350"/>
                  </a:lnTo>
                  <a:lnTo>
                    <a:pt x="2583" y="347"/>
                  </a:lnTo>
                  <a:lnTo>
                    <a:pt x="2503" y="350"/>
                  </a:lnTo>
                  <a:lnTo>
                    <a:pt x="2427" y="363"/>
                  </a:lnTo>
                  <a:lnTo>
                    <a:pt x="2353" y="385"/>
                  </a:lnTo>
                  <a:lnTo>
                    <a:pt x="2283" y="415"/>
                  </a:lnTo>
                  <a:lnTo>
                    <a:pt x="2216" y="452"/>
                  </a:lnTo>
                  <a:lnTo>
                    <a:pt x="2153" y="497"/>
                  </a:lnTo>
                  <a:lnTo>
                    <a:pt x="2094" y="548"/>
                  </a:lnTo>
                  <a:lnTo>
                    <a:pt x="1929" y="713"/>
                  </a:lnTo>
                  <a:lnTo>
                    <a:pt x="1898" y="739"/>
                  </a:lnTo>
                  <a:lnTo>
                    <a:pt x="1862" y="756"/>
                  </a:lnTo>
                  <a:lnTo>
                    <a:pt x="1825" y="763"/>
                  </a:lnTo>
                  <a:lnTo>
                    <a:pt x="1788" y="763"/>
                  </a:lnTo>
                  <a:lnTo>
                    <a:pt x="1751" y="756"/>
                  </a:lnTo>
                  <a:lnTo>
                    <a:pt x="1716" y="739"/>
                  </a:lnTo>
                  <a:lnTo>
                    <a:pt x="1685" y="713"/>
                  </a:lnTo>
                  <a:lnTo>
                    <a:pt x="1518" y="547"/>
                  </a:lnTo>
                  <a:lnTo>
                    <a:pt x="1461" y="495"/>
                  </a:lnTo>
                  <a:lnTo>
                    <a:pt x="1398" y="450"/>
                  </a:lnTo>
                  <a:lnTo>
                    <a:pt x="1331" y="413"/>
                  </a:lnTo>
                  <a:lnTo>
                    <a:pt x="1259" y="384"/>
                  </a:lnTo>
                  <a:lnTo>
                    <a:pt x="1185" y="361"/>
                  </a:lnTo>
                  <a:lnTo>
                    <a:pt x="1109" y="350"/>
                  </a:lnTo>
                  <a:lnTo>
                    <a:pt x="1031" y="345"/>
                  </a:lnTo>
                  <a:close/>
                  <a:moveTo>
                    <a:pt x="1031" y="0"/>
                  </a:moveTo>
                  <a:lnTo>
                    <a:pt x="1135" y="6"/>
                  </a:lnTo>
                  <a:lnTo>
                    <a:pt x="1235" y="21"/>
                  </a:lnTo>
                  <a:lnTo>
                    <a:pt x="1333" y="45"/>
                  </a:lnTo>
                  <a:lnTo>
                    <a:pt x="1427" y="80"/>
                  </a:lnTo>
                  <a:lnTo>
                    <a:pt x="1518" y="123"/>
                  </a:lnTo>
                  <a:lnTo>
                    <a:pt x="1605" y="174"/>
                  </a:lnTo>
                  <a:lnTo>
                    <a:pt x="1687" y="235"/>
                  </a:lnTo>
                  <a:lnTo>
                    <a:pt x="1762" y="304"/>
                  </a:lnTo>
                  <a:lnTo>
                    <a:pt x="1805" y="348"/>
                  </a:lnTo>
                  <a:lnTo>
                    <a:pt x="1850" y="304"/>
                  </a:lnTo>
                  <a:lnTo>
                    <a:pt x="1927" y="235"/>
                  </a:lnTo>
                  <a:lnTo>
                    <a:pt x="2009" y="174"/>
                  </a:lnTo>
                  <a:lnTo>
                    <a:pt x="2096" y="123"/>
                  </a:lnTo>
                  <a:lnTo>
                    <a:pt x="2186" y="80"/>
                  </a:lnTo>
                  <a:lnTo>
                    <a:pt x="2281" y="45"/>
                  </a:lnTo>
                  <a:lnTo>
                    <a:pt x="2379" y="21"/>
                  </a:lnTo>
                  <a:lnTo>
                    <a:pt x="2479" y="6"/>
                  </a:lnTo>
                  <a:lnTo>
                    <a:pt x="2583" y="0"/>
                  </a:lnTo>
                  <a:lnTo>
                    <a:pt x="2685" y="6"/>
                  </a:lnTo>
                  <a:lnTo>
                    <a:pt x="2785" y="21"/>
                  </a:lnTo>
                  <a:lnTo>
                    <a:pt x="2883" y="45"/>
                  </a:lnTo>
                  <a:lnTo>
                    <a:pt x="2977" y="80"/>
                  </a:lnTo>
                  <a:lnTo>
                    <a:pt x="3068" y="123"/>
                  </a:lnTo>
                  <a:lnTo>
                    <a:pt x="3155" y="174"/>
                  </a:lnTo>
                  <a:lnTo>
                    <a:pt x="3236" y="235"/>
                  </a:lnTo>
                  <a:lnTo>
                    <a:pt x="3312" y="304"/>
                  </a:lnTo>
                  <a:lnTo>
                    <a:pt x="3381" y="380"/>
                  </a:lnTo>
                  <a:lnTo>
                    <a:pt x="3442" y="461"/>
                  </a:lnTo>
                  <a:lnTo>
                    <a:pt x="3494" y="548"/>
                  </a:lnTo>
                  <a:lnTo>
                    <a:pt x="3536" y="639"/>
                  </a:lnTo>
                  <a:lnTo>
                    <a:pt x="3570" y="735"/>
                  </a:lnTo>
                  <a:lnTo>
                    <a:pt x="3595" y="834"/>
                  </a:lnTo>
                  <a:lnTo>
                    <a:pt x="3610" y="934"/>
                  </a:lnTo>
                  <a:lnTo>
                    <a:pt x="3614" y="1035"/>
                  </a:lnTo>
                  <a:lnTo>
                    <a:pt x="3610" y="1139"/>
                  </a:lnTo>
                  <a:lnTo>
                    <a:pt x="3595" y="1239"/>
                  </a:lnTo>
                  <a:lnTo>
                    <a:pt x="3570" y="1337"/>
                  </a:lnTo>
                  <a:lnTo>
                    <a:pt x="3536" y="1432"/>
                  </a:lnTo>
                  <a:lnTo>
                    <a:pt x="3494" y="1522"/>
                  </a:lnTo>
                  <a:lnTo>
                    <a:pt x="3442" y="1609"/>
                  </a:lnTo>
                  <a:lnTo>
                    <a:pt x="3381" y="1691"/>
                  </a:lnTo>
                  <a:lnTo>
                    <a:pt x="3312" y="1767"/>
                  </a:lnTo>
                  <a:lnTo>
                    <a:pt x="1927" y="3146"/>
                  </a:lnTo>
                  <a:lnTo>
                    <a:pt x="1899" y="3168"/>
                  </a:lnTo>
                  <a:lnTo>
                    <a:pt x="1870" y="3183"/>
                  </a:lnTo>
                  <a:lnTo>
                    <a:pt x="1838" y="3192"/>
                  </a:lnTo>
                  <a:lnTo>
                    <a:pt x="1805" y="3196"/>
                  </a:lnTo>
                  <a:lnTo>
                    <a:pt x="1774" y="3192"/>
                  </a:lnTo>
                  <a:lnTo>
                    <a:pt x="1740" y="3183"/>
                  </a:lnTo>
                  <a:lnTo>
                    <a:pt x="1711" y="3166"/>
                  </a:lnTo>
                  <a:lnTo>
                    <a:pt x="1685" y="3144"/>
                  </a:lnTo>
                  <a:lnTo>
                    <a:pt x="304" y="1765"/>
                  </a:lnTo>
                  <a:lnTo>
                    <a:pt x="235" y="1687"/>
                  </a:lnTo>
                  <a:lnTo>
                    <a:pt x="174" y="1606"/>
                  </a:lnTo>
                  <a:lnTo>
                    <a:pt x="122" y="1520"/>
                  </a:lnTo>
                  <a:lnTo>
                    <a:pt x="80" y="1430"/>
                  </a:lnTo>
                  <a:lnTo>
                    <a:pt x="44" y="1335"/>
                  </a:lnTo>
                  <a:lnTo>
                    <a:pt x="20" y="1237"/>
                  </a:lnTo>
                  <a:lnTo>
                    <a:pt x="5" y="1135"/>
                  </a:lnTo>
                  <a:lnTo>
                    <a:pt x="0" y="1033"/>
                  </a:lnTo>
                  <a:lnTo>
                    <a:pt x="5" y="932"/>
                  </a:lnTo>
                  <a:lnTo>
                    <a:pt x="18" y="832"/>
                  </a:lnTo>
                  <a:lnTo>
                    <a:pt x="42" y="734"/>
                  </a:lnTo>
                  <a:lnTo>
                    <a:pt x="78" y="639"/>
                  </a:lnTo>
                  <a:lnTo>
                    <a:pt x="120" y="548"/>
                  </a:lnTo>
                  <a:lnTo>
                    <a:pt x="172" y="461"/>
                  </a:lnTo>
                  <a:lnTo>
                    <a:pt x="233" y="380"/>
                  </a:lnTo>
                  <a:lnTo>
                    <a:pt x="302" y="302"/>
                  </a:lnTo>
                  <a:lnTo>
                    <a:pt x="378" y="234"/>
                  </a:lnTo>
                  <a:lnTo>
                    <a:pt x="459" y="174"/>
                  </a:lnTo>
                  <a:lnTo>
                    <a:pt x="546" y="123"/>
                  </a:lnTo>
                  <a:lnTo>
                    <a:pt x="637" y="78"/>
                  </a:lnTo>
                  <a:lnTo>
                    <a:pt x="731" y="45"/>
                  </a:lnTo>
                  <a:lnTo>
                    <a:pt x="829" y="21"/>
                  </a:lnTo>
                  <a:lnTo>
                    <a:pt x="929" y="6"/>
                  </a:lnTo>
                  <a:lnTo>
                    <a:pt x="10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0" name="Freeform 164"/>
          <p:cNvSpPr>
            <a:spLocks noEditPoints="1"/>
          </p:cNvSpPr>
          <p:nvPr/>
        </p:nvSpPr>
        <p:spPr bwMode="auto">
          <a:xfrm>
            <a:off x="5444556" y="5692742"/>
            <a:ext cx="326291" cy="346550"/>
          </a:xfrm>
          <a:custGeom>
            <a:avLst/>
            <a:gdLst>
              <a:gd name="T0" fmla="*/ 2676 w 5735"/>
              <a:gd name="T1" fmla="*/ 5421 h 6089"/>
              <a:gd name="T2" fmla="*/ 2676 w 5735"/>
              <a:gd name="T3" fmla="*/ 5680 h 6089"/>
              <a:gd name="T4" fmla="*/ 3255 w 5735"/>
              <a:gd name="T5" fmla="*/ 5784 h 6089"/>
              <a:gd name="T6" fmla="*/ 3468 w 5735"/>
              <a:gd name="T7" fmla="*/ 5641 h 6089"/>
              <a:gd name="T8" fmla="*/ 3420 w 5735"/>
              <a:gd name="T9" fmla="*/ 5387 h 6089"/>
              <a:gd name="T10" fmla="*/ 4578 w 5735"/>
              <a:gd name="T11" fmla="*/ 2620 h 6089"/>
              <a:gd name="T12" fmla="*/ 5186 w 5735"/>
              <a:gd name="T13" fmla="*/ 3962 h 6089"/>
              <a:gd name="T14" fmla="*/ 5423 w 5735"/>
              <a:gd name="T15" fmla="*/ 3595 h 6089"/>
              <a:gd name="T16" fmla="*/ 5344 w 5735"/>
              <a:gd name="T17" fmla="*/ 2862 h 6089"/>
              <a:gd name="T18" fmla="*/ 4977 w 5735"/>
              <a:gd name="T19" fmla="*/ 2625 h 6089"/>
              <a:gd name="T20" fmla="*/ 617 w 5735"/>
              <a:gd name="T21" fmla="*/ 2670 h 6089"/>
              <a:gd name="T22" fmla="*/ 333 w 5735"/>
              <a:gd name="T23" fmla="*/ 2997 h 6089"/>
              <a:gd name="T24" fmla="*/ 359 w 5735"/>
              <a:gd name="T25" fmla="*/ 3740 h 6089"/>
              <a:gd name="T26" fmla="*/ 687 w 5735"/>
              <a:gd name="T27" fmla="*/ 4025 h 6089"/>
              <a:gd name="T28" fmla="*/ 2773 w 5735"/>
              <a:gd name="T29" fmla="*/ 0 h 6089"/>
              <a:gd name="T30" fmla="*/ 3627 w 5735"/>
              <a:gd name="T31" fmla="*/ 109 h 6089"/>
              <a:gd name="T32" fmla="*/ 4300 w 5735"/>
              <a:gd name="T33" fmla="*/ 518 h 6089"/>
              <a:gd name="T34" fmla="*/ 4782 w 5735"/>
              <a:gd name="T35" fmla="*/ 1214 h 6089"/>
              <a:gd name="T36" fmla="*/ 4954 w 5735"/>
              <a:gd name="T37" fmla="*/ 2081 h 6089"/>
              <a:gd name="T38" fmla="*/ 5375 w 5735"/>
              <a:gd name="T39" fmla="*/ 2462 h 6089"/>
              <a:gd name="T40" fmla="*/ 5690 w 5735"/>
              <a:gd name="T41" fmla="*/ 2879 h 6089"/>
              <a:gd name="T42" fmla="*/ 5714 w 5735"/>
              <a:gd name="T43" fmla="*/ 3703 h 6089"/>
              <a:gd name="T44" fmla="*/ 5442 w 5735"/>
              <a:gd name="T45" fmla="*/ 4153 h 6089"/>
              <a:gd name="T46" fmla="*/ 4947 w 5735"/>
              <a:gd name="T47" fmla="*/ 4354 h 6089"/>
              <a:gd name="T48" fmla="*/ 4795 w 5735"/>
              <a:gd name="T49" fmla="*/ 4971 h 6089"/>
              <a:gd name="T50" fmla="*/ 4510 w 5735"/>
              <a:gd name="T51" fmla="*/ 5360 h 6089"/>
              <a:gd name="T52" fmla="*/ 4130 w 5735"/>
              <a:gd name="T53" fmla="*/ 5599 h 6089"/>
              <a:gd name="T54" fmla="*/ 3751 w 5735"/>
              <a:gd name="T55" fmla="*/ 5760 h 6089"/>
              <a:gd name="T56" fmla="*/ 3466 w 5735"/>
              <a:gd name="T57" fmla="*/ 6047 h 6089"/>
              <a:gd name="T58" fmla="*/ 2713 w 5735"/>
              <a:gd name="T59" fmla="*/ 6067 h 6089"/>
              <a:gd name="T60" fmla="*/ 2380 w 5735"/>
              <a:gd name="T61" fmla="*/ 5776 h 6089"/>
              <a:gd name="T62" fmla="*/ 2380 w 5735"/>
              <a:gd name="T63" fmla="*/ 5323 h 6089"/>
              <a:gd name="T64" fmla="*/ 2713 w 5735"/>
              <a:gd name="T65" fmla="*/ 5034 h 6089"/>
              <a:gd name="T66" fmla="*/ 3477 w 5735"/>
              <a:gd name="T67" fmla="*/ 5060 h 6089"/>
              <a:gd name="T68" fmla="*/ 3768 w 5735"/>
              <a:gd name="T69" fmla="*/ 5384 h 6089"/>
              <a:gd name="T70" fmla="*/ 4028 w 5735"/>
              <a:gd name="T71" fmla="*/ 5308 h 6089"/>
              <a:gd name="T72" fmla="*/ 4324 w 5735"/>
              <a:gd name="T73" fmla="*/ 5110 h 6089"/>
              <a:gd name="T74" fmla="*/ 4560 w 5735"/>
              <a:gd name="T75" fmla="*/ 4734 h 6089"/>
              <a:gd name="T76" fmla="*/ 4382 w 5735"/>
              <a:gd name="T77" fmla="*/ 4349 h 6089"/>
              <a:gd name="T78" fmla="*/ 4270 w 5735"/>
              <a:gd name="T79" fmla="*/ 2466 h 6089"/>
              <a:gd name="T80" fmla="*/ 4422 w 5735"/>
              <a:gd name="T81" fmla="*/ 2312 h 6089"/>
              <a:gd name="T82" fmla="*/ 4569 w 5735"/>
              <a:gd name="T83" fmla="*/ 1533 h 6089"/>
              <a:gd name="T84" fmla="*/ 4206 w 5735"/>
              <a:gd name="T85" fmla="*/ 861 h 6089"/>
              <a:gd name="T86" fmla="*/ 3601 w 5735"/>
              <a:gd name="T87" fmla="*/ 429 h 6089"/>
              <a:gd name="T88" fmla="*/ 2771 w 5735"/>
              <a:gd name="T89" fmla="*/ 307 h 6089"/>
              <a:gd name="T90" fmla="*/ 2020 w 5735"/>
              <a:gd name="T91" fmla="*/ 481 h 6089"/>
              <a:gd name="T92" fmla="*/ 1451 w 5735"/>
              <a:gd name="T93" fmla="*/ 957 h 6089"/>
              <a:gd name="T94" fmla="*/ 1134 w 5735"/>
              <a:gd name="T95" fmla="*/ 1664 h 6089"/>
              <a:gd name="T96" fmla="*/ 1353 w 5735"/>
              <a:gd name="T97" fmla="*/ 2318 h 6089"/>
              <a:gd name="T98" fmla="*/ 1466 w 5735"/>
              <a:gd name="T99" fmla="*/ 4203 h 6089"/>
              <a:gd name="T100" fmla="*/ 1312 w 5735"/>
              <a:gd name="T101" fmla="*/ 4356 h 6089"/>
              <a:gd name="T102" fmla="*/ 389 w 5735"/>
              <a:gd name="T103" fmla="*/ 4225 h 6089"/>
              <a:gd name="T104" fmla="*/ 50 w 5735"/>
              <a:gd name="T105" fmla="*/ 3801 h 6089"/>
              <a:gd name="T106" fmla="*/ 20 w 5735"/>
              <a:gd name="T107" fmla="*/ 2968 h 6089"/>
              <a:gd name="T108" fmla="*/ 293 w 5735"/>
              <a:gd name="T109" fmla="*/ 2518 h 6089"/>
              <a:gd name="T110" fmla="*/ 784 w 5735"/>
              <a:gd name="T111" fmla="*/ 2316 h 6089"/>
              <a:gd name="T112" fmla="*/ 904 w 5735"/>
              <a:gd name="T113" fmla="*/ 1349 h 6089"/>
              <a:gd name="T114" fmla="*/ 1342 w 5735"/>
              <a:gd name="T115" fmla="*/ 613 h 6089"/>
              <a:gd name="T116" fmla="*/ 1989 w 5735"/>
              <a:gd name="T117" fmla="*/ 157 h 6089"/>
              <a:gd name="T118" fmla="*/ 2773 w 5735"/>
              <a:gd name="T119" fmla="*/ 0 h 6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35" h="6089">
                <a:moveTo>
                  <a:pt x="2869" y="5319"/>
                </a:moveTo>
                <a:lnTo>
                  <a:pt x="2823" y="5325"/>
                </a:lnTo>
                <a:lnTo>
                  <a:pt x="2778" y="5337"/>
                </a:lnTo>
                <a:lnTo>
                  <a:pt x="2739" y="5360"/>
                </a:lnTo>
                <a:lnTo>
                  <a:pt x="2706" y="5387"/>
                </a:lnTo>
                <a:lnTo>
                  <a:pt x="2676" y="5421"/>
                </a:lnTo>
                <a:lnTo>
                  <a:pt x="2656" y="5462"/>
                </a:lnTo>
                <a:lnTo>
                  <a:pt x="2643" y="5504"/>
                </a:lnTo>
                <a:lnTo>
                  <a:pt x="2637" y="5550"/>
                </a:lnTo>
                <a:lnTo>
                  <a:pt x="2643" y="5599"/>
                </a:lnTo>
                <a:lnTo>
                  <a:pt x="2656" y="5641"/>
                </a:lnTo>
                <a:lnTo>
                  <a:pt x="2676" y="5680"/>
                </a:lnTo>
                <a:lnTo>
                  <a:pt x="2706" y="5715"/>
                </a:lnTo>
                <a:lnTo>
                  <a:pt x="2739" y="5743"/>
                </a:lnTo>
                <a:lnTo>
                  <a:pt x="2778" y="5765"/>
                </a:lnTo>
                <a:lnTo>
                  <a:pt x="2823" y="5778"/>
                </a:lnTo>
                <a:lnTo>
                  <a:pt x="2869" y="5784"/>
                </a:lnTo>
                <a:lnTo>
                  <a:pt x="3255" y="5784"/>
                </a:lnTo>
                <a:lnTo>
                  <a:pt x="3301" y="5778"/>
                </a:lnTo>
                <a:lnTo>
                  <a:pt x="3345" y="5765"/>
                </a:lnTo>
                <a:lnTo>
                  <a:pt x="3384" y="5743"/>
                </a:lnTo>
                <a:lnTo>
                  <a:pt x="3420" y="5715"/>
                </a:lnTo>
                <a:lnTo>
                  <a:pt x="3447" y="5680"/>
                </a:lnTo>
                <a:lnTo>
                  <a:pt x="3468" y="5641"/>
                </a:lnTo>
                <a:lnTo>
                  <a:pt x="3483" y="5599"/>
                </a:lnTo>
                <a:lnTo>
                  <a:pt x="3486" y="5550"/>
                </a:lnTo>
                <a:lnTo>
                  <a:pt x="3483" y="5504"/>
                </a:lnTo>
                <a:lnTo>
                  <a:pt x="3468" y="5462"/>
                </a:lnTo>
                <a:lnTo>
                  <a:pt x="3447" y="5421"/>
                </a:lnTo>
                <a:lnTo>
                  <a:pt x="3420" y="5387"/>
                </a:lnTo>
                <a:lnTo>
                  <a:pt x="3384" y="5360"/>
                </a:lnTo>
                <a:lnTo>
                  <a:pt x="3345" y="5337"/>
                </a:lnTo>
                <a:lnTo>
                  <a:pt x="3301" y="5325"/>
                </a:lnTo>
                <a:lnTo>
                  <a:pt x="3255" y="5319"/>
                </a:lnTo>
                <a:lnTo>
                  <a:pt x="2869" y="5319"/>
                </a:lnTo>
                <a:close/>
                <a:moveTo>
                  <a:pt x="4578" y="2620"/>
                </a:moveTo>
                <a:lnTo>
                  <a:pt x="4578" y="4047"/>
                </a:lnTo>
                <a:lnTo>
                  <a:pt x="4897" y="4047"/>
                </a:lnTo>
                <a:lnTo>
                  <a:pt x="4977" y="4041"/>
                </a:lnTo>
                <a:lnTo>
                  <a:pt x="5051" y="4025"/>
                </a:lnTo>
                <a:lnTo>
                  <a:pt x="5121" y="3999"/>
                </a:lnTo>
                <a:lnTo>
                  <a:pt x="5186" y="3962"/>
                </a:lnTo>
                <a:lnTo>
                  <a:pt x="5245" y="3917"/>
                </a:lnTo>
                <a:lnTo>
                  <a:pt x="5299" y="3866"/>
                </a:lnTo>
                <a:lnTo>
                  <a:pt x="5344" y="3806"/>
                </a:lnTo>
                <a:lnTo>
                  <a:pt x="5379" y="3740"/>
                </a:lnTo>
                <a:lnTo>
                  <a:pt x="5407" y="3669"/>
                </a:lnTo>
                <a:lnTo>
                  <a:pt x="5423" y="3595"/>
                </a:lnTo>
                <a:lnTo>
                  <a:pt x="5429" y="3517"/>
                </a:lnTo>
                <a:lnTo>
                  <a:pt x="5429" y="3151"/>
                </a:lnTo>
                <a:lnTo>
                  <a:pt x="5423" y="3073"/>
                </a:lnTo>
                <a:lnTo>
                  <a:pt x="5407" y="2997"/>
                </a:lnTo>
                <a:lnTo>
                  <a:pt x="5379" y="2927"/>
                </a:lnTo>
                <a:lnTo>
                  <a:pt x="5344" y="2862"/>
                </a:lnTo>
                <a:lnTo>
                  <a:pt x="5299" y="2803"/>
                </a:lnTo>
                <a:lnTo>
                  <a:pt x="5245" y="2749"/>
                </a:lnTo>
                <a:lnTo>
                  <a:pt x="5186" y="2705"/>
                </a:lnTo>
                <a:lnTo>
                  <a:pt x="5121" y="2670"/>
                </a:lnTo>
                <a:lnTo>
                  <a:pt x="5051" y="2642"/>
                </a:lnTo>
                <a:lnTo>
                  <a:pt x="4977" y="2625"/>
                </a:lnTo>
                <a:lnTo>
                  <a:pt x="4897" y="2620"/>
                </a:lnTo>
                <a:lnTo>
                  <a:pt x="4578" y="2620"/>
                </a:lnTo>
                <a:close/>
                <a:moveTo>
                  <a:pt x="841" y="2620"/>
                </a:moveTo>
                <a:lnTo>
                  <a:pt x="763" y="2625"/>
                </a:lnTo>
                <a:lnTo>
                  <a:pt x="687" y="2642"/>
                </a:lnTo>
                <a:lnTo>
                  <a:pt x="617" y="2670"/>
                </a:lnTo>
                <a:lnTo>
                  <a:pt x="552" y="2705"/>
                </a:lnTo>
                <a:lnTo>
                  <a:pt x="493" y="2749"/>
                </a:lnTo>
                <a:lnTo>
                  <a:pt x="441" y="2803"/>
                </a:lnTo>
                <a:lnTo>
                  <a:pt x="396" y="2862"/>
                </a:lnTo>
                <a:lnTo>
                  <a:pt x="359" y="2927"/>
                </a:lnTo>
                <a:lnTo>
                  <a:pt x="333" y="2997"/>
                </a:lnTo>
                <a:lnTo>
                  <a:pt x="315" y="3073"/>
                </a:lnTo>
                <a:lnTo>
                  <a:pt x="309" y="3151"/>
                </a:lnTo>
                <a:lnTo>
                  <a:pt x="309" y="3517"/>
                </a:lnTo>
                <a:lnTo>
                  <a:pt x="315" y="3595"/>
                </a:lnTo>
                <a:lnTo>
                  <a:pt x="333" y="3669"/>
                </a:lnTo>
                <a:lnTo>
                  <a:pt x="359" y="3740"/>
                </a:lnTo>
                <a:lnTo>
                  <a:pt x="396" y="3806"/>
                </a:lnTo>
                <a:lnTo>
                  <a:pt x="441" y="3866"/>
                </a:lnTo>
                <a:lnTo>
                  <a:pt x="493" y="3917"/>
                </a:lnTo>
                <a:lnTo>
                  <a:pt x="552" y="3962"/>
                </a:lnTo>
                <a:lnTo>
                  <a:pt x="617" y="3999"/>
                </a:lnTo>
                <a:lnTo>
                  <a:pt x="687" y="4025"/>
                </a:lnTo>
                <a:lnTo>
                  <a:pt x="763" y="4041"/>
                </a:lnTo>
                <a:lnTo>
                  <a:pt x="841" y="4047"/>
                </a:lnTo>
                <a:lnTo>
                  <a:pt x="1160" y="4047"/>
                </a:lnTo>
                <a:lnTo>
                  <a:pt x="1160" y="2620"/>
                </a:lnTo>
                <a:lnTo>
                  <a:pt x="841" y="2620"/>
                </a:lnTo>
                <a:close/>
                <a:moveTo>
                  <a:pt x="2773" y="0"/>
                </a:moveTo>
                <a:lnTo>
                  <a:pt x="2965" y="0"/>
                </a:lnTo>
                <a:lnTo>
                  <a:pt x="3103" y="3"/>
                </a:lnTo>
                <a:lnTo>
                  <a:pt x="3238" y="16"/>
                </a:lnTo>
                <a:lnTo>
                  <a:pt x="3370" y="39"/>
                </a:lnTo>
                <a:lnTo>
                  <a:pt x="3499" y="70"/>
                </a:lnTo>
                <a:lnTo>
                  <a:pt x="3627" y="109"/>
                </a:lnTo>
                <a:lnTo>
                  <a:pt x="3750" y="157"/>
                </a:lnTo>
                <a:lnTo>
                  <a:pt x="3868" y="214"/>
                </a:lnTo>
                <a:lnTo>
                  <a:pt x="3983" y="277"/>
                </a:lnTo>
                <a:lnTo>
                  <a:pt x="4094" y="350"/>
                </a:lnTo>
                <a:lnTo>
                  <a:pt x="4200" y="429"/>
                </a:lnTo>
                <a:lnTo>
                  <a:pt x="4300" y="518"/>
                </a:lnTo>
                <a:lnTo>
                  <a:pt x="4395" y="613"/>
                </a:lnTo>
                <a:lnTo>
                  <a:pt x="4489" y="722"/>
                </a:lnTo>
                <a:lnTo>
                  <a:pt x="4574" y="837"/>
                </a:lnTo>
                <a:lnTo>
                  <a:pt x="4652" y="957"/>
                </a:lnTo>
                <a:lnTo>
                  <a:pt x="4723" y="1083"/>
                </a:lnTo>
                <a:lnTo>
                  <a:pt x="4782" y="1214"/>
                </a:lnTo>
                <a:lnTo>
                  <a:pt x="4834" y="1349"/>
                </a:lnTo>
                <a:lnTo>
                  <a:pt x="4877" y="1490"/>
                </a:lnTo>
                <a:lnTo>
                  <a:pt x="4910" y="1633"/>
                </a:lnTo>
                <a:lnTo>
                  <a:pt x="4934" y="1779"/>
                </a:lnTo>
                <a:lnTo>
                  <a:pt x="4949" y="1929"/>
                </a:lnTo>
                <a:lnTo>
                  <a:pt x="4954" y="2081"/>
                </a:lnTo>
                <a:lnTo>
                  <a:pt x="4954" y="2316"/>
                </a:lnTo>
                <a:lnTo>
                  <a:pt x="5045" y="2327"/>
                </a:lnTo>
                <a:lnTo>
                  <a:pt x="5134" y="2347"/>
                </a:lnTo>
                <a:lnTo>
                  <a:pt x="5219" y="2377"/>
                </a:lnTo>
                <a:lnTo>
                  <a:pt x="5299" y="2416"/>
                </a:lnTo>
                <a:lnTo>
                  <a:pt x="5375" y="2462"/>
                </a:lnTo>
                <a:lnTo>
                  <a:pt x="5446" y="2516"/>
                </a:lnTo>
                <a:lnTo>
                  <a:pt x="5509" y="2577"/>
                </a:lnTo>
                <a:lnTo>
                  <a:pt x="5566" y="2645"/>
                </a:lnTo>
                <a:lnTo>
                  <a:pt x="5616" y="2718"/>
                </a:lnTo>
                <a:lnTo>
                  <a:pt x="5657" y="2797"/>
                </a:lnTo>
                <a:lnTo>
                  <a:pt x="5690" y="2879"/>
                </a:lnTo>
                <a:lnTo>
                  <a:pt x="5714" y="2966"/>
                </a:lnTo>
                <a:lnTo>
                  <a:pt x="5729" y="3056"/>
                </a:lnTo>
                <a:lnTo>
                  <a:pt x="5735" y="3151"/>
                </a:lnTo>
                <a:lnTo>
                  <a:pt x="5735" y="3517"/>
                </a:lnTo>
                <a:lnTo>
                  <a:pt x="5729" y="3610"/>
                </a:lnTo>
                <a:lnTo>
                  <a:pt x="5714" y="3703"/>
                </a:lnTo>
                <a:lnTo>
                  <a:pt x="5690" y="3790"/>
                </a:lnTo>
                <a:lnTo>
                  <a:pt x="5655" y="3873"/>
                </a:lnTo>
                <a:lnTo>
                  <a:pt x="5614" y="3951"/>
                </a:lnTo>
                <a:lnTo>
                  <a:pt x="5564" y="4025"/>
                </a:lnTo>
                <a:lnTo>
                  <a:pt x="5507" y="4091"/>
                </a:lnTo>
                <a:lnTo>
                  <a:pt x="5442" y="4153"/>
                </a:lnTo>
                <a:lnTo>
                  <a:pt x="5371" y="4206"/>
                </a:lnTo>
                <a:lnTo>
                  <a:pt x="5295" y="4254"/>
                </a:lnTo>
                <a:lnTo>
                  <a:pt x="5214" y="4291"/>
                </a:lnTo>
                <a:lnTo>
                  <a:pt x="5129" y="4323"/>
                </a:lnTo>
                <a:lnTo>
                  <a:pt x="5040" y="4343"/>
                </a:lnTo>
                <a:lnTo>
                  <a:pt x="4947" y="4354"/>
                </a:lnTo>
                <a:lnTo>
                  <a:pt x="4936" y="4475"/>
                </a:lnTo>
                <a:lnTo>
                  <a:pt x="4917" y="4588"/>
                </a:lnTo>
                <a:lnTo>
                  <a:pt x="4895" y="4695"/>
                </a:lnTo>
                <a:lnTo>
                  <a:pt x="4865" y="4793"/>
                </a:lnTo>
                <a:lnTo>
                  <a:pt x="4834" y="4886"/>
                </a:lnTo>
                <a:lnTo>
                  <a:pt x="4795" y="4971"/>
                </a:lnTo>
                <a:lnTo>
                  <a:pt x="4754" y="5051"/>
                </a:lnTo>
                <a:lnTo>
                  <a:pt x="4710" y="5125"/>
                </a:lnTo>
                <a:lnTo>
                  <a:pt x="4663" y="5191"/>
                </a:lnTo>
                <a:lnTo>
                  <a:pt x="4613" y="5252"/>
                </a:lnTo>
                <a:lnTo>
                  <a:pt x="4561" y="5308"/>
                </a:lnTo>
                <a:lnTo>
                  <a:pt x="4510" y="5360"/>
                </a:lnTo>
                <a:lnTo>
                  <a:pt x="4456" y="5404"/>
                </a:lnTo>
                <a:lnTo>
                  <a:pt x="4402" y="5447"/>
                </a:lnTo>
                <a:lnTo>
                  <a:pt x="4348" y="5484"/>
                </a:lnTo>
                <a:lnTo>
                  <a:pt x="4296" y="5515"/>
                </a:lnTo>
                <a:lnTo>
                  <a:pt x="4213" y="5560"/>
                </a:lnTo>
                <a:lnTo>
                  <a:pt x="4130" y="5599"/>
                </a:lnTo>
                <a:lnTo>
                  <a:pt x="4048" y="5628"/>
                </a:lnTo>
                <a:lnTo>
                  <a:pt x="3970" y="5652"/>
                </a:lnTo>
                <a:lnTo>
                  <a:pt x="3900" y="5671"/>
                </a:lnTo>
                <a:lnTo>
                  <a:pt x="3833" y="5684"/>
                </a:lnTo>
                <a:lnTo>
                  <a:pt x="3775" y="5693"/>
                </a:lnTo>
                <a:lnTo>
                  <a:pt x="3751" y="5760"/>
                </a:lnTo>
                <a:lnTo>
                  <a:pt x="3720" y="5823"/>
                </a:lnTo>
                <a:lnTo>
                  <a:pt x="3683" y="5880"/>
                </a:lnTo>
                <a:lnTo>
                  <a:pt x="3636" y="5932"/>
                </a:lnTo>
                <a:lnTo>
                  <a:pt x="3585" y="5976"/>
                </a:lnTo>
                <a:lnTo>
                  <a:pt x="3527" y="6015"/>
                </a:lnTo>
                <a:lnTo>
                  <a:pt x="3466" y="6047"/>
                </a:lnTo>
                <a:lnTo>
                  <a:pt x="3399" y="6071"/>
                </a:lnTo>
                <a:lnTo>
                  <a:pt x="3329" y="6085"/>
                </a:lnTo>
                <a:lnTo>
                  <a:pt x="3255" y="6089"/>
                </a:lnTo>
                <a:lnTo>
                  <a:pt x="2869" y="6089"/>
                </a:lnTo>
                <a:lnTo>
                  <a:pt x="2789" y="6084"/>
                </a:lnTo>
                <a:lnTo>
                  <a:pt x="2713" y="6067"/>
                </a:lnTo>
                <a:lnTo>
                  <a:pt x="2643" y="6039"/>
                </a:lnTo>
                <a:lnTo>
                  <a:pt x="2576" y="6002"/>
                </a:lnTo>
                <a:lnTo>
                  <a:pt x="2515" y="5958"/>
                </a:lnTo>
                <a:lnTo>
                  <a:pt x="2463" y="5904"/>
                </a:lnTo>
                <a:lnTo>
                  <a:pt x="2417" y="5843"/>
                </a:lnTo>
                <a:lnTo>
                  <a:pt x="2380" y="5776"/>
                </a:lnTo>
                <a:lnTo>
                  <a:pt x="2354" y="5706"/>
                </a:lnTo>
                <a:lnTo>
                  <a:pt x="2335" y="5630"/>
                </a:lnTo>
                <a:lnTo>
                  <a:pt x="2330" y="5550"/>
                </a:lnTo>
                <a:lnTo>
                  <a:pt x="2335" y="5471"/>
                </a:lnTo>
                <a:lnTo>
                  <a:pt x="2354" y="5395"/>
                </a:lnTo>
                <a:lnTo>
                  <a:pt x="2380" y="5323"/>
                </a:lnTo>
                <a:lnTo>
                  <a:pt x="2417" y="5256"/>
                </a:lnTo>
                <a:lnTo>
                  <a:pt x="2463" y="5197"/>
                </a:lnTo>
                <a:lnTo>
                  <a:pt x="2515" y="5143"/>
                </a:lnTo>
                <a:lnTo>
                  <a:pt x="2576" y="5099"/>
                </a:lnTo>
                <a:lnTo>
                  <a:pt x="2643" y="5062"/>
                </a:lnTo>
                <a:lnTo>
                  <a:pt x="2713" y="5034"/>
                </a:lnTo>
                <a:lnTo>
                  <a:pt x="2789" y="5017"/>
                </a:lnTo>
                <a:lnTo>
                  <a:pt x="2869" y="5012"/>
                </a:lnTo>
                <a:lnTo>
                  <a:pt x="3255" y="5012"/>
                </a:lnTo>
                <a:lnTo>
                  <a:pt x="3332" y="5017"/>
                </a:lnTo>
                <a:lnTo>
                  <a:pt x="3407" y="5034"/>
                </a:lnTo>
                <a:lnTo>
                  <a:pt x="3477" y="5060"/>
                </a:lnTo>
                <a:lnTo>
                  <a:pt x="3544" y="5095"/>
                </a:lnTo>
                <a:lnTo>
                  <a:pt x="3603" y="5139"/>
                </a:lnTo>
                <a:lnTo>
                  <a:pt x="3657" y="5191"/>
                </a:lnTo>
                <a:lnTo>
                  <a:pt x="3701" y="5249"/>
                </a:lnTo>
                <a:lnTo>
                  <a:pt x="3738" y="5313"/>
                </a:lnTo>
                <a:lnTo>
                  <a:pt x="3768" y="5384"/>
                </a:lnTo>
                <a:lnTo>
                  <a:pt x="3803" y="5376"/>
                </a:lnTo>
                <a:lnTo>
                  <a:pt x="3844" y="5369"/>
                </a:lnTo>
                <a:lnTo>
                  <a:pt x="3887" y="5358"/>
                </a:lnTo>
                <a:lnTo>
                  <a:pt x="3931" y="5343"/>
                </a:lnTo>
                <a:lnTo>
                  <a:pt x="3979" y="5326"/>
                </a:lnTo>
                <a:lnTo>
                  <a:pt x="4028" y="5308"/>
                </a:lnTo>
                <a:lnTo>
                  <a:pt x="4076" y="5284"/>
                </a:lnTo>
                <a:lnTo>
                  <a:pt x="4126" y="5258"/>
                </a:lnTo>
                <a:lnTo>
                  <a:pt x="4176" y="5228"/>
                </a:lnTo>
                <a:lnTo>
                  <a:pt x="4226" y="5193"/>
                </a:lnTo>
                <a:lnTo>
                  <a:pt x="4276" y="5154"/>
                </a:lnTo>
                <a:lnTo>
                  <a:pt x="4324" y="5110"/>
                </a:lnTo>
                <a:lnTo>
                  <a:pt x="4369" y="5062"/>
                </a:lnTo>
                <a:lnTo>
                  <a:pt x="4413" y="5008"/>
                </a:lnTo>
                <a:lnTo>
                  <a:pt x="4456" y="4947"/>
                </a:lnTo>
                <a:lnTo>
                  <a:pt x="4495" y="4882"/>
                </a:lnTo>
                <a:lnTo>
                  <a:pt x="4530" y="4812"/>
                </a:lnTo>
                <a:lnTo>
                  <a:pt x="4560" y="4734"/>
                </a:lnTo>
                <a:lnTo>
                  <a:pt x="4587" y="4649"/>
                </a:lnTo>
                <a:lnTo>
                  <a:pt x="4610" y="4558"/>
                </a:lnTo>
                <a:lnTo>
                  <a:pt x="4626" y="4460"/>
                </a:lnTo>
                <a:lnTo>
                  <a:pt x="4639" y="4354"/>
                </a:lnTo>
                <a:lnTo>
                  <a:pt x="4422" y="4354"/>
                </a:lnTo>
                <a:lnTo>
                  <a:pt x="4382" y="4349"/>
                </a:lnTo>
                <a:lnTo>
                  <a:pt x="4346" y="4334"/>
                </a:lnTo>
                <a:lnTo>
                  <a:pt x="4315" y="4310"/>
                </a:lnTo>
                <a:lnTo>
                  <a:pt x="4291" y="4278"/>
                </a:lnTo>
                <a:lnTo>
                  <a:pt x="4276" y="4241"/>
                </a:lnTo>
                <a:lnTo>
                  <a:pt x="4270" y="4201"/>
                </a:lnTo>
                <a:lnTo>
                  <a:pt x="4270" y="2466"/>
                </a:lnTo>
                <a:lnTo>
                  <a:pt x="4276" y="2425"/>
                </a:lnTo>
                <a:lnTo>
                  <a:pt x="4291" y="2388"/>
                </a:lnTo>
                <a:lnTo>
                  <a:pt x="4315" y="2358"/>
                </a:lnTo>
                <a:lnTo>
                  <a:pt x="4346" y="2334"/>
                </a:lnTo>
                <a:lnTo>
                  <a:pt x="4382" y="2318"/>
                </a:lnTo>
                <a:lnTo>
                  <a:pt x="4422" y="2312"/>
                </a:lnTo>
                <a:lnTo>
                  <a:pt x="4643" y="2312"/>
                </a:lnTo>
                <a:lnTo>
                  <a:pt x="4643" y="2081"/>
                </a:lnTo>
                <a:lnTo>
                  <a:pt x="4639" y="1938"/>
                </a:lnTo>
                <a:lnTo>
                  <a:pt x="4624" y="1799"/>
                </a:lnTo>
                <a:lnTo>
                  <a:pt x="4600" y="1664"/>
                </a:lnTo>
                <a:lnTo>
                  <a:pt x="4569" y="1533"/>
                </a:lnTo>
                <a:lnTo>
                  <a:pt x="4528" y="1407"/>
                </a:lnTo>
                <a:lnTo>
                  <a:pt x="4478" y="1286"/>
                </a:lnTo>
                <a:lnTo>
                  <a:pt x="4421" y="1172"/>
                </a:lnTo>
                <a:lnTo>
                  <a:pt x="4356" y="1061"/>
                </a:lnTo>
                <a:lnTo>
                  <a:pt x="4285" y="957"/>
                </a:lnTo>
                <a:lnTo>
                  <a:pt x="4206" y="861"/>
                </a:lnTo>
                <a:lnTo>
                  <a:pt x="4120" y="770"/>
                </a:lnTo>
                <a:lnTo>
                  <a:pt x="4028" y="687"/>
                </a:lnTo>
                <a:lnTo>
                  <a:pt x="3929" y="611"/>
                </a:lnTo>
                <a:lnTo>
                  <a:pt x="3826" y="542"/>
                </a:lnTo>
                <a:lnTo>
                  <a:pt x="3716" y="481"/>
                </a:lnTo>
                <a:lnTo>
                  <a:pt x="3601" y="429"/>
                </a:lnTo>
                <a:lnTo>
                  <a:pt x="3483" y="385"/>
                </a:lnTo>
                <a:lnTo>
                  <a:pt x="3358" y="351"/>
                </a:lnTo>
                <a:lnTo>
                  <a:pt x="3231" y="327"/>
                </a:lnTo>
                <a:lnTo>
                  <a:pt x="3099" y="311"/>
                </a:lnTo>
                <a:lnTo>
                  <a:pt x="2964" y="307"/>
                </a:lnTo>
                <a:lnTo>
                  <a:pt x="2771" y="307"/>
                </a:lnTo>
                <a:lnTo>
                  <a:pt x="2636" y="311"/>
                </a:lnTo>
                <a:lnTo>
                  <a:pt x="2504" y="327"/>
                </a:lnTo>
                <a:lnTo>
                  <a:pt x="2376" y="351"/>
                </a:lnTo>
                <a:lnTo>
                  <a:pt x="2254" y="385"/>
                </a:lnTo>
                <a:lnTo>
                  <a:pt x="2133" y="429"/>
                </a:lnTo>
                <a:lnTo>
                  <a:pt x="2020" y="481"/>
                </a:lnTo>
                <a:lnTo>
                  <a:pt x="1911" y="542"/>
                </a:lnTo>
                <a:lnTo>
                  <a:pt x="1807" y="611"/>
                </a:lnTo>
                <a:lnTo>
                  <a:pt x="1709" y="687"/>
                </a:lnTo>
                <a:lnTo>
                  <a:pt x="1616" y="770"/>
                </a:lnTo>
                <a:lnTo>
                  <a:pt x="1531" y="861"/>
                </a:lnTo>
                <a:lnTo>
                  <a:pt x="1451" y="957"/>
                </a:lnTo>
                <a:lnTo>
                  <a:pt x="1379" y="1061"/>
                </a:lnTo>
                <a:lnTo>
                  <a:pt x="1314" y="1172"/>
                </a:lnTo>
                <a:lnTo>
                  <a:pt x="1256" y="1286"/>
                </a:lnTo>
                <a:lnTo>
                  <a:pt x="1208" y="1407"/>
                </a:lnTo>
                <a:lnTo>
                  <a:pt x="1167" y="1533"/>
                </a:lnTo>
                <a:lnTo>
                  <a:pt x="1134" y="1664"/>
                </a:lnTo>
                <a:lnTo>
                  <a:pt x="1110" y="1799"/>
                </a:lnTo>
                <a:lnTo>
                  <a:pt x="1097" y="1938"/>
                </a:lnTo>
                <a:lnTo>
                  <a:pt x="1091" y="2081"/>
                </a:lnTo>
                <a:lnTo>
                  <a:pt x="1091" y="2312"/>
                </a:lnTo>
                <a:lnTo>
                  <a:pt x="1312" y="2312"/>
                </a:lnTo>
                <a:lnTo>
                  <a:pt x="1353" y="2318"/>
                </a:lnTo>
                <a:lnTo>
                  <a:pt x="1390" y="2334"/>
                </a:lnTo>
                <a:lnTo>
                  <a:pt x="1420" y="2358"/>
                </a:lnTo>
                <a:lnTo>
                  <a:pt x="1444" y="2388"/>
                </a:lnTo>
                <a:lnTo>
                  <a:pt x="1460" y="2425"/>
                </a:lnTo>
                <a:lnTo>
                  <a:pt x="1466" y="2466"/>
                </a:lnTo>
                <a:lnTo>
                  <a:pt x="1466" y="4203"/>
                </a:lnTo>
                <a:lnTo>
                  <a:pt x="1460" y="4243"/>
                </a:lnTo>
                <a:lnTo>
                  <a:pt x="1444" y="4280"/>
                </a:lnTo>
                <a:lnTo>
                  <a:pt x="1420" y="4312"/>
                </a:lnTo>
                <a:lnTo>
                  <a:pt x="1390" y="4336"/>
                </a:lnTo>
                <a:lnTo>
                  <a:pt x="1353" y="4351"/>
                </a:lnTo>
                <a:lnTo>
                  <a:pt x="1312" y="4356"/>
                </a:lnTo>
                <a:lnTo>
                  <a:pt x="839" y="4356"/>
                </a:lnTo>
                <a:lnTo>
                  <a:pt x="741" y="4351"/>
                </a:lnTo>
                <a:lnTo>
                  <a:pt x="647" y="4334"/>
                </a:lnTo>
                <a:lnTo>
                  <a:pt x="556" y="4306"/>
                </a:lnTo>
                <a:lnTo>
                  <a:pt x="471" y="4271"/>
                </a:lnTo>
                <a:lnTo>
                  <a:pt x="389" y="4225"/>
                </a:lnTo>
                <a:lnTo>
                  <a:pt x="315" y="4171"/>
                </a:lnTo>
                <a:lnTo>
                  <a:pt x="246" y="4110"/>
                </a:lnTo>
                <a:lnTo>
                  <a:pt x="185" y="4041"/>
                </a:lnTo>
                <a:lnTo>
                  <a:pt x="131" y="3967"/>
                </a:lnTo>
                <a:lnTo>
                  <a:pt x="85" y="3886"/>
                </a:lnTo>
                <a:lnTo>
                  <a:pt x="50" y="3801"/>
                </a:lnTo>
                <a:lnTo>
                  <a:pt x="22" y="3710"/>
                </a:lnTo>
                <a:lnTo>
                  <a:pt x="5" y="3616"/>
                </a:lnTo>
                <a:lnTo>
                  <a:pt x="0" y="3517"/>
                </a:lnTo>
                <a:lnTo>
                  <a:pt x="0" y="3153"/>
                </a:lnTo>
                <a:lnTo>
                  <a:pt x="5" y="3058"/>
                </a:lnTo>
                <a:lnTo>
                  <a:pt x="20" y="2968"/>
                </a:lnTo>
                <a:lnTo>
                  <a:pt x="46" y="2881"/>
                </a:lnTo>
                <a:lnTo>
                  <a:pt x="79" y="2797"/>
                </a:lnTo>
                <a:lnTo>
                  <a:pt x="120" y="2720"/>
                </a:lnTo>
                <a:lnTo>
                  <a:pt x="170" y="2645"/>
                </a:lnTo>
                <a:lnTo>
                  <a:pt x="228" y="2579"/>
                </a:lnTo>
                <a:lnTo>
                  <a:pt x="293" y="2518"/>
                </a:lnTo>
                <a:lnTo>
                  <a:pt x="361" y="2462"/>
                </a:lnTo>
                <a:lnTo>
                  <a:pt x="437" y="2416"/>
                </a:lnTo>
                <a:lnTo>
                  <a:pt x="519" y="2377"/>
                </a:lnTo>
                <a:lnTo>
                  <a:pt x="602" y="2347"/>
                </a:lnTo>
                <a:lnTo>
                  <a:pt x="691" y="2327"/>
                </a:lnTo>
                <a:lnTo>
                  <a:pt x="784" y="2316"/>
                </a:lnTo>
                <a:lnTo>
                  <a:pt x="784" y="2081"/>
                </a:lnTo>
                <a:lnTo>
                  <a:pt x="789" y="1929"/>
                </a:lnTo>
                <a:lnTo>
                  <a:pt x="804" y="1779"/>
                </a:lnTo>
                <a:lnTo>
                  <a:pt x="828" y="1633"/>
                </a:lnTo>
                <a:lnTo>
                  <a:pt x="862" y="1490"/>
                </a:lnTo>
                <a:lnTo>
                  <a:pt x="904" y="1349"/>
                </a:lnTo>
                <a:lnTo>
                  <a:pt x="954" y="1214"/>
                </a:lnTo>
                <a:lnTo>
                  <a:pt x="1015" y="1083"/>
                </a:lnTo>
                <a:lnTo>
                  <a:pt x="1084" y="957"/>
                </a:lnTo>
                <a:lnTo>
                  <a:pt x="1162" y="837"/>
                </a:lnTo>
                <a:lnTo>
                  <a:pt x="1249" y="722"/>
                </a:lnTo>
                <a:lnTo>
                  <a:pt x="1342" y="613"/>
                </a:lnTo>
                <a:lnTo>
                  <a:pt x="1438" y="518"/>
                </a:lnTo>
                <a:lnTo>
                  <a:pt x="1538" y="429"/>
                </a:lnTo>
                <a:lnTo>
                  <a:pt x="1644" y="350"/>
                </a:lnTo>
                <a:lnTo>
                  <a:pt x="1753" y="277"/>
                </a:lnTo>
                <a:lnTo>
                  <a:pt x="1868" y="214"/>
                </a:lnTo>
                <a:lnTo>
                  <a:pt x="1989" y="157"/>
                </a:lnTo>
                <a:lnTo>
                  <a:pt x="2111" y="109"/>
                </a:lnTo>
                <a:lnTo>
                  <a:pt x="2237" y="70"/>
                </a:lnTo>
                <a:lnTo>
                  <a:pt x="2367" y="39"/>
                </a:lnTo>
                <a:lnTo>
                  <a:pt x="2500" y="16"/>
                </a:lnTo>
                <a:lnTo>
                  <a:pt x="2636" y="3"/>
                </a:lnTo>
                <a:lnTo>
                  <a:pt x="277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1" name="Freeform 117"/>
          <p:cNvSpPr>
            <a:spLocks noEditPoints="1"/>
          </p:cNvSpPr>
          <p:nvPr/>
        </p:nvSpPr>
        <p:spPr bwMode="auto">
          <a:xfrm>
            <a:off x="5415399" y="1259364"/>
            <a:ext cx="384605" cy="362780"/>
          </a:xfrm>
          <a:custGeom>
            <a:avLst/>
            <a:gdLst>
              <a:gd name="T0" fmla="*/ 4266 w 6239"/>
              <a:gd name="T1" fmla="*/ 520 h 5885"/>
              <a:gd name="T2" fmla="*/ 3980 w 6239"/>
              <a:gd name="T3" fmla="*/ 802 h 5885"/>
              <a:gd name="T4" fmla="*/ 3737 w 6239"/>
              <a:gd name="T5" fmla="*/ 812 h 5885"/>
              <a:gd name="T6" fmla="*/ 3315 w 6239"/>
              <a:gd name="T7" fmla="*/ 730 h 5885"/>
              <a:gd name="T8" fmla="*/ 2575 w 6239"/>
              <a:gd name="T9" fmla="*/ 726 h 5885"/>
              <a:gd name="T10" fmla="*/ 1484 w 6239"/>
              <a:gd name="T11" fmla="*/ 1088 h 5885"/>
              <a:gd name="T12" fmla="*/ 699 w 6239"/>
              <a:gd name="T13" fmla="*/ 1814 h 5885"/>
              <a:gd name="T14" fmla="*/ 352 w 6239"/>
              <a:gd name="T15" fmla="*/ 2789 h 5885"/>
              <a:gd name="T16" fmla="*/ 404 w 6239"/>
              <a:gd name="T17" fmla="*/ 3407 h 5885"/>
              <a:gd name="T18" fmla="*/ 572 w 6239"/>
              <a:gd name="T19" fmla="*/ 3856 h 5885"/>
              <a:gd name="T20" fmla="*/ 1075 w 6239"/>
              <a:gd name="T21" fmla="*/ 4592 h 5885"/>
              <a:gd name="T22" fmla="*/ 1364 w 6239"/>
              <a:gd name="T23" fmla="*/ 5180 h 5885"/>
              <a:gd name="T24" fmla="*/ 2327 w 6239"/>
              <a:gd name="T25" fmla="*/ 5540 h 5885"/>
              <a:gd name="T26" fmla="*/ 2450 w 6239"/>
              <a:gd name="T27" fmla="*/ 5155 h 5885"/>
              <a:gd name="T28" fmla="*/ 3237 w 6239"/>
              <a:gd name="T29" fmla="*/ 5161 h 5885"/>
              <a:gd name="T30" fmla="*/ 3424 w 6239"/>
              <a:gd name="T31" fmla="*/ 5295 h 5885"/>
              <a:gd name="T32" fmla="*/ 4361 w 6239"/>
              <a:gd name="T33" fmla="*/ 5195 h 5885"/>
              <a:gd name="T34" fmla="*/ 4582 w 6239"/>
              <a:gd name="T35" fmla="*/ 4696 h 5885"/>
              <a:gd name="T36" fmla="*/ 4882 w 6239"/>
              <a:gd name="T37" fmla="*/ 4393 h 5885"/>
              <a:gd name="T38" fmla="*/ 5414 w 6239"/>
              <a:gd name="T39" fmla="*/ 3515 h 5885"/>
              <a:gd name="T40" fmla="*/ 5780 w 6239"/>
              <a:gd name="T41" fmla="*/ 3394 h 5885"/>
              <a:gd name="T42" fmla="*/ 5898 w 6239"/>
              <a:gd name="T43" fmla="*/ 3276 h 5885"/>
              <a:gd name="T44" fmla="*/ 5782 w 6239"/>
              <a:gd name="T45" fmla="*/ 2452 h 5885"/>
              <a:gd name="T46" fmla="*/ 5405 w 6239"/>
              <a:gd name="T47" fmla="*/ 2332 h 5885"/>
              <a:gd name="T48" fmla="*/ 4897 w 6239"/>
              <a:gd name="T49" fmla="*/ 1505 h 5885"/>
              <a:gd name="T50" fmla="*/ 4594 w 6239"/>
              <a:gd name="T51" fmla="*/ 1077 h 5885"/>
              <a:gd name="T52" fmla="*/ 4764 w 6239"/>
              <a:gd name="T53" fmla="*/ 349 h 5885"/>
              <a:gd name="T54" fmla="*/ 4819 w 6239"/>
              <a:gd name="T55" fmla="*/ 4 h 5885"/>
              <a:gd name="T56" fmla="*/ 5092 w 6239"/>
              <a:gd name="T57" fmla="*/ 235 h 5885"/>
              <a:gd name="T58" fmla="*/ 4973 w 6239"/>
              <a:gd name="T59" fmla="*/ 692 h 5885"/>
              <a:gd name="T60" fmla="*/ 5183 w 6239"/>
              <a:gd name="T61" fmla="*/ 1304 h 5885"/>
              <a:gd name="T62" fmla="*/ 5780 w 6239"/>
              <a:gd name="T63" fmla="*/ 2103 h 5885"/>
              <a:gd name="T64" fmla="*/ 6167 w 6239"/>
              <a:gd name="T65" fmla="*/ 2313 h 5885"/>
              <a:gd name="T66" fmla="*/ 6220 w 6239"/>
              <a:gd name="T67" fmla="*/ 3409 h 5885"/>
              <a:gd name="T68" fmla="*/ 5911 w 6239"/>
              <a:gd name="T69" fmla="*/ 3718 h 5885"/>
              <a:gd name="T70" fmla="*/ 5420 w 6239"/>
              <a:gd name="T71" fmla="*/ 4281 h 5885"/>
              <a:gd name="T72" fmla="*/ 4992 w 6239"/>
              <a:gd name="T73" fmla="*/ 4763 h 5885"/>
              <a:gd name="T74" fmla="*/ 4725 w 6239"/>
              <a:gd name="T75" fmla="*/ 5148 h 5885"/>
              <a:gd name="T76" fmla="*/ 4687 w 6239"/>
              <a:gd name="T77" fmla="*/ 5614 h 5885"/>
              <a:gd name="T78" fmla="*/ 4423 w 6239"/>
              <a:gd name="T79" fmla="*/ 5879 h 5885"/>
              <a:gd name="T80" fmla="*/ 3159 w 6239"/>
              <a:gd name="T81" fmla="*/ 5768 h 5885"/>
              <a:gd name="T82" fmla="*/ 2809 w 6239"/>
              <a:gd name="T83" fmla="*/ 5519 h 5885"/>
              <a:gd name="T84" fmla="*/ 2555 w 6239"/>
              <a:gd name="T85" fmla="*/ 5807 h 5885"/>
              <a:gd name="T86" fmla="*/ 1274 w 6239"/>
              <a:gd name="T87" fmla="*/ 5862 h 5885"/>
              <a:gd name="T88" fmla="*/ 1061 w 6239"/>
              <a:gd name="T89" fmla="*/ 5565 h 5885"/>
              <a:gd name="T90" fmla="*/ 987 w 6239"/>
              <a:gd name="T91" fmla="*/ 5131 h 5885"/>
              <a:gd name="T92" fmla="*/ 570 w 6239"/>
              <a:gd name="T93" fmla="*/ 4537 h 5885"/>
              <a:gd name="T94" fmla="*/ 102 w 6239"/>
              <a:gd name="T95" fmla="*/ 3623 h 5885"/>
              <a:gd name="T96" fmla="*/ 15 w 6239"/>
              <a:gd name="T97" fmla="*/ 3208 h 5885"/>
              <a:gd name="T98" fmla="*/ 133 w 6239"/>
              <a:gd name="T99" fmla="*/ 2165 h 5885"/>
              <a:gd name="T100" fmla="*/ 741 w 6239"/>
              <a:gd name="T101" fmla="*/ 1223 h 5885"/>
              <a:gd name="T102" fmla="*/ 1730 w 6239"/>
              <a:gd name="T103" fmla="*/ 584 h 5885"/>
              <a:gd name="T104" fmla="*/ 2924 w 6239"/>
              <a:gd name="T105" fmla="*/ 360 h 5885"/>
              <a:gd name="T106" fmla="*/ 3487 w 6239"/>
              <a:gd name="T107" fmla="*/ 402 h 5885"/>
              <a:gd name="T108" fmla="*/ 3896 w 6239"/>
              <a:gd name="T109" fmla="*/ 368 h 5885"/>
              <a:gd name="T110" fmla="*/ 4406 w 6239"/>
              <a:gd name="T111" fmla="*/ 72 h 5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39" h="5885">
                <a:moveTo>
                  <a:pt x="4764" y="349"/>
                </a:moveTo>
                <a:lnTo>
                  <a:pt x="4662" y="364"/>
                </a:lnTo>
                <a:lnTo>
                  <a:pt x="4567" y="387"/>
                </a:lnTo>
                <a:lnTo>
                  <a:pt x="4482" y="413"/>
                </a:lnTo>
                <a:lnTo>
                  <a:pt x="4402" y="446"/>
                </a:lnTo>
                <a:lnTo>
                  <a:pt x="4330" y="480"/>
                </a:lnTo>
                <a:lnTo>
                  <a:pt x="4266" y="520"/>
                </a:lnTo>
                <a:lnTo>
                  <a:pt x="4207" y="559"/>
                </a:lnTo>
                <a:lnTo>
                  <a:pt x="4156" y="603"/>
                </a:lnTo>
                <a:lnTo>
                  <a:pt x="4111" y="645"/>
                </a:lnTo>
                <a:lnTo>
                  <a:pt x="4069" y="688"/>
                </a:lnTo>
                <a:lnTo>
                  <a:pt x="4035" y="732"/>
                </a:lnTo>
                <a:lnTo>
                  <a:pt x="4004" y="774"/>
                </a:lnTo>
                <a:lnTo>
                  <a:pt x="3980" y="802"/>
                </a:lnTo>
                <a:lnTo>
                  <a:pt x="3951" y="825"/>
                </a:lnTo>
                <a:lnTo>
                  <a:pt x="3919" y="840"/>
                </a:lnTo>
                <a:lnTo>
                  <a:pt x="3885" y="849"/>
                </a:lnTo>
                <a:lnTo>
                  <a:pt x="3849" y="849"/>
                </a:lnTo>
                <a:lnTo>
                  <a:pt x="3813" y="844"/>
                </a:lnTo>
                <a:lnTo>
                  <a:pt x="3779" y="829"/>
                </a:lnTo>
                <a:lnTo>
                  <a:pt x="3737" y="812"/>
                </a:lnTo>
                <a:lnTo>
                  <a:pt x="3688" y="794"/>
                </a:lnTo>
                <a:lnTo>
                  <a:pt x="3629" y="779"/>
                </a:lnTo>
                <a:lnTo>
                  <a:pt x="3567" y="766"/>
                </a:lnTo>
                <a:lnTo>
                  <a:pt x="3502" y="755"/>
                </a:lnTo>
                <a:lnTo>
                  <a:pt x="3436" y="743"/>
                </a:lnTo>
                <a:lnTo>
                  <a:pt x="3373" y="736"/>
                </a:lnTo>
                <a:lnTo>
                  <a:pt x="3315" y="730"/>
                </a:lnTo>
                <a:lnTo>
                  <a:pt x="3263" y="726"/>
                </a:lnTo>
                <a:lnTo>
                  <a:pt x="3260" y="724"/>
                </a:lnTo>
                <a:lnTo>
                  <a:pt x="3256" y="724"/>
                </a:lnTo>
                <a:lnTo>
                  <a:pt x="3091" y="711"/>
                </a:lnTo>
                <a:lnTo>
                  <a:pt x="2924" y="707"/>
                </a:lnTo>
                <a:lnTo>
                  <a:pt x="2748" y="711"/>
                </a:lnTo>
                <a:lnTo>
                  <a:pt x="2575" y="726"/>
                </a:lnTo>
                <a:lnTo>
                  <a:pt x="2407" y="753"/>
                </a:lnTo>
                <a:lnTo>
                  <a:pt x="2240" y="787"/>
                </a:lnTo>
                <a:lnTo>
                  <a:pt x="2079" y="830"/>
                </a:lnTo>
                <a:lnTo>
                  <a:pt x="1922" y="882"/>
                </a:lnTo>
                <a:lnTo>
                  <a:pt x="1770" y="942"/>
                </a:lnTo>
                <a:lnTo>
                  <a:pt x="1624" y="1013"/>
                </a:lnTo>
                <a:lnTo>
                  <a:pt x="1484" y="1088"/>
                </a:lnTo>
                <a:lnTo>
                  <a:pt x="1351" y="1174"/>
                </a:lnTo>
                <a:lnTo>
                  <a:pt x="1222" y="1265"/>
                </a:lnTo>
                <a:lnTo>
                  <a:pt x="1103" y="1361"/>
                </a:lnTo>
                <a:lnTo>
                  <a:pt x="989" y="1466"/>
                </a:lnTo>
                <a:lnTo>
                  <a:pt x="885" y="1577"/>
                </a:lnTo>
                <a:lnTo>
                  <a:pt x="788" y="1693"/>
                </a:lnTo>
                <a:lnTo>
                  <a:pt x="699" y="1814"/>
                </a:lnTo>
                <a:lnTo>
                  <a:pt x="620" y="1942"/>
                </a:lnTo>
                <a:lnTo>
                  <a:pt x="550" y="2072"/>
                </a:lnTo>
                <a:lnTo>
                  <a:pt x="489" y="2209"/>
                </a:lnTo>
                <a:lnTo>
                  <a:pt x="440" y="2347"/>
                </a:lnTo>
                <a:lnTo>
                  <a:pt x="400" y="2491"/>
                </a:lnTo>
                <a:lnTo>
                  <a:pt x="370" y="2639"/>
                </a:lnTo>
                <a:lnTo>
                  <a:pt x="352" y="2789"/>
                </a:lnTo>
                <a:lnTo>
                  <a:pt x="347" y="2943"/>
                </a:lnTo>
                <a:lnTo>
                  <a:pt x="352" y="3096"/>
                </a:lnTo>
                <a:lnTo>
                  <a:pt x="371" y="3250"/>
                </a:lnTo>
                <a:lnTo>
                  <a:pt x="402" y="3401"/>
                </a:lnTo>
                <a:lnTo>
                  <a:pt x="402" y="3403"/>
                </a:lnTo>
                <a:lnTo>
                  <a:pt x="402" y="3405"/>
                </a:lnTo>
                <a:lnTo>
                  <a:pt x="404" y="3407"/>
                </a:lnTo>
                <a:lnTo>
                  <a:pt x="434" y="3521"/>
                </a:lnTo>
                <a:lnTo>
                  <a:pt x="472" y="3633"/>
                </a:lnTo>
                <a:lnTo>
                  <a:pt x="517" y="3743"/>
                </a:lnTo>
                <a:lnTo>
                  <a:pt x="569" y="3851"/>
                </a:lnTo>
                <a:lnTo>
                  <a:pt x="570" y="3853"/>
                </a:lnTo>
                <a:lnTo>
                  <a:pt x="570" y="3855"/>
                </a:lnTo>
                <a:lnTo>
                  <a:pt x="572" y="3856"/>
                </a:lnTo>
                <a:lnTo>
                  <a:pt x="635" y="3985"/>
                </a:lnTo>
                <a:lnTo>
                  <a:pt x="701" y="4107"/>
                </a:lnTo>
                <a:lnTo>
                  <a:pt x="771" y="4220"/>
                </a:lnTo>
                <a:lnTo>
                  <a:pt x="845" y="4325"/>
                </a:lnTo>
                <a:lnTo>
                  <a:pt x="921" y="4421"/>
                </a:lnTo>
                <a:lnTo>
                  <a:pt x="1001" y="4509"/>
                </a:lnTo>
                <a:lnTo>
                  <a:pt x="1075" y="4592"/>
                </a:lnTo>
                <a:lnTo>
                  <a:pt x="1139" y="4677"/>
                </a:lnTo>
                <a:lnTo>
                  <a:pt x="1196" y="4763"/>
                </a:lnTo>
                <a:lnTo>
                  <a:pt x="1243" y="4850"/>
                </a:lnTo>
                <a:lnTo>
                  <a:pt x="1283" y="4935"/>
                </a:lnTo>
                <a:lnTo>
                  <a:pt x="1317" y="5021"/>
                </a:lnTo>
                <a:lnTo>
                  <a:pt x="1344" y="5102"/>
                </a:lnTo>
                <a:lnTo>
                  <a:pt x="1364" y="5180"/>
                </a:lnTo>
                <a:lnTo>
                  <a:pt x="1380" y="5252"/>
                </a:lnTo>
                <a:lnTo>
                  <a:pt x="1391" y="5320"/>
                </a:lnTo>
                <a:lnTo>
                  <a:pt x="1400" y="5381"/>
                </a:lnTo>
                <a:lnTo>
                  <a:pt x="1404" y="5434"/>
                </a:lnTo>
                <a:lnTo>
                  <a:pt x="1408" y="5477"/>
                </a:lnTo>
                <a:lnTo>
                  <a:pt x="1408" y="5540"/>
                </a:lnTo>
                <a:lnTo>
                  <a:pt x="2327" y="5540"/>
                </a:lnTo>
                <a:lnTo>
                  <a:pt x="2327" y="5322"/>
                </a:lnTo>
                <a:lnTo>
                  <a:pt x="2331" y="5284"/>
                </a:lnTo>
                <a:lnTo>
                  <a:pt x="2342" y="5250"/>
                </a:lnTo>
                <a:lnTo>
                  <a:pt x="2361" y="5218"/>
                </a:lnTo>
                <a:lnTo>
                  <a:pt x="2386" y="5191"/>
                </a:lnTo>
                <a:lnTo>
                  <a:pt x="2416" y="5170"/>
                </a:lnTo>
                <a:lnTo>
                  <a:pt x="2450" y="5155"/>
                </a:lnTo>
                <a:lnTo>
                  <a:pt x="2486" y="5149"/>
                </a:lnTo>
                <a:lnTo>
                  <a:pt x="2522" y="5149"/>
                </a:lnTo>
                <a:lnTo>
                  <a:pt x="2655" y="5165"/>
                </a:lnTo>
                <a:lnTo>
                  <a:pt x="2790" y="5174"/>
                </a:lnTo>
                <a:lnTo>
                  <a:pt x="2924" y="5176"/>
                </a:lnTo>
                <a:lnTo>
                  <a:pt x="3080" y="5172"/>
                </a:lnTo>
                <a:lnTo>
                  <a:pt x="3237" y="5161"/>
                </a:lnTo>
                <a:lnTo>
                  <a:pt x="3273" y="5161"/>
                </a:lnTo>
                <a:lnTo>
                  <a:pt x="3309" y="5168"/>
                </a:lnTo>
                <a:lnTo>
                  <a:pt x="3341" y="5182"/>
                </a:lnTo>
                <a:lnTo>
                  <a:pt x="3370" y="5204"/>
                </a:lnTo>
                <a:lnTo>
                  <a:pt x="3394" y="5231"/>
                </a:lnTo>
                <a:lnTo>
                  <a:pt x="3413" y="5261"/>
                </a:lnTo>
                <a:lnTo>
                  <a:pt x="3424" y="5295"/>
                </a:lnTo>
                <a:lnTo>
                  <a:pt x="3428" y="5331"/>
                </a:lnTo>
                <a:lnTo>
                  <a:pt x="3428" y="5540"/>
                </a:lnTo>
                <a:lnTo>
                  <a:pt x="4349" y="5540"/>
                </a:lnTo>
                <a:lnTo>
                  <a:pt x="4349" y="5318"/>
                </a:lnTo>
                <a:lnTo>
                  <a:pt x="4351" y="5286"/>
                </a:lnTo>
                <a:lnTo>
                  <a:pt x="4355" y="5244"/>
                </a:lnTo>
                <a:lnTo>
                  <a:pt x="4361" y="5195"/>
                </a:lnTo>
                <a:lnTo>
                  <a:pt x="4372" y="5138"/>
                </a:lnTo>
                <a:lnTo>
                  <a:pt x="4389" y="5074"/>
                </a:lnTo>
                <a:lnTo>
                  <a:pt x="4412" y="5005"/>
                </a:lnTo>
                <a:lnTo>
                  <a:pt x="4440" y="4931"/>
                </a:lnTo>
                <a:lnTo>
                  <a:pt x="4478" y="4854"/>
                </a:lnTo>
                <a:lnTo>
                  <a:pt x="4526" y="4776"/>
                </a:lnTo>
                <a:lnTo>
                  <a:pt x="4582" y="4696"/>
                </a:lnTo>
                <a:lnTo>
                  <a:pt x="4649" y="4617"/>
                </a:lnTo>
                <a:lnTo>
                  <a:pt x="4728" y="4539"/>
                </a:lnTo>
                <a:lnTo>
                  <a:pt x="4732" y="4533"/>
                </a:lnTo>
                <a:lnTo>
                  <a:pt x="4766" y="4503"/>
                </a:lnTo>
                <a:lnTo>
                  <a:pt x="4768" y="4503"/>
                </a:lnTo>
                <a:lnTo>
                  <a:pt x="4770" y="4499"/>
                </a:lnTo>
                <a:lnTo>
                  <a:pt x="4882" y="4393"/>
                </a:lnTo>
                <a:lnTo>
                  <a:pt x="4986" y="4281"/>
                </a:lnTo>
                <a:lnTo>
                  <a:pt x="5081" y="4164"/>
                </a:lnTo>
                <a:lnTo>
                  <a:pt x="5166" y="4042"/>
                </a:lnTo>
                <a:lnTo>
                  <a:pt x="5244" y="3915"/>
                </a:lnTo>
                <a:lnTo>
                  <a:pt x="5310" y="3786"/>
                </a:lnTo>
                <a:lnTo>
                  <a:pt x="5367" y="3652"/>
                </a:lnTo>
                <a:lnTo>
                  <a:pt x="5414" y="3515"/>
                </a:lnTo>
                <a:lnTo>
                  <a:pt x="5430" y="3481"/>
                </a:lnTo>
                <a:lnTo>
                  <a:pt x="5450" y="3453"/>
                </a:lnTo>
                <a:lnTo>
                  <a:pt x="5477" y="3428"/>
                </a:lnTo>
                <a:lnTo>
                  <a:pt x="5509" y="3409"/>
                </a:lnTo>
                <a:lnTo>
                  <a:pt x="5543" y="3398"/>
                </a:lnTo>
                <a:lnTo>
                  <a:pt x="5581" y="3394"/>
                </a:lnTo>
                <a:lnTo>
                  <a:pt x="5780" y="3394"/>
                </a:lnTo>
                <a:lnTo>
                  <a:pt x="5810" y="3390"/>
                </a:lnTo>
                <a:lnTo>
                  <a:pt x="5839" y="3377"/>
                </a:lnTo>
                <a:lnTo>
                  <a:pt x="5862" y="3360"/>
                </a:lnTo>
                <a:lnTo>
                  <a:pt x="5881" y="3335"/>
                </a:lnTo>
                <a:lnTo>
                  <a:pt x="5892" y="3309"/>
                </a:lnTo>
                <a:lnTo>
                  <a:pt x="5896" y="3276"/>
                </a:lnTo>
                <a:lnTo>
                  <a:pt x="5898" y="3276"/>
                </a:lnTo>
                <a:lnTo>
                  <a:pt x="5898" y="2567"/>
                </a:lnTo>
                <a:lnTo>
                  <a:pt x="5894" y="2537"/>
                </a:lnTo>
                <a:lnTo>
                  <a:pt x="5882" y="2508"/>
                </a:lnTo>
                <a:lnTo>
                  <a:pt x="5864" y="2486"/>
                </a:lnTo>
                <a:lnTo>
                  <a:pt x="5839" y="2467"/>
                </a:lnTo>
                <a:lnTo>
                  <a:pt x="5812" y="2455"/>
                </a:lnTo>
                <a:lnTo>
                  <a:pt x="5782" y="2452"/>
                </a:lnTo>
                <a:lnTo>
                  <a:pt x="5568" y="2452"/>
                </a:lnTo>
                <a:lnTo>
                  <a:pt x="5532" y="2448"/>
                </a:lnTo>
                <a:lnTo>
                  <a:pt x="5498" y="2436"/>
                </a:lnTo>
                <a:lnTo>
                  <a:pt x="5467" y="2417"/>
                </a:lnTo>
                <a:lnTo>
                  <a:pt x="5441" y="2395"/>
                </a:lnTo>
                <a:lnTo>
                  <a:pt x="5420" y="2366"/>
                </a:lnTo>
                <a:lnTo>
                  <a:pt x="5405" y="2332"/>
                </a:lnTo>
                <a:lnTo>
                  <a:pt x="5358" y="2203"/>
                </a:lnTo>
                <a:lnTo>
                  <a:pt x="5303" y="2078"/>
                </a:lnTo>
                <a:lnTo>
                  <a:pt x="5236" y="1955"/>
                </a:lnTo>
                <a:lnTo>
                  <a:pt x="5164" y="1837"/>
                </a:lnTo>
                <a:lnTo>
                  <a:pt x="5083" y="1722"/>
                </a:lnTo>
                <a:lnTo>
                  <a:pt x="4994" y="1612"/>
                </a:lnTo>
                <a:lnTo>
                  <a:pt x="4897" y="1505"/>
                </a:lnTo>
                <a:lnTo>
                  <a:pt x="4793" y="1405"/>
                </a:lnTo>
                <a:lnTo>
                  <a:pt x="4681" y="1308"/>
                </a:lnTo>
                <a:lnTo>
                  <a:pt x="4654" y="1282"/>
                </a:lnTo>
                <a:lnTo>
                  <a:pt x="4635" y="1249"/>
                </a:lnTo>
                <a:lnTo>
                  <a:pt x="4622" y="1215"/>
                </a:lnTo>
                <a:lnTo>
                  <a:pt x="4617" y="1179"/>
                </a:lnTo>
                <a:lnTo>
                  <a:pt x="4594" y="1077"/>
                </a:lnTo>
                <a:lnTo>
                  <a:pt x="4584" y="975"/>
                </a:lnTo>
                <a:lnTo>
                  <a:pt x="4584" y="872"/>
                </a:lnTo>
                <a:lnTo>
                  <a:pt x="4598" y="766"/>
                </a:lnTo>
                <a:lnTo>
                  <a:pt x="4622" y="662"/>
                </a:lnTo>
                <a:lnTo>
                  <a:pt x="4658" y="557"/>
                </a:lnTo>
                <a:lnTo>
                  <a:pt x="4706" y="453"/>
                </a:lnTo>
                <a:lnTo>
                  <a:pt x="4764" y="349"/>
                </a:lnTo>
                <a:close/>
                <a:moveTo>
                  <a:pt x="4743" y="173"/>
                </a:moveTo>
                <a:lnTo>
                  <a:pt x="4764" y="345"/>
                </a:lnTo>
                <a:lnTo>
                  <a:pt x="4764" y="343"/>
                </a:lnTo>
                <a:lnTo>
                  <a:pt x="4766" y="345"/>
                </a:lnTo>
                <a:lnTo>
                  <a:pt x="4743" y="173"/>
                </a:lnTo>
                <a:close/>
                <a:moveTo>
                  <a:pt x="4766" y="0"/>
                </a:moveTo>
                <a:lnTo>
                  <a:pt x="4819" y="4"/>
                </a:lnTo>
                <a:lnTo>
                  <a:pt x="4870" y="15"/>
                </a:lnTo>
                <a:lnTo>
                  <a:pt x="4918" y="36"/>
                </a:lnTo>
                <a:lnTo>
                  <a:pt x="4961" y="61"/>
                </a:lnTo>
                <a:lnTo>
                  <a:pt x="5003" y="95"/>
                </a:lnTo>
                <a:lnTo>
                  <a:pt x="5037" y="133"/>
                </a:lnTo>
                <a:lnTo>
                  <a:pt x="5068" y="178"/>
                </a:lnTo>
                <a:lnTo>
                  <a:pt x="5092" y="235"/>
                </a:lnTo>
                <a:lnTo>
                  <a:pt x="5107" y="294"/>
                </a:lnTo>
                <a:lnTo>
                  <a:pt x="5111" y="355"/>
                </a:lnTo>
                <a:lnTo>
                  <a:pt x="5104" y="413"/>
                </a:lnTo>
                <a:lnTo>
                  <a:pt x="5085" y="472"/>
                </a:lnTo>
                <a:lnTo>
                  <a:pt x="5056" y="529"/>
                </a:lnTo>
                <a:lnTo>
                  <a:pt x="5011" y="611"/>
                </a:lnTo>
                <a:lnTo>
                  <a:pt x="4973" y="692"/>
                </a:lnTo>
                <a:lnTo>
                  <a:pt x="4948" y="772"/>
                </a:lnTo>
                <a:lnTo>
                  <a:pt x="4931" y="849"/>
                </a:lnTo>
                <a:lnTo>
                  <a:pt x="4927" y="927"/>
                </a:lnTo>
                <a:lnTo>
                  <a:pt x="4931" y="1003"/>
                </a:lnTo>
                <a:lnTo>
                  <a:pt x="4946" y="1077"/>
                </a:lnTo>
                <a:lnTo>
                  <a:pt x="5069" y="1189"/>
                </a:lnTo>
                <a:lnTo>
                  <a:pt x="5183" y="1304"/>
                </a:lnTo>
                <a:lnTo>
                  <a:pt x="5291" y="1426"/>
                </a:lnTo>
                <a:lnTo>
                  <a:pt x="5388" y="1553"/>
                </a:lnTo>
                <a:lnTo>
                  <a:pt x="5477" y="1684"/>
                </a:lnTo>
                <a:lnTo>
                  <a:pt x="5556" y="1820"/>
                </a:lnTo>
                <a:lnTo>
                  <a:pt x="5629" y="1959"/>
                </a:lnTo>
                <a:lnTo>
                  <a:pt x="5689" y="2103"/>
                </a:lnTo>
                <a:lnTo>
                  <a:pt x="5780" y="2103"/>
                </a:lnTo>
                <a:lnTo>
                  <a:pt x="5848" y="2108"/>
                </a:lnTo>
                <a:lnTo>
                  <a:pt x="5913" y="2124"/>
                </a:lnTo>
                <a:lnTo>
                  <a:pt x="5973" y="2146"/>
                </a:lnTo>
                <a:lnTo>
                  <a:pt x="6030" y="2177"/>
                </a:lnTo>
                <a:lnTo>
                  <a:pt x="6083" y="2216"/>
                </a:lnTo>
                <a:lnTo>
                  <a:pt x="6127" y="2262"/>
                </a:lnTo>
                <a:lnTo>
                  <a:pt x="6167" y="2313"/>
                </a:lnTo>
                <a:lnTo>
                  <a:pt x="6197" y="2370"/>
                </a:lnTo>
                <a:lnTo>
                  <a:pt x="6220" y="2431"/>
                </a:lnTo>
                <a:lnTo>
                  <a:pt x="6235" y="2495"/>
                </a:lnTo>
                <a:lnTo>
                  <a:pt x="6239" y="2563"/>
                </a:lnTo>
                <a:lnTo>
                  <a:pt x="6239" y="3276"/>
                </a:lnTo>
                <a:lnTo>
                  <a:pt x="6235" y="3345"/>
                </a:lnTo>
                <a:lnTo>
                  <a:pt x="6220" y="3409"/>
                </a:lnTo>
                <a:lnTo>
                  <a:pt x="6197" y="3470"/>
                </a:lnTo>
                <a:lnTo>
                  <a:pt x="6165" y="3527"/>
                </a:lnTo>
                <a:lnTo>
                  <a:pt x="6125" y="3580"/>
                </a:lnTo>
                <a:lnTo>
                  <a:pt x="6080" y="3625"/>
                </a:lnTo>
                <a:lnTo>
                  <a:pt x="6028" y="3663"/>
                </a:lnTo>
                <a:lnTo>
                  <a:pt x="5972" y="3695"/>
                </a:lnTo>
                <a:lnTo>
                  <a:pt x="5911" y="3718"/>
                </a:lnTo>
                <a:lnTo>
                  <a:pt x="5845" y="3733"/>
                </a:lnTo>
                <a:lnTo>
                  <a:pt x="5776" y="3739"/>
                </a:lnTo>
                <a:lnTo>
                  <a:pt x="5702" y="3739"/>
                </a:lnTo>
                <a:lnTo>
                  <a:pt x="5646" y="3879"/>
                </a:lnTo>
                <a:lnTo>
                  <a:pt x="5579" y="4016"/>
                </a:lnTo>
                <a:lnTo>
                  <a:pt x="5503" y="4150"/>
                </a:lnTo>
                <a:lnTo>
                  <a:pt x="5420" y="4281"/>
                </a:lnTo>
                <a:lnTo>
                  <a:pt x="5327" y="4406"/>
                </a:lnTo>
                <a:lnTo>
                  <a:pt x="5227" y="4526"/>
                </a:lnTo>
                <a:lnTo>
                  <a:pt x="5119" y="4641"/>
                </a:lnTo>
                <a:lnTo>
                  <a:pt x="5003" y="4751"/>
                </a:lnTo>
                <a:lnTo>
                  <a:pt x="4999" y="4757"/>
                </a:lnTo>
                <a:lnTo>
                  <a:pt x="4994" y="4761"/>
                </a:lnTo>
                <a:lnTo>
                  <a:pt x="4992" y="4763"/>
                </a:lnTo>
                <a:lnTo>
                  <a:pt x="4956" y="4795"/>
                </a:lnTo>
                <a:lnTo>
                  <a:pt x="4895" y="4856"/>
                </a:lnTo>
                <a:lnTo>
                  <a:pt x="4844" y="4916"/>
                </a:lnTo>
                <a:lnTo>
                  <a:pt x="4804" y="4977"/>
                </a:lnTo>
                <a:lnTo>
                  <a:pt x="4770" y="5036"/>
                </a:lnTo>
                <a:lnTo>
                  <a:pt x="4743" y="5094"/>
                </a:lnTo>
                <a:lnTo>
                  <a:pt x="4725" y="5148"/>
                </a:lnTo>
                <a:lnTo>
                  <a:pt x="4711" y="5195"/>
                </a:lnTo>
                <a:lnTo>
                  <a:pt x="4702" y="5239"/>
                </a:lnTo>
                <a:lnTo>
                  <a:pt x="4696" y="5275"/>
                </a:lnTo>
                <a:lnTo>
                  <a:pt x="4692" y="5303"/>
                </a:lnTo>
                <a:lnTo>
                  <a:pt x="4692" y="5322"/>
                </a:lnTo>
                <a:lnTo>
                  <a:pt x="4692" y="5555"/>
                </a:lnTo>
                <a:lnTo>
                  <a:pt x="4687" y="5614"/>
                </a:lnTo>
                <a:lnTo>
                  <a:pt x="4671" y="5671"/>
                </a:lnTo>
                <a:lnTo>
                  <a:pt x="4647" y="5722"/>
                </a:lnTo>
                <a:lnTo>
                  <a:pt x="4615" y="5768"/>
                </a:lnTo>
                <a:lnTo>
                  <a:pt x="4575" y="5807"/>
                </a:lnTo>
                <a:lnTo>
                  <a:pt x="4529" y="5840"/>
                </a:lnTo>
                <a:lnTo>
                  <a:pt x="4478" y="5864"/>
                </a:lnTo>
                <a:lnTo>
                  <a:pt x="4423" y="5879"/>
                </a:lnTo>
                <a:lnTo>
                  <a:pt x="4363" y="5885"/>
                </a:lnTo>
                <a:lnTo>
                  <a:pt x="3409" y="5885"/>
                </a:lnTo>
                <a:lnTo>
                  <a:pt x="3351" y="5879"/>
                </a:lnTo>
                <a:lnTo>
                  <a:pt x="3296" y="5864"/>
                </a:lnTo>
                <a:lnTo>
                  <a:pt x="3244" y="5840"/>
                </a:lnTo>
                <a:lnTo>
                  <a:pt x="3199" y="5807"/>
                </a:lnTo>
                <a:lnTo>
                  <a:pt x="3159" y="5768"/>
                </a:lnTo>
                <a:lnTo>
                  <a:pt x="3125" y="5722"/>
                </a:lnTo>
                <a:lnTo>
                  <a:pt x="3102" y="5671"/>
                </a:lnTo>
                <a:lnTo>
                  <a:pt x="3087" y="5614"/>
                </a:lnTo>
                <a:lnTo>
                  <a:pt x="3081" y="5555"/>
                </a:lnTo>
                <a:lnTo>
                  <a:pt x="3081" y="5517"/>
                </a:lnTo>
                <a:lnTo>
                  <a:pt x="2945" y="5521"/>
                </a:lnTo>
                <a:lnTo>
                  <a:pt x="2809" y="5519"/>
                </a:lnTo>
                <a:lnTo>
                  <a:pt x="2672" y="5512"/>
                </a:lnTo>
                <a:lnTo>
                  <a:pt x="2672" y="5555"/>
                </a:lnTo>
                <a:lnTo>
                  <a:pt x="2666" y="5614"/>
                </a:lnTo>
                <a:lnTo>
                  <a:pt x="2651" y="5671"/>
                </a:lnTo>
                <a:lnTo>
                  <a:pt x="2627" y="5722"/>
                </a:lnTo>
                <a:lnTo>
                  <a:pt x="2594" y="5768"/>
                </a:lnTo>
                <a:lnTo>
                  <a:pt x="2555" y="5807"/>
                </a:lnTo>
                <a:lnTo>
                  <a:pt x="2509" y="5840"/>
                </a:lnTo>
                <a:lnTo>
                  <a:pt x="2458" y="5864"/>
                </a:lnTo>
                <a:lnTo>
                  <a:pt x="2401" y="5879"/>
                </a:lnTo>
                <a:lnTo>
                  <a:pt x="2342" y="5885"/>
                </a:lnTo>
                <a:lnTo>
                  <a:pt x="1389" y="5885"/>
                </a:lnTo>
                <a:lnTo>
                  <a:pt x="1330" y="5879"/>
                </a:lnTo>
                <a:lnTo>
                  <a:pt x="1274" y="5862"/>
                </a:lnTo>
                <a:lnTo>
                  <a:pt x="1220" y="5838"/>
                </a:lnTo>
                <a:lnTo>
                  <a:pt x="1175" y="5804"/>
                </a:lnTo>
                <a:lnTo>
                  <a:pt x="1135" y="5764"/>
                </a:lnTo>
                <a:lnTo>
                  <a:pt x="1103" y="5714"/>
                </a:lnTo>
                <a:lnTo>
                  <a:pt x="1078" y="5661"/>
                </a:lnTo>
                <a:lnTo>
                  <a:pt x="1065" y="5605"/>
                </a:lnTo>
                <a:lnTo>
                  <a:pt x="1061" y="5565"/>
                </a:lnTo>
                <a:lnTo>
                  <a:pt x="1061" y="5489"/>
                </a:lnTo>
                <a:lnTo>
                  <a:pt x="1057" y="5447"/>
                </a:lnTo>
                <a:lnTo>
                  <a:pt x="1052" y="5396"/>
                </a:lnTo>
                <a:lnTo>
                  <a:pt x="1044" y="5339"/>
                </a:lnTo>
                <a:lnTo>
                  <a:pt x="1031" y="5275"/>
                </a:lnTo>
                <a:lnTo>
                  <a:pt x="1012" y="5204"/>
                </a:lnTo>
                <a:lnTo>
                  <a:pt x="987" y="5131"/>
                </a:lnTo>
                <a:lnTo>
                  <a:pt x="957" y="5055"/>
                </a:lnTo>
                <a:lnTo>
                  <a:pt x="919" y="4977"/>
                </a:lnTo>
                <a:lnTo>
                  <a:pt x="872" y="4899"/>
                </a:lnTo>
                <a:lnTo>
                  <a:pt x="817" y="4823"/>
                </a:lnTo>
                <a:lnTo>
                  <a:pt x="750" y="4749"/>
                </a:lnTo>
                <a:lnTo>
                  <a:pt x="660" y="4647"/>
                </a:lnTo>
                <a:lnTo>
                  <a:pt x="570" y="4537"/>
                </a:lnTo>
                <a:lnTo>
                  <a:pt x="487" y="4418"/>
                </a:lnTo>
                <a:lnTo>
                  <a:pt x="407" y="4289"/>
                </a:lnTo>
                <a:lnTo>
                  <a:pt x="330" y="4150"/>
                </a:lnTo>
                <a:lnTo>
                  <a:pt x="258" y="4006"/>
                </a:lnTo>
                <a:lnTo>
                  <a:pt x="199" y="3881"/>
                </a:lnTo>
                <a:lnTo>
                  <a:pt x="148" y="3752"/>
                </a:lnTo>
                <a:lnTo>
                  <a:pt x="102" y="3623"/>
                </a:lnTo>
                <a:lnTo>
                  <a:pt x="66" y="3491"/>
                </a:lnTo>
                <a:lnTo>
                  <a:pt x="64" y="3485"/>
                </a:lnTo>
                <a:lnTo>
                  <a:pt x="64" y="3481"/>
                </a:lnTo>
                <a:lnTo>
                  <a:pt x="64" y="3477"/>
                </a:lnTo>
                <a:lnTo>
                  <a:pt x="63" y="3473"/>
                </a:lnTo>
                <a:lnTo>
                  <a:pt x="36" y="3343"/>
                </a:lnTo>
                <a:lnTo>
                  <a:pt x="15" y="3208"/>
                </a:lnTo>
                <a:lnTo>
                  <a:pt x="4" y="3075"/>
                </a:lnTo>
                <a:lnTo>
                  <a:pt x="0" y="2941"/>
                </a:lnTo>
                <a:lnTo>
                  <a:pt x="6" y="2781"/>
                </a:lnTo>
                <a:lnTo>
                  <a:pt x="21" y="2624"/>
                </a:lnTo>
                <a:lnTo>
                  <a:pt x="49" y="2469"/>
                </a:lnTo>
                <a:lnTo>
                  <a:pt x="85" y="2315"/>
                </a:lnTo>
                <a:lnTo>
                  <a:pt x="133" y="2165"/>
                </a:lnTo>
                <a:lnTo>
                  <a:pt x="191" y="2019"/>
                </a:lnTo>
                <a:lnTo>
                  <a:pt x="258" y="1875"/>
                </a:lnTo>
                <a:lnTo>
                  <a:pt x="335" y="1737"/>
                </a:lnTo>
                <a:lnTo>
                  <a:pt x="423" y="1600"/>
                </a:lnTo>
                <a:lnTo>
                  <a:pt x="519" y="1469"/>
                </a:lnTo>
                <a:lnTo>
                  <a:pt x="625" y="1344"/>
                </a:lnTo>
                <a:lnTo>
                  <a:pt x="741" y="1223"/>
                </a:lnTo>
                <a:lnTo>
                  <a:pt x="864" y="1107"/>
                </a:lnTo>
                <a:lnTo>
                  <a:pt x="995" y="999"/>
                </a:lnTo>
                <a:lnTo>
                  <a:pt x="1131" y="901"/>
                </a:lnTo>
                <a:lnTo>
                  <a:pt x="1274" y="810"/>
                </a:lnTo>
                <a:lnTo>
                  <a:pt x="1421" y="726"/>
                </a:lnTo>
                <a:lnTo>
                  <a:pt x="1573" y="650"/>
                </a:lnTo>
                <a:lnTo>
                  <a:pt x="1730" y="584"/>
                </a:lnTo>
                <a:lnTo>
                  <a:pt x="1891" y="525"/>
                </a:lnTo>
                <a:lnTo>
                  <a:pt x="2056" y="474"/>
                </a:lnTo>
                <a:lnTo>
                  <a:pt x="2223" y="434"/>
                </a:lnTo>
                <a:lnTo>
                  <a:pt x="2395" y="402"/>
                </a:lnTo>
                <a:lnTo>
                  <a:pt x="2570" y="379"/>
                </a:lnTo>
                <a:lnTo>
                  <a:pt x="2746" y="364"/>
                </a:lnTo>
                <a:lnTo>
                  <a:pt x="2924" y="360"/>
                </a:lnTo>
                <a:lnTo>
                  <a:pt x="3106" y="366"/>
                </a:lnTo>
                <a:lnTo>
                  <a:pt x="3288" y="379"/>
                </a:lnTo>
                <a:lnTo>
                  <a:pt x="3309" y="381"/>
                </a:lnTo>
                <a:lnTo>
                  <a:pt x="3341" y="385"/>
                </a:lnTo>
                <a:lnTo>
                  <a:pt x="3383" y="389"/>
                </a:lnTo>
                <a:lnTo>
                  <a:pt x="3432" y="394"/>
                </a:lnTo>
                <a:lnTo>
                  <a:pt x="3487" y="402"/>
                </a:lnTo>
                <a:lnTo>
                  <a:pt x="3546" y="410"/>
                </a:lnTo>
                <a:lnTo>
                  <a:pt x="3610" y="421"/>
                </a:lnTo>
                <a:lnTo>
                  <a:pt x="3675" y="434"/>
                </a:lnTo>
                <a:lnTo>
                  <a:pt x="3739" y="449"/>
                </a:lnTo>
                <a:lnTo>
                  <a:pt x="3802" y="466"/>
                </a:lnTo>
                <a:lnTo>
                  <a:pt x="3847" y="417"/>
                </a:lnTo>
                <a:lnTo>
                  <a:pt x="3896" y="368"/>
                </a:lnTo>
                <a:lnTo>
                  <a:pt x="3951" y="319"/>
                </a:lnTo>
                <a:lnTo>
                  <a:pt x="4012" y="271"/>
                </a:lnTo>
                <a:lnTo>
                  <a:pt x="4078" y="226"/>
                </a:lnTo>
                <a:lnTo>
                  <a:pt x="4150" y="182"/>
                </a:lnTo>
                <a:lnTo>
                  <a:pt x="4230" y="142"/>
                </a:lnTo>
                <a:lnTo>
                  <a:pt x="4315" y="104"/>
                </a:lnTo>
                <a:lnTo>
                  <a:pt x="4406" y="72"/>
                </a:lnTo>
                <a:lnTo>
                  <a:pt x="4505" y="44"/>
                </a:lnTo>
                <a:lnTo>
                  <a:pt x="4611" y="21"/>
                </a:lnTo>
                <a:lnTo>
                  <a:pt x="4723" y="2"/>
                </a:lnTo>
                <a:lnTo>
                  <a:pt x="4745" y="0"/>
                </a:lnTo>
                <a:lnTo>
                  <a:pt x="476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82" name="Group 381"/>
          <p:cNvGrpSpPr/>
          <p:nvPr/>
        </p:nvGrpSpPr>
        <p:grpSpPr>
          <a:xfrm>
            <a:off x="5429363" y="4971663"/>
            <a:ext cx="356678" cy="350647"/>
            <a:chOff x="4078288" y="647701"/>
            <a:chExt cx="4975225" cy="4891088"/>
          </a:xfrm>
          <a:solidFill>
            <a:schemeClr val="bg1">
              <a:lumMod val="65000"/>
            </a:schemeClr>
          </a:solidFill>
        </p:grpSpPr>
        <p:sp>
          <p:nvSpPr>
            <p:cNvPr id="383" name="Freeform 6"/>
            <p:cNvSpPr>
              <a:spLocks noEditPoints="1"/>
            </p:cNvSpPr>
            <p:nvPr/>
          </p:nvSpPr>
          <p:spPr bwMode="auto">
            <a:xfrm>
              <a:off x="4078288" y="3616326"/>
              <a:ext cx="4975225" cy="1922463"/>
            </a:xfrm>
            <a:custGeom>
              <a:avLst/>
              <a:gdLst>
                <a:gd name="T0" fmla="*/ 548 w 6268"/>
                <a:gd name="T1" fmla="*/ 337 h 2424"/>
                <a:gd name="T2" fmla="*/ 397 w 6268"/>
                <a:gd name="T3" fmla="*/ 443 h 2424"/>
                <a:gd name="T4" fmla="*/ 320 w 6268"/>
                <a:gd name="T5" fmla="*/ 608 h 2424"/>
                <a:gd name="T6" fmla="*/ 320 w 6268"/>
                <a:gd name="T7" fmla="*/ 1816 h 2424"/>
                <a:gd name="T8" fmla="*/ 399 w 6268"/>
                <a:gd name="T9" fmla="*/ 1983 h 2424"/>
                <a:gd name="T10" fmla="*/ 548 w 6268"/>
                <a:gd name="T11" fmla="*/ 2087 h 2424"/>
                <a:gd name="T12" fmla="*/ 5595 w 6268"/>
                <a:gd name="T13" fmla="*/ 2110 h 2424"/>
                <a:gd name="T14" fmla="*/ 5778 w 6268"/>
                <a:gd name="T15" fmla="*/ 2061 h 2424"/>
                <a:gd name="T16" fmla="*/ 5905 w 6268"/>
                <a:gd name="T17" fmla="*/ 1932 h 2424"/>
                <a:gd name="T18" fmla="*/ 5955 w 6268"/>
                <a:gd name="T19" fmla="*/ 1751 h 2424"/>
                <a:gd name="T20" fmla="*/ 5932 w 6268"/>
                <a:gd name="T21" fmla="*/ 548 h 2424"/>
                <a:gd name="T22" fmla="*/ 5827 w 6268"/>
                <a:gd name="T23" fmla="*/ 399 h 2424"/>
                <a:gd name="T24" fmla="*/ 5660 w 6268"/>
                <a:gd name="T25" fmla="*/ 319 h 2424"/>
                <a:gd name="T26" fmla="*/ 4256 w 6268"/>
                <a:gd name="T27" fmla="*/ 426 h 2424"/>
                <a:gd name="T28" fmla="*/ 4135 w 6268"/>
                <a:gd name="T29" fmla="*/ 736 h 2424"/>
                <a:gd name="T30" fmla="*/ 3935 w 6268"/>
                <a:gd name="T31" fmla="*/ 991 h 2424"/>
                <a:gd name="T32" fmla="*/ 3672 w 6268"/>
                <a:gd name="T33" fmla="*/ 1181 h 2424"/>
                <a:gd name="T34" fmla="*/ 3361 w 6268"/>
                <a:gd name="T35" fmla="*/ 1289 h 2424"/>
                <a:gd name="T36" fmla="*/ 3020 w 6268"/>
                <a:gd name="T37" fmla="*/ 1306 h 2424"/>
                <a:gd name="T38" fmla="*/ 2695 w 6268"/>
                <a:gd name="T39" fmla="*/ 1226 h 2424"/>
                <a:gd name="T40" fmla="*/ 2415 w 6268"/>
                <a:gd name="T41" fmla="*/ 1061 h 2424"/>
                <a:gd name="T42" fmla="*/ 2193 w 6268"/>
                <a:gd name="T43" fmla="*/ 827 h 2424"/>
                <a:gd name="T44" fmla="*/ 2043 w 6268"/>
                <a:gd name="T45" fmla="*/ 534 h 2424"/>
                <a:gd name="T46" fmla="*/ 673 w 6268"/>
                <a:gd name="T47" fmla="*/ 314 h 2424"/>
                <a:gd name="T48" fmla="*/ 2081 w 6268"/>
                <a:gd name="T49" fmla="*/ 6 h 2424"/>
                <a:gd name="T50" fmla="*/ 2210 w 6268"/>
                <a:gd name="T51" fmla="*/ 70 h 2424"/>
                <a:gd name="T52" fmla="*/ 2288 w 6268"/>
                <a:gd name="T53" fmla="*/ 194 h 2424"/>
                <a:gd name="T54" fmla="*/ 2339 w 6268"/>
                <a:gd name="T55" fmla="*/ 433 h 2424"/>
                <a:gd name="T56" fmla="*/ 2474 w 6268"/>
                <a:gd name="T57" fmla="*/ 681 h 2424"/>
                <a:gd name="T58" fmla="*/ 2682 w 6268"/>
                <a:gd name="T59" fmla="*/ 867 h 2424"/>
                <a:gd name="T60" fmla="*/ 2940 w 6268"/>
                <a:gd name="T61" fmla="*/ 975 h 2424"/>
                <a:gd name="T62" fmla="*/ 3233 w 6268"/>
                <a:gd name="T63" fmla="*/ 992 h 2424"/>
                <a:gd name="T64" fmla="*/ 3505 w 6268"/>
                <a:gd name="T65" fmla="*/ 913 h 2424"/>
                <a:gd name="T66" fmla="*/ 3731 w 6268"/>
                <a:gd name="T67" fmla="*/ 751 h 2424"/>
                <a:gd name="T68" fmla="*/ 3893 w 6268"/>
                <a:gd name="T69" fmla="*/ 523 h 2424"/>
                <a:gd name="T70" fmla="*/ 3971 w 6268"/>
                <a:gd name="T71" fmla="*/ 243 h 2424"/>
                <a:gd name="T72" fmla="*/ 4024 w 6268"/>
                <a:gd name="T73" fmla="*/ 107 h 2424"/>
                <a:gd name="T74" fmla="*/ 4140 w 6268"/>
                <a:gd name="T75" fmla="*/ 19 h 2424"/>
                <a:gd name="T76" fmla="*/ 5595 w 6268"/>
                <a:gd name="T77" fmla="*/ 0 h 2424"/>
                <a:gd name="T78" fmla="*/ 5839 w 6268"/>
                <a:gd name="T79" fmla="*/ 46 h 2424"/>
                <a:gd name="T80" fmla="*/ 6042 w 6268"/>
                <a:gd name="T81" fmla="*/ 171 h 2424"/>
                <a:gd name="T82" fmla="*/ 6190 w 6268"/>
                <a:gd name="T83" fmla="*/ 357 h 2424"/>
                <a:gd name="T84" fmla="*/ 6263 w 6268"/>
                <a:gd name="T85" fmla="*/ 589 h 2424"/>
                <a:gd name="T86" fmla="*/ 6263 w 6268"/>
                <a:gd name="T87" fmla="*/ 1835 h 2424"/>
                <a:gd name="T88" fmla="*/ 6189 w 6268"/>
                <a:gd name="T89" fmla="*/ 2067 h 2424"/>
                <a:gd name="T90" fmla="*/ 6042 w 6268"/>
                <a:gd name="T91" fmla="*/ 2253 h 2424"/>
                <a:gd name="T92" fmla="*/ 5839 w 6268"/>
                <a:gd name="T93" fmla="*/ 2378 h 2424"/>
                <a:gd name="T94" fmla="*/ 5595 w 6268"/>
                <a:gd name="T95" fmla="*/ 2424 h 2424"/>
                <a:gd name="T96" fmla="*/ 508 w 6268"/>
                <a:gd name="T97" fmla="*/ 2403 h 2424"/>
                <a:gd name="T98" fmla="*/ 289 w 6268"/>
                <a:gd name="T99" fmla="*/ 2302 h 2424"/>
                <a:gd name="T100" fmla="*/ 120 w 6268"/>
                <a:gd name="T101" fmla="*/ 2135 h 2424"/>
                <a:gd name="T102" fmla="*/ 21 w 6268"/>
                <a:gd name="T103" fmla="*/ 1916 h 2424"/>
                <a:gd name="T104" fmla="*/ 0 w 6268"/>
                <a:gd name="T105" fmla="*/ 673 h 2424"/>
                <a:gd name="T106" fmla="*/ 46 w 6268"/>
                <a:gd name="T107" fmla="*/ 430 h 2424"/>
                <a:gd name="T108" fmla="*/ 169 w 6268"/>
                <a:gd name="T109" fmla="*/ 226 h 2424"/>
                <a:gd name="T110" fmla="*/ 358 w 6268"/>
                <a:gd name="T111" fmla="*/ 80 h 2424"/>
                <a:gd name="T112" fmla="*/ 588 w 6268"/>
                <a:gd name="T113" fmla="*/ 6 h 2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68" h="2424">
                  <a:moveTo>
                    <a:pt x="673" y="314"/>
                  </a:moveTo>
                  <a:lnTo>
                    <a:pt x="609" y="319"/>
                  </a:lnTo>
                  <a:lnTo>
                    <a:pt x="548" y="337"/>
                  </a:lnTo>
                  <a:lnTo>
                    <a:pt x="491" y="363"/>
                  </a:lnTo>
                  <a:lnTo>
                    <a:pt x="441" y="399"/>
                  </a:lnTo>
                  <a:lnTo>
                    <a:pt x="397" y="443"/>
                  </a:lnTo>
                  <a:lnTo>
                    <a:pt x="363" y="492"/>
                  </a:lnTo>
                  <a:lnTo>
                    <a:pt x="337" y="548"/>
                  </a:lnTo>
                  <a:lnTo>
                    <a:pt x="320" y="608"/>
                  </a:lnTo>
                  <a:lnTo>
                    <a:pt x="314" y="673"/>
                  </a:lnTo>
                  <a:lnTo>
                    <a:pt x="314" y="1751"/>
                  </a:lnTo>
                  <a:lnTo>
                    <a:pt x="320" y="1816"/>
                  </a:lnTo>
                  <a:lnTo>
                    <a:pt x="337" y="1876"/>
                  </a:lnTo>
                  <a:lnTo>
                    <a:pt x="363" y="1932"/>
                  </a:lnTo>
                  <a:lnTo>
                    <a:pt x="399" y="1983"/>
                  </a:lnTo>
                  <a:lnTo>
                    <a:pt x="441" y="2025"/>
                  </a:lnTo>
                  <a:lnTo>
                    <a:pt x="493" y="2061"/>
                  </a:lnTo>
                  <a:lnTo>
                    <a:pt x="548" y="2087"/>
                  </a:lnTo>
                  <a:lnTo>
                    <a:pt x="609" y="2103"/>
                  </a:lnTo>
                  <a:lnTo>
                    <a:pt x="673" y="2110"/>
                  </a:lnTo>
                  <a:lnTo>
                    <a:pt x="5595" y="2110"/>
                  </a:lnTo>
                  <a:lnTo>
                    <a:pt x="5660" y="2103"/>
                  </a:lnTo>
                  <a:lnTo>
                    <a:pt x="5721" y="2087"/>
                  </a:lnTo>
                  <a:lnTo>
                    <a:pt x="5778" y="2061"/>
                  </a:lnTo>
                  <a:lnTo>
                    <a:pt x="5827" y="2025"/>
                  </a:lnTo>
                  <a:lnTo>
                    <a:pt x="5871" y="1981"/>
                  </a:lnTo>
                  <a:lnTo>
                    <a:pt x="5905" y="1932"/>
                  </a:lnTo>
                  <a:lnTo>
                    <a:pt x="5932" y="1876"/>
                  </a:lnTo>
                  <a:lnTo>
                    <a:pt x="5949" y="1816"/>
                  </a:lnTo>
                  <a:lnTo>
                    <a:pt x="5955" y="1751"/>
                  </a:lnTo>
                  <a:lnTo>
                    <a:pt x="5955" y="673"/>
                  </a:lnTo>
                  <a:lnTo>
                    <a:pt x="5949" y="608"/>
                  </a:lnTo>
                  <a:lnTo>
                    <a:pt x="5932" y="548"/>
                  </a:lnTo>
                  <a:lnTo>
                    <a:pt x="5905" y="492"/>
                  </a:lnTo>
                  <a:lnTo>
                    <a:pt x="5869" y="441"/>
                  </a:lnTo>
                  <a:lnTo>
                    <a:pt x="5827" y="399"/>
                  </a:lnTo>
                  <a:lnTo>
                    <a:pt x="5776" y="363"/>
                  </a:lnTo>
                  <a:lnTo>
                    <a:pt x="5721" y="337"/>
                  </a:lnTo>
                  <a:lnTo>
                    <a:pt x="5660" y="319"/>
                  </a:lnTo>
                  <a:lnTo>
                    <a:pt x="5595" y="314"/>
                  </a:lnTo>
                  <a:lnTo>
                    <a:pt x="4277" y="314"/>
                  </a:lnTo>
                  <a:lnTo>
                    <a:pt x="4256" y="426"/>
                  </a:lnTo>
                  <a:lnTo>
                    <a:pt x="4226" y="534"/>
                  </a:lnTo>
                  <a:lnTo>
                    <a:pt x="4186" y="637"/>
                  </a:lnTo>
                  <a:lnTo>
                    <a:pt x="4135" y="736"/>
                  </a:lnTo>
                  <a:lnTo>
                    <a:pt x="4076" y="827"/>
                  </a:lnTo>
                  <a:lnTo>
                    <a:pt x="4009" y="913"/>
                  </a:lnTo>
                  <a:lnTo>
                    <a:pt x="3935" y="991"/>
                  </a:lnTo>
                  <a:lnTo>
                    <a:pt x="3853" y="1061"/>
                  </a:lnTo>
                  <a:lnTo>
                    <a:pt x="3766" y="1126"/>
                  </a:lnTo>
                  <a:lnTo>
                    <a:pt x="3672" y="1181"/>
                  </a:lnTo>
                  <a:lnTo>
                    <a:pt x="3574" y="1226"/>
                  </a:lnTo>
                  <a:lnTo>
                    <a:pt x="3469" y="1262"/>
                  </a:lnTo>
                  <a:lnTo>
                    <a:pt x="3361" y="1289"/>
                  </a:lnTo>
                  <a:lnTo>
                    <a:pt x="3248" y="1306"/>
                  </a:lnTo>
                  <a:lnTo>
                    <a:pt x="3134" y="1312"/>
                  </a:lnTo>
                  <a:lnTo>
                    <a:pt x="3020" y="1306"/>
                  </a:lnTo>
                  <a:lnTo>
                    <a:pt x="2908" y="1289"/>
                  </a:lnTo>
                  <a:lnTo>
                    <a:pt x="2799" y="1262"/>
                  </a:lnTo>
                  <a:lnTo>
                    <a:pt x="2695" y="1226"/>
                  </a:lnTo>
                  <a:lnTo>
                    <a:pt x="2596" y="1181"/>
                  </a:lnTo>
                  <a:lnTo>
                    <a:pt x="2503" y="1126"/>
                  </a:lnTo>
                  <a:lnTo>
                    <a:pt x="2415" y="1061"/>
                  </a:lnTo>
                  <a:lnTo>
                    <a:pt x="2334" y="991"/>
                  </a:lnTo>
                  <a:lnTo>
                    <a:pt x="2259" y="913"/>
                  </a:lnTo>
                  <a:lnTo>
                    <a:pt x="2193" y="827"/>
                  </a:lnTo>
                  <a:lnTo>
                    <a:pt x="2134" y="736"/>
                  </a:lnTo>
                  <a:lnTo>
                    <a:pt x="2082" y="637"/>
                  </a:lnTo>
                  <a:lnTo>
                    <a:pt x="2043" y="534"/>
                  </a:lnTo>
                  <a:lnTo>
                    <a:pt x="2010" y="426"/>
                  </a:lnTo>
                  <a:lnTo>
                    <a:pt x="1991" y="314"/>
                  </a:lnTo>
                  <a:lnTo>
                    <a:pt x="673" y="314"/>
                  </a:lnTo>
                  <a:close/>
                  <a:moveTo>
                    <a:pt x="673" y="0"/>
                  </a:moveTo>
                  <a:lnTo>
                    <a:pt x="2029" y="0"/>
                  </a:lnTo>
                  <a:lnTo>
                    <a:pt x="2081" y="6"/>
                  </a:lnTo>
                  <a:lnTo>
                    <a:pt x="2128" y="19"/>
                  </a:lnTo>
                  <a:lnTo>
                    <a:pt x="2172" y="42"/>
                  </a:lnTo>
                  <a:lnTo>
                    <a:pt x="2210" y="70"/>
                  </a:lnTo>
                  <a:lnTo>
                    <a:pt x="2244" y="107"/>
                  </a:lnTo>
                  <a:lnTo>
                    <a:pt x="2269" y="148"/>
                  </a:lnTo>
                  <a:lnTo>
                    <a:pt x="2288" y="194"/>
                  </a:lnTo>
                  <a:lnTo>
                    <a:pt x="2297" y="243"/>
                  </a:lnTo>
                  <a:lnTo>
                    <a:pt x="2313" y="340"/>
                  </a:lnTo>
                  <a:lnTo>
                    <a:pt x="2339" y="433"/>
                  </a:lnTo>
                  <a:lnTo>
                    <a:pt x="2375" y="523"/>
                  </a:lnTo>
                  <a:lnTo>
                    <a:pt x="2421" y="605"/>
                  </a:lnTo>
                  <a:lnTo>
                    <a:pt x="2474" y="681"/>
                  </a:lnTo>
                  <a:lnTo>
                    <a:pt x="2537" y="751"/>
                  </a:lnTo>
                  <a:lnTo>
                    <a:pt x="2605" y="812"/>
                  </a:lnTo>
                  <a:lnTo>
                    <a:pt x="2682" y="867"/>
                  </a:lnTo>
                  <a:lnTo>
                    <a:pt x="2761" y="913"/>
                  </a:lnTo>
                  <a:lnTo>
                    <a:pt x="2849" y="949"/>
                  </a:lnTo>
                  <a:lnTo>
                    <a:pt x="2940" y="975"/>
                  </a:lnTo>
                  <a:lnTo>
                    <a:pt x="3035" y="992"/>
                  </a:lnTo>
                  <a:lnTo>
                    <a:pt x="3134" y="998"/>
                  </a:lnTo>
                  <a:lnTo>
                    <a:pt x="3233" y="992"/>
                  </a:lnTo>
                  <a:lnTo>
                    <a:pt x="3328" y="975"/>
                  </a:lnTo>
                  <a:lnTo>
                    <a:pt x="3419" y="949"/>
                  </a:lnTo>
                  <a:lnTo>
                    <a:pt x="3505" y="913"/>
                  </a:lnTo>
                  <a:lnTo>
                    <a:pt x="3587" y="867"/>
                  </a:lnTo>
                  <a:lnTo>
                    <a:pt x="3663" y="812"/>
                  </a:lnTo>
                  <a:lnTo>
                    <a:pt x="3731" y="751"/>
                  </a:lnTo>
                  <a:lnTo>
                    <a:pt x="3794" y="681"/>
                  </a:lnTo>
                  <a:lnTo>
                    <a:pt x="3847" y="605"/>
                  </a:lnTo>
                  <a:lnTo>
                    <a:pt x="3893" y="523"/>
                  </a:lnTo>
                  <a:lnTo>
                    <a:pt x="3929" y="433"/>
                  </a:lnTo>
                  <a:lnTo>
                    <a:pt x="3956" y="340"/>
                  </a:lnTo>
                  <a:lnTo>
                    <a:pt x="3971" y="243"/>
                  </a:lnTo>
                  <a:lnTo>
                    <a:pt x="3981" y="194"/>
                  </a:lnTo>
                  <a:lnTo>
                    <a:pt x="4000" y="148"/>
                  </a:lnTo>
                  <a:lnTo>
                    <a:pt x="4024" y="107"/>
                  </a:lnTo>
                  <a:lnTo>
                    <a:pt x="4058" y="70"/>
                  </a:lnTo>
                  <a:lnTo>
                    <a:pt x="4097" y="42"/>
                  </a:lnTo>
                  <a:lnTo>
                    <a:pt x="4140" y="19"/>
                  </a:lnTo>
                  <a:lnTo>
                    <a:pt x="4188" y="6"/>
                  </a:lnTo>
                  <a:lnTo>
                    <a:pt x="4239" y="0"/>
                  </a:lnTo>
                  <a:lnTo>
                    <a:pt x="5595" y="0"/>
                  </a:lnTo>
                  <a:lnTo>
                    <a:pt x="5681" y="6"/>
                  </a:lnTo>
                  <a:lnTo>
                    <a:pt x="5761" y="21"/>
                  </a:lnTo>
                  <a:lnTo>
                    <a:pt x="5839" y="46"/>
                  </a:lnTo>
                  <a:lnTo>
                    <a:pt x="5913" y="80"/>
                  </a:lnTo>
                  <a:lnTo>
                    <a:pt x="5979" y="122"/>
                  </a:lnTo>
                  <a:lnTo>
                    <a:pt x="6042" y="171"/>
                  </a:lnTo>
                  <a:lnTo>
                    <a:pt x="6099" y="226"/>
                  </a:lnTo>
                  <a:lnTo>
                    <a:pt x="6149" y="289"/>
                  </a:lnTo>
                  <a:lnTo>
                    <a:pt x="6190" y="357"/>
                  </a:lnTo>
                  <a:lnTo>
                    <a:pt x="6223" y="430"/>
                  </a:lnTo>
                  <a:lnTo>
                    <a:pt x="6247" y="508"/>
                  </a:lnTo>
                  <a:lnTo>
                    <a:pt x="6263" y="589"/>
                  </a:lnTo>
                  <a:lnTo>
                    <a:pt x="6268" y="673"/>
                  </a:lnTo>
                  <a:lnTo>
                    <a:pt x="6268" y="1751"/>
                  </a:lnTo>
                  <a:lnTo>
                    <a:pt x="6263" y="1835"/>
                  </a:lnTo>
                  <a:lnTo>
                    <a:pt x="6247" y="1916"/>
                  </a:lnTo>
                  <a:lnTo>
                    <a:pt x="6223" y="1994"/>
                  </a:lnTo>
                  <a:lnTo>
                    <a:pt x="6189" y="2067"/>
                  </a:lnTo>
                  <a:lnTo>
                    <a:pt x="6147" y="2135"/>
                  </a:lnTo>
                  <a:lnTo>
                    <a:pt x="6099" y="2198"/>
                  </a:lnTo>
                  <a:lnTo>
                    <a:pt x="6042" y="2253"/>
                  </a:lnTo>
                  <a:lnTo>
                    <a:pt x="5979" y="2302"/>
                  </a:lnTo>
                  <a:lnTo>
                    <a:pt x="5911" y="2344"/>
                  </a:lnTo>
                  <a:lnTo>
                    <a:pt x="5839" y="2378"/>
                  </a:lnTo>
                  <a:lnTo>
                    <a:pt x="5761" y="2403"/>
                  </a:lnTo>
                  <a:lnTo>
                    <a:pt x="5681" y="2418"/>
                  </a:lnTo>
                  <a:lnTo>
                    <a:pt x="5595" y="2424"/>
                  </a:lnTo>
                  <a:lnTo>
                    <a:pt x="673" y="2424"/>
                  </a:lnTo>
                  <a:lnTo>
                    <a:pt x="588" y="2418"/>
                  </a:lnTo>
                  <a:lnTo>
                    <a:pt x="508" y="2403"/>
                  </a:lnTo>
                  <a:lnTo>
                    <a:pt x="430" y="2378"/>
                  </a:lnTo>
                  <a:lnTo>
                    <a:pt x="356" y="2344"/>
                  </a:lnTo>
                  <a:lnTo>
                    <a:pt x="289" y="2302"/>
                  </a:lnTo>
                  <a:lnTo>
                    <a:pt x="226" y="2253"/>
                  </a:lnTo>
                  <a:lnTo>
                    <a:pt x="169" y="2198"/>
                  </a:lnTo>
                  <a:lnTo>
                    <a:pt x="120" y="2135"/>
                  </a:lnTo>
                  <a:lnTo>
                    <a:pt x="78" y="2067"/>
                  </a:lnTo>
                  <a:lnTo>
                    <a:pt x="46" y="1992"/>
                  </a:lnTo>
                  <a:lnTo>
                    <a:pt x="21" y="1916"/>
                  </a:lnTo>
                  <a:lnTo>
                    <a:pt x="6" y="1835"/>
                  </a:lnTo>
                  <a:lnTo>
                    <a:pt x="0" y="1751"/>
                  </a:lnTo>
                  <a:lnTo>
                    <a:pt x="0" y="673"/>
                  </a:lnTo>
                  <a:lnTo>
                    <a:pt x="6" y="589"/>
                  </a:lnTo>
                  <a:lnTo>
                    <a:pt x="21" y="508"/>
                  </a:lnTo>
                  <a:lnTo>
                    <a:pt x="46" y="430"/>
                  </a:lnTo>
                  <a:lnTo>
                    <a:pt x="80" y="357"/>
                  </a:lnTo>
                  <a:lnTo>
                    <a:pt x="122" y="289"/>
                  </a:lnTo>
                  <a:lnTo>
                    <a:pt x="169" y="226"/>
                  </a:lnTo>
                  <a:lnTo>
                    <a:pt x="226" y="171"/>
                  </a:lnTo>
                  <a:lnTo>
                    <a:pt x="289" y="122"/>
                  </a:lnTo>
                  <a:lnTo>
                    <a:pt x="358" y="80"/>
                  </a:lnTo>
                  <a:lnTo>
                    <a:pt x="430" y="46"/>
                  </a:lnTo>
                  <a:lnTo>
                    <a:pt x="508" y="21"/>
                  </a:lnTo>
                  <a:lnTo>
                    <a:pt x="588" y="6"/>
                  </a:lnTo>
                  <a:lnTo>
                    <a:pt x="6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4" name="Freeform 7"/>
            <p:cNvSpPr>
              <a:spLocks/>
            </p:cNvSpPr>
            <p:nvPr/>
          </p:nvSpPr>
          <p:spPr bwMode="auto">
            <a:xfrm>
              <a:off x="5627688" y="647701"/>
              <a:ext cx="1878013" cy="2681288"/>
            </a:xfrm>
            <a:custGeom>
              <a:avLst/>
              <a:gdLst>
                <a:gd name="T0" fmla="*/ 1183 w 2366"/>
                <a:gd name="T1" fmla="*/ 0 h 3378"/>
                <a:gd name="T2" fmla="*/ 1225 w 2366"/>
                <a:gd name="T3" fmla="*/ 5 h 3378"/>
                <a:gd name="T4" fmla="*/ 1263 w 2366"/>
                <a:gd name="T5" fmla="*/ 20 h 3378"/>
                <a:gd name="T6" fmla="*/ 1294 w 2366"/>
                <a:gd name="T7" fmla="*/ 45 h 3378"/>
                <a:gd name="T8" fmla="*/ 1318 w 2366"/>
                <a:gd name="T9" fmla="*/ 77 h 3378"/>
                <a:gd name="T10" fmla="*/ 1335 w 2366"/>
                <a:gd name="T11" fmla="*/ 115 h 3378"/>
                <a:gd name="T12" fmla="*/ 1341 w 2366"/>
                <a:gd name="T13" fmla="*/ 155 h 3378"/>
                <a:gd name="T14" fmla="*/ 1341 w 2366"/>
                <a:gd name="T15" fmla="*/ 2844 h 3378"/>
                <a:gd name="T16" fmla="*/ 2100 w 2366"/>
                <a:gd name="T17" fmla="*/ 2085 h 3378"/>
                <a:gd name="T18" fmla="*/ 2128 w 2366"/>
                <a:gd name="T19" fmla="*/ 2062 h 3378"/>
                <a:gd name="T20" fmla="*/ 2161 w 2366"/>
                <a:gd name="T21" fmla="*/ 2047 h 3378"/>
                <a:gd name="T22" fmla="*/ 2193 w 2366"/>
                <a:gd name="T23" fmla="*/ 2039 h 3378"/>
                <a:gd name="T24" fmla="*/ 2227 w 2366"/>
                <a:gd name="T25" fmla="*/ 2039 h 3378"/>
                <a:gd name="T26" fmla="*/ 2262 w 2366"/>
                <a:gd name="T27" fmla="*/ 2047 h 3378"/>
                <a:gd name="T28" fmla="*/ 2294 w 2366"/>
                <a:gd name="T29" fmla="*/ 2062 h 3378"/>
                <a:gd name="T30" fmla="*/ 2322 w 2366"/>
                <a:gd name="T31" fmla="*/ 2085 h 3378"/>
                <a:gd name="T32" fmla="*/ 2345 w 2366"/>
                <a:gd name="T33" fmla="*/ 2112 h 3378"/>
                <a:gd name="T34" fmla="*/ 2359 w 2366"/>
                <a:gd name="T35" fmla="*/ 2144 h 3378"/>
                <a:gd name="T36" fmla="*/ 2366 w 2366"/>
                <a:gd name="T37" fmla="*/ 2178 h 3378"/>
                <a:gd name="T38" fmla="*/ 2366 w 2366"/>
                <a:gd name="T39" fmla="*/ 2212 h 3378"/>
                <a:gd name="T40" fmla="*/ 2359 w 2366"/>
                <a:gd name="T41" fmla="*/ 2245 h 3378"/>
                <a:gd name="T42" fmla="*/ 2345 w 2366"/>
                <a:gd name="T43" fmla="*/ 2277 h 3378"/>
                <a:gd name="T44" fmla="*/ 2322 w 2366"/>
                <a:gd name="T45" fmla="*/ 2306 h 3378"/>
                <a:gd name="T46" fmla="*/ 1295 w 2366"/>
                <a:gd name="T47" fmla="*/ 3332 h 3378"/>
                <a:gd name="T48" fmla="*/ 1271 w 2366"/>
                <a:gd name="T49" fmla="*/ 3353 h 3378"/>
                <a:gd name="T50" fmla="*/ 1242 w 2366"/>
                <a:gd name="T51" fmla="*/ 3366 h 3378"/>
                <a:gd name="T52" fmla="*/ 1214 w 2366"/>
                <a:gd name="T53" fmla="*/ 3376 h 3378"/>
                <a:gd name="T54" fmla="*/ 1183 w 2366"/>
                <a:gd name="T55" fmla="*/ 3378 h 3378"/>
                <a:gd name="T56" fmla="*/ 1153 w 2366"/>
                <a:gd name="T57" fmla="*/ 3376 h 3378"/>
                <a:gd name="T58" fmla="*/ 1124 w 2366"/>
                <a:gd name="T59" fmla="*/ 3366 h 3378"/>
                <a:gd name="T60" fmla="*/ 1096 w 2366"/>
                <a:gd name="T61" fmla="*/ 3353 h 3378"/>
                <a:gd name="T62" fmla="*/ 1071 w 2366"/>
                <a:gd name="T63" fmla="*/ 3332 h 3378"/>
                <a:gd name="T64" fmla="*/ 44 w 2366"/>
                <a:gd name="T65" fmla="*/ 2306 h 3378"/>
                <a:gd name="T66" fmla="*/ 21 w 2366"/>
                <a:gd name="T67" fmla="*/ 2277 h 3378"/>
                <a:gd name="T68" fmla="*/ 6 w 2366"/>
                <a:gd name="T69" fmla="*/ 2245 h 3378"/>
                <a:gd name="T70" fmla="*/ 0 w 2366"/>
                <a:gd name="T71" fmla="*/ 2212 h 3378"/>
                <a:gd name="T72" fmla="*/ 0 w 2366"/>
                <a:gd name="T73" fmla="*/ 2178 h 3378"/>
                <a:gd name="T74" fmla="*/ 6 w 2366"/>
                <a:gd name="T75" fmla="*/ 2144 h 3378"/>
                <a:gd name="T76" fmla="*/ 21 w 2366"/>
                <a:gd name="T77" fmla="*/ 2112 h 3378"/>
                <a:gd name="T78" fmla="*/ 44 w 2366"/>
                <a:gd name="T79" fmla="*/ 2085 h 3378"/>
                <a:gd name="T80" fmla="*/ 73 w 2366"/>
                <a:gd name="T81" fmla="*/ 2062 h 3378"/>
                <a:gd name="T82" fmla="*/ 105 w 2366"/>
                <a:gd name="T83" fmla="*/ 2047 h 3378"/>
                <a:gd name="T84" fmla="*/ 139 w 2366"/>
                <a:gd name="T85" fmla="*/ 2039 h 3378"/>
                <a:gd name="T86" fmla="*/ 173 w 2366"/>
                <a:gd name="T87" fmla="*/ 2039 h 3378"/>
                <a:gd name="T88" fmla="*/ 206 w 2366"/>
                <a:gd name="T89" fmla="*/ 2047 h 3378"/>
                <a:gd name="T90" fmla="*/ 238 w 2366"/>
                <a:gd name="T91" fmla="*/ 2062 h 3378"/>
                <a:gd name="T92" fmla="*/ 267 w 2366"/>
                <a:gd name="T93" fmla="*/ 2085 h 3378"/>
                <a:gd name="T94" fmla="*/ 1025 w 2366"/>
                <a:gd name="T95" fmla="*/ 2844 h 3378"/>
                <a:gd name="T96" fmla="*/ 1025 w 2366"/>
                <a:gd name="T97" fmla="*/ 157 h 3378"/>
                <a:gd name="T98" fmla="*/ 1031 w 2366"/>
                <a:gd name="T99" fmla="*/ 115 h 3378"/>
                <a:gd name="T100" fmla="*/ 1046 w 2366"/>
                <a:gd name="T101" fmla="*/ 77 h 3378"/>
                <a:gd name="T102" fmla="*/ 1071 w 2366"/>
                <a:gd name="T103" fmla="*/ 45 h 3378"/>
                <a:gd name="T104" fmla="*/ 1103 w 2366"/>
                <a:gd name="T105" fmla="*/ 20 h 3378"/>
                <a:gd name="T106" fmla="*/ 1141 w 2366"/>
                <a:gd name="T107" fmla="*/ 5 h 3378"/>
                <a:gd name="T108" fmla="*/ 1183 w 2366"/>
                <a:gd name="T109" fmla="*/ 0 h 3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66" h="3378">
                  <a:moveTo>
                    <a:pt x="1183" y="0"/>
                  </a:moveTo>
                  <a:lnTo>
                    <a:pt x="1225" y="5"/>
                  </a:lnTo>
                  <a:lnTo>
                    <a:pt x="1263" y="20"/>
                  </a:lnTo>
                  <a:lnTo>
                    <a:pt x="1294" y="45"/>
                  </a:lnTo>
                  <a:lnTo>
                    <a:pt x="1318" y="77"/>
                  </a:lnTo>
                  <a:lnTo>
                    <a:pt x="1335" y="115"/>
                  </a:lnTo>
                  <a:lnTo>
                    <a:pt x="1341" y="155"/>
                  </a:lnTo>
                  <a:lnTo>
                    <a:pt x="1341" y="2844"/>
                  </a:lnTo>
                  <a:lnTo>
                    <a:pt x="2100" y="2085"/>
                  </a:lnTo>
                  <a:lnTo>
                    <a:pt x="2128" y="2062"/>
                  </a:lnTo>
                  <a:lnTo>
                    <a:pt x="2161" y="2047"/>
                  </a:lnTo>
                  <a:lnTo>
                    <a:pt x="2193" y="2039"/>
                  </a:lnTo>
                  <a:lnTo>
                    <a:pt x="2227" y="2039"/>
                  </a:lnTo>
                  <a:lnTo>
                    <a:pt x="2262" y="2047"/>
                  </a:lnTo>
                  <a:lnTo>
                    <a:pt x="2294" y="2062"/>
                  </a:lnTo>
                  <a:lnTo>
                    <a:pt x="2322" y="2085"/>
                  </a:lnTo>
                  <a:lnTo>
                    <a:pt x="2345" y="2112"/>
                  </a:lnTo>
                  <a:lnTo>
                    <a:pt x="2359" y="2144"/>
                  </a:lnTo>
                  <a:lnTo>
                    <a:pt x="2366" y="2178"/>
                  </a:lnTo>
                  <a:lnTo>
                    <a:pt x="2366" y="2212"/>
                  </a:lnTo>
                  <a:lnTo>
                    <a:pt x="2359" y="2245"/>
                  </a:lnTo>
                  <a:lnTo>
                    <a:pt x="2345" y="2277"/>
                  </a:lnTo>
                  <a:lnTo>
                    <a:pt x="2322" y="2306"/>
                  </a:lnTo>
                  <a:lnTo>
                    <a:pt x="1295" y="3332"/>
                  </a:lnTo>
                  <a:lnTo>
                    <a:pt x="1271" y="3353"/>
                  </a:lnTo>
                  <a:lnTo>
                    <a:pt x="1242" y="3366"/>
                  </a:lnTo>
                  <a:lnTo>
                    <a:pt x="1214" y="3376"/>
                  </a:lnTo>
                  <a:lnTo>
                    <a:pt x="1183" y="3378"/>
                  </a:lnTo>
                  <a:lnTo>
                    <a:pt x="1153" y="3376"/>
                  </a:lnTo>
                  <a:lnTo>
                    <a:pt x="1124" y="3366"/>
                  </a:lnTo>
                  <a:lnTo>
                    <a:pt x="1096" y="3353"/>
                  </a:lnTo>
                  <a:lnTo>
                    <a:pt x="1071" y="3332"/>
                  </a:lnTo>
                  <a:lnTo>
                    <a:pt x="44" y="2306"/>
                  </a:lnTo>
                  <a:lnTo>
                    <a:pt x="21" y="2277"/>
                  </a:lnTo>
                  <a:lnTo>
                    <a:pt x="6" y="2245"/>
                  </a:lnTo>
                  <a:lnTo>
                    <a:pt x="0" y="2212"/>
                  </a:lnTo>
                  <a:lnTo>
                    <a:pt x="0" y="2178"/>
                  </a:lnTo>
                  <a:lnTo>
                    <a:pt x="6" y="2144"/>
                  </a:lnTo>
                  <a:lnTo>
                    <a:pt x="21" y="2112"/>
                  </a:lnTo>
                  <a:lnTo>
                    <a:pt x="44" y="2085"/>
                  </a:lnTo>
                  <a:lnTo>
                    <a:pt x="73" y="2062"/>
                  </a:lnTo>
                  <a:lnTo>
                    <a:pt x="105" y="2047"/>
                  </a:lnTo>
                  <a:lnTo>
                    <a:pt x="139" y="2039"/>
                  </a:lnTo>
                  <a:lnTo>
                    <a:pt x="173" y="2039"/>
                  </a:lnTo>
                  <a:lnTo>
                    <a:pt x="206" y="2047"/>
                  </a:lnTo>
                  <a:lnTo>
                    <a:pt x="238" y="2062"/>
                  </a:lnTo>
                  <a:lnTo>
                    <a:pt x="267" y="2085"/>
                  </a:lnTo>
                  <a:lnTo>
                    <a:pt x="1025" y="2844"/>
                  </a:lnTo>
                  <a:lnTo>
                    <a:pt x="1025" y="157"/>
                  </a:lnTo>
                  <a:lnTo>
                    <a:pt x="1031" y="115"/>
                  </a:lnTo>
                  <a:lnTo>
                    <a:pt x="1046" y="77"/>
                  </a:lnTo>
                  <a:lnTo>
                    <a:pt x="1071" y="45"/>
                  </a:lnTo>
                  <a:lnTo>
                    <a:pt x="1103" y="20"/>
                  </a:lnTo>
                  <a:lnTo>
                    <a:pt x="1141" y="5"/>
                  </a:lnTo>
                  <a:lnTo>
                    <a:pt x="11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4503972" y="3490235"/>
            <a:ext cx="347518" cy="379749"/>
            <a:chOff x="5383213" y="879475"/>
            <a:chExt cx="4552951" cy="4975226"/>
          </a:xfrm>
          <a:solidFill>
            <a:schemeClr val="bg1">
              <a:lumMod val="65000"/>
            </a:schemeClr>
          </a:solidFill>
        </p:grpSpPr>
        <p:sp>
          <p:nvSpPr>
            <p:cNvPr id="386" name="Freeform 63"/>
            <p:cNvSpPr>
              <a:spLocks/>
            </p:cNvSpPr>
            <p:nvPr/>
          </p:nvSpPr>
          <p:spPr bwMode="auto">
            <a:xfrm>
              <a:off x="5383213" y="879475"/>
              <a:ext cx="3967163" cy="3094038"/>
            </a:xfrm>
            <a:custGeom>
              <a:avLst/>
              <a:gdLst>
                <a:gd name="T0" fmla="*/ 4854 w 4999"/>
                <a:gd name="T1" fmla="*/ 15 h 3898"/>
                <a:gd name="T2" fmla="*/ 4936 w 4999"/>
                <a:gd name="T3" fmla="*/ 91 h 3898"/>
                <a:gd name="T4" fmla="*/ 4999 w 4999"/>
                <a:gd name="T5" fmla="*/ 1296 h 3898"/>
                <a:gd name="T6" fmla="*/ 4982 w 4999"/>
                <a:gd name="T7" fmla="*/ 1391 h 3898"/>
                <a:gd name="T8" fmla="*/ 4906 w 4999"/>
                <a:gd name="T9" fmla="*/ 1469 h 3898"/>
                <a:gd name="T10" fmla="*/ 3689 w 4999"/>
                <a:gd name="T11" fmla="*/ 1530 h 3898"/>
                <a:gd name="T12" fmla="*/ 3609 w 4999"/>
                <a:gd name="T13" fmla="*/ 1515 h 3898"/>
                <a:gd name="T14" fmla="*/ 3530 w 4999"/>
                <a:gd name="T15" fmla="*/ 1438 h 3898"/>
                <a:gd name="T16" fmla="*/ 3513 w 4999"/>
                <a:gd name="T17" fmla="*/ 1324 h 3898"/>
                <a:gd name="T18" fmla="*/ 3569 w 4999"/>
                <a:gd name="T19" fmla="*/ 1227 h 3898"/>
                <a:gd name="T20" fmla="*/ 3675 w 4999"/>
                <a:gd name="T21" fmla="*/ 1185 h 3898"/>
                <a:gd name="T22" fmla="*/ 4166 w 4999"/>
                <a:gd name="T23" fmla="*/ 975 h 3898"/>
                <a:gd name="T24" fmla="*/ 3754 w 4999"/>
                <a:gd name="T25" fmla="*/ 770 h 3898"/>
                <a:gd name="T26" fmla="*/ 3317 w 4999"/>
                <a:gd name="T27" fmla="*/ 644 h 3898"/>
                <a:gd name="T28" fmla="*/ 2865 w 4999"/>
                <a:gd name="T29" fmla="*/ 598 h 3898"/>
                <a:gd name="T30" fmla="*/ 2413 w 4999"/>
                <a:gd name="T31" fmla="*/ 636 h 3898"/>
                <a:gd name="T32" fmla="*/ 1972 w 4999"/>
                <a:gd name="T33" fmla="*/ 754 h 3898"/>
                <a:gd name="T34" fmla="*/ 1553 w 4999"/>
                <a:gd name="T35" fmla="*/ 956 h 3898"/>
                <a:gd name="T36" fmla="*/ 1169 w 4999"/>
                <a:gd name="T37" fmla="*/ 1242 h 3898"/>
                <a:gd name="T38" fmla="*/ 847 w 4999"/>
                <a:gd name="T39" fmla="*/ 1597 h 3898"/>
                <a:gd name="T40" fmla="*/ 601 w 4999"/>
                <a:gd name="T41" fmla="*/ 1997 h 3898"/>
                <a:gd name="T42" fmla="*/ 435 w 4999"/>
                <a:gd name="T43" fmla="*/ 2435 h 3898"/>
                <a:gd name="T44" fmla="*/ 355 w 4999"/>
                <a:gd name="T45" fmla="*/ 2896 h 3898"/>
                <a:gd name="T46" fmla="*/ 363 w 4999"/>
                <a:gd name="T47" fmla="*/ 3369 h 3898"/>
                <a:gd name="T48" fmla="*/ 422 w 4999"/>
                <a:gd name="T49" fmla="*/ 3723 h 3898"/>
                <a:gd name="T50" fmla="*/ 386 w 4999"/>
                <a:gd name="T51" fmla="*/ 3830 h 3898"/>
                <a:gd name="T52" fmla="*/ 290 w 4999"/>
                <a:gd name="T53" fmla="*/ 3893 h 3898"/>
                <a:gd name="T54" fmla="*/ 210 w 4999"/>
                <a:gd name="T55" fmla="*/ 3893 h 3898"/>
                <a:gd name="T56" fmla="*/ 117 w 4999"/>
                <a:gd name="T57" fmla="*/ 3835 h 3898"/>
                <a:gd name="T58" fmla="*/ 46 w 4999"/>
                <a:gd name="T59" fmla="*/ 3595 h 3898"/>
                <a:gd name="T60" fmla="*/ 0 w 4999"/>
                <a:gd name="T61" fmla="*/ 3087 h 3898"/>
                <a:gd name="T62" fmla="*/ 48 w 4999"/>
                <a:gd name="T63" fmla="*/ 2584 h 3898"/>
                <a:gd name="T64" fmla="*/ 182 w 4999"/>
                <a:gd name="T65" fmla="*/ 2100 h 3898"/>
                <a:gd name="T66" fmla="*/ 399 w 4999"/>
                <a:gd name="T67" fmla="*/ 1646 h 3898"/>
                <a:gd name="T68" fmla="*/ 697 w 4999"/>
                <a:gd name="T69" fmla="*/ 1233 h 3898"/>
                <a:gd name="T70" fmla="*/ 1070 w 4999"/>
                <a:gd name="T71" fmla="*/ 874 h 3898"/>
                <a:gd name="T72" fmla="*/ 1499 w 4999"/>
                <a:gd name="T73" fmla="*/ 589 h 3898"/>
                <a:gd name="T74" fmla="*/ 1969 w 4999"/>
                <a:gd name="T75" fmla="*/ 389 h 3898"/>
                <a:gd name="T76" fmla="*/ 2468 w 4999"/>
                <a:gd name="T77" fmla="*/ 276 h 3898"/>
                <a:gd name="T78" fmla="*/ 2987 w 4999"/>
                <a:gd name="T79" fmla="*/ 255 h 3898"/>
                <a:gd name="T80" fmla="*/ 3477 w 4999"/>
                <a:gd name="T81" fmla="*/ 322 h 3898"/>
                <a:gd name="T82" fmla="*/ 3942 w 4999"/>
                <a:gd name="T83" fmla="*/ 470 h 3898"/>
                <a:gd name="T84" fmla="*/ 4373 w 4999"/>
                <a:gd name="T85" fmla="*/ 695 h 3898"/>
                <a:gd name="T86" fmla="*/ 4610 w 4999"/>
                <a:gd name="T87" fmla="*/ 179 h 3898"/>
                <a:gd name="T88" fmla="*/ 4644 w 4999"/>
                <a:gd name="T89" fmla="*/ 70 h 3898"/>
                <a:gd name="T90" fmla="*/ 4738 w 4999"/>
                <a:gd name="T91" fmla="*/ 6 h 3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99" h="3898">
                  <a:moveTo>
                    <a:pt x="4776" y="0"/>
                  </a:moveTo>
                  <a:lnTo>
                    <a:pt x="4816" y="4"/>
                  </a:lnTo>
                  <a:lnTo>
                    <a:pt x="4854" y="15"/>
                  </a:lnTo>
                  <a:lnTo>
                    <a:pt x="4886" y="34"/>
                  </a:lnTo>
                  <a:lnTo>
                    <a:pt x="4913" y="59"/>
                  </a:lnTo>
                  <a:lnTo>
                    <a:pt x="4936" y="91"/>
                  </a:lnTo>
                  <a:lnTo>
                    <a:pt x="4949" y="127"/>
                  </a:lnTo>
                  <a:lnTo>
                    <a:pt x="4957" y="166"/>
                  </a:lnTo>
                  <a:lnTo>
                    <a:pt x="4999" y="1296"/>
                  </a:lnTo>
                  <a:lnTo>
                    <a:pt x="4999" y="1316"/>
                  </a:lnTo>
                  <a:lnTo>
                    <a:pt x="4993" y="1355"/>
                  </a:lnTo>
                  <a:lnTo>
                    <a:pt x="4982" y="1391"/>
                  </a:lnTo>
                  <a:lnTo>
                    <a:pt x="4963" y="1421"/>
                  </a:lnTo>
                  <a:lnTo>
                    <a:pt x="4936" y="1448"/>
                  </a:lnTo>
                  <a:lnTo>
                    <a:pt x="4906" y="1469"/>
                  </a:lnTo>
                  <a:lnTo>
                    <a:pt x="4871" y="1482"/>
                  </a:lnTo>
                  <a:lnTo>
                    <a:pt x="4831" y="1488"/>
                  </a:lnTo>
                  <a:lnTo>
                    <a:pt x="3689" y="1530"/>
                  </a:lnTo>
                  <a:lnTo>
                    <a:pt x="3683" y="1530"/>
                  </a:lnTo>
                  <a:lnTo>
                    <a:pt x="3645" y="1526"/>
                  </a:lnTo>
                  <a:lnTo>
                    <a:pt x="3609" y="1515"/>
                  </a:lnTo>
                  <a:lnTo>
                    <a:pt x="3576" y="1494"/>
                  </a:lnTo>
                  <a:lnTo>
                    <a:pt x="3550" y="1469"/>
                  </a:lnTo>
                  <a:lnTo>
                    <a:pt x="3530" y="1438"/>
                  </a:lnTo>
                  <a:lnTo>
                    <a:pt x="3515" y="1402"/>
                  </a:lnTo>
                  <a:lnTo>
                    <a:pt x="3510" y="1364"/>
                  </a:lnTo>
                  <a:lnTo>
                    <a:pt x="3513" y="1324"/>
                  </a:lnTo>
                  <a:lnTo>
                    <a:pt x="3525" y="1288"/>
                  </a:lnTo>
                  <a:lnTo>
                    <a:pt x="3544" y="1256"/>
                  </a:lnTo>
                  <a:lnTo>
                    <a:pt x="3569" y="1227"/>
                  </a:lnTo>
                  <a:lnTo>
                    <a:pt x="3601" y="1206"/>
                  </a:lnTo>
                  <a:lnTo>
                    <a:pt x="3637" y="1191"/>
                  </a:lnTo>
                  <a:lnTo>
                    <a:pt x="3675" y="1185"/>
                  </a:lnTo>
                  <a:lnTo>
                    <a:pt x="4421" y="1156"/>
                  </a:lnTo>
                  <a:lnTo>
                    <a:pt x="4295" y="1061"/>
                  </a:lnTo>
                  <a:lnTo>
                    <a:pt x="4166" y="975"/>
                  </a:lnTo>
                  <a:lnTo>
                    <a:pt x="4032" y="897"/>
                  </a:lnTo>
                  <a:lnTo>
                    <a:pt x="3895" y="829"/>
                  </a:lnTo>
                  <a:lnTo>
                    <a:pt x="3754" y="770"/>
                  </a:lnTo>
                  <a:lnTo>
                    <a:pt x="3611" y="718"/>
                  </a:lnTo>
                  <a:lnTo>
                    <a:pt x="3464" y="676"/>
                  </a:lnTo>
                  <a:lnTo>
                    <a:pt x="3317" y="644"/>
                  </a:lnTo>
                  <a:lnTo>
                    <a:pt x="3168" y="619"/>
                  </a:lnTo>
                  <a:lnTo>
                    <a:pt x="3017" y="604"/>
                  </a:lnTo>
                  <a:lnTo>
                    <a:pt x="2865" y="598"/>
                  </a:lnTo>
                  <a:lnTo>
                    <a:pt x="2714" y="602"/>
                  </a:lnTo>
                  <a:lnTo>
                    <a:pt x="2564" y="615"/>
                  </a:lnTo>
                  <a:lnTo>
                    <a:pt x="2413" y="636"/>
                  </a:lnTo>
                  <a:lnTo>
                    <a:pt x="2264" y="667"/>
                  </a:lnTo>
                  <a:lnTo>
                    <a:pt x="2117" y="707"/>
                  </a:lnTo>
                  <a:lnTo>
                    <a:pt x="1972" y="754"/>
                  </a:lnTo>
                  <a:lnTo>
                    <a:pt x="1829" y="813"/>
                  </a:lnTo>
                  <a:lnTo>
                    <a:pt x="1690" y="880"/>
                  </a:lnTo>
                  <a:lnTo>
                    <a:pt x="1553" y="956"/>
                  </a:lnTo>
                  <a:lnTo>
                    <a:pt x="1421" y="1042"/>
                  </a:lnTo>
                  <a:lnTo>
                    <a:pt x="1293" y="1137"/>
                  </a:lnTo>
                  <a:lnTo>
                    <a:pt x="1169" y="1242"/>
                  </a:lnTo>
                  <a:lnTo>
                    <a:pt x="1053" y="1355"/>
                  </a:lnTo>
                  <a:lnTo>
                    <a:pt x="946" y="1473"/>
                  </a:lnTo>
                  <a:lnTo>
                    <a:pt x="847" y="1597"/>
                  </a:lnTo>
                  <a:lnTo>
                    <a:pt x="756" y="1724"/>
                  </a:lnTo>
                  <a:lnTo>
                    <a:pt x="674" y="1860"/>
                  </a:lnTo>
                  <a:lnTo>
                    <a:pt x="601" y="1997"/>
                  </a:lnTo>
                  <a:lnTo>
                    <a:pt x="536" y="2140"/>
                  </a:lnTo>
                  <a:lnTo>
                    <a:pt x="481" y="2286"/>
                  </a:lnTo>
                  <a:lnTo>
                    <a:pt x="435" y="2435"/>
                  </a:lnTo>
                  <a:lnTo>
                    <a:pt x="399" y="2586"/>
                  </a:lnTo>
                  <a:lnTo>
                    <a:pt x="372" y="2740"/>
                  </a:lnTo>
                  <a:lnTo>
                    <a:pt x="355" y="2896"/>
                  </a:lnTo>
                  <a:lnTo>
                    <a:pt x="348" y="3052"/>
                  </a:lnTo>
                  <a:lnTo>
                    <a:pt x="349" y="3211"/>
                  </a:lnTo>
                  <a:lnTo>
                    <a:pt x="363" y="3369"/>
                  </a:lnTo>
                  <a:lnTo>
                    <a:pt x="384" y="3527"/>
                  </a:lnTo>
                  <a:lnTo>
                    <a:pt x="418" y="3683"/>
                  </a:lnTo>
                  <a:lnTo>
                    <a:pt x="422" y="3723"/>
                  </a:lnTo>
                  <a:lnTo>
                    <a:pt x="418" y="3761"/>
                  </a:lnTo>
                  <a:lnTo>
                    <a:pt x="407" y="3797"/>
                  </a:lnTo>
                  <a:lnTo>
                    <a:pt x="386" y="3830"/>
                  </a:lnTo>
                  <a:lnTo>
                    <a:pt x="359" y="3856"/>
                  </a:lnTo>
                  <a:lnTo>
                    <a:pt x="328" y="3877"/>
                  </a:lnTo>
                  <a:lnTo>
                    <a:pt x="290" y="3893"/>
                  </a:lnTo>
                  <a:lnTo>
                    <a:pt x="269" y="3896"/>
                  </a:lnTo>
                  <a:lnTo>
                    <a:pt x="248" y="3898"/>
                  </a:lnTo>
                  <a:lnTo>
                    <a:pt x="210" y="3893"/>
                  </a:lnTo>
                  <a:lnTo>
                    <a:pt x="176" y="3881"/>
                  </a:lnTo>
                  <a:lnTo>
                    <a:pt x="143" y="3862"/>
                  </a:lnTo>
                  <a:lnTo>
                    <a:pt x="117" y="3835"/>
                  </a:lnTo>
                  <a:lnTo>
                    <a:pt x="96" y="3803"/>
                  </a:lnTo>
                  <a:lnTo>
                    <a:pt x="81" y="3765"/>
                  </a:lnTo>
                  <a:lnTo>
                    <a:pt x="46" y="3595"/>
                  </a:lnTo>
                  <a:lnTo>
                    <a:pt x="21" y="3426"/>
                  </a:lnTo>
                  <a:lnTo>
                    <a:pt x="6" y="3256"/>
                  </a:lnTo>
                  <a:lnTo>
                    <a:pt x="0" y="3087"/>
                  </a:lnTo>
                  <a:lnTo>
                    <a:pt x="6" y="2917"/>
                  </a:lnTo>
                  <a:lnTo>
                    <a:pt x="21" y="2749"/>
                  </a:lnTo>
                  <a:lnTo>
                    <a:pt x="48" y="2584"/>
                  </a:lnTo>
                  <a:lnTo>
                    <a:pt x="82" y="2420"/>
                  </a:lnTo>
                  <a:lnTo>
                    <a:pt x="126" y="2258"/>
                  </a:lnTo>
                  <a:lnTo>
                    <a:pt x="182" y="2100"/>
                  </a:lnTo>
                  <a:lnTo>
                    <a:pt x="245" y="1945"/>
                  </a:lnTo>
                  <a:lnTo>
                    <a:pt x="317" y="1793"/>
                  </a:lnTo>
                  <a:lnTo>
                    <a:pt x="399" y="1646"/>
                  </a:lnTo>
                  <a:lnTo>
                    <a:pt x="489" y="1503"/>
                  </a:lnTo>
                  <a:lnTo>
                    <a:pt x="588" y="1366"/>
                  </a:lnTo>
                  <a:lnTo>
                    <a:pt x="697" y="1233"/>
                  </a:lnTo>
                  <a:lnTo>
                    <a:pt x="813" y="1107"/>
                  </a:lnTo>
                  <a:lnTo>
                    <a:pt x="937" y="987"/>
                  </a:lnTo>
                  <a:lnTo>
                    <a:pt x="1070" y="874"/>
                  </a:lnTo>
                  <a:lnTo>
                    <a:pt x="1208" y="770"/>
                  </a:lnTo>
                  <a:lnTo>
                    <a:pt x="1351" y="674"/>
                  </a:lnTo>
                  <a:lnTo>
                    <a:pt x="1499" y="589"/>
                  </a:lnTo>
                  <a:lnTo>
                    <a:pt x="1652" y="512"/>
                  </a:lnTo>
                  <a:lnTo>
                    <a:pt x="1808" y="446"/>
                  </a:lnTo>
                  <a:lnTo>
                    <a:pt x="1969" y="389"/>
                  </a:lnTo>
                  <a:lnTo>
                    <a:pt x="2133" y="341"/>
                  </a:lnTo>
                  <a:lnTo>
                    <a:pt x="2298" y="303"/>
                  </a:lnTo>
                  <a:lnTo>
                    <a:pt x="2468" y="276"/>
                  </a:lnTo>
                  <a:lnTo>
                    <a:pt x="2640" y="259"/>
                  </a:lnTo>
                  <a:lnTo>
                    <a:pt x="2813" y="251"/>
                  </a:lnTo>
                  <a:lnTo>
                    <a:pt x="2987" y="255"/>
                  </a:lnTo>
                  <a:lnTo>
                    <a:pt x="3153" y="268"/>
                  </a:lnTo>
                  <a:lnTo>
                    <a:pt x="3317" y="291"/>
                  </a:lnTo>
                  <a:lnTo>
                    <a:pt x="3477" y="322"/>
                  </a:lnTo>
                  <a:lnTo>
                    <a:pt x="3635" y="364"/>
                  </a:lnTo>
                  <a:lnTo>
                    <a:pt x="3792" y="413"/>
                  </a:lnTo>
                  <a:lnTo>
                    <a:pt x="3942" y="470"/>
                  </a:lnTo>
                  <a:lnTo>
                    <a:pt x="4091" y="537"/>
                  </a:lnTo>
                  <a:lnTo>
                    <a:pt x="4234" y="611"/>
                  </a:lnTo>
                  <a:lnTo>
                    <a:pt x="4373" y="695"/>
                  </a:lnTo>
                  <a:lnTo>
                    <a:pt x="4507" y="787"/>
                  </a:lnTo>
                  <a:lnTo>
                    <a:pt x="4637" y="888"/>
                  </a:lnTo>
                  <a:lnTo>
                    <a:pt x="4610" y="179"/>
                  </a:lnTo>
                  <a:lnTo>
                    <a:pt x="4614" y="139"/>
                  </a:lnTo>
                  <a:lnTo>
                    <a:pt x="4625" y="103"/>
                  </a:lnTo>
                  <a:lnTo>
                    <a:pt x="4644" y="70"/>
                  </a:lnTo>
                  <a:lnTo>
                    <a:pt x="4669" y="42"/>
                  </a:lnTo>
                  <a:lnTo>
                    <a:pt x="4701" y="21"/>
                  </a:lnTo>
                  <a:lnTo>
                    <a:pt x="4738" y="6"/>
                  </a:lnTo>
                  <a:lnTo>
                    <a:pt x="47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64"/>
            <p:cNvSpPr>
              <a:spLocks/>
            </p:cNvSpPr>
            <p:nvPr/>
          </p:nvSpPr>
          <p:spPr bwMode="auto">
            <a:xfrm>
              <a:off x="5956301" y="2760663"/>
              <a:ext cx="3979863" cy="3094038"/>
            </a:xfrm>
            <a:custGeom>
              <a:avLst/>
              <a:gdLst>
                <a:gd name="T0" fmla="*/ 4839 w 5014"/>
                <a:gd name="T1" fmla="*/ 17 h 3899"/>
                <a:gd name="T2" fmla="*/ 4921 w 5014"/>
                <a:gd name="T3" fmla="*/ 95 h 3899"/>
                <a:gd name="T4" fmla="*/ 4995 w 5014"/>
                <a:gd name="T5" fmla="*/ 473 h 3899"/>
                <a:gd name="T6" fmla="*/ 5008 w 5014"/>
                <a:gd name="T7" fmla="*/ 980 h 3899"/>
                <a:gd name="T8" fmla="*/ 4932 w 5014"/>
                <a:gd name="T9" fmla="*/ 1479 h 3899"/>
                <a:gd name="T10" fmla="*/ 4772 w 5014"/>
                <a:gd name="T11" fmla="*/ 1953 h 3899"/>
                <a:gd name="T12" fmla="*/ 4526 w 5014"/>
                <a:gd name="T13" fmla="*/ 2395 h 3899"/>
                <a:gd name="T14" fmla="*/ 4203 w 5014"/>
                <a:gd name="T15" fmla="*/ 2792 h 3899"/>
                <a:gd name="T16" fmla="*/ 3803 w 5014"/>
                <a:gd name="T17" fmla="*/ 3131 h 3899"/>
                <a:gd name="T18" fmla="*/ 3351 w 5014"/>
                <a:gd name="T19" fmla="*/ 3390 h 3899"/>
                <a:gd name="T20" fmla="*/ 2863 w 5014"/>
                <a:gd name="T21" fmla="*/ 3561 h 3899"/>
                <a:gd name="T22" fmla="*/ 2348 w 5014"/>
                <a:gd name="T23" fmla="*/ 3640 h 3899"/>
                <a:gd name="T24" fmla="*/ 1863 w 5014"/>
                <a:gd name="T25" fmla="*/ 3628 h 3899"/>
                <a:gd name="T26" fmla="*/ 1383 w 5014"/>
                <a:gd name="T27" fmla="*/ 3535 h 3899"/>
                <a:gd name="T28" fmla="*/ 931 w 5014"/>
                <a:gd name="T29" fmla="*/ 3363 h 3899"/>
                <a:gd name="T30" fmla="*/ 513 w 5014"/>
                <a:gd name="T31" fmla="*/ 3116 h 3899"/>
                <a:gd name="T32" fmla="*/ 445 w 5014"/>
                <a:gd name="T33" fmla="*/ 3748 h 3899"/>
                <a:gd name="T34" fmla="*/ 393 w 5014"/>
                <a:gd name="T35" fmla="*/ 3849 h 3899"/>
                <a:gd name="T36" fmla="*/ 290 w 5014"/>
                <a:gd name="T37" fmla="*/ 3897 h 3899"/>
                <a:gd name="T38" fmla="*/ 231 w 5014"/>
                <a:gd name="T39" fmla="*/ 3893 h 3899"/>
                <a:gd name="T40" fmla="*/ 132 w 5014"/>
                <a:gd name="T41" fmla="*/ 3821 h 3899"/>
                <a:gd name="T42" fmla="*/ 0 w 5014"/>
                <a:gd name="T43" fmla="*/ 2603 h 3899"/>
                <a:gd name="T44" fmla="*/ 29 w 5014"/>
                <a:gd name="T45" fmla="*/ 2491 h 3899"/>
                <a:gd name="T46" fmla="*/ 118 w 5014"/>
                <a:gd name="T47" fmla="*/ 2422 h 3899"/>
                <a:gd name="T48" fmla="*/ 1335 w 5014"/>
                <a:gd name="T49" fmla="*/ 2313 h 3899"/>
                <a:gd name="T50" fmla="*/ 1436 w 5014"/>
                <a:gd name="T51" fmla="*/ 2363 h 3899"/>
                <a:gd name="T52" fmla="*/ 1484 w 5014"/>
                <a:gd name="T53" fmla="*/ 2468 h 3899"/>
                <a:gd name="T54" fmla="*/ 1455 w 5014"/>
                <a:gd name="T55" fmla="*/ 2580 h 3899"/>
                <a:gd name="T56" fmla="*/ 1366 w 5014"/>
                <a:gd name="T57" fmla="*/ 2649 h 3899"/>
                <a:gd name="T58" fmla="*/ 702 w 5014"/>
                <a:gd name="T59" fmla="*/ 2824 h 3899"/>
                <a:gd name="T60" fmla="*/ 1114 w 5014"/>
                <a:gd name="T61" fmla="*/ 3066 h 3899"/>
                <a:gd name="T62" fmla="*/ 1556 w 5014"/>
                <a:gd name="T63" fmla="*/ 3222 h 3899"/>
                <a:gd name="T64" fmla="*/ 2016 w 5014"/>
                <a:gd name="T65" fmla="*/ 3295 h 3899"/>
                <a:gd name="T66" fmla="*/ 2470 w 5014"/>
                <a:gd name="T67" fmla="*/ 3281 h 3899"/>
                <a:gd name="T68" fmla="*/ 2910 w 5014"/>
                <a:gd name="T69" fmla="*/ 3188 h 3899"/>
                <a:gd name="T70" fmla="*/ 3332 w 5014"/>
                <a:gd name="T71" fmla="*/ 3015 h 3899"/>
                <a:gd name="T72" fmla="*/ 3725 w 5014"/>
                <a:gd name="T73" fmla="*/ 2759 h 3899"/>
                <a:gd name="T74" fmla="*/ 4070 w 5014"/>
                <a:gd name="T75" fmla="*/ 2426 h 3899"/>
                <a:gd name="T76" fmla="*/ 4343 w 5014"/>
                <a:gd name="T77" fmla="*/ 2039 h 3899"/>
                <a:gd name="T78" fmla="*/ 4533 w 5014"/>
                <a:gd name="T79" fmla="*/ 1612 h 3899"/>
                <a:gd name="T80" fmla="*/ 4644 w 5014"/>
                <a:gd name="T81" fmla="*/ 1159 h 3899"/>
                <a:gd name="T82" fmla="*/ 4667 w 5014"/>
                <a:gd name="T83" fmla="*/ 688 h 3899"/>
                <a:gd name="T84" fmla="*/ 4598 w 5014"/>
                <a:gd name="T85" fmla="*/ 214 h 3899"/>
                <a:gd name="T86" fmla="*/ 4610 w 5014"/>
                <a:gd name="T87" fmla="*/ 101 h 3899"/>
                <a:gd name="T88" fmla="*/ 4688 w 5014"/>
                <a:gd name="T89" fmla="*/ 19 h 3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14" h="3899">
                  <a:moveTo>
                    <a:pt x="4764" y="0"/>
                  </a:moveTo>
                  <a:lnTo>
                    <a:pt x="4802" y="4"/>
                  </a:lnTo>
                  <a:lnTo>
                    <a:pt x="4839" y="17"/>
                  </a:lnTo>
                  <a:lnTo>
                    <a:pt x="4871" y="36"/>
                  </a:lnTo>
                  <a:lnTo>
                    <a:pt x="4898" y="63"/>
                  </a:lnTo>
                  <a:lnTo>
                    <a:pt x="4921" y="95"/>
                  </a:lnTo>
                  <a:lnTo>
                    <a:pt x="4934" y="132"/>
                  </a:lnTo>
                  <a:lnTo>
                    <a:pt x="4970" y="301"/>
                  </a:lnTo>
                  <a:lnTo>
                    <a:pt x="4995" y="473"/>
                  </a:lnTo>
                  <a:lnTo>
                    <a:pt x="5010" y="642"/>
                  </a:lnTo>
                  <a:lnTo>
                    <a:pt x="5014" y="812"/>
                  </a:lnTo>
                  <a:lnTo>
                    <a:pt x="5008" y="980"/>
                  </a:lnTo>
                  <a:lnTo>
                    <a:pt x="4993" y="1147"/>
                  </a:lnTo>
                  <a:lnTo>
                    <a:pt x="4968" y="1315"/>
                  </a:lnTo>
                  <a:lnTo>
                    <a:pt x="4932" y="1479"/>
                  </a:lnTo>
                  <a:lnTo>
                    <a:pt x="4888" y="1639"/>
                  </a:lnTo>
                  <a:lnTo>
                    <a:pt x="4835" y="1799"/>
                  </a:lnTo>
                  <a:lnTo>
                    <a:pt x="4772" y="1953"/>
                  </a:lnTo>
                  <a:lnTo>
                    <a:pt x="4699" y="2106"/>
                  </a:lnTo>
                  <a:lnTo>
                    <a:pt x="4617" y="2252"/>
                  </a:lnTo>
                  <a:lnTo>
                    <a:pt x="4526" y="2395"/>
                  </a:lnTo>
                  <a:lnTo>
                    <a:pt x="4427" y="2533"/>
                  </a:lnTo>
                  <a:lnTo>
                    <a:pt x="4320" y="2664"/>
                  </a:lnTo>
                  <a:lnTo>
                    <a:pt x="4203" y="2792"/>
                  </a:lnTo>
                  <a:lnTo>
                    <a:pt x="4078" y="2912"/>
                  </a:lnTo>
                  <a:lnTo>
                    <a:pt x="3944" y="3026"/>
                  </a:lnTo>
                  <a:lnTo>
                    <a:pt x="3803" y="3131"/>
                  </a:lnTo>
                  <a:lnTo>
                    <a:pt x="3656" y="3226"/>
                  </a:lnTo>
                  <a:lnTo>
                    <a:pt x="3507" y="3314"/>
                  </a:lnTo>
                  <a:lnTo>
                    <a:pt x="3351" y="3390"/>
                  </a:lnTo>
                  <a:lnTo>
                    <a:pt x="3193" y="3457"/>
                  </a:lnTo>
                  <a:lnTo>
                    <a:pt x="3029" y="3514"/>
                  </a:lnTo>
                  <a:lnTo>
                    <a:pt x="2863" y="3561"/>
                  </a:lnTo>
                  <a:lnTo>
                    <a:pt x="2695" y="3598"/>
                  </a:lnTo>
                  <a:lnTo>
                    <a:pt x="2523" y="3624"/>
                  </a:lnTo>
                  <a:lnTo>
                    <a:pt x="2348" y="3640"/>
                  </a:lnTo>
                  <a:lnTo>
                    <a:pt x="2172" y="3645"/>
                  </a:lnTo>
                  <a:lnTo>
                    <a:pt x="2027" y="3642"/>
                  </a:lnTo>
                  <a:lnTo>
                    <a:pt x="1863" y="3628"/>
                  </a:lnTo>
                  <a:lnTo>
                    <a:pt x="1701" y="3607"/>
                  </a:lnTo>
                  <a:lnTo>
                    <a:pt x="1541" y="3575"/>
                  </a:lnTo>
                  <a:lnTo>
                    <a:pt x="1383" y="3535"/>
                  </a:lnTo>
                  <a:lnTo>
                    <a:pt x="1228" y="3487"/>
                  </a:lnTo>
                  <a:lnTo>
                    <a:pt x="1078" y="3428"/>
                  </a:lnTo>
                  <a:lnTo>
                    <a:pt x="931" y="3363"/>
                  </a:lnTo>
                  <a:lnTo>
                    <a:pt x="788" y="3289"/>
                  </a:lnTo>
                  <a:lnTo>
                    <a:pt x="649" y="3205"/>
                  </a:lnTo>
                  <a:lnTo>
                    <a:pt x="513" y="3116"/>
                  </a:lnTo>
                  <a:lnTo>
                    <a:pt x="385" y="3017"/>
                  </a:lnTo>
                  <a:lnTo>
                    <a:pt x="446" y="3708"/>
                  </a:lnTo>
                  <a:lnTo>
                    <a:pt x="445" y="3748"/>
                  </a:lnTo>
                  <a:lnTo>
                    <a:pt x="435" y="3786"/>
                  </a:lnTo>
                  <a:lnTo>
                    <a:pt x="418" y="3821"/>
                  </a:lnTo>
                  <a:lnTo>
                    <a:pt x="393" y="3849"/>
                  </a:lnTo>
                  <a:lnTo>
                    <a:pt x="364" y="3872"/>
                  </a:lnTo>
                  <a:lnTo>
                    <a:pt x="328" y="3889"/>
                  </a:lnTo>
                  <a:lnTo>
                    <a:pt x="290" y="3897"/>
                  </a:lnTo>
                  <a:lnTo>
                    <a:pt x="282" y="3899"/>
                  </a:lnTo>
                  <a:lnTo>
                    <a:pt x="275" y="3899"/>
                  </a:lnTo>
                  <a:lnTo>
                    <a:pt x="231" y="3893"/>
                  </a:lnTo>
                  <a:lnTo>
                    <a:pt x="193" y="3878"/>
                  </a:lnTo>
                  <a:lnTo>
                    <a:pt x="159" y="3853"/>
                  </a:lnTo>
                  <a:lnTo>
                    <a:pt x="132" y="3821"/>
                  </a:lnTo>
                  <a:lnTo>
                    <a:pt x="113" y="3783"/>
                  </a:lnTo>
                  <a:lnTo>
                    <a:pt x="103" y="3741"/>
                  </a:lnTo>
                  <a:lnTo>
                    <a:pt x="0" y="2603"/>
                  </a:lnTo>
                  <a:lnTo>
                    <a:pt x="2" y="2563"/>
                  </a:lnTo>
                  <a:lnTo>
                    <a:pt x="12" y="2525"/>
                  </a:lnTo>
                  <a:lnTo>
                    <a:pt x="29" y="2491"/>
                  </a:lnTo>
                  <a:lnTo>
                    <a:pt x="52" y="2462"/>
                  </a:lnTo>
                  <a:lnTo>
                    <a:pt x="82" y="2439"/>
                  </a:lnTo>
                  <a:lnTo>
                    <a:pt x="118" y="2422"/>
                  </a:lnTo>
                  <a:lnTo>
                    <a:pt x="157" y="2414"/>
                  </a:lnTo>
                  <a:lnTo>
                    <a:pt x="1295" y="2312"/>
                  </a:lnTo>
                  <a:lnTo>
                    <a:pt x="1335" y="2313"/>
                  </a:lnTo>
                  <a:lnTo>
                    <a:pt x="1373" y="2323"/>
                  </a:lnTo>
                  <a:lnTo>
                    <a:pt x="1408" y="2340"/>
                  </a:lnTo>
                  <a:lnTo>
                    <a:pt x="1436" y="2363"/>
                  </a:lnTo>
                  <a:lnTo>
                    <a:pt x="1459" y="2393"/>
                  </a:lnTo>
                  <a:lnTo>
                    <a:pt x="1476" y="2430"/>
                  </a:lnTo>
                  <a:lnTo>
                    <a:pt x="1484" y="2468"/>
                  </a:lnTo>
                  <a:lnTo>
                    <a:pt x="1482" y="2508"/>
                  </a:lnTo>
                  <a:lnTo>
                    <a:pt x="1473" y="2546"/>
                  </a:lnTo>
                  <a:lnTo>
                    <a:pt x="1455" y="2580"/>
                  </a:lnTo>
                  <a:lnTo>
                    <a:pt x="1432" y="2609"/>
                  </a:lnTo>
                  <a:lnTo>
                    <a:pt x="1402" y="2632"/>
                  </a:lnTo>
                  <a:lnTo>
                    <a:pt x="1366" y="2649"/>
                  </a:lnTo>
                  <a:lnTo>
                    <a:pt x="1328" y="2656"/>
                  </a:lnTo>
                  <a:lnTo>
                    <a:pt x="574" y="2725"/>
                  </a:lnTo>
                  <a:lnTo>
                    <a:pt x="702" y="2824"/>
                  </a:lnTo>
                  <a:lnTo>
                    <a:pt x="836" y="2914"/>
                  </a:lnTo>
                  <a:lnTo>
                    <a:pt x="971" y="2994"/>
                  </a:lnTo>
                  <a:lnTo>
                    <a:pt x="1114" y="3066"/>
                  </a:lnTo>
                  <a:lnTo>
                    <a:pt x="1257" y="3127"/>
                  </a:lnTo>
                  <a:lnTo>
                    <a:pt x="1406" y="3180"/>
                  </a:lnTo>
                  <a:lnTo>
                    <a:pt x="1556" y="3222"/>
                  </a:lnTo>
                  <a:lnTo>
                    <a:pt x="1707" y="3257"/>
                  </a:lnTo>
                  <a:lnTo>
                    <a:pt x="1862" y="3279"/>
                  </a:lnTo>
                  <a:lnTo>
                    <a:pt x="2016" y="3295"/>
                  </a:lnTo>
                  <a:lnTo>
                    <a:pt x="2172" y="3299"/>
                  </a:lnTo>
                  <a:lnTo>
                    <a:pt x="2321" y="3295"/>
                  </a:lnTo>
                  <a:lnTo>
                    <a:pt x="2470" y="3281"/>
                  </a:lnTo>
                  <a:lnTo>
                    <a:pt x="2619" y="3259"/>
                  </a:lnTo>
                  <a:lnTo>
                    <a:pt x="2766" y="3228"/>
                  </a:lnTo>
                  <a:lnTo>
                    <a:pt x="2910" y="3188"/>
                  </a:lnTo>
                  <a:lnTo>
                    <a:pt x="3054" y="3138"/>
                  </a:lnTo>
                  <a:lnTo>
                    <a:pt x="3195" y="3081"/>
                  </a:lnTo>
                  <a:lnTo>
                    <a:pt x="3332" y="3015"/>
                  </a:lnTo>
                  <a:lnTo>
                    <a:pt x="3467" y="2938"/>
                  </a:lnTo>
                  <a:lnTo>
                    <a:pt x="3597" y="2853"/>
                  </a:lnTo>
                  <a:lnTo>
                    <a:pt x="3725" y="2759"/>
                  </a:lnTo>
                  <a:lnTo>
                    <a:pt x="3847" y="2654"/>
                  </a:lnTo>
                  <a:lnTo>
                    <a:pt x="3961" y="2544"/>
                  </a:lnTo>
                  <a:lnTo>
                    <a:pt x="4070" y="2426"/>
                  </a:lnTo>
                  <a:lnTo>
                    <a:pt x="4169" y="2302"/>
                  </a:lnTo>
                  <a:lnTo>
                    <a:pt x="4261" y="2172"/>
                  </a:lnTo>
                  <a:lnTo>
                    <a:pt x="4343" y="2039"/>
                  </a:lnTo>
                  <a:lnTo>
                    <a:pt x="4415" y="1900"/>
                  </a:lnTo>
                  <a:lnTo>
                    <a:pt x="4480" y="1759"/>
                  </a:lnTo>
                  <a:lnTo>
                    <a:pt x="4533" y="1612"/>
                  </a:lnTo>
                  <a:lnTo>
                    <a:pt x="4581" y="1464"/>
                  </a:lnTo>
                  <a:lnTo>
                    <a:pt x="4617" y="1311"/>
                  </a:lnTo>
                  <a:lnTo>
                    <a:pt x="4644" y="1159"/>
                  </a:lnTo>
                  <a:lnTo>
                    <a:pt x="4661" y="1002"/>
                  </a:lnTo>
                  <a:lnTo>
                    <a:pt x="4669" y="846"/>
                  </a:lnTo>
                  <a:lnTo>
                    <a:pt x="4667" y="688"/>
                  </a:lnTo>
                  <a:lnTo>
                    <a:pt x="4654" y="530"/>
                  </a:lnTo>
                  <a:lnTo>
                    <a:pt x="4631" y="372"/>
                  </a:lnTo>
                  <a:lnTo>
                    <a:pt x="4598" y="214"/>
                  </a:lnTo>
                  <a:lnTo>
                    <a:pt x="4593" y="175"/>
                  </a:lnTo>
                  <a:lnTo>
                    <a:pt x="4596" y="137"/>
                  </a:lnTo>
                  <a:lnTo>
                    <a:pt x="4610" y="101"/>
                  </a:lnTo>
                  <a:lnTo>
                    <a:pt x="4629" y="69"/>
                  </a:lnTo>
                  <a:lnTo>
                    <a:pt x="4655" y="40"/>
                  </a:lnTo>
                  <a:lnTo>
                    <a:pt x="4688" y="19"/>
                  </a:lnTo>
                  <a:lnTo>
                    <a:pt x="4724" y="6"/>
                  </a:lnTo>
                  <a:lnTo>
                    <a:pt x="47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8" name="Freeform 37"/>
          <p:cNvSpPr>
            <a:spLocks noEditPoints="1"/>
          </p:cNvSpPr>
          <p:nvPr/>
        </p:nvSpPr>
        <p:spPr bwMode="auto">
          <a:xfrm>
            <a:off x="4512002" y="2003070"/>
            <a:ext cx="331459" cy="369316"/>
          </a:xfrm>
          <a:custGeom>
            <a:avLst/>
            <a:gdLst>
              <a:gd name="T0" fmla="*/ 2147 w 5376"/>
              <a:gd name="T1" fmla="*/ 419 h 5990"/>
              <a:gd name="T2" fmla="*/ 2070 w 5376"/>
              <a:gd name="T3" fmla="*/ 1469 h 5990"/>
              <a:gd name="T4" fmla="*/ 1990 w 5376"/>
              <a:gd name="T5" fmla="*/ 4084 h 5990"/>
              <a:gd name="T6" fmla="*/ 1808 w 5376"/>
              <a:gd name="T7" fmla="*/ 4108 h 5990"/>
              <a:gd name="T8" fmla="*/ 1251 w 5376"/>
              <a:gd name="T9" fmla="*/ 3683 h 5990"/>
              <a:gd name="T10" fmla="*/ 1137 w 5376"/>
              <a:gd name="T11" fmla="*/ 3603 h 5990"/>
              <a:gd name="T12" fmla="*/ 907 w 5376"/>
              <a:gd name="T13" fmla="*/ 3502 h 5990"/>
              <a:gd name="T14" fmla="*/ 597 w 5376"/>
              <a:gd name="T15" fmla="*/ 3496 h 5990"/>
              <a:gd name="T16" fmla="*/ 486 w 5376"/>
              <a:gd name="T17" fmla="*/ 3696 h 5990"/>
              <a:gd name="T18" fmla="*/ 785 w 5376"/>
              <a:gd name="T19" fmla="*/ 4046 h 5990"/>
              <a:gd name="T20" fmla="*/ 1210 w 5376"/>
              <a:gd name="T21" fmla="*/ 4478 h 5990"/>
              <a:gd name="T22" fmla="*/ 1759 w 5376"/>
              <a:gd name="T23" fmla="*/ 4941 h 5990"/>
              <a:gd name="T24" fmla="*/ 2440 w 5376"/>
              <a:gd name="T25" fmla="*/ 5362 h 5990"/>
              <a:gd name="T26" fmla="*/ 3203 w 5376"/>
              <a:gd name="T27" fmla="*/ 5618 h 5990"/>
              <a:gd name="T28" fmla="*/ 3791 w 5376"/>
              <a:gd name="T29" fmla="*/ 5631 h 5990"/>
              <a:gd name="T30" fmla="*/ 4319 w 5376"/>
              <a:gd name="T31" fmla="*/ 5462 h 5990"/>
              <a:gd name="T32" fmla="*/ 4701 w 5376"/>
              <a:gd name="T33" fmla="*/ 5106 h 5990"/>
              <a:gd name="T34" fmla="*/ 4930 w 5376"/>
              <a:gd name="T35" fmla="*/ 4598 h 5990"/>
              <a:gd name="T36" fmla="*/ 5021 w 5376"/>
              <a:gd name="T37" fmla="*/ 4051 h 5990"/>
              <a:gd name="T38" fmla="*/ 5024 w 5376"/>
              <a:gd name="T39" fmla="*/ 3556 h 5990"/>
              <a:gd name="T40" fmla="*/ 4991 w 5376"/>
              <a:gd name="T41" fmla="*/ 3202 h 5990"/>
              <a:gd name="T42" fmla="*/ 4476 w 5376"/>
              <a:gd name="T43" fmla="*/ 2883 h 5990"/>
              <a:gd name="T44" fmla="*/ 3958 w 5376"/>
              <a:gd name="T45" fmla="*/ 2659 h 5990"/>
              <a:gd name="T46" fmla="*/ 3542 w 5376"/>
              <a:gd name="T47" fmla="*/ 2530 h 5990"/>
              <a:gd name="T48" fmla="*/ 3198 w 5376"/>
              <a:gd name="T49" fmla="*/ 2451 h 5990"/>
              <a:gd name="T50" fmla="*/ 2811 w 5376"/>
              <a:gd name="T51" fmla="*/ 2316 h 5990"/>
              <a:gd name="T52" fmla="*/ 2588 w 5376"/>
              <a:gd name="T53" fmla="*/ 614 h 5990"/>
              <a:gd name="T54" fmla="*/ 2512 w 5376"/>
              <a:gd name="T55" fmla="*/ 423 h 5990"/>
              <a:gd name="T56" fmla="*/ 2327 w 5376"/>
              <a:gd name="T57" fmla="*/ 0 h 5990"/>
              <a:gd name="T58" fmla="*/ 2693 w 5376"/>
              <a:gd name="T59" fmla="*/ 124 h 5990"/>
              <a:gd name="T60" fmla="*/ 2907 w 5376"/>
              <a:gd name="T61" fmla="*/ 438 h 5990"/>
              <a:gd name="T62" fmla="*/ 3268 w 5376"/>
              <a:gd name="T63" fmla="*/ 2113 h 5990"/>
              <a:gd name="T64" fmla="*/ 3635 w 5376"/>
              <a:gd name="T65" fmla="*/ 2196 h 5990"/>
              <a:gd name="T66" fmla="*/ 4092 w 5376"/>
              <a:gd name="T67" fmla="*/ 2340 h 5990"/>
              <a:gd name="T68" fmla="*/ 4667 w 5376"/>
              <a:gd name="T69" fmla="*/ 2592 h 5990"/>
              <a:gd name="T70" fmla="*/ 5260 w 5376"/>
              <a:gd name="T71" fmla="*/ 2922 h 5990"/>
              <a:gd name="T72" fmla="*/ 5318 w 5376"/>
              <a:gd name="T73" fmla="*/ 3053 h 5990"/>
              <a:gd name="T74" fmla="*/ 5352 w 5376"/>
              <a:gd name="T75" fmla="*/ 3315 h 5990"/>
              <a:gd name="T76" fmla="*/ 5376 w 5376"/>
              <a:gd name="T77" fmla="*/ 3761 h 5990"/>
              <a:gd name="T78" fmla="*/ 5342 w 5376"/>
              <a:gd name="T79" fmla="*/ 4309 h 5990"/>
              <a:gd name="T80" fmla="*/ 5198 w 5376"/>
              <a:gd name="T81" fmla="*/ 4886 h 5990"/>
              <a:gd name="T82" fmla="*/ 4903 w 5376"/>
              <a:gd name="T83" fmla="*/ 5413 h 5990"/>
              <a:gd name="T84" fmla="*/ 4435 w 5376"/>
              <a:gd name="T85" fmla="*/ 5792 h 5990"/>
              <a:gd name="T86" fmla="*/ 3823 w 5376"/>
              <a:gd name="T87" fmla="*/ 5974 h 5990"/>
              <a:gd name="T88" fmla="*/ 3192 w 5376"/>
              <a:gd name="T89" fmla="*/ 5965 h 5990"/>
              <a:gd name="T90" fmla="*/ 2345 w 5376"/>
              <a:gd name="T91" fmla="*/ 5700 h 5990"/>
              <a:gd name="T92" fmla="*/ 1437 w 5376"/>
              <a:gd name="T93" fmla="*/ 5130 h 5990"/>
              <a:gd name="T94" fmla="*/ 803 w 5376"/>
              <a:gd name="T95" fmla="*/ 4565 h 5990"/>
              <a:gd name="T96" fmla="*/ 439 w 5376"/>
              <a:gd name="T97" fmla="*/ 4177 h 5990"/>
              <a:gd name="T98" fmla="*/ 183 w 5376"/>
              <a:gd name="T99" fmla="*/ 3870 h 5990"/>
              <a:gd name="T100" fmla="*/ 49 w 5376"/>
              <a:gd name="T101" fmla="*/ 3694 h 5990"/>
              <a:gd name="T102" fmla="*/ 0 w 5376"/>
              <a:gd name="T103" fmla="*/ 3561 h 5990"/>
              <a:gd name="T104" fmla="*/ 198 w 5376"/>
              <a:gd name="T105" fmla="*/ 3315 h 5990"/>
              <a:gd name="T106" fmla="*/ 637 w 5376"/>
              <a:gd name="T107" fmla="*/ 3135 h 5990"/>
              <a:gd name="T108" fmla="*/ 1023 w 5376"/>
              <a:gd name="T109" fmla="*/ 3175 h 5990"/>
              <a:gd name="T110" fmla="*/ 1308 w 5376"/>
              <a:gd name="T111" fmla="*/ 3302 h 5990"/>
              <a:gd name="T112" fmla="*/ 1466 w 5376"/>
              <a:gd name="T113" fmla="*/ 3411 h 5990"/>
              <a:gd name="T114" fmla="*/ 1723 w 5376"/>
              <a:gd name="T115" fmla="*/ 586 h 5990"/>
              <a:gd name="T116" fmla="*/ 1779 w 5376"/>
              <a:gd name="T117" fmla="*/ 349 h 5990"/>
              <a:gd name="T118" fmla="*/ 2030 w 5376"/>
              <a:gd name="T119" fmla="*/ 76 h 5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76" h="5990">
                <a:moveTo>
                  <a:pt x="2329" y="347"/>
                </a:moveTo>
                <a:lnTo>
                  <a:pt x="2278" y="352"/>
                </a:lnTo>
                <a:lnTo>
                  <a:pt x="2229" y="367"/>
                </a:lnTo>
                <a:lnTo>
                  <a:pt x="2186" y="390"/>
                </a:lnTo>
                <a:lnTo>
                  <a:pt x="2147" y="419"/>
                </a:lnTo>
                <a:lnTo>
                  <a:pt x="2117" y="458"/>
                </a:lnTo>
                <a:lnTo>
                  <a:pt x="2093" y="499"/>
                </a:lnTo>
                <a:lnTo>
                  <a:pt x="2077" y="547"/>
                </a:lnTo>
                <a:lnTo>
                  <a:pt x="2070" y="599"/>
                </a:lnTo>
                <a:lnTo>
                  <a:pt x="2070" y="1469"/>
                </a:lnTo>
                <a:lnTo>
                  <a:pt x="2053" y="3952"/>
                </a:lnTo>
                <a:lnTo>
                  <a:pt x="2050" y="3990"/>
                </a:lnTo>
                <a:lnTo>
                  <a:pt x="2035" y="4026"/>
                </a:lnTo>
                <a:lnTo>
                  <a:pt x="2015" y="4057"/>
                </a:lnTo>
                <a:lnTo>
                  <a:pt x="1990" y="4084"/>
                </a:lnTo>
                <a:lnTo>
                  <a:pt x="1957" y="4106"/>
                </a:lnTo>
                <a:lnTo>
                  <a:pt x="1919" y="4119"/>
                </a:lnTo>
                <a:lnTo>
                  <a:pt x="1881" y="4122"/>
                </a:lnTo>
                <a:lnTo>
                  <a:pt x="1845" y="4119"/>
                </a:lnTo>
                <a:lnTo>
                  <a:pt x="1808" y="4108"/>
                </a:lnTo>
                <a:lnTo>
                  <a:pt x="1774" y="4088"/>
                </a:lnTo>
                <a:lnTo>
                  <a:pt x="1264" y="3694"/>
                </a:lnTo>
                <a:lnTo>
                  <a:pt x="1259" y="3690"/>
                </a:lnTo>
                <a:lnTo>
                  <a:pt x="1255" y="3687"/>
                </a:lnTo>
                <a:lnTo>
                  <a:pt x="1251" y="3683"/>
                </a:lnTo>
                <a:lnTo>
                  <a:pt x="1241" y="3674"/>
                </a:lnTo>
                <a:lnTo>
                  <a:pt x="1222" y="3661"/>
                </a:lnTo>
                <a:lnTo>
                  <a:pt x="1199" y="3643"/>
                </a:lnTo>
                <a:lnTo>
                  <a:pt x="1172" y="3625"/>
                </a:lnTo>
                <a:lnTo>
                  <a:pt x="1137" y="3603"/>
                </a:lnTo>
                <a:lnTo>
                  <a:pt x="1099" y="3581"/>
                </a:lnTo>
                <a:lnTo>
                  <a:pt x="1056" y="3560"/>
                </a:lnTo>
                <a:lnTo>
                  <a:pt x="1008" y="3538"/>
                </a:lnTo>
                <a:lnTo>
                  <a:pt x="959" y="3518"/>
                </a:lnTo>
                <a:lnTo>
                  <a:pt x="907" y="3502"/>
                </a:lnTo>
                <a:lnTo>
                  <a:pt x="851" y="3489"/>
                </a:lnTo>
                <a:lnTo>
                  <a:pt x="794" y="3480"/>
                </a:lnTo>
                <a:lnTo>
                  <a:pt x="735" y="3478"/>
                </a:lnTo>
                <a:lnTo>
                  <a:pt x="664" y="3482"/>
                </a:lnTo>
                <a:lnTo>
                  <a:pt x="597" y="3496"/>
                </a:lnTo>
                <a:lnTo>
                  <a:pt x="530" y="3520"/>
                </a:lnTo>
                <a:lnTo>
                  <a:pt x="466" y="3552"/>
                </a:lnTo>
                <a:lnTo>
                  <a:pt x="404" y="3594"/>
                </a:lnTo>
                <a:lnTo>
                  <a:pt x="443" y="3641"/>
                </a:lnTo>
                <a:lnTo>
                  <a:pt x="486" y="3696"/>
                </a:lnTo>
                <a:lnTo>
                  <a:pt x="535" y="3757"/>
                </a:lnTo>
                <a:lnTo>
                  <a:pt x="589" y="3823"/>
                </a:lnTo>
                <a:lnTo>
                  <a:pt x="649" y="3894"/>
                </a:lnTo>
                <a:lnTo>
                  <a:pt x="715" y="3968"/>
                </a:lnTo>
                <a:lnTo>
                  <a:pt x="785" y="4046"/>
                </a:lnTo>
                <a:lnTo>
                  <a:pt x="862" y="4130"/>
                </a:lnTo>
                <a:lnTo>
                  <a:pt x="941" y="4213"/>
                </a:lnTo>
                <a:lnTo>
                  <a:pt x="1027" y="4300"/>
                </a:lnTo>
                <a:lnTo>
                  <a:pt x="1115" y="4389"/>
                </a:lnTo>
                <a:lnTo>
                  <a:pt x="1210" y="4478"/>
                </a:lnTo>
                <a:lnTo>
                  <a:pt x="1306" y="4567"/>
                </a:lnTo>
                <a:lnTo>
                  <a:pt x="1409" y="4660"/>
                </a:lnTo>
                <a:lnTo>
                  <a:pt x="1520" y="4754"/>
                </a:lnTo>
                <a:lnTo>
                  <a:pt x="1636" y="4848"/>
                </a:lnTo>
                <a:lnTo>
                  <a:pt x="1759" y="4941"/>
                </a:lnTo>
                <a:lnTo>
                  <a:pt x="1886" y="5033"/>
                </a:lnTo>
                <a:lnTo>
                  <a:pt x="2017" y="5122"/>
                </a:lnTo>
                <a:lnTo>
                  <a:pt x="2155" y="5206"/>
                </a:lnTo>
                <a:lnTo>
                  <a:pt x="2294" y="5288"/>
                </a:lnTo>
                <a:lnTo>
                  <a:pt x="2440" y="5362"/>
                </a:lnTo>
                <a:lnTo>
                  <a:pt x="2586" y="5431"/>
                </a:lnTo>
                <a:lnTo>
                  <a:pt x="2737" y="5491"/>
                </a:lnTo>
                <a:lnTo>
                  <a:pt x="2889" y="5543"/>
                </a:lnTo>
                <a:lnTo>
                  <a:pt x="3045" y="5585"/>
                </a:lnTo>
                <a:lnTo>
                  <a:pt x="3203" y="5618"/>
                </a:lnTo>
                <a:lnTo>
                  <a:pt x="3363" y="5638"/>
                </a:lnTo>
                <a:lnTo>
                  <a:pt x="3522" y="5645"/>
                </a:lnTo>
                <a:lnTo>
                  <a:pt x="3540" y="5645"/>
                </a:lnTo>
                <a:lnTo>
                  <a:pt x="3667" y="5642"/>
                </a:lnTo>
                <a:lnTo>
                  <a:pt x="3791" y="5631"/>
                </a:lnTo>
                <a:lnTo>
                  <a:pt x="3909" y="5612"/>
                </a:lnTo>
                <a:lnTo>
                  <a:pt x="4019" y="5585"/>
                </a:lnTo>
                <a:lnTo>
                  <a:pt x="4125" y="5553"/>
                </a:lnTo>
                <a:lnTo>
                  <a:pt x="4224" y="5511"/>
                </a:lnTo>
                <a:lnTo>
                  <a:pt x="4319" y="5462"/>
                </a:lnTo>
                <a:lnTo>
                  <a:pt x="4406" y="5406"/>
                </a:lnTo>
                <a:lnTo>
                  <a:pt x="4489" y="5344"/>
                </a:lnTo>
                <a:lnTo>
                  <a:pt x="4565" y="5273"/>
                </a:lnTo>
                <a:lnTo>
                  <a:pt x="4634" y="5195"/>
                </a:lnTo>
                <a:lnTo>
                  <a:pt x="4701" y="5106"/>
                </a:lnTo>
                <a:lnTo>
                  <a:pt x="4761" y="5012"/>
                </a:lnTo>
                <a:lnTo>
                  <a:pt x="4812" y="4914"/>
                </a:lnTo>
                <a:lnTo>
                  <a:pt x="4857" y="4812"/>
                </a:lnTo>
                <a:lnTo>
                  <a:pt x="4897" y="4707"/>
                </a:lnTo>
                <a:lnTo>
                  <a:pt x="4930" y="4598"/>
                </a:lnTo>
                <a:lnTo>
                  <a:pt x="4957" y="4489"/>
                </a:lnTo>
                <a:lnTo>
                  <a:pt x="4979" y="4380"/>
                </a:lnTo>
                <a:lnTo>
                  <a:pt x="4997" y="4269"/>
                </a:lnTo>
                <a:lnTo>
                  <a:pt x="5010" y="4160"/>
                </a:lnTo>
                <a:lnTo>
                  <a:pt x="5021" y="4051"/>
                </a:lnTo>
                <a:lnTo>
                  <a:pt x="5026" y="3944"/>
                </a:lnTo>
                <a:lnTo>
                  <a:pt x="5030" y="3841"/>
                </a:lnTo>
                <a:lnTo>
                  <a:pt x="5030" y="3741"/>
                </a:lnTo>
                <a:lnTo>
                  <a:pt x="5028" y="3647"/>
                </a:lnTo>
                <a:lnTo>
                  <a:pt x="5024" y="3556"/>
                </a:lnTo>
                <a:lnTo>
                  <a:pt x="5019" y="3471"/>
                </a:lnTo>
                <a:lnTo>
                  <a:pt x="5011" y="3393"/>
                </a:lnTo>
                <a:lnTo>
                  <a:pt x="5004" y="3320"/>
                </a:lnTo>
                <a:lnTo>
                  <a:pt x="4997" y="3258"/>
                </a:lnTo>
                <a:lnTo>
                  <a:pt x="4991" y="3202"/>
                </a:lnTo>
                <a:lnTo>
                  <a:pt x="4984" y="3157"/>
                </a:lnTo>
                <a:lnTo>
                  <a:pt x="4848" y="3079"/>
                </a:lnTo>
                <a:lnTo>
                  <a:pt x="4718" y="3008"/>
                </a:lnTo>
                <a:lnTo>
                  <a:pt x="4594" y="2942"/>
                </a:lnTo>
                <a:lnTo>
                  <a:pt x="4476" y="2883"/>
                </a:lnTo>
                <a:lnTo>
                  <a:pt x="4362" y="2828"/>
                </a:lnTo>
                <a:lnTo>
                  <a:pt x="4255" y="2779"/>
                </a:lnTo>
                <a:lnTo>
                  <a:pt x="4152" y="2736"/>
                </a:lnTo>
                <a:lnTo>
                  <a:pt x="4052" y="2696"/>
                </a:lnTo>
                <a:lnTo>
                  <a:pt x="3958" y="2659"/>
                </a:lnTo>
                <a:lnTo>
                  <a:pt x="3867" y="2627"/>
                </a:lnTo>
                <a:lnTo>
                  <a:pt x="3782" y="2598"/>
                </a:lnTo>
                <a:lnTo>
                  <a:pt x="3698" y="2572"/>
                </a:lnTo>
                <a:lnTo>
                  <a:pt x="3618" y="2550"/>
                </a:lnTo>
                <a:lnTo>
                  <a:pt x="3542" y="2530"/>
                </a:lnTo>
                <a:lnTo>
                  <a:pt x="3468" y="2510"/>
                </a:lnTo>
                <a:lnTo>
                  <a:pt x="3397" y="2494"/>
                </a:lnTo>
                <a:lnTo>
                  <a:pt x="3328" y="2480"/>
                </a:lnTo>
                <a:lnTo>
                  <a:pt x="3261" y="2465"/>
                </a:lnTo>
                <a:lnTo>
                  <a:pt x="3198" y="2451"/>
                </a:lnTo>
                <a:lnTo>
                  <a:pt x="3049" y="2420"/>
                </a:lnTo>
                <a:lnTo>
                  <a:pt x="2909" y="2385"/>
                </a:lnTo>
                <a:lnTo>
                  <a:pt x="2871" y="2371"/>
                </a:lnTo>
                <a:lnTo>
                  <a:pt x="2837" y="2347"/>
                </a:lnTo>
                <a:lnTo>
                  <a:pt x="2811" y="2316"/>
                </a:lnTo>
                <a:lnTo>
                  <a:pt x="2791" y="2280"/>
                </a:lnTo>
                <a:lnTo>
                  <a:pt x="2782" y="2240"/>
                </a:lnTo>
                <a:lnTo>
                  <a:pt x="2588" y="626"/>
                </a:lnTo>
                <a:lnTo>
                  <a:pt x="2588" y="619"/>
                </a:lnTo>
                <a:lnTo>
                  <a:pt x="2588" y="614"/>
                </a:lnTo>
                <a:lnTo>
                  <a:pt x="2588" y="606"/>
                </a:lnTo>
                <a:lnTo>
                  <a:pt x="2583" y="554"/>
                </a:lnTo>
                <a:lnTo>
                  <a:pt x="2566" y="507"/>
                </a:lnTo>
                <a:lnTo>
                  <a:pt x="2543" y="461"/>
                </a:lnTo>
                <a:lnTo>
                  <a:pt x="2512" y="423"/>
                </a:lnTo>
                <a:lnTo>
                  <a:pt x="2474" y="392"/>
                </a:lnTo>
                <a:lnTo>
                  <a:pt x="2430" y="369"/>
                </a:lnTo>
                <a:lnTo>
                  <a:pt x="2381" y="352"/>
                </a:lnTo>
                <a:lnTo>
                  <a:pt x="2329" y="347"/>
                </a:lnTo>
                <a:close/>
                <a:moveTo>
                  <a:pt x="2327" y="0"/>
                </a:moveTo>
                <a:lnTo>
                  <a:pt x="2409" y="6"/>
                </a:lnTo>
                <a:lnTo>
                  <a:pt x="2487" y="22"/>
                </a:lnTo>
                <a:lnTo>
                  <a:pt x="2559" y="47"/>
                </a:lnTo>
                <a:lnTo>
                  <a:pt x="2630" y="82"/>
                </a:lnTo>
                <a:lnTo>
                  <a:pt x="2693" y="124"/>
                </a:lnTo>
                <a:lnTo>
                  <a:pt x="2751" y="174"/>
                </a:lnTo>
                <a:lnTo>
                  <a:pt x="2802" y="231"/>
                </a:lnTo>
                <a:lnTo>
                  <a:pt x="2846" y="294"/>
                </a:lnTo>
                <a:lnTo>
                  <a:pt x="2880" y="363"/>
                </a:lnTo>
                <a:lnTo>
                  <a:pt x="2907" y="438"/>
                </a:lnTo>
                <a:lnTo>
                  <a:pt x="2926" y="514"/>
                </a:lnTo>
                <a:lnTo>
                  <a:pt x="2931" y="596"/>
                </a:lnTo>
                <a:lnTo>
                  <a:pt x="3112" y="2080"/>
                </a:lnTo>
                <a:lnTo>
                  <a:pt x="3189" y="2097"/>
                </a:lnTo>
                <a:lnTo>
                  <a:pt x="3268" y="2113"/>
                </a:lnTo>
                <a:lnTo>
                  <a:pt x="3336" y="2127"/>
                </a:lnTo>
                <a:lnTo>
                  <a:pt x="3406" y="2142"/>
                </a:lnTo>
                <a:lnTo>
                  <a:pt x="3479" y="2158"/>
                </a:lnTo>
                <a:lnTo>
                  <a:pt x="3555" y="2176"/>
                </a:lnTo>
                <a:lnTo>
                  <a:pt x="3635" y="2196"/>
                </a:lnTo>
                <a:lnTo>
                  <a:pt x="3718" y="2218"/>
                </a:lnTo>
                <a:lnTo>
                  <a:pt x="3805" y="2244"/>
                </a:lnTo>
                <a:lnTo>
                  <a:pt x="3896" y="2273"/>
                </a:lnTo>
                <a:lnTo>
                  <a:pt x="3992" y="2305"/>
                </a:lnTo>
                <a:lnTo>
                  <a:pt x="4092" y="2340"/>
                </a:lnTo>
                <a:lnTo>
                  <a:pt x="4197" y="2380"/>
                </a:lnTo>
                <a:lnTo>
                  <a:pt x="4306" y="2425"/>
                </a:lnTo>
                <a:lnTo>
                  <a:pt x="4420" y="2476"/>
                </a:lnTo>
                <a:lnTo>
                  <a:pt x="4542" y="2530"/>
                </a:lnTo>
                <a:lnTo>
                  <a:pt x="4667" y="2592"/>
                </a:lnTo>
                <a:lnTo>
                  <a:pt x="4797" y="2659"/>
                </a:lnTo>
                <a:lnTo>
                  <a:pt x="4935" y="2732"/>
                </a:lnTo>
                <a:lnTo>
                  <a:pt x="5080" y="2814"/>
                </a:lnTo>
                <a:lnTo>
                  <a:pt x="5231" y="2901"/>
                </a:lnTo>
                <a:lnTo>
                  <a:pt x="5260" y="2922"/>
                </a:lnTo>
                <a:lnTo>
                  <a:pt x="5283" y="2950"/>
                </a:lnTo>
                <a:lnTo>
                  <a:pt x="5300" y="2981"/>
                </a:lnTo>
                <a:lnTo>
                  <a:pt x="5311" y="3017"/>
                </a:lnTo>
                <a:lnTo>
                  <a:pt x="5313" y="3030"/>
                </a:lnTo>
                <a:lnTo>
                  <a:pt x="5318" y="3053"/>
                </a:lnTo>
                <a:lnTo>
                  <a:pt x="5323" y="3088"/>
                </a:lnTo>
                <a:lnTo>
                  <a:pt x="5329" y="3131"/>
                </a:lnTo>
                <a:lnTo>
                  <a:pt x="5336" y="3184"/>
                </a:lnTo>
                <a:lnTo>
                  <a:pt x="5345" y="3246"/>
                </a:lnTo>
                <a:lnTo>
                  <a:pt x="5352" y="3315"/>
                </a:lnTo>
                <a:lnTo>
                  <a:pt x="5360" y="3393"/>
                </a:lnTo>
                <a:lnTo>
                  <a:pt x="5365" y="3476"/>
                </a:lnTo>
                <a:lnTo>
                  <a:pt x="5371" y="3565"/>
                </a:lnTo>
                <a:lnTo>
                  <a:pt x="5374" y="3661"/>
                </a:lnTo>
                <a:lnTo>
                  <a:pt x="5376" y="3761"/>
                </a:lnTo>
                <a:lnTo>
                  <a:pt x="5376" y="3865"/>
                </a:lnTo>
                <a:lnTo>
                  <a:pt x="5372" y="3972"/>
                </a:lnTo>
                <a:lnTo>
                  <a:pt x="5365" y="4082"/>
                </a:lnTo>
                <a:lnTo>
                  <a:pt x="5354" y="4195"/>
                </a:lnTo>
                <a:lnTo>
                  <a:pt x="5342" y="4309"/>
                </a:lnTo>
                <a:lnTo>
                  <a:pt x="5323" y="4425"/>
                </a:lnTo>
                <a:lnTo>
                  <a:pt x="5300" y="4542"/>
                </a:lnTo>
                <a:lnTo>
                  <a:pt x="5271" y="4658"/>
                </a:lnTo>
                <a:lnTo>
                  <a:pt x="5238" y="4772"/>
                </a:lnTo>
                <a:lnTo>
                  <a:pt x="5198" y="4886"/>
                </a:lnTo>
                <a:lnTo>
                  <a:pt x="5153" y="4999"/>
                </a:lnTo>
                <a:lnTo>
                  <a:pt x="5102" y="5108"/>
                </a:lnTo>
                <a:lnTo>
                  <a:pt x="5042" y="5213"/>
                </a:lnTo>
                <a:lnTo>
                  <a:pt x="4977" y="5315"/>
                </a:lnTo>
                <a:lnTo>
                  <a:pt x="4903" y="5413"/>
                </a:lnTo>
                <a:lnTo>
                  <a:pt x="4821" y="5504"/>
                </a:lnTo>
                <a:lnTo>
                  <a:pt x="4732" y="5589"/>
                </a:lnTo>
                <a:lnTo>
                  <a:pt x="4640" y="5663"/>
                </a:lnTo>
                <a:lnTo>
                  <a:pt x="4540" y="5732"/>
                </a:lnTo>
                <a:lnTo>
                  <a:pt x="4435" y="5792"/>
                </a:lnTo>
                <a:lnTo>
                  <a:pt x="4324" y="5845"/>
                </a:lnTo>
                <a:lnTo>
                  <a:pt x="4208" y="5888"/>
                </a:lnTo>
                <a:lnTo>
                  <a:pt x="4085" y="5925"/>
                </a:lnTo>
                <a:lnTo>
                  <a:pt x="3958" y="5954"/>
                </a:lnTo>
                <a:lnTo>
                  <a:pt x="3823" y="5974"/>
                </a:lnTo>
                <a:lnTo>
                  <a:pt x="3684" y="5986"/>
                </a:lnTo>
                <a:lnTo>
                  <a:pt x="3540" y="5990"/>
                </a:lnTo>
                <a:lnTo>
                  <a:pt x="3521" y="5990"/>
                </a:lnTo>
                <a:lnTo>
                  <a:pt x="3357" y="5983"/>
                </a:lnTo>
                <a:lnTo>
                  <a:pt x="3192" y="5965"/>
                </a:lnTo>
                <a:lnTo>
                  <a:pt x="3025" y="5934"/>
                </a:lnTo>
                <a:lnTo>
                  <a:pt x="2857" y="5892"/>
                </a:lnTo>
                <a:lnTo>
                  <a:pt x="2686" y="5839"/>
                </a:lnTo>
                <a:lnTo>
                  <a:pt x="2518" y="5776"/>
                </a:lnTo>
                <a:lnTo>
                  <a:pt x="2345" y="5700"/>
                </a:lnTo>
                <a:lnTo>
                  <a:pt x="2171" y="5612"/>
                </a:lnTo>
                <a:lnTo>
                  <a:pt x="1990" y="5511"/>
                </a:lnTo>
                <a:lnTo>
                  <a:pt x="1807" y="5395"/>
                </a:lnTo>
                <a:lnTo>
                  <a:pt x="1622" y="5268"/>
                </a:lnTo>
                <a:lnTo>
                  <a:pt x="1437" y="5130"/>
                </a:lnTo>
                <a:lnTo>
                  <a:pt x="1251" y="4979"/>
                </a:lnTo>
                <a:lnTo>
                  <a:pt x="1068" y="4817"/>
                </a:lnTo>
                <a:lnTo>
                  <a:pt x="976" y="4732"/>
                </a:lnTo>
                <a:lnTo>
                  <a:pt x="889" y="4649"/>
                </a:lnTo>
                <a:lnTo>
                  <a:pt x="803" y="4565"/>
                </a:lnTo>
                <a:lnTo>
                  <a:pt x="724" y="4483"/>
                </a:lnTo>
                <a:lnTo>
                  <a:pt x="646" y="4404"/>
                </a:lnTo>
                <a:lnTo>
                  <a:pt x="573" y="4326"/>
                </a:lnTo>
                <a:lnTo>
                  <a:pt x="504" y="4249"/>
                </a:lnTo>
                <a:lnTo>
                  <a:pt x="439" y="4177"/>
                </a:lnTo>
                <a:lnTo>
                  <a:pt x="379" y="4108"/>
                </a:lnTo>
                <a:lnTo>
                  <a:pt x="323" y="4041"/>
                </a:lnTo>
                <a:lnTo>
                  <a:pt x="272" y="3979"/>
                </a:lnTo>
                <a:lnTo>
                  <a:pt x="225" y="3923"/>
                </a:lnTo>
                <a:lnTo>
                  <a:pt x="183" y="3870"/>
                </a:lnTo>
                <a:lnTo>
                  <a:pt x="145" y="3823"/>
                </a:lnTo>
                <a:lnTo>
                  <a:pt x="114" y="3781"/>
                </a:lnTo>
                <a:lnTo>
                  <a:pt x="87" y="3747"/>
                </a:lnTo>
                <a:lnTo>
                  <a:pt x="65" y="3718"/>
                </a:lnTo>
                <a:lnTo>
                  <a:pt x="49" y="3694"/>
                </a:lnTo>
                <a:lnTo>
                  <a:pt x="38" y="3679"/>
                </a:lnTo>
                <a:lnTo>
                  <a:pt x="33" y="3672"/>
                </a:lnTo>
                <a:lnTo>
                  <a:pt x="13" y="3638"/>
                </a:lnTo>
                <a:lnTo>
                  <a:pt x="2" y="3600"/>
                </a:lnTo>
                <a:lnTo>
                  <a:pt x="0" y="3561"/>
                </a:lnTo>
                <a:lnTo>
                  <a:pt x="7" y="3523"/>
                </a:lnTo>
                <a:lnTo>
                  <a:pt x="22" y="3489"/>
                </a:lnTo>
                <a:lnTo>
                  <a:pt x="45" y="3456"/>
                </a:lnTo>
                <a:lnTo>
                  <a:pt x="120" y="3380"/>
                </a:lnTo>
                <a:lnTo>
                  <a:pt x="198" y="3315"/>
                </a:lnTo>
                <a:lnTo>
                  <a:pt x="279" y="3258"/>
                </a:lnTo>
                <a:lnTo>
                  <a:pt x="365" y="3213"/>
                </a:lnTo>
                <a:lnTo>
                  <a:pt x="453" y="3177"/>
                </a:lnTo>
                <a:lnTo>
                  <a:pt x="544" y="3151"/>
                </a:lnTo>
                <a:lnTo>
                  <a:pt x="637" y="3135"/>
                </a:lnTo>
                <a:lnTo>
                  <a:pt x="733" y="3129"/>
                </a:lnTo>
                <a:lnTo>
                  <a:pt x="811" y="3133"/>
                </a:lnTo>
                <a:lnTo>
                  <a:pt x="883" y="3142"/>
                </a:lnTo>
                <a:lnTo>
                  <a:pt x="956" y="3157"/>
                </a:lnTo>
                <a:lnTo>
                  <a:pt x="1023" y="3175"/>
                </a:lnTo>
                <a:lnTo>
                  <a:pt x="1088" y="3197"/>
                </a:lnTo>
                <a:lnTo>
                  <a:pt x="1150" y="3222"/>
                </a:lnTo>
                <a:lnTo>
                  <a:pt x="1206" y="3247"/>
                </a:lnTo>
                <a:lnTo>
                  <a:pt x="1259" y="3275"/>
                </a:lnTo>
                <a:lnTo>
                  <a:pt x="1308" y="3302"/>
                </a:lnTo>
                <a:lnTo>
                  <a:pt x="1351" y="3329"/>
                </a:lnTo>
                <a:lnTo>
                  <a:pt x="1388" y="3353"/>
                </a:lnTo>
                <a:lnTo>
                  <a:pt x="1420" y="3376"/>
                </a:lnTo>
                <a:lnTo>
                  <a:pt x="1446" y="3396"/>
                </a:lnTo>
                <a:lnTo>
                  <a:pt x="1466" y="3411"/>
                </a:lnTo>
                <a:lnTo>
                  <a:pt x="1478" y="3422"/>
                </a:lnTo>
                <a:lnTo>
                  <a:pt x="1709" y="3600"/>
                </a:lnTo>
                <a:lnTo>
                  <a:pt x="1721" y="1467"/>
                </a:lnTo>
                <a:lnTo>
                  <a:pt x="1721" y="592"/>
                </a:lnTo>
                <a:lnTo>
                  <a:pt x="1723" y="586"/>
                </a:lnTo>
                <a:lnTo>
                  <a:pt x="1723" y="581"/>
                </a:lnTo>
                <a:lnTo>
                  <a:pt x="1723" y="574"/>
                </a:lnTo>
                <a:lnTo>
                  <a:pt x="1732" y="496"/>
                </a:lnTo>
                <a:lnTo>
                  <a:pt x="1752" y="419"/>
                </a:lnTo>
                <a:lnTo>
                  <a:pt x="1779" y="349"/>
                </a:lnTo>
                <a:lnTo>
                  <a:pt x="1816" y="282"/>
                </a:lnTo>
                <a:lnTo>
                  <a:pt x="1859" y="222"/>
                </a:lnTo>
                <a:lnTo>
                  <a:pt x="1910" y="165"/>
                </a:lnTo>
                <a:lnTo>
                  <a:pt x="1968" y="118"/>
                </a:lnTo>
                <a:lnTo>
                  <a:pt x="2030" y="76"/>
                </a:lnTo>
                <a:lnTo>
                  <a:pt x="2099" y="44"/>
                </a:lnTo>
                <a:lnTo>
                  <a:pt x="2171" y="20"/>
                </a:lnTo>
                <a:lnTo>
                  <a:pt x="2247" y="6"/>
                </a:lnTo>
                <a:lnTo>
                  <a:pt x="2327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89" name="Group 388"/>
          <p:cNvGrpSpPr/>
          <p:nvPr/>
        </p:nvGrpSpPr>
        <p:grpSpPr>
          <a:xfrm>
            <a:off x="4491975" y="4233682"/>
            <a:ext cx="371510" cy="371268"/>
            <a:chOff x="4437063" y="1711325"/>
            <a:chExt cx="4867275" cy="4864100"/>
          </a:xfrm>
          <a:solidFill>
            <a:schemeClr val="bg1">
              <a:lumMod val="65000"/>
            </a:schemeClr>
          </a:solidFill>
        </p:grpSpPr>
        <p:sp>
          <p:nvSpPr>
            <p:cNvPr id="390" name="Freeform 41"/>
            <p:cNvSpPr>
              <a:spLocks noEditPoints="1"/>
            </p:cNvSpPr>
            <p:nvPr/>
          </p:nvSpPr>
          <p:spPr bwMode="auto">
            <a:xfrm>
              <a:off x="4437063" y="1711325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42"/>
            <p:cNvSpPr>
              <a:spLocks noEditPoints="1"/>
            </p:cNvSpPr>
            <p:nvPr/>
          </p:nvSpPr>
          <p:spPr bwMode="auto">
            <a:xfrm>
              <a:off x="5821363" y="3092450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2" name="Group 391"/>
          <p:cNvGrpSpPr/>
          <p:nvPr/>
        </p:nvGrpSpPr>
        <p:grpSpPr>
          <a:xfrm>
            <a:off x="4492764" y="2750232"/>
            <a:ext cx="369934" cy="370419"/>
            <a:chOff x="4295776" y="774701"/>
            <a:chExt cx="4846638" cy="4852988"/>
          </a:xfrm>
          <a:solidFill>
            <a:schemeClr val="bg1">
              <a:lumMod val="65000"/>
            </a:schemeClr>
          </a:solidFill>
        </p:grpSpPr>
        <p:sp>
          <p:nvSpPr>
            <p:cNvPr id="393" name="Freeform 79"/>
            <p:cNvSpPr>
              <a:spLocks noEditPoints="1"/>
            </p:cNvSpPr>
            <p:nvPr/>
          </p:nvSpPr>
          <p:spPr bwMode="auto">
            <a:xfrm>
              <a:off x="4295776" y="774701"/>
              <a:ext cx="4846638" cy="4852988"/>
            </a:xfrm>
            <a:custGeom>
              <a:avLst/>
              <a:gdLst>
                <a:gd name="T0" fmla="*/ 2401 w 6106"/>
                <a:gd name="T1" fmla="*/ 423 h 6112"/>
                <a:gd name="T2" fmla="*/ 1654 w 6106"/>
                <a:gd name="T3" fmla="*/ 732 h 6112"/>
                <a:gd name="T4" fmla="*/ 1025 w 6106"/>
                <a:gd name="T5" fmla="*/ 1257 h 6112"/>
                <a:gd name="T6" fmla="*/ 592 w 6106"/>
                <a:gd name="T7" fmla="*/ 1921 h 6112"/>
                <a:gd name="T8" fmla="*/ 372 w 6106"/>
                <a:gd name="T9" fmla="*/ 2664 h 6112"/>
                <a:gd name="T10" fmla="*/ 370 w 6106"/>
                <a:gd name="T11" fmla="*/ 3433 h 6112"/>
                <a:gd name="T12" fmla="*/ 588 w 6106"/>
                <a:gd name="T13" fmla="*/ 4178 h 6112"/>
                <a:gd name="T14" fmla="*/ 1023 w 6106"/>
                <a:gd name="T15" fmla="*/ 4850 h 6112"/>
                <a:gd name="T16" fmla="*/ 1053 w 6106"/>
                <a:gd name="T17" fmla="*/ 5034 h 6112"/>
                <a:gd name="T18" fmla="*/ 698 w 6106"/>
                <a:gd name="T19" fmla="*/ 5604 h 6112"/>
                <a:gd name="T20" fmla="*/ 716 w 6106"/>
                <a:gd name="T21" fmla="*/ 5740 h 6112"/>
                <a:gd name="T22" fmla="*/ 1170 w 6106"/>
                <a:gd name="T23" fmla="*/ 5600 h 6112"/>
                <a:gd name="T24" fmla="*/ 1556 w 6106"/>
                <a:gd name="T25" fmla="*/ 5373 h 6112"/>
                <a:gd name="T26" fmla="*/ 1820 w 6106"/>
                <a:gd name="T27" fmla="*/ 5470 h 6112"/>
                <a:gd name="T28" fmla="*/ 2574 w 6106"/>
                <a:gd name="T29" fmla="*/ 5723 h 6112"/>
                <a:gd name="T30" fmla="*/ 3383 w 6106"/>
                <a:gd name="T31" fmla="*/ 5745 h 6112"/>
                <a:gd name="T32" fmla="*/ 4163 w 6106"/>
                <a:gd name="T33" fmla="*/ 5529 h 6112"/>
                <a:gd name="T34" fmla="*/ 4846 w 6106"/>
                <a:gd name="T35" fmla="*/ 5086 h 6112"/>
                <a:gd name="T36" fmla="*/ 5367 w 6106"/>
                <a:gd name="T37" fmla="*/ 4465 h 6112"/>
                <a:gd name="T38" fmla="*/ 5672 w 6106"/>
                <a:gd name="T39" fmla="*/ 3744 h 6112"/>
                <a:gd name="T40" fmla="*/ 5760 w 6106"/>
                <a:gd name="T41" fmla="*/ 2979 h 6112"/>
                <a:gd name="T42" fmla="*/ 5630 w 6106"/>
                <a:gd name="T43" fmla="*/ 2219 h 6112"/>
                <a:gd name="T44" fmla="*/ 5282 w 6106"/>
                <a:gd name="T45" fmla="*/ 1514 h 6112"/>
                <a:gd name="T46" fmla="*/ 4720 w 6106"/>
                <a:gd name="T47" fmla="*/ 918 h 6112"/>
                <a:gd name="T48" fmla="*/ 4014 w 6106"/>
                <a:gd name="T49" fmla="*/ 519 h 6112"/>
                <a:gd name="T50" fmla="*/ 3218 w 6106"/>
                <a:gd name="T51" fmla="*/ 350 h 6112"/>
                <a:gd name="T52" fmla="*/ 3569 w 6106"/>
                <a:gd name="T53" fmla="*/ 43 h 6112"/>
                <a:gd name="T54" fmla="*/ 4377 w 6106"/>
                <a:gd name="T55" fmla="*/ 302 h 6112"/>
                <a:gd name="T56" fmla="*/ 5086 w 6106"/>
                <a:gd name="T57" fmla="*/ 776 h 6112"/>
                <a:gd name="T58" fmla="*/ 5643 w 6106"/>
                <a:gd name="T59" fmla="*/ 1433 h 6112"/>
                <a:gd name="T60" fmla="*/ 5987 w 6106"/>
                <a:gd name="T61" fmla="*/ 2208 h 6112"/>
                <a:gd name="T62" fmla="*/ 6106 w 6106"/>
                <a:gd name="T63" fmla="*/ 3057 h 6112"/>
                <a:gd name="T64" fmla="*/ 5987 w 6106"/>
                <a:gd name="T65" fmla="*/ 3906 h 6112"/>
                <a:gd name="T66" fmla="*/ 5643 w 6106"/>
                <a:gd name="T67" fmla="*/ 4681 h 6112"/>
                <a:gd name="T68" fmla="*/ 5086 w 6106"/>
                <a:gd name="T69" fmla="*/ 5338 h 6112"/>
                <a:gd name="T70" fmla="*/ 4377 w 6106"/>
                <a:gd name="T71" fmla="*/ 5812 h 6112"/>
                <a:gd name="T72" fmla="*/ 3569 w 6106"/>
                <a:gd name="T73" fmla="*/ 6069 h 6112"/>
                <a:gd name="T74" fmla="*/ 2717 w 6106"/>
                <a:gd name="T75" fmla="*/ 6094 h 6112"/>
                <a:gd name="T76" fmla="*/ 1907 w 6106"/>
                <a:gd name="T77" fmla="*/ 5891 h 6112"/>
                <a:gd name="T78" fmla="*/ 1258 w 6106"/>
                <a:gd name="T79" fmla="*/ 5943 h 6112"/>
                <a:gd name="T80" fmla="*/ 633 w 6106"/>
                <a:gd name="T81" fmla="*/ 6101 h 6112"/>
                <a:gd name="T82" fmla="*/ 193 w 6106"/>
                <a:gd name="T83" fmla="*/ 6055 h 6112"/>
                <a:gd name="T84" fmla="*/ 54 w 6106"/>
                <a:gd name="T85" fmla="*/ 5850 h 6112"/>
                <a:gd name="T86" fmla="*/ 126 w 6106"/>
                <a:gd name="T87" fmla="*/ 5613 h 6112"/>
                <a:gd name="T88" fmla="*/ 432 w 6106"/>
                <a:gd name="T89" fmla="*/ 5382 h 6112"/>
                <a:gd name="T90" fmla="*/ 584 w 6106"/>
                <a:gd name="T91" fmla="*/ 4857 h 6112"/>
                <a:gd name="T92" fmla="*/ 188 w 6106"/>
                <a:gd name="T93" fmla="*/ 4118 h 6112"/>
                <a:gd name="T94" fmla="*/ 9 w 6106"/>
                <a:gd name="T95" fmla="*/ 3320 h 6112"/>
                <a:gd name="T96" fmla="*/ 48 w 6106"/>
                <a:gd name="T97" fmla="*/ 2504 h 6112"/>
                <a:gd name="T98" fmla="*/ 303 w 6106"/>
                <a:gd name="T99" fmla="*/ 1724 h 6112"/>
                <a:gd name="T100" fmla="*/ 774 w 6106"/>
                <a:gd name="T101" fmla="*/ 1022 h 6112"/>
                <a:gd name="T102" fmla="*/ 1431 w 6106"/>
                <a:gd name="T103" fmla="*/ 465 h 6112"/>
                <a:gd name="T104" fmla="*/ 2203 w 6106"/>
                <a:gd name="T105" fmla="*/ 119 h 6112"/>
                <a:gd name="T106" fmla="*/ 3052 w 6106"/>
                <a:gd name="T107" fmla="*/ 0 h 6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06" h="6112">
                  <a:moveTo>
                    <a:pt x="3052" y="344"/>
                  </a:moveTo>
                  <a:lnTo>
                    <a:pt x="2886" y="350"/>
                  </a:lnTo>
                  <a:lnTo>
                    <a:pt x="2723" y="363"/>
                  </a:lnTo>
                  <a:lnTo>
                    <a:pt x="2561" y="389"/>
                  </a:lnTo>
                  <a:lnTo>
                    <a:pt x="2401" y="423"/>
                  </a:lnTo>
                  <a:lnTo>
                    <a:pt x="2244" y="465"/>
                  </a:lnTo>
                  <a:lnTo>
                    <a:pt x="2092" y="519"/>
                  </a:lnTo>
                  <a:lnTo>
                    <a:pt x="1941" y="581"/>
                  </a:lnTo>
                  <a:lnTo>
                    <a:pt x="1796" y="652"/>
                  </a:lnTo>
                  <a:lnTo>
                    <a:pt x="1654" y="732"/>
                  </a:lnTo>
                  <a:lnTo>
                    <a:pt x="1517" y="821"/>
                  </a:lnTo>
                  <a:lnTo>
                    <a:pt x="1384" y="918"/>
                  </a:lnTo>
                  <a:lnTo>
                    <a:pt x="1258" y="1024"/>
                  </a:lnTo>
                  <a:lnTo>
                    <a:pt x="1137" y="1137"/>
                  </a:lnTo>
                  <a:lnTo>
                    <a:pt x="1025" y="1257"/>
                  </a:lnTo>
                  <a:lnTo>
                    <a:pt x="921" y="1381"/>
                  </a:lnTo>
                  <a:lnTo>
                    <a:pt x="826" y="1510"/>
                  </a:lnTo>
                  <a:lnTo>
                    <a:pt x="739" y="1644"/>
                  </a:lnTo>
                  <a:lnTo>
                    <a:pt x="661" y="1782"/>
                  </a:lnTo>
                  <a:lnTo>
                    <a:pt x="592" y="1921"/>
                  </a:lnTo>
                  <a:lnTo>
                    <a:pt x="530" y="2067"/>
                  </a:lnTo>
                  <a:lnTo>
                    <a:pt x="478" y="2212"/>
                  </a:lnTo>
                  <a:lnTo>
                    <a:pt x="433" y="2361"/>
                  </a:lnTo>
                  <a:lnTo>
                    <a:pt x="400" y="2511"/>
                  </a:lnTo>
                  <a:lnTo>
                    <a:pt x="372" y="2664"/>
                  </a:lnTo>
                  <a:lnTo>
                    <a:pt x="355" y="2817"/>
                  </a:lnTo>
                  <a:lnTo>
                    <a:pt x="346" y="2971"/>
                  </a:lnTo>
                  <a:lnTo>
                    <a:pt x="346" y="3126"/>
                  </a:lnTo>
                  <a:lnTo>
                    <a:pt x="353" y="3280"/>
                  </a:lnTo>
                  <a:lnTo>
                    <a:pt x="370" y="3433"/>
                  </a:lnTo>
                  <a:lnTo>
                    <a:pt x="396" y="3586"/>
                  </a:lnTo>
                  <a:lnTo>
                    <a:pt x="432" y="3737"/>
                  </a:lnTo>
                  <a:lnTo>
                    <a:pt x="474" y="3887"/>
                  </a:lnTo>
                  <a:lnTo>
                    <a:pt x="527" y="4034"/>
                  </a:lnTo>
                  <a:lnTo>
                    <a:pt x="588" y="4178"/>
                  </a:lnTo>
                  <a:lnTo>
                    <a:pt x="657" y="4321"/>
                  </a:lnTo>
                  <a:lnTo>
                    <a:pt x="735" y="4459"/>
                  </a:lnTo>
                  <a:lnTo>
                    <a:pt x="822" y="4593"/>
                  </a:lnTo>
                  <a:lnTo>
                    <a:pt x="919" y="4723"/>
                  </a:lnTo>
                  <a:lnTo>
                    <a:pt x="1023" y="4850"/>
                  </a:lnTo>
                  <a:lnTo>
                    <a:pt x="1046" y="4883"/>
                  </a:lnTo>
                  <a:lnTo>
                    <a:pt x="1061" y="4919"/>
                  </a:lnTo>
                  <a:lnTo>
                    <a:pt x="1066" y="4958"/>
                  </a:lnTo>
                  <a:lnTo>
                    <a:pt x="1064" y="4997"/>
                  </a:lnTo>
                  <a:lnTo>
                    <a:pt x="1053" y="5034"/>
                  </a:lnTo>
                  <a:lnTo>
                    <a:pt x="988" y="5170"/>
                  </a:lnTo>
                  <a:lnTo>
                    <a:pt x="921" y="5295"/>
                  </a:lnTo>
                  <a:lnTo>
                    <a:pt x="850" y="5408"/>
                  </a:lnTo>
                  <a:lnTo>
                    <a:pt x="776" y="5513"/>
                  </a:lnTo>
                  <a:lnTo>
                    <a:pt x="698" y="5604"/>
                  </a:lnTo>
                  <a:lnTo>
                    <a:pt x="616" y="5686"/>
                  </a:lnTo>
                  <a:lnTo>
                    <a:pt x="528" y="5757"/>
                  </a:lnTo>
                  <a:lnTo>
                    <a:pt x="582" y="5755"/>
                  </a:lnTo>
                  <a:lnTo>
                    <a:pt x="644" y="5749"/>
                  </a:lnTo>
                  <a:lnTo>
                    <a:pt x="716" y="5740"/>
                  </a:lnTo>
                  <a:lnTo>
                    <a:pt x="795" y="5727"/>
                  </a:lnTo>
                  <a:lnTo>
                    <a:pt x="880" y="5706"/>
                  </a:lnTo>
                  <a:lnTo>
                    <a:pt x="973" y="5678"/>
                  </a:lnTo>
                  <a:lnTo>
                    <a:pt x="1070" y="5645"/>
                  </a:lnTo>
                  <a:lnTo>
                    <a:pt x="1170" y="5600"/>
                  </a:lnTo>
                  <a:lnTo>
                    <a:pt x="1275" y="5546"/>
                  </a:lnTo>
                  <a:lnTo>
                    <a:pt x="1381" y="5481"/>
                  </a:lnTo>
                  <a:lnTo>
                    <a:pt x="1487" y="5405"/>
                  </a:lnTo>
                  <a:lnTo>
                    <a:pt x="1520" y="5386"/>
                  </a:lnTo>
                  <a:lnTo>
                    <a:pt x="1556" y="5373"/>
                  </a:lnTo>
                  <a:lnTo>
                    <a:pt x="1593" y="5369"/>
                  </a:lnTo>
                  <a:lnTo>
                    <a:pt x="1623" y="5373"/>
                  </a:lnTo>
                  <a:lnTo>
                    <a:pt x="1652" y="5381"/>
                  </a:lnTo>
                  <a:lnTo>
                    <a:pt x="1680" y="5394"/>
                  </a:lnTo>
                  <a:lnTo>
                    <a:pt x="1820" y="5470"/>
                  </a:lnTo>
                  <a:lnTo>
                    <a:pt x="1965" y="5539"/>
                  </a:lnTo>
                  <a:lnTo>
                    <a:pt x="2112" y="5598"/>
                  </a:lnTo>
                  <a:lnTo>
                    <a:pt x="2263" y="5649"/>
                  </a:lnTo>
                  <a:lnTo>
                    <a:pt x="2417" y="5691"/>
                  </a:lnTo>
                  <a:lnTo>
                    <a:pt x="2574" y="5723"/>
                  </a:lnTo>
                  <a:lnTo>
                    <a:pt x="2732" y="5747"/>
                  </a:lnTo>
                  <a:lnTo>
                    <a:pt x="2892" y="5762"/>
                  </a:lnTo>
                  <a:lnTo>
                    <a:pt x="3052" y="5766"/>
                  </a:lnTo>
                  <a:lnTo>
                    <a:pt x="3218" y="5760"/>
                  </a:lnTo>
                  <a:lnTo>
                    <a:pt x="3383" y="5745"/>
                  </a:lnTo>
                  <a:lnTo>
                    <a:pt x="3545" y="5721"/>
                  </a:lnTo>
                  <a:lnTo>
                    <a:pt x="3703" y="5688"/>
                  </a:lnTo>
                  <a:lnTo>
                    <a:pt x="3860" y="5645"/>
                  </a:lnTo>
                  <a:lnTo>
                    <a:pt x="4014" y="5591"/>
                  </a:lnTo>
                  <a:lnTo>
                    <a:pt x="4163" y="5529"/>
                  </a:lnTo>
                  <a:lnTo>
                    <a:pt x="4310" y="5459"/>
                  </a:lnTo>
                  <a:lnTo>
                    <a:pt x="4452" y="5379"/>
                  </a:lnTo>
                  <a:lnTo>
                    <a:pt x="4587" y="5289"/>
                  </a:lnTo>
                  <a:lnTo>
                    <a:pt x="4720" y="5193"/>
                  </a:lnTo>
                  <a:lnTo>
                    <a:pt x="4846" y="5086"/>
                  </a:lnTo>
                  <a:lnTo>
                    <a:pt x="4967" y="4973"/>
                  </a:lnTo>
                  <a:lnTo>
                    <a:pt x="5081" y="4852"/>
                  </a:lnTo>
                  <a:lnTo>
                    <a:pt x="5185" y="4727"/>
                  </a:lnTo>
                  <a:lnTo>
                    <a:pt x="5282" y="4599"/>
                  </a:lnTo>
                  <a:lnTo>
                    <a:pt x="5367" y="4465"/>
                  </a:lnTo>
                  <a:lnTo>
                    <a:pt x="5445" y="4327"/>
                  </a:lnTo>
                  <a:lnTo>
                    <a:pt x="5516" y="4185"/>
                  </a:lnTo>
                  <a:lnTo>
                    <a:pt x="5577" y="4040"/>
                  </a:lnTo>
                  <a:lnTo>
                    <a:pt x="5630" y="3893"/>
                  </a:lnTo>
                  <a:lnTo>
                    <a:pt x="5672" y="3744"/>
                  </a:lnTo>
                  <a:lnTo>
                    <a:pt x="5708" y="3593"/>
                  </a:lnTo>
                  <a:lnTo>
                    <a:pt x="5734" y="3441"/>
                  </a:lnTo>
                  <a:lnTo>
                    <a:pt x="5751" y="3288"/>
                  </a:lnTo>
                  <a:lnTo>
                    <a:pt x="5760" y="3133"/>
                  </a:lnTo>
                  <a:lnTo>
                    <a:pt x="5760" y="2979"/>
                  </a:lnTo>
                  <a:lnTo>
                    <a:pt x="5751" y="2824"/>
                  </a:lnTo>
                  <a:lnTo>
                    <a:pt x="5734" y="2672"/>
                  </a:lnTo>
                  <a:lnTo>
                    <a:pt x="5708" y="2519"/>
                  </a:lnTo>
                  <a:lnTo>
                    <a:pt x="5672" y="2368"/>
                  </a:lnTo>
                  <a:lnTo>
                    <a:pt x="5630" y="2219"/>
                  </a:lnTo>
                  <a:lnTo>
                    <a:pt x="5577" y="2072"/>
                  </a:lnTo>
                  <a:lnTo>
                    <a:pt x="5516" y="1927"/>
                  </a:lnTo>
                  <a:lnTo>
                    <a:pt x="5445" y="1785"/>
                  </a:lnTo>
                  <a:lnTo>
                    <a:pt x="5367" y="1648"/>
                  </a:lnTo>
                  <a:lnTo>
                    <a:pt x="5282" y="1514"/>
                  </a:lnTo>
                  <a:lnTo>
                    <a:pt x="5185" y="1383"/>
                  </a:lnTo>
                  <a:lnTo>
                    <a:pt x="5081" y="1258"/>
                  </a:lnTo>
                  <a:lnTo>
                    <a:pt x="4967" y="1137"/>
                  </a:lnTo>
                  <a:lnTo>
                    <a:pt x="4846" y="1024"/>
                  </a:lnTo>
                  <a:lnTo>
                    <a:pt x="4720" y="918"/>
                  </a:lnTo>
                  <a:lnTo>
                    <a:pt x="4587" y="821"/>
                  </a:lnTo>
                  <a:lnTo>
                    <a:pt x="4452" y="732"/>
                  </a:lnTo>
                  <a:lnTo>
                    <a:pt x="4310" y="652"/>
                  </a:lnTo>
                  <a:lnTo>
                    <a:pt x="4163" y="581"/>
                  </a:lnTo>
                  <a:lnTo>
                    <a:pt x="4014" y="519"/>
                  </a:lnTo>
                  <a:lnTo>
                    <a:pt x="3860" y="465"/>
                  </a:lnTo>
                  <a:lnTo>
                    <a:pt x="3703" y="423"/>
                  </a:lnTo>
                  <a:lnTo>
                    <a:pt x="3545" y="389"/>
                  </a:lnTo>
                  <a:lnTo>
                    <a:pt x="3383" y="363"/>
                  </a:lnTo>
                  <a:lnTo>
                    <a:pt x="3218" y="350"/>
                  </a:lnTo>
                  <a:lnTo>
                    <a:pt x="3052" y="344"/>
                  </a:lnTo>
                  <a:close/>
                  <a:moveTo>
                    <a:pt x="3052" y="0"/>
                  </a:moveTo>
                  <a:lnTo>
                    <a:pt x="3227" y="5"/>
                  </a:lnTo>
                  <a:lnTo>
                    <a:pt x="3398" y="19"/>
                  </a:lnTo>
                  <a:lnTo>
                    <a:pt x="3569" y="43"/>
                  </a:lnTo>
                  <a:lnTo>
                    <a:pt x="3737" y="76"/>
                  </a:lnTo>
                  <a:lnTo>
                    <a:pt x="3903" y="119"/>
                  </a:lnTo>
                  <a:lnTo>
                    <a:pt x="4064" y="171"/>
                  </a:lnTo>
                  <a:lnTo>
                    <a:pt x="4223" y="231"/>
                  </a:lnTo>
                  <a:lnTo>
                    <a:pt x="4377" y="302"/>
                  </a:lnTo>
                  <a:lnTo>
                    <a:pt x="4528" y="380"/>
                  </a:lnTo>
                  <a:lnTo>
                    <a:pt x="4675" y="465"/>
                  </a:lnTo>
                  <a:lnTo>
                    <a:pt x="4816" y="560"/>
                  </a:lnTo>
                  <a:lnTo>
                    <a:pt x="4954" y="665"/>
                  </a:lnTo>
                  <a:lnTo>
                    <a:pt x="5086" y="776"/>
                  </a:lnTo>
                  <a:lnTo>
                    <a:pt x="5213" y="895"/>
                  </a:lnTo>
                  <a:lnTo>
                    <a:pt x="5332" y="1022"/>
                  </a:lnTo>
                  <a:lnTo>
                    <a:pt x="5443" y="1154"/>
                  </a:lnTo>
                  <a:lnTo>
                    <a:pt x="5548" y="1292"/>
                  </a:lnTo>
                  <a:lnTo>
                    <a:pt x="5643" y="1433"/>
                  </a:lnTo>
                  <a:lnTo>
                    <a:pt x="5728" y="1581"/>
                  </a:lnTo>
                  <a:lnTo>
                    <a:pt x="5806" y="1731"/>
                  </a:lnTo>
                  <a:lnTo>
                    <a:pt x="5875" y="1888"/>
                  </a:lnTo>
                  <a:lnTo>
                    <a:pt x="5937" y="2046"/>
                  </a:lnTo>
                  <a:lnTo>
                    <a:pt x="5987" y="2208"/>
                  </a:lnTo>
                  <a:lnTo>
                    <a:pt x="6030" y="2374"/>
                  </a:lnTo>
                  <a:lnTo>
                    <a:pt x="6063" y="2541"/>
                  </a:lnTo>
                  <a:lnTo>
                    <a:pt x="6087" y="2711"/>
                  </a:lnTo>
                  <a:lnTo>
                    <a:pt x="6102" y="2884"/>
                  </a:lnTo>
                  <a:lnTo>
                    <a:pt x="6106" y="3057"/>
                  </a:lnTo>
                  <a:lnTo>
                    <a:pt x="6102" y="3232"/>
                  </a:lnTo>
                  <a:lnTo>
                    <a:pt x="6087" y="3403"/>
                  </a:lnTo>
                  <a:lnTo>
                    <a:pt x="6063" y="3575"/>
                  </a:lnTo>
                  <a:lnTo>
                    <a:pt x="6030" y="3742"/>
                  </a:lnTo>
                  <a:lnTo>
                    <a:pt x="5987" y="3906"/>
                  </a:lnTo>
                  <a:lnTo>
                    <a:pt x="5937" y="4068"/>
                  </a:lnTo>
                  <a:lnTo>
                    <a:pt x="5875" y="4228"/>
                  </a:lnTo>
                  <a:lnTo>
                    <a:pt x="5806" y="4383"/>
                  </a:lnTo>
                  <a:lnTo>
                    <a:pt x="5728" y="4533"/>
                  </a:lnTo>
                  <a:lnTo>
                    <a:pt x="5643" y="4681"/>
                  </a:lnTo>
                  <a:lnTo>
                    <a:pt x="5548" y="4822"/>
                  </a:lnTo>
                  <a:lnTo>
                    <a:pt x="5443" y="4960"/>
                  </a:lnTo>
                  <a:lnTo>
                    <a:pt x="5332" y="5092"/>
                  </a:lnTo>
                  <a:lnTo>
                    <a:pt x="5213" y="5219"/>
                  </a:lnTo>
                  <a:lnTo>
                    <a:pt x="5086" y="5338"/>
                  </a:lnTo>
                  <a:lnTo>
                    <a:pt x="4954" y="5449"/>
                  </a:lnTo>
                  <a:lnTo>
                    <a:pt x="4816" y="5554"/>
                  </a:lnTo>
                  <a:lnTo>
                    <a:pt x="4675" y="5649"/>
                  </a:lnTo>
                  <a:lnTo>
                    <a:pt x="4528" y="5734"/>
                  </a:lnTo>
                  <a:lnTo>
                    <a:pt x="4377" y="5812"/>
                  </a:lnTo>
                  <a:lnTo>
                    <a:pt x="4223" y="5881"/>
                  </a:lnTo>
                  <a:lnTo>
                    <a:pt x="4064" y="5943"/>
                  </a:lnTo>
                  <a:lnTo>
                    <a:pt x="3903" y="5995"/>
                  </a:lnTo>
                  <a:lnTo>
                    <a:pt x="3737" y="6036"/>
                  </a:lnTo>
                  <a:lnTo>
                    <a:pt x="3569" y="6069"/>
                  </a:lnTo>
                  <a:lnTo>
                    <a:pt x="3398" y="6094"/>
                  </a:lnTo>
                  <a:lnTo>
                    <a:pt x="3227" y="6109"/>
                  </a:lnTo>
                  <a:lnTo>
                    <a:pt x="3052" y="6112"/>
                  </a:lnTo>
                  <a:lnTo>
                    <a:pt x="2885" y="6109"/>
                  </a:lnTo>
                  <a:lnTo>
                    <a:pt x="2717" y="6094"/>
                  </a:lnTo>
                  <a:lnTo>
                    <a:pt x="2551" y="6071"/>
                  </a:lnTo>
                  <a:lnTo>
                    <a:pt x="2386" y="6040"/>
                  </a:lnTo>
                  <a:lnTo>
                    <a:pt x="2224" y="5999"/>
                  </a:lnTo>
                  <a:lnTo>
                    <a:pt x="2064" y="5950"/>
                  </a:lnTo>
                  <a:lnTo>
                    <a:pt x="1907" y="5891"/>
                  </a:lnTo>
                  <a:lnTo>
                    <a:pt x="1755" y="5826"/>
                  </a:lnTo>
                  <a:lnTo>
                    <a:pt x="1606" y="5749"/>
                  </a:lnTo>
                  <a:lnTo>
                    <a:pt x="1494" y="5822"/>
                  </a:lnTo>
                  <a:lnTo>
                    <a:pt x="1377" y="5885"/>
                  </a:lnTo>
                  <a:lnTo>
                    <a:pt x="1258" y="5943"/>
                  </a:lnTo>
                  <a:lnTo>
                    <a:pt x="1135" y="5991"/>
                  </a:lnTo>
                  <a:lnTo>
                    <a:pt x="1012" y="6032"/>
                  </a:lnTo>
                  <a:lnTo>
                    <a:pt x="886" y="6064"/>
                  </a:lnTo>
                  <a:lnTo>
                    <a:pt x="759" y="6086"/>
                  </a:lnTo>
                  <a:lnTo>
                    <a:pt x="633" y="6101"/>
                  </a:lnTo>
                  <a:lnTo>
                    <a:pt x="508" y="6105"/>
                  </a:lnTo>
                  <a:lnTo>
                    <a:pt x="396" y="6101"/>
                  </a:lnTo>
                  <a:lnTo>
                    <a:pt x="292" y="6088"/>
                  </a:lnTo>
                  <a:lnTo>
                    <a:pt x="240" y="6075"/>
                  </a:lnTo>
                  <a:lnTo>
                    <a:pt x="193" y="6055"/>
                  </a:lnTo>
                  <a:lnTo>
                    <a:pt x="152" y="6025"/>
                  </a:lnTo>
                  <a:lnTo>
                    <a:pt x="115" y="5989"/>
                  </a:lnTo>
                  <a:lnTo>
                    <a:pt x="87" y="5948"/>
                  </a:lnTo>
                  <a:lnTo>
                    <a:pt x="67" y="5900"/>
                  </a:lnTo>
                  <a:lnTo>
                    <a:pt x="54" y="5850"/>
                  </a:lnTo>
                  <a:lnTo>
                    <a:pt x="50" y="5798"/>
                  </a:lnTo>
                  <a:lnTo>
                    <a:pt x="58" y="5745"/>
                  </a:lnTo>
                  <a:lnTo>
                    <a:pt x="72" y="5697"/>
                  </a:lnTo>
                  <a:lnTo>
                    <a:pt x="95" y="5652"/>
                  </a:lnTo>
                  <a:lnTo>
                    <a:pt x="126" y="5613"/>
                  </a:lnTo>
                  <a:lnTo>
                    <a:pt x="165" y="5578"/>
                  </a:lnTo>
                  <a:lnTo>
                    <a:pt x="210" y="5552"/>
                  </a:lnTo>
                  <a:lnTo>
                    <a:pt x="286" y="5507"/>
                  </a:lnTo>
                  <a:lnTo>
                    <a:pt x="361" y="5451"/>
                  </a:lnTo>
                  <a:lnTo>
                    <a:pt x="432" y="5382"/>
                  </a:lnTo>
                  <a:lnTo>
                    <a:pt x="500" y="5302"/>
                  </a:lnTo>
                  <a:lnTo>
                    <a:pt x="567" y="5211"/>
                  </a:lnTo>
                  <a:lnTo>
                    <a:pt x="631" y="5109"/>
                  </a:lnTo>
                  <a:lnTo>
                    <a:pt x="690" y="4995"/>
                  </a:lnTo>
                  <a:lnTo>
                    <a:pt x="584" y="4857"/>
                  </a:lnTo>
                  <a:lnTo>
                    <a:pt x="487" y="4718"/>
                  </a:lnTo>
                  <a:lnTo>
                    <a:pt x="400" y="4573"/>
                  </a:lnTo>
                  <a:lnTo>
                    <a:pt x="320" y="4425"/>
                  </a:lnTo>
                  <a:lnTo>
                    <a:pt x="249" y="4273"/>
                  </a:lnTo>
                  <a:lnTo>
                    <a:pt x="188" y="4118"/>
                  </a:lnTo>
                  <a:lnTo>
                    <a:pt x="136" y="3962"/>
                  </a:lnTo>
                  <a:lnTo>
                    <a:pt x="91" y="3804"/>
                  </a:lnTo>
                  <a:lnTo>
                    <a:pt x="56" y="3643"/>
                  </a:lnTo>
                  <a:lnTo>
                    <a:pt x="28" y="3481"/>
                  </a:lnTo>
                  <a:lnTo>
                    <a:pt x="9" y="3320"/>
                  </a:lnTo>
                  <a:lnTo>
                    <a:pt x="0" y="3156"/>
                  </a:lnTo>
                  <a:lnTo>
                    <a:pt x="0" y="2992"/>
                  </a:lnTo>
                  <a:lnTo>
                    <a:pt x="7" y="2828"/>
                  </a:lnTo>
                  <a:lnTo>
                    <a:pt x="24" y="2666"/>
                  </a:lnTo>
                  <a:lnTo>
                    <a:pt x="48" y="2504"/>
                  </a:lnTo>
                  <a:lnTo>
                    <a:pt x="84" y="2344"/>
                  </a:lnTo>
                  <a:lnTo>
                    <a:pt x="125" y="2186"/>
                  </a:lnTo>
                  <a:lnTo>
                    <a:pt x="177" y="2029"/>
                  </a:lnTo>
                  <a:lnTo>
                    <a:pt x="236" y="1875"/>
                  </a:lnTo>
                  <a:lnTo>
                    <a:pt x="303" y="1724"/>
                  </a:lnTo>
                  <a:lnTo>
                    <a:pt x="381" y="1575"/>
                  </a:lnTo>
                  <a:lnTo>
                    <a:pt x="467" y="1430"/>
                  </a:lnTo>
                  <a:lnTo>
                    <a:pt x="560" y="1290"/>
                  </a:lnTo>
                  <a:lnTo>
                    <a:pt x="662" y="1154"/>
                  </a:lnTo>
                  <a:lnTo>
                    <a:pt x="774" y="1022"/>
                  </a:lnTo>
                  <a:lnTo>
                    <a:pt x="893" y="895"/>
                  </a:lnTo>
                  <a:lnTo>
                    <a:pt x="1020" y="776"/>
                  </a:lnTo>
                  <a:lnTo>
                    <a:pt x="1152" y="665"/>
                  </a:lnTo>
                  <a:lnTo>
                    <a:pt x="1288" y="560"/>
                  </a:lnTo>
                  <a:lnTo>
                    <a:pt x="1431" y="465"/>
                  </a:lnTo>
                  <a:lnTo>
                    <a:pt x="1576" y="380"/>
                  </a:lnTo>
                  <a:lnTo>
                    <a:pt x="1729" y="302"/>
                  </a:lnTo>
                  <a:lnTo>
                    <a:pt x="1883" y="231"/>
                  </a:lnTo>
                  <a:lnTo>
                    <a:pt x="2041" y="171"/>
                  </a:lnTo>
                  <a:lnTo>
                    <a:pt x="2203" y="119"/>
                  </a:lnTo>
                  <a:lnTo>
                    <a:pt x="2369" y="76"/>
                  </a:lnTo>
                  <a:lnTo>
                    <a:pt x="2536" y="43"/>
                  </a:lnTo>
                  <a:lnTo>
                    <a:pt x="2706" y="19"/>
                  </a:lnTo>
                  <a:lnTo>
                    <a:pt x="2879" y="5"/>
                  </a:lnTo>
                  <a:lnTo>
                    <a:pt x="3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80"/>
            <p:cNvSpPr>
              <a:spLocks/>
            </p:cNvSpPr>
            <p:nvPr/>
          </p:nvSpPr>
          <p:spPr bwMode="auto">
            <a:xfrm>
              <a:off x="5565776" y="2400301"/>
              <a:ext cx="2306638" cy="276225"/>
            </a:xfrm>
            <a:custGeom>
              <a:avLst/>
              <a:gdLst>
                <a:gd name="T0" fmla="*/ 173 w 2905"/>
                <a:gd name="T1" fmla="*/ 0 h 346"/>
                <a:gd name="T2" fmla="*/ 2732 w 2905"/>
                <a:gd name="T3" fmla="*/ 0 h 346"/>
                <a:gd name="T4" fmla="*/ 2771 w 2905"/>
                <a:gd name="T5" fmla="*/ 4 h 346"/>
                <a:gd name="T6" fmla="*/ 2807 w 2905"/>
                <a:gd name="T7" fmla="*/ 17 h 346"/>
                <a:gd name="T8" fmla="*/ 2840 w 2905"/>
                <a:gd name="T9" fmla="*/ 37 h 346"/>
                <a:gd name="T10" fmla="*/ 2866 w 2905"/>
                <a:gd name="T11" fmla="*/ 65 h 346"/>
                <a:gd name="T12" fmla="*/ 2887 w 2905"/>
                <a:gd name="T13" fmla="*/ 97 h 346"/>
                <a:gd name="T14" fmla="*/ 2900 w 2905"/>
                <a:gd name="T15" fmla="*/ 132 h 346"/>
                <a:gd name="T16" fmla="*/ 2905 w 2905"/>
                <a:gd name="T17" fmla="*/ 173 h 346"/>
                <a:gd name="T18" fmla="*/ 2900 w 2905"/>
                <a:gd name="T19" fmla="*/ 212 h 346"/>
                <a:gd name="T20" fmla="*/ 2887 w 2905"/>
                <a:gd name="T21" fmla="*/ 249 h 346"/>
                <a:gd name="T22" fmla="*/ 2866 w 2905"/>
                <a:gd name="T23" fmla="*/ 281 h 346"/>
                <a:gd name="T24" fmla="*/ 2840 w 2905"/>
                <a:gd name="T25" fmla="*/ 307 h 346"/>
                <a:gd name="T26" fmla="*/ 2809 w 2905"/>
                <a:gd name="T27" fmla="*/ 328 h 346"/>
                <a:gd name="T28" fmla="*/ 2771 w 2905"/>
                <a:gd name="T29" fmla="*/ 341 h 346"/>
                <a:gd name="T30" fmla="*/ 2732 w 2905"/>
                <a:gd name="T31" fmla="*/ 346 h 346"/>
                <a:gd name="T32" fmla="*/ 173 w 2905"/>
                <a:gd name="T33" fmla="*/ 346 h 346"/>
                <a:gd name="T34" fmla="*/ 133 w 2905"/>
                <a:gd name="T35" fmla="*/ 341 h 346"/>
                <a:gd name="T36" fmla="*/ 97 w 2905"/>
                <a:gd name="T37" fmla="*/ 328 h 346"/>
                <a:gd name="T38" fmla="*/ 66 w 2905"/>
                <a:gd name="T39" fmla="*/ 307 h 346"/>
                <a:gd name="T40" fmla="*/ 38 w 2905"/>
                <a:gd name="T41" fmla="*/ 281 h 346"/>
                <a:gd name="T42" fmla="*/ 17 w 2905"/>
                <a:gd name="T43" fmla="*/ 249 h 346"/>
                <a:gd name="T44" fmla="*/ 4 w 2905"/>
                <a:gd name="T45" fmla="*/ 212 h 346"/>
                <a:gd name="T46" fmla="*/ 0 w 2905"/>
                <a:gd name="T47" fmla="*/ 173 h 346"/>
                <a:gd name="T48" fmla="*/ 4 w 2905"/>
                <a:gd name="T49" fmla="*/ 132 h 346"/>
                <a:gd name="T50" fmla="*/ 17 w 2905"/>
                <a:gd name="T51" fmla="*/ 97 h 346"/>
                <a:gd name="T52" fmla="*/ 38 w 2905"/>
                <a:gd name="T53" fmla="*/ 65 h 346"/>
                <a:gd name="T54" fmla="*/ 66 w 2905"/>
                <a:gd name="T55" fmla="*/ 37 h 346"/>
                <a:gd name="T56" fmla="*/ 97 w 2905"/>
                <a:gd name="T57" fmla="*/ 17 h 346"/>
                <a:gd name="T58" fmla="*/ 133 w 2905"/>
                <a:gd name="T59" fmla="*/ 4 h 346"/>
                <a:gd name="T60" fmla="*/ 173 w 2905"/>
                <a:gd name="T6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05" h="346">
                  <a:moveTo>
                    <a:pt x="173" y="0"/>
                  </a:moveTo>
                  <a:lnTo>
                    <a:pt x="2732" y="0"/>
                  </a:lnTo>
                  <a:lnTo>
                    <a:pt x="2771" y="4"/>
                  </a:lnTo>
                  <a:lnTo>
                    <a:pt x="2807" y="17"/>
                  </a:lnTo>
                  <a:lnTo>
                    <a:pt x="2840" y="37"/>
                  </a:lnTo>
                  <a:lnTo>
                    <a:pt x="2866" y="65"/>
                  </a:lnTo>
                  <a:lnTo>
                    <a:pt x="2887" y="97"/>
                  </a:lnTo>
                  <a:lnTo>
                    <a:pt x="2900" y="132"/>
                  </a:lnTo>
                  <a:lnTo>
                    <a:pt x="2905" y="173"/>
                  </a:lnTo>
                  <a:lnTo>
                    <a:pt x="2900" y="212"/>
                  </a:lnTo>
                  <a:lnTo>
                    <a:pt x="2887" y="249"/>
                  </a:lnTo>
                  <a:lnTo>
                    <a:pt x="2866" y="281"/>
                  </a:lnTo>
                  <a:lnTo>
                    <a:pt x="2840" y="307"/>
                  </a:lnTo>
                  <a:lnTo>
                    <a:pt x="2809" y="328"/>
                  </a:lnTo>
                  <a:lnTo>
                    <a:pt x="2771" y="341"/>
                  </a:lnTo>
                  <a:lnTo>
                    <a:pt x="2732" y="346"/>
                  </a:lnTo>
                  <a:lnTo>
                    <a:pt x="173" y="346"/>
                  </a:lnTo>
                  <a:lnTo>
                    <a:pt x="133" y="341"/>
                  </a:lnTo>
                  <a:lnTo>
                    <a:pt x="97" y="328"/>
                  </a:lnTo>
                  <a:lnTo>
                    <a:pt x="66" y="307"/>
                  </a:lnTo>
                  <a:lnTo>
                    <a:pt x="38" y="281"/>
                  </a:lnTo>
                  <a:lnTo>
                    <a:pt x="17" y="249"/>
                  </a:lnTo>
                  <a:lnTo>
                    <a:pt x="4" y="212"/>
                  </a:lnTo>
                  <a:lnTo>
                    <a:pt x="0" y="173"/>
                  </a:lnTo>
                  <a:lnTo>
                    <a:pt x="4" y="132"/>
                  </a:lnTo>
                  <a:lnTo>
                    <a:pt x="17" y="97"/>
                  </a:lnTo>
                  <a:lnTo>
                    <a:pt x="38" y="65"/>
                  </a:lnTo>
                  <a:lnTo>
                    <a:pt x="66" y="37"/>
                  </a:lnTo>
                  <a:lnTo>
                    <a:pt x="97" y="17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81"/>
            <p:cNvSpPr>
              <a:spLocks/>
            </p:cNvSpPr>
            <p:nvPr/>
          </p:nvSpPr>
          <p:spPr bwMode="auto">
            <a:xfrm>
              <a:off x="5565776" y="3063876"/>
              <a:ext cx="2306638" cy="274638"/>
            </a:xfrm>
            <a:custGeom>
              <a:avLst/>
              <a:gdLst>
                <a:gd name="T0" fmla="*/ 173 w 2905"/>
                <a:gd name="T1" fmla="*/ 0 h 344"/>
                <a:gd name="T2" fmla="*/ 2732 w 2905"/>
                <a:gd name="T3" fmla="*/ 0 h 344"/>
                <a:gd name="T4" fmla="*/ 2771 w 2905"/>
                <a:gd name="T5" fmla="*/ 4 h 344"/>
                <a:gd name="T6" fmla="*/ 2807 w 2905"/>
                <a:gd name="T7" fmla="*/ 17 h 344"/>
                <a:gd name="T8" fmla="*/ 2840 w 2905"/>
                <a:gd name="T9" fmla="*/ 37 h 344"/>
                <a:gd name="T10" fmla="*/ 2866 w 2905"/>
                <a:gd name="T11" fmla="*/ 63 h 344"/>
                <a:gd name="T12" fmla="*/ 2887 w 2905"/>
                <a:gd name="T13" fmla="*/ 97 h 344"/>
                <a:gd name="T14" fmla="*/ 2900 w 2905"/>
                <a:gd name="T15" fmla="*/ 132 h 344"/>
                <a:gd name="T16" fmla="*/ 2905 w 2905"/>
                <a:gd name="T17" fmla="*/ 171 h 344"/>
                <a:gd name="T18" fmla="*/ 2900 w 2905"/>
                <a:gd name="T19" fmla="*/ 212 h 344"/>
                <a:gd name="T20" fmla="*/ 2887 w 2905"/>
                <a:gd name="T21" fmla="*/ 249 h 344"/>
                <a:gd name="T22" fmla="*/ 2866 w 2905"/>
                <a:gd name="T23" fmla="*/ 281 h 344"/>
                <a:gd name="T24" fmla="*/ 2840 w 2905"/>
                <a:gd name="T25" fmla="*/ 307 h 344"/>
                <a:gd name="T26" fmla="*/ 2809 w 2905"/>
                <a:gd name="T27" fmla="*/ 328 h 344"/>
                <a:gd name="T28" fmla="*/ 2771 w 2905"/>
                <a:gd name="T29" fmla="*/ 341 h 344"/>
                <a:gd name="T30" fmla="*/ 2732 w 2905"/>
                <a:gd name="T31" fmla="*/ 344 h 344"/>
                <a:gd name="T32" fmla="*/ 173 w 2905"/>
                <a:gd name="T33" fmla="*/ 344 h 344"/>
                <a:gd name="T34" fmla="*/ 133 w 2905"/>
                <a:gd name="T35" fmla="*/ 341 h 344"/>
                <a:gd name="T36" fmla="*/ 97 w 2905"/>
                <a:gd name="T37" fmla="*/ 328 h 344"/>
                <a:gd name="T38" fmla="*/ 66 w 2905"/>
                <a:gd name="T39" fmla="*/ 307 h 344"/>
                <a:gd name="T40" fmla="*/ 38 w 2905"/>
                <a:gd name="T41" fmla="*/ 281 h 344"/>
                <a:gd name="T42" fmla="*/ 17 w 2905"/>
                <a:gd name="T43" fmla="*/ 249 h 344"/>
                <a:gd name="T44" fmla="*/ 4 w 2905"/>
                <a:gd name="T45" fmla="*/ 212 h 344"/>
                <a:gd name="T46" fmla="*/ 0 w 2905"/>
                <a:gd name="T47" fmla="*/ 171 h 344"/>
                <a:gd name="T48" fmla="*/ 4 w 2905"/>
                <a:gd name="T49" fmla="*/ 132 h 344"/>
                <a:gd name="T50" fmla="*/ 17 w 2905"/>
                <a:gd name="T51" fmla="*/ 97 h 344"/>
                <a:gd name="T52" fmla="*/ 38 w 2905"/>
                <a:gd name="T53" fmla="*/ 63 h 344"/>
                <a:gd name="T54" fmla="*/ 66 w 2905"/>
                <a:gd name="T55" fmla="*/ 37 h 344"/>
                <a:gd name="T56" fmla="*/ 97 w 2905"/>
                <a:gd name="T57" fmla="*/ 17 h 344"/>
                <a:gd name="T58" fmla="*/ 133 w 2905"/>
                <a:gd name="T59" fmla="*/ 4 h 344"/>
                <a:gd name="T60" fmla="*/ 173 w 2905"/>
                <a:gd name="T61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05" h="344">
                  <a:moveTo>
                    <a:pt x="173" y="0"/>
                  </a:moveTo>
                  <a:lnTo>
                    <a:pt x="2732" y="0"/>
                  </a:lnTo>
                  <a:lnTo>
                    <a:pt x="2771" y="4"/>
                  </a:lnTo>
                  <a:lnTo>
                    <a:pt x="2807" y="17"/>
                  </a:lnTo>
                  <a:lnTo>
                    <a:pt x="2840" y="37"/>
                  </a:lnTo>
                  <a:lnTo>
                    <a:pt x="2866" y="63"/>
                  </a:lnTo>
                  <a:lnTo>
                    <a:pt x="2887" y="97"/>
                  </a:lnTo>
                  <a:lnTo>
                    <a:pt x="2900" y="132"/>
                  </a:lnTo>
                  <a:lnTo>
                    <a:pt x="2905" y="171"/>
                  </a:lnTo>
                  <a:lnTo>
                    <a:pt x="2900" y="212"/>
                  </a:lnTo>
                  <a:lnTo>
                    <a:pt x="2887" y="249"/>
                  </a:lnTo>
                  <a:lnTo>
                    <a:pt x="2866" y="281"/>
                  </a:lnTo>
                  <a:lnTo>
                    <a:pt x="2840" y="307"/>
                  </a:lnTo>
                  <a:lnTo>
                    <a:pt x="2809" y="328"/>
                  </a:lnTo>
                  <a:lnTo>
                    <a:pt x="2771" y="341"/>
                  </a:lnTo>
                  <a:lnTo>
                    <a:pt x="2732" y="344"/>
                  </a:lnTo>
                  <a:lnTo>
                    <a:pt x="173" y="344"/>
                  </a:lnTo>
                  <a:lnTo>
                    <a:pt x="133" y="341"/>
                  </a:lnTo>
                  <a:lnTo>
                    <a:pt x="97" y="328"/>
                  </a:lnTo>
                  <a:lnTo>
                    <a:pt x="66" y="307"/>
                  </a:lnTo>
                  <a:lnTo>
                    <a:pt x="38" y="281"/>
                  </a:lnTo>
                  <a:lnTo>
                    <a:pt x="17" y="249"/>
                  </a:lnTo>
                  <a:lnTo>
                    <a:pt x="4" y="212"/>
                  </a:lnTo>
                  <a:lnTo>
                    <a:pt x="0" y="171"/>
                  </a:lnTo>
                  <a:lnTo>
                    <a:pt x="4" y="132"/>
                  </a:lnTo>
                  <a:lnTo>
                    <a:pt x="17" y="97"/>
                  </a:lnTo>
                  <a:lnTo>
                    <a:pt x="38" y="63"/>
                  </a:lnTo>
                  <a:lnTo>
                    <a:pt x="66" y="37"/>
                  </a:lnTo>
                  <a:lnTo>
                    <a:pt x="97" y="17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82"/>
            <p:cNvSpPr>
              <a:spLocks/>
            </p:cNvSpPr>
            <p:nvPr/>
          </p:nvSpPr>
          <p:spPr bwMode="auto">
            <a:xfrm>
              <a:off x="5565776" y="3727451"/>
              <a:ext cx="2306638" cy="274638"/>
            </a:xfrm>
            <a:custGeom>
              <a:avLst/>
              <a:gdLst>
                <a:gd name="T0" fmla="*/ 173 w 2905"/>
                <a:gd name="T1" fmla="*/ 0 h 344"/>
                <a:gd name="T2" fmla="*/ 2732 w 2905"/>
                <a:gd name="T3" fmla="*/ 0 h 344"/>
                <a:gd name="T4" fmla="*/ 2771 w 2905"/>
                <a:gd name="T5" fmla="*/ 4 h 344"/>
                <a:gd name="T6" fmla="*/ 2807 w 2905"/>
                <a:gd name="T7" fmla="*/ 17 h 344"/>
                <a:gd name="T8" fmla="*/ 2840 w 2905"/>
                <a:gd name="T9" fmla="*/ 37 h 344"/>
                <a:gd name="T10" fmla="*/ 2866 w 2905"/>
                <a:gd name="T11" fmla="*/ 63 h 344"/>
                <a:gd name="T12" fmla="*/ 2887 w 2905"/>
                <a:gd name="T13" fmla="*/ 97 h 344"/>
                <a:gd name="T14" fmla="*/ 2900 w 2905"/>
                <a:gd name="T15" fmla="*/ 132 h 344"/>
                <a:gd name="T16" fmla="*/ 2905 w 2905"/>
                <a:gd name="T17" fmla="*/ 173 h 344"/>
                <a:gd name="T18" fmla="*/ 2900 w 2905"/>
                <a:gd name="T19" fmla="*/ 212 h 344"/>
                <a:gd name="T20" fmla="*/ 2887 w 2905"/>
                <a:gd name="T21" fmla="*/ 249 h 344"/>
                <a:gd name="T22" fmla="*/ 2866 w 2905"/>
                <a:gd name="T23" fmla="*/ 281 h 344"/>
                <a:gd name="T24" fmla="*/ 2840 w 2905"/>
                <a:gd name="T25" fmla="*/ 307 h 344"/>
                <a:gd name="T26" fmla="*/ 2809 w 2905"/>
                <a:gd name="T27" fmla="*/ 327 h 344"/>
                <a:gd name="T28" fmla="*/ 2771 w 2905"/>
                <a:gd name="T29" fmla="*/ 341 h 344"/>
                <a:gd name="T30" fmla="*/ 2732 w 2905"/>
                <a:gd name="T31" fmla="*/ 344 h 344"/>
                <a:gd name="T32" fmla="*/ 173 w 2905"/>
                <a:gd name="T33" fmla="*/ 344 h 344"/>
                <a:gd name="T34" fmla="*/ 133 w 2905"/>
                <a:gd name="T35" fmla="*/ 341 h 344"/>
                <a:gd name="T36" fmla="*/ 97 w 2905"/>
                <a:gd name="T37" fmla="*/ 327 h 344"/>
                <a:gd name="T38" fmla="*/ 66 w 2905"/>
                <a:gd name="T39" fmla="*/ 307 h 344"/>
                <a:gd name="T40" fmla="*/ 38 w 2905"/>
                <a:gd name="T41" fmla="*/ 281 h 344"/>
                <a:gd name="T42" fmla="*/ 17 w 2905"/>
                <a:gd name="T43" fmla="*/ 249 h 344"/>
                <a:gd name="T44" fmla="*/ 4 w 2905"/>
                <a:gd name="T45" fmla="*/ 212 h 344"/>
                <a:gd name="T46" fmla="*/ 0 w 2905"/>
                <a:gd name="T47" fmla="*/ 173 h 344"/>
                <a:gd name="T48" fmla="*/ 4 w 2905"/>
                <a:gd name="T49" fmla="*/ 132 h 344"/>
                <a:gd name="T50" fmla="*/ 17 w 2905"/>
                <a:gd name="T51" fmla="*/ 97 h 344"/>
                <a:gd name="T52" fmla="*/ 38 w 2905"/>
                <a:gd name="T53" fmla="*/ 63 h 344"/>
                <a:gd name="T54" fmla="*/ 66 w 2905"/>
                <a:gd name="T55" fmla="*/ 37 h 344"/>
                <a:gd name="T56" fmla="*/ 97 w 2905"/>
                <a:gd name="T57" fmla="*/ 17 h 344"/>
                <a:gd name="T58" fmla="*/ 133 w 2905"/>
                <a:gd name="T59" fmla="*/ 4 h 344"/>
                <a:gd name="T60" fmla="*/ 173 w 2905"/>
                <a:gd name="T61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05" h="344">
                  <a:moveTo>
                    <a:pt x="173" y="0"/>
                  </a:moveTo>
                  <a:lnTo>
                    <a:pt x="2732" y="0"/>
                  </a:lnTo>
                  <a:lnTo>
                    <a:pt x="2771" y="4"/>
                  </a:lnTo>
                  <a:lnTo>
                    <a:pt x="2807" y="17"/>
                  </a:lnTo>
                  <a:lnTo>
                    <a:pt x="2840" y="37"/>
                  </a:lnTo>
                  <a:lnTo>
                    <a:pt x="2866" y="63"/>
                  </a:lnTo>
                  <a:lnTo>
                    <a:pt x="2887" y="97"/>
                  </a:lnTo>
                  <a:lnTo>
                    <a:pt x="2900" y="132"/>
                  </a:lnTo>
                  <a:lnTo>
                    <a:pt x="2905" y="173"/>
                  </a:lnTo>
                  <a:lnTo>
                    <a:pt x="2900" y="212"/>
                  </a:lnTo>
                  <a:lnTo>
                    <a:pt x="2887" y="249"/>
                  </a:lnTo>
                  <a:lnTo>
                    <a:pt x="2866" y="281"/>
                  </a:lnTo>
                  <a:lnTo>
                    <a:pt x="2840" y="307"/>
                  </a:lnTo>
                  <a:lnTo>
                    <a:pt x="2809" y="327"/>
                  </a:lnTo>
                  <a:lnTo>
                    <a:pt x="2771" y="341"/>
                  </a:lnTo>
                  <a:lnTo>
                    <a:pt x="2732" y="344"/>
                  </a:lnTo>
                  <a:lnTo>
                    <a:pt x="173" y="344"/>
                  </a:lnTo>
                  <a:lnTo>
                    <a:pt x="133" y="341"/>
                  </a:lnTo>
                  <a:lnTo>
                    <a:pt x="97" y="327"/>
                  </a:lnTo>
                  <a:lnTo>
                    <a:pt x="66" y="307"/>
                  </a:lnTo>
                  <a:lnTo>
                    <a:pt x="38" y="281"/>
                  </a:lnTo>
                  <a:lnTo>
                    <a:pt x="17" y="249"/>
                  </a:lnTo>
                  <a:lnTo>
                    <a:pt x="4" y="212"/>
                  </a:lnTo>
                  <a:lnTo>
                    <a:pt x="0" y="173"/>
                  </a:lnTo>
                  <a:lnTo>
                    <a:pt x="4" y="132"/>
                  </a:lnTo>
                  <a:lnTo>
                    <a:pt x="17" y="97"/>
                  </a:lnTo>
                  <a:lnTo>
                    <a:pt x="38" y="63"/>
                  </a:lnTo>
                  <a:lnTo>
                    <a:pt x="66" y="37"/>
                  </a:lnTo>
                  <a:lnTo>
                    <a:pt x="97" y="17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7" name="Group 396"/>
          <p:cNvGrpSpPr/>
          <p:nvPr/>
        </p:nvGrpSpPr>
        <p:grpSpPr>
          <a:xfrm>
            <a:off x="4514585" y="5695872"/>
            <a:ext cx="326291" cy="340290"/>
            <a:chOff x="8262938" y="212726"/>
            <a:chExt cx="4551363" cy="4746625"/>
          </a:xfrm>
          <a:solidFill>
            <a:schemeClr val="bg1">
              <a:lumMod val="65000"/>
            </a:schemeClr>
          </a:solidFill>
        </p:grpSpPr>
        <p:sp>
          <p:nvSpPr>
            <p:cNvPr id="398" name="Freeform 216"/>
            <p:cNvSpPr>
              <a:spLocks noEditPoints="1"/>
            </p:cNvSpPr>
            <p:nvPr/>
          </p:nvSpPr>
          <p:spPr bwMode="auto">
            <a:xfrm>
              <a:off x="8262938" y="212726"/>
              <a:ext cx="4551363" cy="4746625"/>
            </a:xfrm>
            <a:custGeom>
              <a:avLst/>
              <a:gdLst>
                <a:gd name="T0" fmla="*/ 307 w 5735"/>
                <a:gd name="T1" fmla="*/ 1822 h 5980"/>
                <a:gd name="T2" fmla="*/ 307 w 5735"/>
                <a:gd name="T3" fmla="*/ 5673 h 5980"/>
                <a:gd name="T4" fmla="*/ 5427 w 5735"/>
                <a:gd name="T5" fmla="*/ 5673 h 5980"/>
                <a:gd name="T6" fmla="*/ 5427 w 5735"/>
                <a:gd name="T7" fmla="*/ 1822 h 5980"/>
                <a:gd name="T8" fmla="*/ 307 w 5735"/>
                <a:gd name="T9" fmla="*/ 1822 h 5980"/>
                <a:gd name="T10" fmla="*/ 3022 w 5735"/>
                <a:gd name="T11" fmla="*/ 307 h 5980"/>
                <a:gd name="T12" fmla="*/ 3022 w 5735"/>
                <a:gd name="T13" fmla="*/ 1514 h 5980"/>
                <a:gd name="T14" fmla="*/ 5286 w 5735"/>
                <a:gd name="T15" fmla="*/ 1514 h 5980"/>
                <a:gd name="T16" fmla="*/ 4335 w 5735"/>
                <a:gd name="T17" fmla="*/ 307 h 5980"/>
                <a:gd name="T18" fmla="*/ 3022 w 5735"/>
                <a:gd name="T19" fmla="*/ 307 h 5980"/>
                <a:gd name="T20" fmla="*/ 1400 w 5735"/>
                <a:gd name="T21" fmla="*/ 307 h 5980"/>
                <a:gd name="T22" fmla="*/ 449 w 5735"/>
                <a:gd name="T23" fmla="*/ 1514 h 5980"/>
                <a:gd name="T24" fmla="*/ 2715 w 5735"/>
                <a:gd name="T25" fmla="*/ 1514 h 5980"/>
                <a:gd name="T26" fmla="*/ 2715 w 5735"/>
                <a:gd name="T27" fmla="*/ 307 h 5980"/>
                <a:gd name="T28" fmla="*/ 1400 w 5735"/>
                <a:gd name="T29" fmla="*/ 307 h 5980"/>
                <a:gd name="T30" fmla="*/ 1327 w 5735"/>
                <a:gd name="T31" fmla="*/ 0 h 5980"/>
                <a:gd name="T32" fmla="*/ 4409 w 5735"/>
                <a:gd name="T33" fmla="*/ 0 h 5980"/>
                <a:gd name="T34" fmla="*/ 4444 w 5735"/>
                <a:gd name="T35" fmla="*/ 3 h 5980"/>
                <a:gd name="T36" fmla="*/ 4476 w 5735"/>
                <a:gd name="T37" fmla="*/ 16 h 5980"/>
                <a:gd name="T38" fmla="*/ 4506 w 5735"/>
                <a:gd name="T39" fmla="*/ 34 h 5980"/>
                <a:gd name="T40" fmla="*/ 4529 w 5735"/>
                <a:gd name="T41" fmla="*/ 58 h 5980"/>
                <a:gd name="T42" fmla="*/ 5704 w 5735"/>
                <a:gd name="T43" fmla="*/ 1547 h 5980"/>
                <a:gd name="T44" fmla="*/ 5722 w 5735"/>
                <a:gd name="T45" fmla="*/ 1576 h 5980"/>
                <a:gd name="T46" fmla="*/ 5733 w 5735"/>
                <a:gd name="T47" fmla="*/ 1609 h 5980"/>
                <a:gd name="T48" fmla="*/ 5735 w 5735"/>
                <a:gd name="T49" fmla="*/ 1642 h 5980"/>
                <a:gd name="T50" fmla="*/ 5735 w 5735"/>
                <a:gd name="T51" fmla="*/ 5827 h 5980"/>
                <a:gd name="T52" fmla="*/ 5729 w 5735"/>
                <a:gd name="T53" fmla="*/ 5867 h 5980"/>
                <a:gd name="T54" fmla="*/ 5715 w 5735"/>
                <a:gd name="T55" fmla="*/ 5903 h 5980"/>
                <a:gd name="T56" fmla="*/ 5689 w 5735"/>
                <a:gd name="T57" fmla="*/ 5934 h 5980"/>
                <a:gd name="T58" fmla="*/ 5658 w 5735"/>
                <a:gd name="T59" fmla="*/ 5960 h 5980"/>
                <a:gd name="T60" fmla="*/ 5622 w 5735"/>
                <a:gd name="T61" fmla="*/ 5974 h 5980"/>
                <a:gd name="T62" fmla="*/ 5582 w 5735"/>
                <a:gd name="T63" fmla="*/ 5980 h 5980"/>
                <a:gd name="T64" fmla="*/ 153 w 5735"/>
                <a:gd name="T65" fmla="*/ 5980 h 5980"/>
                <a:gd name="T66" fmla="*/ 113 w 5735"/>
                <a:gd name="T67" fmla="*/ 5974 h 5980"/>
                <a:gd name="T68" fmla="*/ 76 w 5735"/>
                <a:gd name="T69" fmla="*/ 5960 h 5980"/>
                <a:gd name="T70" fmla="*/ 44 w 5735"/>
                <a:gd name="T71" fmla="*/ 5934 h 5980"/>
                <a:gd name="T72" fmla="*/ 20 w 5735"/>
                <a:gd name="T73" fmla="*/ 5903 h 5980"/>
                <a:gd name="T74" fmla="*/ 6 w 5735"/>
                <a:gd name="T75" fmla="*/ 5867 h 5980"/>
                <a:gd name="T76" fmla="*/ 0 w 5735"/>
                <a:gd name="T77" fmla="*/ 5827 h 5980"/>
                <a:gd name="T78" fmla="*/ 0 w 5735"/>
                <a:gd name="T79" fmla="*/ 1642 h 5980"/>
                <a:gd name="T80" fmla="*/ 4 w 5735"/>
                <a:gd name="T81" fmla="*/ 1609 h 5980"/>
                <a:gd name="T82" fmla="*/ 15 w 5735"/>
                <a:gd name="T83" fmla="*/ 1576 h 5980"/>
                <a:gd name="T84" fmla="*/ 33 w 5735"/>
                <a:gd name="T85" fmla="*/ 1547 h 5980"/>
                <a:gd name="T86" fmla="*/ 1206 w 5735"/>
                <a:gd name="T87" fmla="*/ 58 h 5980"/>
                <a:gd name="T88" fmla="*/ 1231 w 5735"/>
                <a:gd name="T89" fmla="*/ 34 h 5980"/>
                <a:gd name="T90" fmla="*/ 1260 w 5735"/>
                <a:gd name="T91" fmla="*/ 16 h 5980"/>
                <a:gd name="T92" fmla="*/ 1293 w 5735"/>
                <a:gd name="T93" fmla="*/ 3 h 5980"/>
                <a:gd name="T94" fmla="*/ 1327 w 5735"/>
                <a:gd name="T95" fmla="*/ 0 h 5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35" h="5980">
                  <a:moveTo>
                    <a:pt x="307" y="1822"/>
                  </a:moveTo>
                  <a:lnTo>
                    <a:pt x="307" y="5673"/>
                  </a:lnTo>
                  <a:lnTo>
                    <a:pt x="5427" y="5673"/>
                  </a:lnTo>
                  <a:lnTo>
                    <a:pt x="5427" y="1822"/>
                  </a:lnTo>
                  <a:lnTo>
                    <a:pt x="307" y="1822"/>
                  </a:lnTo>
                  <a:close/>
                  <a:moveTo>
                    <a:pt x="3022" y="307"/>
                  </a:moveTo>
                  <a:lnTo>
                    <a:pt x="3022" y="1514"/>
                  </a:lnTo>
                  <a:lnTo>
                    <a:pt x="5286" y="1514"/>
                  </a:lnTo>
                  <a:lnTo>
                    <a:pt x="4335" y="307"/>
                  </a:lnTo>
                  <a:lnTo>
                    <a:pt x="3022" y="307"/>
                  </a:lnTo>
                  <a:close/>
                  <a:moveTo>
                    <a:pt x="1400" y="307"/>
                  </a:moveTo>
                  <a:lnTo>
                    <a:pt x="449" y="1514"/>
                  </a:lnTo>
                  <a:lnTo>
                    <a:pt x="2715" y="1514"/>
                  </a:lnTo>
                  <a:lnTo>
                    <a:pt x="2715" y="307"/>
                  </a:lnTo>
                  <a:lnTo>
                    <a:pt x="1400" y="307"/>
                  </a:lnTo>
                  <a:close/>
                  <a:moveTo>
                    <a:pt x="1327" y="0"/>
                  </a:moveTo>
                  <a:lnTo>
                    <a:pt x="4409" y="0"/>
                  </a:lnTo>
                  <a:lnTo>
                    <a:pt x="4444" y="3"/>
                  </a:lnTo>
                  <a:lnTo>
                    <a:pt x="4476" y="16"/>
                  </a:lnTo>
                  <a:lnTo>
                    <a:pt x="4506" y="34"/>
                  </a:lnTo>
                  <a:lnTo>
                    <a:pt x="4529" y="58"/>
                  </a:lnTo>
                  <a:lnTo>
                    <a:pt x="5704" y="1547"/>
                  </a:lnTo>
                  <a:lnTo>
                    <a:pt x="5722" y="1576"/>
                  </a:lnTo>
                  <a:lnTo>
                    <a:pt x="5733" y="1609"/>
                  </a:lnTo>
                  <a:lnTo>
                    <a:pt x="5735" y="1642"/>
                  </a:lnTo>
                  <a:lnTo>
                    <a:pt x="5735" y="5827"/>
                  </a:lnTo>
                  <a:lnTo>
                    <a:pt x="5729" y="5867"/>
                  </a:lnTo>
                  <a:lnTo>
                    <a:pt x="5715" y="5903"/>
                  </a:lnTo>
                  <a:lnTo>
                    <a:pt x="5689" y="5934"/>
                  </a:lnTo>
                  <a:lnTo>
                    <a:pt x="5658" y="5960"/>
                  </a:lnTo>
                  <a:lnTo>
                    <a:pt x="5622" y="5974"/>
                  </a:lnTo>
                  <a:lnTo>
                    <a:pt x="5582" y="5980"/>
                  </a:lnTo>
                  <a:lnTo>
                    <a:pt x="153" y="5980"/>
                  </a:lnTo>
                  <a:lnTo>
                    <a:pt x="113" y="5974"/>
                  </a:lnTo>
                  <a:lnTo>
                    <a:pt x="76" y="5960"/>
                  </a:lnTo>
                  <a:lnTo>
                    <a:pt x="44" y="5934"/>
                  </a:lnTo>
                  <a:lnTo>
                    <a:pt x="20" y="5903"/>
                  </a:lnTo>
                  <a:lnTo>
                    <a:pt x="6" y="5867"/>
                  </a:lnTo>
                  <a:lnTo>
                    <a:pt x="0" y="5827"/>
                  </a:lnTo>
                  <a:lnTo>
                    <a:pt x="0" y="1642"/>
                  </a:lnTo>
                  <a:lnTo>
                    <a:pt x="4" y="1609"/>
                  </a:lnTo>
                  <a:lnTo>
                    <a:pt x="15" y="1576"/>
                  </a:lnTo>
                  <a:lnTo>
                    <a:pt x="33" y="1547"/>
                  </a:lnTo>
                  <a:lnTo>
                    <a:pt x="1206" y="58"/>
                  </a:lnTo>
                  <a:lnTo>
                    <a:pt x="1231" y="34"/>
                  </a:lnTo>
                  <a:lnTo>
                    <a:pt x="1260" y="16"/>
                  </a:lnTo>
                  <a:lnTo>
                    <a:pt x="1293" y="3"/>
                  </a:lnTo>
                  <a:lnTo>
                    <a:pt x="1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217"/>
            <p:cNvSpPr>
              <a:spLocks/>
            </p:cNvSpPr>
            <p:nvPr/>
          </p:nvSpPr>
          <p:spPr bwMode="auto">
            <a:xfrm>
              <a:off x="9753600" y="2605088"/>
              <a:ext cx="1570038" cy="1146175"/>
            </a:xfrm>
            <a:custGeom>
              <a:avLst/>
              <a:gdLst>
                <a:gd name="T0" fmla="*/ 1809 w 1978"/>
                <a:gd name="T1" fmla="*/ 0 h 1444"/>
                <a:gd name="T2" fmla="*/ 1844 w 1978"/>
                <a:gd name="T3" fmla="*/ 0 h 1444"/>
                <a:gd name="T4" fmla="*/ 1877 w 1978"/>
                <a:gd name="T5" fmla="*/ 8 h 1444"/>
                <a:gd name="T6" fmla="*/ 1908 w 1978"/>
                <a:gd name="T7" fmla="*/ 22 h 1444"/>
                <a:gd name="T8" fmla="*/ 1935 w 1978"/>
                <a:gd name="T9" fmla="*/ 46 h 1444"/>
                <a:gd name="T10" fmla="*/ 1957 w 1978"/>
                <a:gd name="T11" fmla="*/ 73 h 1444"/>
                <a:gd name="T12" fmla="*/ 1971 w 1978"/>
                <a:gd name="T13" fmla="*/ 104 h 1444"/>
                <a:gd name="T14" fmla="*/ 1978 w 1978"/>
                <a:gd name="T15" fmla="*/ 137 h 1444"/>
                <a:gd name="T16" fmla="*/ 1978 w 1978"/>
                <a:gd name="T17" fmla="*/ 171 h 1444"/>
                <a:gd name="T18" fmla="*/ 1971 w 1978"/>
                <a:gd name="T19" fmla="*/ 204 h 1444"/>
                <a:gd name="T20" fmla="*/ 1957 w 1978"/>
                <a:gd name="T21" fmla="*/ 235 h 1444"/>
                <a:gd name="T22" fmla="*/ 1935 w 1978"/>
                <a:gd name="T23" fmla="*/ 262 h 1444"/>
                <a:gd name="T24" fmla="*/ 798 w 1978"/>
                <a:gd name="T25" fmla="*/ 1400 h 1444"/>
                <a:gd name="T26" fmla="*/ 764 w 1978"/>
                <a:gd name="T27" fmla="*/ 1424 h 1444"/>
                <a:gd name="T28" fmla="*/ 728 w 1978"/>
                <a:gd name="T29" fmla="*/ 1439 h 1444"/>
                <a:gd name="T30" fmla="*/ 689 w 1978"/>
                <a:gd name="T31" fmla="*/ 1444 h 1444"/>
                <a:gd name="T32" fmla="*/ 660 w 1978"/>
                <a:gd name="T33" fmla="*/ 1442 h 1444"/>
                <a:gd name="T34" fmla="*/ 631 w 1978"/>
                <a:gd name="T35" fmla="*/ 1433 h 1444"/>
                <a:gd name="T36" fmla="*/ 604 w 1978"/>
                <a:gd name="T37" fmla="*/ 1419 h 1444"/>
                <a:gd name="T38" fmla="*/ 580 w 1978"/>
                <a:gd name="T39" fmla="*/ 1400 h 1444"/>
                <a:gd name="T40" fmla="*/ 44 w 1978"/>
                <a:gd name="T41" fmla="*/ 864 h 1444"/>
                <a:gd name="T42" fmla="*/ 22 w 1978"/>
                <a:gd name="T43" fmla="*/ 835 h 1444"/>
                <a:gd name="T44" fmla="*/ 8 w 1978"/>
                <a:gd name="T45" fmla="*/ 804 h 1444"/>
                <a:gd name="T46" fmla="*/ 0 w 1978"/>
                <a:gd name="T47" fmla="*/ 771 h 1444"/>
                <a:gd name="T48" fmla="*/ 0 w 1978"/>
                <a:gd name="T49" fmla="*/ 737 h 1444"/>
                <a:gd name="T50" fmla="*/ 8 w 1978"/>
                <a:gd name="T51" fmla="*/ 704 h 1444"/>
                <a:gd name="T52" fmla="*/ 22 w 1978"/>
                <a:gd name="T53" fmla="*/ 673 h 1444"/>
                <a:gd name="T54" fmla="*/ 44 w 1978"/>
                <a:gd name="T55" fmla="*/ 646 h 1444"/>
                <a:gd name="T56" fmla="*/ 71 w 1978"/>
                <a:gd name="T57" fmla="*/ 624 h 1444"/>
                <a:gd name="T58" fmla="*/ 102 w 1978"/>
                <a:gd name="T59" fmla="*/ 609 h 1444"/>
                <a:gd name="T60" fmla="*/ 137 w 1978"/>
                <a:gd name="T61" fmla="*/ 602 h 1444"/>
                <a:gd name="T62" fmla="*/ 169 w 1978"/>
                <a:gd name="T63" fmla="*/ 602 h 1444"/>
                <a:gd name="T64" fmla="*/ 202 w 1978"/>
                <a:gd name="T65" fmla="*/ 609 h 1444"/>
                <a:gd name="T66" fmla="*/ 233 w 1978"/>
                <a:gd name="T67" fmla="*/ 624 h 1444"/>
                <a:gd name="T68" fmla="*/ 262 w 1978"/>
                <a:gd name="T69" fmla="*/ 646 h 1444"/>
                <a:gd name="T70" fmla="*/ 689 w 1978"/>
                <a:gd name="T71" fmla="*/ 1073 h 1444"/>
                <a:gd name="T72" fmla="*/ 1718 w 1978"/>
                <a:gd name="T73" fmla="*/ 44 h 1444"/>
                <a:gd name="T74" fmla="*/ 1746 w 1978"/>
                <a:gd name="T75" fmla="*/ 22 h 1444"/>
                <a:gd name="T76" fmla="*/ 1777 w 1978"/>
                <a:gd name="T77" fmla="*/ 8 h 1444"/>
                <a:gd name="T78" fmla="*/ 1809 w 1978"/>
                <a:gd name="T79" fmla="*/ 0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78" h="1444">
                  <a:moveTo>
                    <a:pt x="1809" y="0"/>
                  </a:moveTo>
                  <a:lnTo>
                    <a:pt x="1844" y="0"/>
                  </a:lnTo>
                  <a:lnTo>
                    <a:pt x="1877" y="8"/>
                  </a:lnTo>
                  <a:lnTo>
                    <a:pt x="1908" y="22"/>
                  </a:lnTo>
                  <a:lnTo>
                    <a:pt x="1935" y="46"/>
                  </a:lnTo>
                  <a:lnTo>
                    <a:pt x="1957" y="73"/>
                  </a:lnTo>
                  <a:lnTo>
                    <a:pt x="1971" y="104"/>
                  </a:lnTo>
                  <a:lnTo>
                    <a:pt x="1978" y="137"/>
                  </a:lnTo>
                  <a:lnTo>
                    <a:pt x="1978" y="171"/>
                  </a:lnTo>
                  <a:lnTo>
                    <a:pt x="1971" y="204"/>
                  </a:lnTo>
                  <a:lnTo>
                    <a:pt x="1957" y="235"/>
                  </a:lnTo>
                  <a:lnTo>
                    <a:pt x="1935" y="262"/>
                  </a:lnTo>
                  <a:lnTo>
                    <a:pt x="798" y="1400"/>
                  </a:lnTo>
                  <a:lnTo>
                    <a:pt x="764" y="1424"/>
                  </a:lnTo>
                  <a:lnTo>
                    <a:pt x="728" y="1439"/>
                  </a:lnTo>
                  <a:lnTo>
                    <a:pt x="689" y="1444"/>
                  </a:lnTo>
                  <a:lnTo>
                    <a:pt x="660" y="1442"/>
                  </a:lnTo>
                  <a:lnTo>
                    <a:pt x="631" y="1433"/>
                  </a:lnTo>
                  <a:lnTo>
                    <a:pt x="604" y="1419"/>
                  </a:lnTo>
                  <a:lnTo>
                    <a:pt x="580" y="1400"/>
                  </a:lnTo>
                  <a:lnTo>
                    <a:pt x="44" y="864"/>
                  </a:lnTo>
                  <a:lnTo>
                    <a:pt x="22" y="835"/>
                  </a:lnTo>
                  <a:lnTo>
                    <a:pt x="8" y="804"/>
                  </a:lnTo>
                  <a:lnTo>
                    <a:pt x="0" y="771"/>
                  </a:lnTo>
                  <a:lnTo>
                    <a:pt x="0" y="737"/>
                  </a:lnTo>
                  <a:lnTo>
                    <a:pt x="8" y="704"/>
                  </a:lnTo>
                  <a:lnTo>
                    <a:pt x="22" y="673"/>
                  </a:lnTo>
                  <a:lnTo>
                    <a:pt x="44" y="646"/>
                  </a:lnTo>
                  <a:lnTo>
                    <a:pt x="71" y="624"/>
                  </a:lnTo>
                  <a:lnTo>
                    <a:pt x="102" y="609"/>
                  </a:lnTo>
                  <a:lnTo>
                    <a:pt x="137" y="602"/>
                  </a:lnTo>
                  <a:lnTo>
                    <a:pt x="169" y="602"/>
                  </a:lnTo>
                  <a:lnTo>
                    <a:pt x="202" y="609"/>
                  </a:lnTo>
                  <a:lnTo>
                    <a:pt x="233" y="624"/>
                  </a:lnTo>
                  <a:lnTo>
                    <a:pt x="262" y="646"/>
                  </a:lnTo>
                  <a:lnTo>
                    <a:pt x="689" y="1073"/>
                  </a:lnTo>
                  <a:lnTo>
                    <a:pt x="1718" y="44"/>
                  </a:lnTo>
                  <a:lnTo>
                    <a:pt x="1746" y="22"/>
                  </a:lnTo>
                  <a:lnTo>
                    <a:pt x="1777" y="8"/>
                  </a:lnTo>
                  <a:lnTo>
                    <a:pt x="18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0" name="Freeform 17"/>
          <p:cNvSpPr>
            <a:spLocks noEditPoints="1"/>
          </p:cNvSpPr>
          <p:nvPr/>
        </p:nvSpPr>
        <p:spPr bwMode="auto">
          <a:xfrm>
            <a:off x="4485366" y="1307393"/>
            <a:ext cx="384729" cy="266721"/>
          </a:xfrm>
          <a:custGeom>
            <a:avLst/>
            <a:gdLst>
              <a:gd name="T0" fmla="*/ 461 w 6241"/>
              <a:gd name="T1" fmla="*/ 352 h 4328"/>
              <a:gd name="T2" fmla="*/ 392 w 6241"/>
              <a:gd name="T3" fmla="*/ 391 h 4328"/>
              <a:gd name="T4" fmla="*/ 351 w 6241"/>
              <a:gd name="T5" fmla="*/ 462 h 4328"/>
              <a:gd name="T6" fmla="*/ 345 w 6241"/>
              <a:gd name="T7" fmla="*/ 3827 h 4328"/>
              <a:gd name="T8" fmla="*/ 368 w 6241"/>
              <a:gd name="T9" fmla="*/ 3905 h 4328"/>
              <a:gd name="T10" fmla="*/ 423 w 6241"/>
              <a:gd name="T11" fmla="*/ 3962 h 4328"/>
              <a:gd name="T12" fmla="*/ 502 w 6241"/>
              <a:gd name="T13" fmla="*/ 3982 h 4328"/>
              <a:gd name="T14" fmla="*/ 4446 w 6241"/>
              <a:gd name="T15" fmla="*/ 3979 h 4328"/>
              <a:gd name="T16" fmla="*/ 4554 w 6241"/>
              <a:gd name="T17" fmla="*/ 3948 h 4328"/>
              <a:gd name="T18" fmla="*/ 4660 w 6241"/>
              <a:gd name="T19" fmla="*/ 3895 h 4328"/>
              <a:gd name="T20" fmla="*/ 4749 w 6241"/>
              <a:gd name="T21" fmla="*/ 3827 h 4328"/>
              <a:gd name="T22" fmla="*/ 5850 w 6241"/>
              <a:gd name="T23" fmla="*/ 2329 h 4328"/>
              <a:gd name="T24" fmla="*/ 5886 w 6241"/>
              <a:gd name="T25" fmla="*/ 2253 h 4328"/>
              <a:gd name="T26" fmla="*/ 5898 w 6241"/>
              <a:gd name="T27" fmla="*/ 2164 h 4328"/>
              <a:gd name="T28" fmla="*/ 5886 w 6241"/>
              <a:gd name="T29" fmla="*/ 2075 h 4328"/>
              <a:gd name="T30" fmla="*/ 5852 w 6241"/>
              <a:gd name="T31" fmla="*/ 2001 h 4328"/>
              <a:gd name="T32" fmla="*/ 4749 w 6241"/>
              <a:gd name="T33" fmla="*/ 503 h 4328"/>
              <a:gd name="T34" fmla="*/ 4662 w 6241"/>
              <a:gd name="T35" fmla="*/ 435 h 4328"/>
              <a:gd name="T36" fmla="*/ 4556 w 6241"/>
              <a:gd name="T37" fmla="*/ 380 h 4328"/>
              <a:gd name="T38" fmla="*/ 4448 w 6241"/>
              <a:gd name="T39" fmla="*/ 350 h 4328"/>
              <a:gd name="T40" fmla="*/ 502 w 6241"/>
              <a:gd name="T41" fmla="*/ 346 h 4328"/>
              <a:gd name="T42" fmla="*/ 4399 w 6241"/>
              <a:gd name="T43" fmla="*/ 0 h 4328"/>
              <a:gd name="T44" fmla="*/ 4562 w 6241"/>
              <a:gd name="T45" fmla="*/ 19 h 4328"/>
              <a:gd name="T46" fmla="*/ 4725 w 6241"/>
              <a:gd name="T47" fmla="*/ 76 h 4328"/>
              <a:gd name="T48" fmla="*/ 4878 w 6241"/>
              <a:gd name="T49" fmla="*/ 164 h 4328"/>
              <a:gd name="T50" fmla="*/ 5009 w 6241"/>
              <a:gd name="T51" fmla="*/ 276 h 4328"/>
              <a:gd name="T52" fmla="*/ 6129 w 6241"/>
              <a:gd name="T53" fmla="*/ 1796 h 4328"/>
              <a:gd name="T54" fmla="*/ 6197 w 6241"/>
              <a:gd name="T55" fmla="*/ 1919 h 4328"/>
              <a:gd name="T56" fmla="*/ 6233 w 6241"/>
              <a:gd name="T57" fmla="*/ 2056 h 4328"/>
              <a:gd name="T58" fmla="*/ 6241 w 6241"/>
              <a:gd name="T59" fmla="*/ 2200 h 4328"/>
              <a:gd name="T60" fmla="*/ 6220 w 6241"/>
              <a:gd name="T61" fmla="*/ 2343 h 4328"/>
              <a:gd name="T62" fmla="*/ 6167 w 6241"/>
              <a:gd name="T63" fmla="*/ 2472 h 4328"/>
              <a:gd name="T64" fmla="*/ 5060 w 6241"/>
              <a:gd name="T65" fmla="*/ 3990 h 4328"/>
              <a:gd name="T66" fmla="*/ 4948 w 6241"/>
              <a:gd name="T67" fmla="*/ 4112 h 4328"/>
              <a:gd name="T68" fmla="*/ 4806 w 6241"/>
              <a:gd name="T69" fmla="*/ 4210 h 4328"/>
              <a:gd name="T70" fmla="*/ 4645 w 6241"/>
              <a:gd name="T71" fmla="*/ 4282 h 4328"/>
              <a:gd name="T72" fmla="*/ 4478 w 6241"/>
              <a:gd name="T73" fmla="*/ 4322 h 4328"/>
              <a:gd name="T74" fmla="*/ 502 w 6241"/>
              <a:gd name="T75" fmla="*/ 4328 h 4328"/>
              <a:gd name="T76" fmla="*/ 356 w 6241"/>
              <a:gd name="T77" fmla="*/ 4307 h 4328"/>
              <a:gd name="T78" fmla="*/ 229 w 6241"/>
              <a:gd name="T79" fmla="*/ 4246 h 4328"/>
              <a:gd name="T80" fmla="*/ 123 w 6241"/>
              <a:gd name="T81" fmla="*/ 4155 h 4328"/>
              <a:gd name="T82" fmla="*/ 47 w 6241"/>
              <a:gd name="T83" fmla="*/ 4038 h 4328"/>
              <a:gd name="T84" fmla="*/ 6 w 6241"/>
              <a:gd name="T85" fmla="*/ 3899 h 4328"/>
              <a:gd name="T86" fmla="*/ 0 w 6241"/>
              <a:gd name="T87" fmla="*/ 501 h 4328"/>
              <a:gd name="T88" fmla="*/ 21 w 6241"/>
              <a:gd name="T89" fmla="*/ 357 h 4328"/>
              <a:gd name="T90" fmla="*/ 81 w 6241"/>
              <a:gd name="T91" fmla="*/ 228 h 4328"/>
              <a:gd name="T92" fmla="*/ 172 w 6241"/>
              <a:gd name="T93" fmla="*/ 124 h 4328"/>
              <a:gd name="T94" fmla="*/ 290 w 6241"/>
              <a:gd name="T95" fmla="*/ 46 h 4328"/>
              <a:gd name="T96" fmla="*/ 428 w 6241"/>
              <a:gd name="T97" fmla="*/ 6 h 4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241" h="4328">
                <a:moveTo>
                  <a:pt x="502" y="346"/>
                </a:moveTo>
                <a:lnTo>
                  <a:pt x="461" y="352"/>
                </a:lnTo>
                <a:lnTo>
                  <a:pt x="423" y="367"/>
                </a:lnTo>
                <a:lnTo>
                  <a:pt x="392" y="391"/>
                </a:lnTo>
                <a:lnTo>
                  <a:pt x="368" y="424"/>
                </a:lnTo>
                <a:lnTo>
                  <a:pt x="351" y="462"/>
                </a:lnTo>
                <a:lnTo>
                  <a:pt x="345" y="501"/>
                </a:lnTo>
                <a:lnTo>
                  <a:pt x="345" y="3827"/>
                </a:lnTo>
                <a:lnTo>
                  <a:pt x="351" y="3869"/>
                </a:lnTo>
                <a:lnTo>
                  <a:pt x="368" y="3905"/>
                </a:lnTo>
                <a:lnTo>
                  <a:pt x="392" y="3937"/>
                </a:lnTo>
                <a:lnTo>
                  <a:pt x="423" y="3962"/>
                </a:lnTo>
                <a:lnTo>
                  <a:pt x="461" y="3977"/>
                </a:lnTo>
                <a:lnTo>
                  <a:pt x="502" y="3982"/>
                </a:lnTo>
                <a:lnTo>
                  <a:pt x="4397" y="3982"/>
                </a:lnTo>
                <a:lnTo>
                  <a:pt x="4446" y="3979"/>
                </a:lnTo>
                <a:lnTo>
                  <a:pt x="4499" y="3967"/>
                </a:lnTo>
                <a:lnTo>
                  <a:pt x="4554" y="3948"/>
                </a:lnTo>
                <a:lnTo>
                  <a:pt x="4609" y="3924"/>
                </a:lnTo>
                <a:lnTo>
                  <a:pt x="4660" y="3895"/>
                </a:lnTo>
                <a:lnTo>
                  <a:pt x="4707" y="3861"/>
                </a:lnTo>
                <a:lnTo>
                  <a:pt x="4749" y="3827"/>
                </a:lnTo>
                <a:lnTo>
                  <a:pt x="4781" y="3789"/>
                </a:lnTo>
                <a:lnTo>
                  <a:pt x="5850" y="2329"/>
                </a:lnTo>
                <a:lnTo>
                  <a:pt x="5871" y="2293"/>
                </a:lnTo>
                <a:lnTo>
                  <a:pt x="5886" y="2253"/>
                </a:lnTo>
                <a:lnTo>
                  <a:pt x="5894" y="2210"/>
                </a:lnTo>
                <a:lnTo>
                  <a:pt x="5898" y="2164"/>
                </a:lnTo>
                <a:lnTo>
                  <a:pt x="5894" y="2119"/>
                </a:lnTo>
                <a:lnTo>
                  <a:pt x="5886" y="2075"/>
                </a:lnTo>
                <a:lnTo>
                  <a:pt x="5871" y="2035"/>
                </a:lnTo>
                <a:lnTo>
                  <a:pt x="5852" y="2001"/>
                </a:lnTo>
                <a:lnTo>
                  <a:pt x="4783" y="541"/>
                </a:lnTo>
                <a:lnTo>
                  <a:pt x="4749" y="503"/>
                </a:lnTo>
                <a:lnTo>
                  <a:pt x="4709" y="467"/>
                </a:lnTo>
                <a:lnTo>
                  <a:pt x="4662" y="435"/>
                </a:lnTo>
                <a:lnTo>
                  <a:pt x="4609" y="405"/>
                </a:lnTo>
                <a:lnTo>
                  <a:pt x="4556" y="380"/>
                </a:lnTo>
                <a:lnTo>
                  <a:pt x="4501" y="363"/>
                </a:lnTo>
                <a:lnTo>
                  <a:pt x="4448" y="350"/>
                </a:lnTo>
                <a:lnTo>
                  <a:pt x="4399" y="346"/>
                </a:lnTo>
                <a:lnTo>
                  <a:pt x="502" y="346"/>
                </a:lnTo>
                <a:close/>
                <a:moveTo>
                  <a:pt x="502" y="0"/>
                </a:moveTo>
                <a:lnTo>
                  <a:pt x="4399" y="0"/>
                </a:lnTo>
                <a:lnTo>
                  <a:pt x="4478" y="6"/>
                </a:lnTo>
                <a:lnTo>
                  <a:pt x="4562" y="19"/>
                </a:lnTo>
                <a:lnTo>
                  <a:pt x="4643" y="44"/>
                </a:lnTo>
                <a:lnTo>
                  <a:pt x="4725" y="76"/>
                </a:lnTo>
                <a:lnTo>
                  <a:pt x="4804" y="118"/>
                </a:lnTo>
                <a:lnTo>
                  <a:pt x="4878" y="164"/>
                </a:lnTo>
                <a:lnTo>
                  <a:pt x="4948" y="217"/>
                </a:lnTo>
                <a:lnTo>
                  <a:pt x="5009" y="276"/>
                </a:lnTo>
                <a:lnTo>
                  <a:pt x="5060" y="336"/>
                </a:lnTo>
                <a:lnTo>
                  <a:pt x="6129" y="1796"/>
                </a:lnTo>
                <a:lnTo>
                  <a:pt x="6167" y="1855"/>
                </a:lnTo>
                <a:lnTo>
                  <a:pt x="6197" y="1919"/>
                </a:lnTo>
                <a:lnTo>
                  <a:pt x="6220" y="1988"/>
                </a:lnTo>
                <a:lnTo>
                  <a:pt x="6233" y="2056"/>
                </a:lnTo>
                <a:lnTo>
                  <a:pt x="6241" y="2128"/>
                </a:lnTo>
                <a:lnTo>
                  <a:pt x="6241" y="2200"/>
                </a:lnTo>
                <a:lnTo>
                  <a:pt x="6233" y="2272"/>
                </a:lnTo>
                <a:lnTo>
                  <a:pt x="6220" y="2343"/>
                </a:lnTo>
                <a:lnTo>
                  <a:pt x="6197" y="2409"/>
                </a:lnTo>
                <a:lnTo>
                  <a:pt x="6167" y="2472"/>
                </a:lnTo>
                <a:lnTo>
                  <a:pt x="6129" y="2530"/>
                </a:lnTo>
                <a:lnTo>
                  <a:pt x="5060" y="3990"/>
                </a:lnTo>
                <a:lnTo>
                  <a:pt x="5009" y="4053"/>
                </a:lnTo>
                <a:lnTo>
                  <a:pt x="4948" y="4112"/>
                </a:lnTo>
                <a:lnTo>
                  <a:pt x="4880" y="4163"/>
                </a:lnTo>
                <a:lnTo>
                  <a:pt x="4806" y="4210"/>
                </a:lnTo>
                <a:lnTo>
                  <a:pt x="4726" y="4250"/>
                </a:lnTo>
                <a:lnTo>
                  <a:pt x="4645" y="4282"/>
                </a:lnTo>
                <a:lnTo>
                  <a:pt x="4562" y="4307"/>
                </a:lnTo>
                <a:lnTo>
                  <a:pt x="4478" y="4322"/>
                </a:lnTo>
                <a:lnTo>
                  <a:pt x="4399" y="4328"/>
                </a:lnTo>
                <a:lnTo>
                  <a:pt x="502" y="4328"/>
                </a:lnTo>
                <a:lnTo>
                  <a:pt x="428" y="4322"/>
                </a:lnTo>
                <a:lnTo>
                  <a:pt x="356" y="4307"/>
                </a:lnTo>
                <a:lnTo>
                  <a:pt x="290" y="4280"/>
                </a:lnTo>
                <a:lnTo>
                  <a:pt x="229" y="4246"/>
                </a:lnTo>
                <a:lnTo>
                  <a:pt x="172" y="4205"/>
                </a:lnTo>
                <a:lnTo>
                  <a:pt x="123" y="4155"/>
                </a:lnTo>
                <a:lnTo>
                  <a:pt x="81" y="4098"/>
                </a:lnTo>
                <a:lnTo>
                  <a:pt x="47" y="4038"/>
                </a:lnTo>
                <a:lnTo>
                  <a:pt x="21" y="3971"/>
                </a:lnTo>
                <a:lnTo>
                  <a:pt x="6" y="3899"/>
                </a:lnTo>
                <a:lnTo>
                  <a:pt x="0" y="3825"/>
                </a:lnTo>
                <a:lnTo>
                  <a:pt x="0" y="501"/>
                </a:lnTo>
                <a:lnTo>
                  <a:pt x="6" y="427"/>
                </a:lnTo>
                <a:lnTo>
                  <a:pt x="21" y="357"/>
                </a:lnTo>
                <a:lnTo>
                  <a:pt x="47" y="291"/>
                </a:lnTo>
                <a:lnTo>
                  <a:pt x="81" y="228"/>
                </a:lnTo>
                <a:lnTo>
                  <a:pt x="123" y="173"/>
                </a:lnTo>
                <a:lnTo>
                  <a:pt x="172" y="124"/>
                </a:lnTo>
                <a:lnTo>
                  <a:pt x="229" y="80"/>
                </a:lnTo>
                <a:lnTo>
                  <a:pt x="290" y="46"/>
                </a:lnTo>
                <a:lnTo>
                  <a:pt x="356" y="21"/>
                </a:lnTo>
                <a:lnTo>
                  <a:pt x="428" y="6"/>
                </a:lnTo>
                <a:lnTo>
                  <a:pt x="50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01" name="Group 400"/>
          <p:cNvGrpSpPr/>
          <p:nvPr/>
        </p:nvGrpSpPr>
        <p:grpSpPr>
          <a:xfrm>
            <a:off x="4499334" y="4976386"/>
            <a:ext cx="356792" cy="341201"/>
            <a:chOff x="-3111500" y="1809750"/>
            <a:chExt cx="4976813" cy="4759325"/>
          </a:xfrm>
          <a:solidFill>
            <a:schemeClr val="bg1">
              <a:lumMod val="65000"/>
            </a:schemeClr>
          </a:solidFill>
        </p:grpSpPr>
        <p:sp>
          <p:nvSpPr>
            <p:cNvPr id="402" name="Freeform 17"/>
            <p:cNvSpPr>
              <a:spLocks noEditPoints="1"/>
            </p:cNvSpPr>
            <p:nvPr/>
          </p:nvSpPr>
          <p:spPr bwMode="auto">
            <a:xfrm>
              <a:off x="-3111500" y="4448175"/>
              <a:ext cx="4976813" cy="2120900"/>
            </a:xfrm>
            <a:custGeom>
              <a:avLst/>
              <a:gdLst>
                <a:gd name="T0" fmla="*/ 616 w 6271"/>
                <a:gd name="T1" fmla="*/ 319 h 2672"/>
                <a:gd name="T2" fmla="*/ 498 w 6271"/>
                <a:gd name="T3" fmla="*/ 363 h 2672"/>
                <a:gd name="T4" fmla="*/ 400 w 6271"/>
                <a:gd name="T5" fmla="*/ 443 h 2672"/>
                <a:gd name="T6" fmla="*/ 338 w 6271"/>
                <a:gd name="T7" fmla="*/ 552 h 2672"/>
                <a:gd name="T8" fmla="*/ 315 w 6271"/>
                <a:gd name="T9" fmla="*/ 679 h 2672"/>
                <a:gd name="T10" fmla="*/ 320 w 6271"/>
                <a:gd name="T11" fmla="*/ 2056 h 2672"/>
                <a:gd name="T12" fmla="*/ 364 w 6271"/>
                <a:gd name="T13" fmla="*/ 2174 h 2672"/>
                <a:gd name="T14" fmla="*/ 446 w 6271"/>
                <a:gd name="T15" fmla="*/ 2270 h 2672"/>
                <a:gd name="T16" fmla="*/ 555 w 6271"/>
                <a:gd name="T17" fmla="*/ 2335 h 2672"/>
                <a:gd name="T18" fmla="*/ 682 w 6271"/>
                <a:gd name="T19" fmla="*/ 2358 h 2672"/>
                <a:gd name="T20" fmla="*/ 5656 w 6271"/>
                <a:gd name="T21" fmla="*/ 2352 h 2672"/>
                <a:gd name="T22" fmla="*/ 5774 w 6271"/>
                <a:gd name="T23" fmla="*/ 2306 h 2672"/>
                <a:gd name="T24" fmla="*/ 5871 w 6271"/>
                <a:gd name="T25" fmla="*/ 2226 h 2672"/>
                <a:gd name="T26" fmla="*/ 5934 w 6271"/>
                <a:gd name="T27" fmla="*/ 2117 h 2672"/>
                <a:gd name="T28" fmla="*/ 5957 w 6271"/>
                <a:gd name="T29" fmla="*/ 1989 h 2672"/>
                <a:gd name="T30" fmla="*/ 5959 w 6271"/>
                <a:gd name="T31" fmla="*/ 679 h 2672"/>
                <a:gd name="T32" fmla="*/ 5936 w 6271"/>
                <a:gd name="T33" fmla="*/ 552 h 2672"/>
                <a:gd name="T34" fmla="*/ 5871 w 6271"/>
                <a:gd name="T35" fmla="*/ 443 h 2672"/>
                <a:gd name="T36" fmla="*/ 5776 w 6271"/>
                <a:gd name="T37" fmla="*/ 363 h 2672"/>
                <a:gd name="T38" fmla="*/ 5656 w 6271"/>
                <a:gd name="T39" fmla="*/ 319 h 2672"/>
                <a:gd name="T40" fmla="*/ 682 w 6271"/>
                <a:gd name="T41" fmla="*/ 313 h 2672"/>
                <a:gd name="T42" fmla="*/ 5589 w 6271"/>
                <a:gd name="T43" fmla="*/ 0 h 2672"/>
                <a:gd name="T44" fmla="*/ 5757 w 6271"/>
                <a:gd name="T45" fmla="*/ 21 h 2672"/>
                <a:gd name="T46" fmla="*/ 5909 w 6271"/>
                <a:gd name="T47" fmla="*/ 80 h 2672"/>
                <a:gd name="T48" fmla="*/ 6041 w 6271"/>
                <a:gd name="T49" fmla="*/ 172 h 2672"/>
                <a:gd name="T50" fmla="*/ 6149 w 6271"/>
                <a:gd name="T51" fmla="*/ 292 h 2672"/>
                <a:gd name="T52" fmla="*/ 6225 w 6271"/>
                <a:gd name="T53" fmla="*/ 435 h 2672"/>
                <a:gd name="T54" fmla="*/ 6265 w 6271"/>
                <a:gd name="T55" fmla="*/ 595 h 2672"/>
                <a:gd name="T56" fmla="*/ 6271 w 6271"/>
                <a:gd name="T57" fmla="*/ 1991 h 2672"/>
                <a:gd name="T58" fmla="*/ 6250 w 6271"/>
                <a:gd name="T59" fmla="*/ 2159 h 2672"/>
                <a:gd name="T60" fmla="*/ 6191 w 6271"/>
                <a:gd name="T61" fmla="*/ 2312 h 2672"/>
                <a:gd name="T62" fmla="*/ 6100 w 6271"/>
                <a:gd name="T63" fmla="*/ 2443 h 2672"/>
                <a:gd name="T64" fmla="*/ 5980 w 6271"/>
                <a:gd name="T65" fmla="*/ 2550 h 2672"/>
                <a:gd name="T66" fmla="*/ 5837 w 6271"/>
                <a:gd name="T67" fmla="*/ 2626 h 2672"/>
                <a:gd name="T68" fmla="*/ 5677 w 6271"/>
                <a:gd name="T69" fmla="*/ 2666 h 2672"/>
                <a:gd name="T70" fmla="*/ 682 w 6271"/>
                <a:gd name="T71" fmla="*/ 2672 h 2672"/>
                <a:gd name="T72" fmla="*/ 515 w 6271"/>
                <a:gd name="T73" fmla="*/ 2651 h 2672"/>
                <a:gd name="T74" fmla="*/ 362 w 6271"/>
                <a:gd name="T75" fmla="*/ 2592 h 2672"/>
                <a:gd name="T76" fmla="*/ 229 w 6271"/>
                <a:gd name="T77" fmla="*/ 2501 h 2672"/>
                <a:gd name="T78" fmla="*/ 122 w 6271"/>
                <a:gd name="T79" fmla="*/ 2380 h 2672"/>
                <a:gd name="T80" fmla="*/ 46 w 6271"/>
                <a:gd name="T81" fmla="*/ 2237 h 2672"/>
                <a:gd name="T82" fmla="*/ 6 w 6271"/>
                <a:gd name="T83" fmla="*/ 2075 h 2672"/>
                <a:gd name="T84" fmla="*/ 0 w 6271"/>
                <a:gd name="T85" fmla="*/ 681 h 2672"/>
                <a:gd name="T86" fmla="*/ 21 w 6271"/>
                <a:gd name="T87" fmla="*/ 513 h 2672"/>
                <a:gd name="T88" fmla="*/ 80 w 6271"/>
                <a:gd name="T89" fmla="*/ 361 h 2672"/>
                <a:gd name="T90" fmla="*/ 174 w 6271"/>
                <a:gd name="T91" fmla="*/ 229 h 2672"/>
                <a:gd name="T92" fmla="*/ 294 w 6271"/>
                <a:gd name="T93" fmla="*/ 122 h 2672"/>
                <a:gd name="T94" fmla="*/ 437 w 6271"/>
                <a:gd name="T95" fmla="*/ 46 h 2672"/>
                <a:gd name="T96" fmla="*/ 597 w 6271"/>
                <a:gd name="T97" fmla="*/ 6 h 2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71" h="2672">
                  <a:moveTo>
                    <a:pt x="682" y="313"/>
                  </a:moveTo>
                  <a:lnTo>
                    <a:pt x="616" y="319"/>
                  </a:lnTo>
                  <a:lnTo>
                    <a:pt x="555" y="336"/>
                  </a:lnTo>
                  <a:lnTo>
                    <a:pt x="498" y="363"/>
                  </a:lnTo>
                  <a:lnTo>
                    <a:pt x="446" y="399"/>
                  </a:lnTo>
                  <a:lnTo>
                    <a:pt x="400" y="443"/>
                  </a:lnTo>
                  <a:lnTo>
                    <a:pt x="364" y="494"/>
                  </a:lnTo>
                  <a:lnTo>
                    <a:pt x="338" y="552"/>
                  </a:lnTo>
                  <a:lnTo>
                    <a:pt x="320" y="614"/>
                  </a:lnTo>
                  <a:lnTo>
                    <a:pt x="315" y="679"/>
                  </a:lnTo>
                  <a:lnTo>
                    <a:pt x="315" y="1989"/>
                  </a:lnTo>
                  <a:lnTo>
                    <a:pt x="320" y="2056"/>
                  </a:lnTo>
                  <a:lnTo>
                    <a:pt x="338" y="2117"/>
                  </a:lnTo>
                  <a:lnTo>
                    <a:pt x="364" y="2174"/>
                  </a:lnTo>
                  <a:lnTo>
                    <a:pt x="400" y="2226"/>
                  </a:lnTo>
                  <a:lnTo>
                    <a:pt x="446" y="2270"/>
                  </a:lnTo>
                  <a:lnTo>
                    <a:pt x="498" y="2306"/>
                  </a:lnTo>
                  <a:lnTo>
                    <a:pt x="555" y="2335"/>
                  </a:lnTo>
                  <a:lnTo>
                    <a:pt x="616" y="2352"/>
                  </a:lnTo>
                  <a:lnTo>
                    <a:pt x="682" y="2358"/>
                  </a:lnTo>
                  <a:lnTo>
                    <a:pt x="5589" y="2358"/>
                  </a:lnTo>
                  <a:lnTo>
                    <a:pt x="5656" y="2352"/>
                  </a:lnTo>
                  <a:lnTo>
                    <a:pt x="5717" y="2335"/>
                  </a:lnTo>
                  <a:lnTo>
                    <a:pt x="5774" y="2306"/>
                  </a:lnTo>
                  <a:lnTo>
                    <a:pt x="5825" y="2270"/>
                  </a:lnTo>
                  <a:lnTo>
                    <a:pt x="5871" y="2226"/>
                  </a:lnTo>
                  <a:lnTo>
                    <a:pt x="5907" y="2174"/>
                  </a:lnTo>
                  <a:lnTo>
                    <a:pt x="5934" y="2117"/>
                  </a:lnTo>
                  <a:lnTo>
                    <a:pt x="5951" y="2056"/>
                  </a:lnTo>
                  <a:lnTo>
                    <a:pt x="5957" y="1989"/>
                  </a:lnTo>
                  <a:lnTo>
                    <a:pt x="5959" y="1989"/>
                  </a:lnTo>
                  <a:lnTo>
                    <a:pt x="5959" y="679"/>
                  </a:lnTo>
                  <a:lnTo>
                    <a:pt x="5953" y="614"/>
                  </a:lnTo>
                  <a:lnTo>
                    <a:pt x="5936" y="552"/>
                  </a:lnTo>
                  <a:lnTo>
                    <a:pt x="5907" y="494"/>
                  </a:lnTo>
                  <a:lnTo>
                    <a:pt x="5871" y="443"/>
                  </a:lnTo>
                  <a:lnTo>
                    <a:pt x="5827" y="399"/>
                  </a:lnTo>
                  <a:lnTo>
                    <a:pt x="5776" y="363"/>
                  </a:lnTo>
                  <a:lnTo>
                    <a:pt x="5719" y="336"/>
                  </a:lnTo>
                  <a:lnTo>
                    <a:pt x="5656" y="319"/>
                  </a:lnTo>
                  <a:lnTo>
                    <a:pt x="5591" y="313"/>
                  </a:lnTo>
                  <a:lnTo>
                    <a:pt x="682" y="313"/>
                  </a:lnTo>
                  <a:close/>
                  <a:moveTo>
                    <a:pt x="682" y="0"/>
                  </a:moveTo>
                  <a:lnTo>
                    <a:pt x="5589" y="0"/>
                  </a:lnTo>
                  <a:lnTo>
                    <a:pt x="5675" y="6"/>
                  </a:lnTo>
                  <a:lnTo>
                    <a:pt x="5757" y="21"/>
                  </a:lnTo>
                  <a:lnTo>
                    <a:pt x="5835" y="46"/>
                  </a:lnTo>
                  <a:lnTo>
                    <a:pt x="5909" y="80"/>
                  </a:lnTo>
                  <a:lnTo>
                    <a:pt x="5978" y="122"/>
                  </a:lnTo>
                  <a:lnTo>
                    <a:pt x="6041" y="172"/>
                  </a:lnTo>
                  <a:lnTo>
                    <a:pt x="6098" y="229"/>
                  </a:lnTo>
                  <a:lnTo>
                    <a:pt x="6149" y="292"/>
                  </a:lnTo>
                  <a:lnTo>
                    <a:pt x="6191" y="361"/>
                  </a:lnTo>
                  <a:lnTo>
                    <a:pt x="6225" y="435"/>
                  </a:lnTo>
                  <a:lnTo>
                    <a:pt x="6250" y="513"/>
                  </a:lnTo>
                  <a:lnTo>
                    <a:pt x="6265" y="595"/>
                  </a:lnTo>
                  <a:lnTo>
                    <a:pt x="6271" y="679"/>
                  </a:lnTo>
                  <a:lnTo>
                    <a:pt x="6271" y="1991"/>
                  </a:lnTo>
                  <a:lnTo>
                    <a:pt x="6267" y="2077"/>
                  </a:lnTo>
                  <a:lnTo>
                    <a:pt x="6250" y="2159"/>
                  </a:lnTo>
                  <a:lnTo>
                    <a:pt x="6225" y="2237"/>
                  </a:lnTo>
                  <a:lnTo>
                    <a:pt x="6191" y="2312"/>
                  </a:lnTo>
                  <a:lnTo>
                    <a:pt x="6149" y="2380"/>
                  </a:lnTo>
                  <a:lnTo>
                    <a:pt x="6100" y="2443"/>
                  </a:lnTo>
                  <a:lnTo>
                    <a:pt x="6043" y="2501"/>
                  </a:lnTo>
                  <a:lnTo>
                    <a:pt x="5980" y="2550"/>
                  </a:lnTo>
                  <a:lnTo>
                    <a:pt x="5911" y="2592"/>
                  </a:lnTo>
                  <a:lnTo>
                    <a:pt x="5837" y="2626"/>
                  </a:lnTo>
                  <a:lnTo>
                    <a:pt x="5759" y="2651"/>
                  </a:lnTo>
                  <a:lnTo>
                    <a:pt x="5677" y="2666"/>
                  </a:lnTo>
                  <a:lnTo>
                    <a:pt x="5591" y="2672"/>
                  </a:lnTo>
                  <a:lnTo>
                    <a:pt x="682" y="2672"/>
                  </a:lnTo>
                  <a:lnTo>
                    <a:pt x="597" y="2666"/>
                  </a:lnTo>
                  <a:lnTo>
                    <a:pt x="515" y="2651"/>
                  </a:lnTo>
                  <a:lnTo>
                    <a:pt x="437" y="2626"/>
                  </a:lnTo>
                  <a:lnTo>
                    <a:pt x="362" y="2592"/>
                  </a:lnTo>
                  <a:lnTo>
                    <a:pt x="294" y="2550"/>
                  </a:lnTo>
                  <a:lnTo>
                    <a:pt x="229" y="2501"/>
                  </a:lnTo>
                  <a:lnTo>
                    <a:pt x="174" y="2443"/>
                  </a:lnTo>
                  <a:lnTo>
                    <a:pt x="122" y="2380"/>
                  </a:lnTo>
                  <a:lnTo>
                    <a:pt x="80" y="2310"/>
                  </a:lnTo>
                  <a:lnTo>
                    <a:pt x="46" y="2237"/>
                  </a:lnTo>
                  <a:lnTo>
                    <a:pt x="21" y="2159"/>
                  </a:lnTo>
                  <a:lnTo>
                    <a:pt x="6" y="2075"/>
                  </a:lnTo>
                  <a:lnTo>
                    <a:pt x="0" y="1991"/>
                  </a:lnTo>
                  <a:lnTo>
                    <a:pt x="0" y="681"/>
                  </a:lnTo>
                  <a:lnTo>
                    <a:pt x="6" y="595"/>
                  </a:lnTo>
                  <a:lnTo>
                    <a:pt x="21" y="513"/>
                  </a:lnTo>
                  <a:lnTo>
                    <a:pt x="48" y="435"/>
                  </a:lnTo>
                  <a:lnTo>
                    <a:pt x="80" y="361"/>
                  </a:lnTo>
                  <a:lnTo>
                    <a:pt x="124" y="292"/>
                  </a:lnTo>
                  <a:lnTo>
                    <a:pt x="174" y="229"/>
                  </a:lnTo>
                  <a:lnTo>
                    <a:pt x="231" y="172"/>
                  </a:lnTo>
                  <a:lnTo>
                    <a:pt x="294" y="122"/>
                  </a:lnTo>
                  <a:lnTo>
                    <a:pt x="362" y="80"/>
                  </a:lnTo>
                  <a:lnTo>
                    <a:pt x="437" y="46"/>
                  </a:lnTo>
                  <a:lnTo>
                    <a:pt x="515" y="21"/>
                  </a:lnTo>
                  <a:lnTo>
                    <a:pt x="597" y="6"/>
                  </a:lnTo>
                  <a:lnTo>
                    <a:pt x="6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18"/>
            <p:cNvSpPr>
              <a:spLocks/>
            </p:cNvSpPr>
            <p:nvPr/>
          </p:nvSpPr>
          <p:spPr bwMode="auto">
            <a:xfrm>
              <a:off x="-1624013" y="2701925"/>
              <a:ext cx="2033588" cy="533400"/>
            </a:xfrm>
            <a:custGeom>
              <a:avLst/>
              <a:gdLst>
                <a:gd name="T0" fmla="*/ 1281 w 2561"/>
                <a:gd name="T1" fmla="*/ 0 h 672"/>
                <a:gd name="T2" fmla="*/ 1426 w 2561"/>
                <a:gd name="T3" fmla="*/ 6 h 672"/>
                <a:gd name="T4" fmla="*/ 1568 w 2561"/>
                <a:gd name="T5" fmla="*/ 20 h 672"/>
                <a:gd name="T6" fmla="*/ 1711 w 2561"/>
                <a:gd name="T7" fmla="*/ 44 h 672"/>
                <a:gd name="T8" fmla="*/ 1851 w 2561"/>
                <a:gd name="T9" fmla="*/ 79 h 672"/>
                <a:gd name="T10" fmla="*/ 1986 w 2561"/>
                <a:gd name="T11" fmla="*/ 121 h 672"/>
                <a:gd name="T12" fmla="*/ 2119 w 2561"/>
                <a:gd name="T13" fmla="*/ 174 h 672"/>
                <a:gd name="T14" fmla="*/ 2249 w 2561"/>
                <a:gd name="T15" fmla="*/ 235 h 672"/>
                <a:gd name="T16" fmla="*/ 2375 w 2561"/>
                <a:gd name="T17" fmla="*/ 306 h 672"/>
                <a:gd name="T18" fmla="*/ 2495 w 2561"/>
                <a:gd name="T19" fmla="*/ 386 h 672"/>
                <a:gd name="T20" fmla="*/ 2521 w 2561"/>
                <a:gd name="T21" fmla="*/ 410 h 672"/>
                <a:gd name="T22" fmla="*/ 2542 w 2561"/>
                <a:gd name="T23" fmla="*/ 439 h 672"/>
                <a:gd name="T24" fmla="*/ 2556 w 2561"/>
                <a:gd name="T25" fmla="*/ 472 h 672"/>
                <a:gd name="T26" fmla="*/ 2561 w 2561"/>
                <a:gd name="T27" fmla="*/ 506 h 672"/>
                <a:gd name="T28" fmla="*/ 2559 w 2561"/>
                <a:gd name="T29" fmla="*/ 540 h 672"/>
                <a:gd name="T30" fmla="*/ 2550 w 2561"/>
                <a:gd name="T31" fmla="*/ 573 h 672"/>
                <a:gd name="T32" fmla="*/ 2533 w 2561"/>
                <a:gd name="T33" fmla="*/ 605 h 672"/>
                <a:gd name="T34" fmla="*/ 2506 w 2561"/>
                <a:gd name="T35" fmla="*/ 634 h 672"/>
                <a:gd name="T36" fmla="*/ 2475 w 2561"/>
                <a:gd name="T37" fmla="*/ 655 h 672"/>
                <a:gd name="T38" fmla="*/ 2439 w 2561"/>
                <a:gd name="T39" fmla="*/ 668 h 672"/>
                <a:gd name="T40" fmla="*/ 2403 w 2561"/>
                <a:gd name="T41" fmla="*/ 672 h 672"/>
                <a:gd name="T42" fmla="*/ 2373 w 2561"/>
                <a:gd name="T43" fmla="*/ 668 h 672"/>
                <a:gd name="T44" fmla="*/ 2342 w 2561"/>
                <a:gd name="T45" fmla="*/ 658 h 672"/>
                <a:gd name="T46" fmla="*/ 2315 w 2561"/>
                <a:gd name="T47" fmla="*/ 643 h 672"/>
                <a:gd name="T48" fmla="*/ 2199 w 2561"/>
                <a:gd name="T49" fmla="*/ 567 h 672"/>
                <a:gd name="T50" fmla="*/ 2079 w 2561"/>
                <a:gd name="T51" fmla="*/ 500 h 672"/>
                <a:gd name="T52" fmla="*/ 1953 w 2561"/>
                <a:gd name="T53" fmla="*/ 445 h 672"/>
                <a:gd name="T54" fmla="*/ 1826 w 2561"/>
                <a:gd name="T55" fmla="*/ 399 h 672"/>
                <a:gd name="T56" fmla="*/ 1692 w 2561"/>
                <a:gd name="T57" fmla="*/ 361 h 672"/>
                <a:gd name="T58" fmla="*/ 1559 w 2561"/>
                <a:gd name="T59" fmla="*/ 336 h 672"/>
                <a:gd name="T60" fmla="*/ 1420 w 2561"/>
                <a:gd name="T61" fmla="*/ 319 h 672"/>
                <a:gd name="T62" fmla="*/ 1281 w 2561"/>
                <a:gd name="T63" fmla="*/ 315 h 672"/>
                <a:gd name="T64" fmla="*/ 1142 w 2561"/>
                <a:gd name="T65" fmla="*/ 319 h 672"/>
                <a:gd name="T66" fmla="*/ 1004 w 2561"/>
                <a:gd name="T67" fmla="*/ 336 h 672"/>
                <a:gd name="T68" fmla="*/ 869 w 2561"/>
                <a:gd name="T69" fmla="*/ 361 h 672"/>
                <a:gd name="T70" fmla="*/ 738 w 2561"/>
                <a:gd name="T71" fmla="*/ 397 h 672"/>
                <a:gd name="T72" fmla="*/ 608 w 2561"/>
                <a:gd name="T73" fmla="*/ 445 h 672"/>
                <a:gd name="T74" fmla="*/ 484 w 2561"/>
                <a:gd name="T75" fmla="*/ 500 h 672"/>
                <a:gd name="T76" fmla="*/ 362 w 2561"/>
                <a:gd name="T77" fmla="*/ 567 h 672"/>
                <a:gd name="T78" fmla="*/ 246 w 2561"/>
                <a:gd name="T79" fmla="*/ 643 h 672"/>
                <a:gd name="T80" fmla="*/ 216 w 2561"/>
                <a:gd name="T81" fmla="*/ 660 h 672"/>
                <a:gd name="T82" fmla="*/ 181 w 2561"/>
                <a:gd name="T83" fmla="*/ 670 h 672"/>
                <a:gd name="T84" fmla="*/ 147 w 2561"/>
                <a:gd name="T85" fmla="*/ 672 h 672"/>
                <a:gd name="T86" fmla="*/ 113 w 2561"/>
                <a:gd name="T87" fmla="*/ 666 h 672"/>
                <a:gd name="T88" fmla="*/ 80 w 2561"/>
                <a:gd name="T89" fmla="*/ 653 h 672"/>
                <a:gd name="T90" fmla="*/ 52 w 2561"/>
                <a:gd name="T91" fmla="*/ 632 h 672"/>
                <a:gd name="T92" fmla="*/ 29 w 2561"/>
                <a:gd name="T93" fmla="*/ 605 h 672"/>
                <a:gd name="T94" fmla="*/ 12 w 2561"/>
                <a:gd name="T95" fmla="*/ 573 h 672"/>
                <a:gd name="T96" fmla="*/ 2 w 2561"/>
                <a:gd name="T97" fmla="*/ 540 h 672"/>
                <a:gd name="T98" fmla="*/ 0 w 2561"/>
                <a:gd name="T99" fmla="*/ 506 h 672"/>
                <a:gd name="T100" fmla="*/ 6 w 2561"/>
                <a:gd name="T101" fmla="*/ 472 h 672"/>
                <a:gd name="T102" fmla="*/ 17 w 2561"/>
                <a:gd name="T103" fmla="*/ 439 h 672"/>
                <a:gd name="T104" fmla="*/ 38 w 2561"/>
                <a:gd name="T105" fmla="*/ 410 h 672"/>
                <a:gd name="T106" fmla="*/ 65 w 2561"/>
                <a:gd name="T107" fmla="*/ 386 h 672"/>
                <a:gd name="T108" fmla="*/ 185 w 2561"/>
                <a:gd name="T109" fmla="*/ 306 h 672"/>
                <a:gd name="T110" fmla="*/ 311 w 2561"/>
                <a:gd name="T111" fmla="*/ 235 h 672"/>
                <a:gd name="T112" fmla="*/ 440 w 2561"/>
                <a:gd name="T113" fmla="*/ 174 h 672"/>
                <a:gd name="T114" fmla="*/ 574 w 2561"/>
                <a:gd name="T115" fmla="*/ 121 h 672"/>
                <a:gd name="T116" fmla="*/ 709 w 2561"/>
                <a:gd name="T117" fmla="*/ 79 h 672"/>
                <a:gd name="T118" fmla="*/ 848 w 2561"/>
                <a:gd name="T119" fmla="*/ 44 h 672"/>
                <a:gd name="T120" fmla="*/ 991 w 2561"/>
                <a:gd name="T121" fmla="*/ 20 h 672"/>
                <a:gd name="T122" fmla="*/ 1134 w 2561"/>
                <a:gd name="T123" fmla="*/ 6 h 672"/>
                <a:gd name="T124" fmla="*/ 1281 w 2561"/>
                <a:gd name="T12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1" h="672">
                  <a:moveTo>
                    <a:pt x="1281" y="0"/>
                  </a:moveTo>
                  <a:lnTo>
                    <a:pt x="1426" y="6"/>
                  </a:lnTo>
                  <a:lnTo>
                    <a:pt x="1568" y="20"/>
                  </a:lnTo>
                  <a:lnTo>
                    <a:pt x="1711" y="44"/>
                  </a:lnTo>
                  <a:lnTo>
                    <a:pt x="1851" y="79"/>
                  </a:lnTo>
                  <a:lnTo>
                    <a:pt x="1986" y="121"/>
                  </a:lnTo>
                  <a:lnTo>
                    <a:pt x="2119" y="174"/>
                  </a:lnTo>
                  <a:lnTo>
                    <a:pt x="2249" y="235"/>
                  </a:lnTo>
                  <a:lnTo>
                    <a:pt x="2375" y="306"/>
                  </a:lnTo>
                  <a:lnTo>
                    <a:pt x="2495" y="386"/>
                  </a:lnTo>
                  <a:lnTo>
                    <a:pt x="2521" y="410"/>
                  </a:lnTo>
                  <a:lnTo>
                    <a:pt x="2542" y="439"/>
                  </a:lnTo>
                  <a:lnTo>
                    <a:pt x="2556" y="472"/>
                  </a:lnTo>
                  <a:lnTo>
                    <a:pt x="2561" y="506"/>
                  </a:lnTo>
                  <a:lnTo>
                    <a:pt x="2559" y="540"/>
                  </a:lnTo>
                  <a:lnTo>
                    <a:pt x="2550" y="573"/>
                  </a:lnTo>
                  <a:lnTo>
                    <a:pt x="2533" y="605"/>
                  </a:lnTo>
                  <a:lnTo>
                    <a:pt x="2506" y="634"/>
                  </a:lnTo>
                  <a:lnTo>
                    <a:pt x="2475" y="655"/>
                  </a:lnTo>
                  <a:lnTo>
                    <a:pt x="2439" y="668"/>
                  </a:lnTo>
                  <a:lnTo>
                    <a:pt x="2403" y="672"/>
                  </a:lnTo>
                  <a:lnTo>
                    <a:pt x="2373" y="668"/>
                  </a:lnTo>
                  <a:lnTo>
                    <a:pt x="2342" y="658"/>
                  </a:lnTo>
                  <a:lnTo>
                    <a:pt x="2315" y="643"/>
                  </a:lnTo>
                  <a:lnTo>
                    <a:pt x="2199" y="567"/>
                  </a:lnTo>
                  <a:lnTo>
                    <a:pt x="2079" y="500"/>
                  </a:lnTo>
                  <a:lnTo>
                    <a:pt x="1953" y="445"/>
                  </a:lnTo>
                  <a:lnTo>
                    <a:pt x="1826" y="399"/>
                  </a:lnTo>
                  <a:lnTo>
                    <a:pt x="1692" y="361"/>
                  </a:lnTo>
                  <a:lnTo>
                    <a:pt x="1559" y="336"/>
                  </a:lnTo>
                  <a:lnTo>
                    <a:pt x="1420" y="319"/>
                  </a:lnTo>
                  <a:lnTo>
                    <a:pt x="1281" y="315"/>
                  </a:lnTo>
                  <a:lnTo>
                    <a:pt x="1142" y="319"/>
                  </a:lnTo>
                  <a:lnTo>
                    <a:pt x="1004" y="336"/>
                  </a:lnTo>
                  <a:lnTo>
                    <a:pt x="869" y="361"/>
                  </a:lnTo>
                  <a:lnTo>
                    <a:pt x="738" y="397"/>
                  </a:lnTo>
                  <a:lnTo>
                    <a:pt x="608" y="445"/>
                  </a:lnTo>
                  <a:lnTo>
                    <a:pt x="484" y="500"/>
                  </a:lnTo>
                  <a:lnTo>
                    <a:pt x="362" y="567"/>
                  </a:lnTo>
                  <a:lnTo>
                    <a:pt x="246" y="643"/>
                  </a:lnTo>
                  <a:lnTo>
                    <a:pt x="216" y="660"/>
                  </a:lnTo>
                  <a:lnTo>
                    <a:pt x="181" y="670"/>
                  </a:lnTo>
                  <a:lnTo>
                    <a:pt x="147" y="672"/>
                  </a:lnTo>
                  <a:lnTo>
                    <a:pt x="113" y="666"/>
                  </a:lnTo>
                  <a:lnTo>
                    <a:pt x="80" y="653"/>
                  </a:lnTo>
                  <a:lnTo>
                    <a:pt x="52" y="632"/>
                  </a:lnTo>
                  <a:lnTo>
                    <a:pt x="29" y="605"/>
                  </a:lnTo>
                  <a:lnTo>
                    <a:pt x="12" y="573"/>
                  </a:lnTo>
                  <a:lnTo>
                    <a:pt x="2" y="540"/>
                  </a:lnTo>
                  <a:lnTo>
                    <a:pt x="0" y="506"/>
                  </a:lnTo>
                  <a:lnTo>
                    <a:pt x="6" y="472"/>
                  </a:lnTo>
                  <a:lnTo>
                    <a:pt x="17" y="439"/>
                  </a:lnTo>
                  <a:lnTo>
                    <a:pt x="38" y="410"/>
                  </a:lnTo>
                  <a:lnTo>
                    <a:pt x="65" y="386"/>
                  </a:lnTo>
                  <a:lnTo>
                    <a:pt x="185" y="306"/>
                  </a:lnTo>
                  <a:lnTo>
                    <a:pt x="311" y="235"/>
                  </a:lnTo>
                  <a:lnTo>
                    <a:pt x="440" y="174"/>
                  </a:lnTo>
                  <a:lnTo>
                    <a:pt x="574" y="121"/>
                  </a:lnTo>
                  <a:lnTo>
                    <a:pt x="709" y="79"/>
                  </a:lnTo>
                  <a:lnTo>
                    <a:pt x="848" y="44"/>
                  </a:lnTo>
                  <a:lnTo>
                    <a:pt x="991" y="20"/>
                  </a:lnTo>
                  <a:lnTo>
                    <a:pt x="1134" y="6"/>
                  </a:lnTo>
                  <a:lnTo>
                    <a:pt x="1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4" name="Freeform 19"/>
            <p:cNvSpPr>
              <a:spLocks/>
            </p:cNvSpPr>
            <p:nvPr/>
          </p:nvSpPr>
          <p:spPr bwMode="auto">
            <a:xfrm>
              <a:off x="-1082675" y="3590925"/>
              <a:ext cx="949325" cy="361950"/>
            </a:xfrm>
            <a:custGeom>
              <a:avLst/>
              <a:gdLst>
                <a:gd name="T0" fmla="*/ 599 w 1195"/>
                <a:gd name="T1" fmla="*/ 0 h 456"/>
                <a:gd name="T2" fmla="*/ 694 w 1195"/>
                <a:gd name="T3" fmla="*/ 6 h 456"/>
                <a:gd name="T4" fmla="*/ 787 w 1195"/>
                <a:gd name="T5" fmla="*/ 19 h 456"/>
                <a:gd name="T6" fmla="*/ 877 w 1195"/>
                <a:gd name="T7" fmla="*/ 44 h 456"/>
                <a:gd name="T8" fmla="*/ 965 w 1195"/>
                <a:gd name="T9" fmla="*/ 76 h 456"/>
                <a:gd name="T10" fmla="*/ 1048 w 1195"/>
                <a:gd name="T11" fmla="*/ 118 h 456"/>
                <a:gd name="T12" fmla="*/ 1128 w 1195"/>
                <a:gd name="T13" fmla="*/ 170 h 456"/>
                <a:gd name="T14" fmla="*/ 1155 w 1195"/>
                <a:gd name="T15" fmla="*/ 193 h 456"/>
                <a:gd name="T16" fmla="*/ 1176 w 1195"/>
                <a:gd name="T17" fmla="*/ 223 h 456"/>
                <a:gd name="T18" fmla="*/ 1189 w 1195"/>
                <a:gd name="T19" fmla="*/ 254 h 456"/>
                <a:gd name="T20" fmla="*/ 1195 w 1195"/>
                <a:gd name="T21" fmla="*/ 288 h 456"/>
                <a:gd name="T22" fmla="*/ 1193 w 1195"/>
                <a:gd name="T23" fmla="*/ 322 h 456"/>
                <a:gd name="T24" fmla="*/ 1184 w 1195"/>
                <a:gd name="T25" fmla="*/ 357 h 456"/>
                <a:gd name="T26" fmla="*/ 1167 w 1195"/>
                <a:gd name="T27" fmla="*/ 389 h 456"/>
                <a:gd name="T28" fmla="*/ 1140 w 1195"/>
                <a:gd name="T29" fmla="*/ 418 h 456"/>
                <a:gd name="T30" fmla="*/ 1109 w 1195"/>
                <a:gd name="T31" fmla="*/ 439 h 456"/>
                <a:gd name="T32" fmla="*/ 1075 w 1195"/>
                <a:gd name="T33" fmla="*/ 450 h 456"/>
                <a:gd name="T34" fmla="*/ 1039 w 1195"/>
                <a:gd name="T35" fmla="*/ 456 h 456"/>
                <a:gd name="T36" fmla="*/ 1007 w 1195"/>
                <a:gd name="T37" fmla="*/ 452 h 456"/>
                <a:gd name="T38" fmla="*/ 976 w 1195"/>
                <a:gd name="T39" fmla="*/ 442 h 456"/>
                <a:gd name="T40" fmla="*/ 947 w 1195"/>
                <a:gd name="T41" fmla="*/ 425 h 456"/>
                <a:gd name="T42" fmla="*/ 885 w 1195"/>
                <a:gd name="T43" fmla="*/ 385 h 456"/>
                <a:gd name="T44" fmla="*/ 818 w 1195"/>
                <a:gd name="T45" fmla="*/ 355 h 456"/>
                <a:gd name="T46" fmla="*/ 747 w 1195"/>
                <a:gd name="T47" fmla="*/ 332 h 456"/>
                <a:gd name="T48" fmla="*/ 673 w 1195"/>
                <a:gd name="T49" fmla="*/ 318 h 456"/>
                <a:gd name="T50" fmla="*/ 599 w 1195"/>
                <a:gd name="T51" fmla="*/ 315 h 456"/>
                <a:gd name="T52" fmla="*/ 523 w 1195"/>
                <a:gd name="T53" fmla="*/ 318 h 456"/>
                <a:gd name="T54" fmla="*/ 450 w 1195"/>
                <a:gd name="T55" fmla="*/ 332 h 456"/>
                <a:gd name="T56" fmla="*/ 380 w 1195"/>
                <a:gd name="T57" fmla="*/ 355 h 456"/>
                <a:gd name="T58" fmla="*/ 313 w 1195"/>
                <a:gd name="T59" fmla="*/ 385 h 456"/>
                <a:gd name="T60" fmla="*/ 248 w 1195"/>
                <a:gd name="T61" fmla="*/ 425 h 456"/>
                <a:gd name="T62" fmla="*/ 218 w 1195"/>
                <a:gd name="T63" fmla="*/ 442 h 456"/>
                <a:gd name="T64" fmla="*/ 183 w 1195"/>
                <a:gd name="T65" fmla="*/ 452 h 456"/>
                <a:gd name="T66" fmla="*/ 149 w 1195"/>
                <a:gd name="T67" fmla="*/ 454 h 456"/>
                <a:gd name="T68" fmla="*/ 115 w 1195"/>
                <a:gd name="T69" fmla="*/ 448 h 456"/>
                <a:gd name="T70" fmla="*/ 82 w 1195"/>
                <a:gd name="T71" fmla="*/ 435 h 456"/>
                <a:gd name="T72" fmla="*/ 54 w 1195"/>
                <a:gd name="T73" fmla="*/ 416 h 456"/>
                <a:gd name="T74" fmla="*/ 29 w 1195"/>
                <a:gd name="T75" fmla="*/ 389 h 456"/>
                <a:gd name="T76" fmla="*/ 12 w 1195"/>
                <a:gd name="T77" fmla="*/ 357 h 456"/>
                <a:gd name="T78" fmla="*/ 2 w 1195"/>
                <a:gd name="T79" fmla="*/ 322 h 456"/>
                <a:gd name="T80" fmla="*/ 0 w 1195"/>
                <a:gd name="T81" fmla="*/ 288 h 456"/>
                <a:gd name="T82" fmla="*/ 6 w 1195"/>
                <a:gd name="T83" fmla="*/ 254 h 456"/>
                <a:gd name="T84" fmla="*/ 20 w 1195"/>
                <a:gd name="T85" fmla="*/ 223 h 456"/>
                <a:gd name="T86" fmla="*/ 40 w 1195"/>
                <a:gd name="T87" fmla="*/ 193 h 456"/>
                <a:gd name="T88" fmla="*/ 67 w 1195"/>
                <a:gd name="T89" fmla="*/ 170 h 456"/>
                <a:gd name="T90" fmla="*/ 147 w 1195"/>
                <a:gd name="T91" fmla="*/ 118 h 456"/>
                <a:gd name="T92" fmla="*/ 231 w 1195"/>
                <a:gd name="T93" fmla="*/ 76 h 456"/>
                <a:gd name="T94" fmla="*/ 319 w 1195"/>
                <a:gd name="T95" fmla="*/ 44 h 456"/>
                <a:gd name="T96" fmla="*/ 410 w 1195"/>
                <a:gd name="T97" fmla="*/ 19 h 456"/>
                <a:gd name="T98" fmla="*/ 503 w 1195"/>
                <a:gd name="T99" fmla="*/ 6 h 456"/>
                <a:gd name="T100" fmla="*/ 599 w 1195"/>
                <a:gd name="T10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5" h="456">
                  <a:moveTo>
                    <a:pt x="599" y="0"/>
                  </a:moveTo>
                  <a:lnTo>
                    <a:pt x="694" y="6"/>
                  </a:lnTo>
                  <a:lnTo>
                    <a:pt x="787" y="19"/>
                  </a:lnTo>
                  <a:lnTo>
                    <a:pt x="877" y="44"/>
                  </a:lnTo>
                  <a:lnTo>
                    <a:pt x="965" y="76"/>
                  </a:lnTo>
                  <a:lnTo>
                    <a:pt x="1048" y="118"/>
                  </a:lnTo>
                  <a:lnTo>
                    <a:pt x="1128" y="170"/>
                  </a:lnTo>
                  <a:lnTo>
                    <a:pt x="1155" y="193"/>
                  </a:lnTo>
                  <a:lnTo>
                    <a:pt x="1176" y="223"/>
                  </a:lnTo>
                  <a:lnTo>
                    <a:pt x="1189" y="254"/>
                  </a:lnTo>
                  <a:lnTo>
                    <a:pt x="1195" y="288"/>
                  </a:lnTo>
                  <a:lnTo>
                    <a:pt x="1193" y="322"/>
                  </a:lnTo>
                  <a:lnTo>
                    <a:pt x="1184" y="357"/>
                  </a:lnTo>
                  <a:lnTo>
                    <a:pt x="1167" y="389"/>
                  </a:lnTo>
                  <a:lnTo>
                    <a:pt x="1140" y="418"/>
                  </a:lnTo>
                  <a:lnTo>
                    <a:pt x="1109" y="439"/>
                  </a:lnTo>
                  <a:lnTo>
                    <a:pt x="1075" y="450"/>
                  </a:lnTo>
                  <a:lnTo>
                    <a:pt x="1039" y="456"/>
                  </a:lnTo>
                  <a:lnTo>
                    <a:pt x="1007" y="452"/>
                  </a:lnTo>
                  <a:lnTo>
                    <a:pt x="976" y="442"/>
                  </a:lnTo>
                  <a:lnTo>
                    <a:pt x="947" y="425"/>
                  </a:lnTo>
                  <a:lnTo>
                    <a:pt x="885" y="385"/>
                  </a:lnTo>
                  <a:lnTo>
                    <a:pt x="818" y="355"/>
                  </a:lnTo>
                  <a:lnTo>
                    <a:pt x="747" y="332"/>
                  </a:lnTo>
                  <a:lnTo>
                    <a:pt x="673" y="318"/>
                  </a:lnTo>
                  <a:lnTo>
                    <a:pt x="599" y="315"/>
                  </a:lnTo>
                  <a:lnTo>
                    <a:pt x="523" y="318"/>
                  </a:lnTo>
                  <a:lnTo>
                    <a:pt x="450" y="332"/>
                  </a:lnTo>
                  <a:lnTo>
                    <a:pt x="380" y="355"/>
                  </a:lnTo>
                  <a:lnTo>
                    <a:pt x="313" y="385"/>
                  </a:lnTo>
                  <a:lnTo>
                    <a:pt x="248" y="425"/>
                  </a:lnTo>
                  <a:lnTo>
                    <a:pt x="218" y="442"/>
                  </a:lnTo>
                  <a:lnTo>
                    <a:pt x="183" y="452"/>
                  </a:lnTo>
                  <a:lnTo>
                    <a:pt x="149" y="454"/>
                  </a:lnTo>
                  <a:lnTo>
                    <a:pt x="115" y="448"/>
                  </a:lnTo>
                  <a:lnTo>
                    <a:pt x="82" y="435"/>
                  </a:lnTo>
                  <a:lnTo>
                    <a:pt x="54" y="416"/>
                  </a:lnTo>
                  <a:lnTo>
                    <a:pt x="29" y="389"/>
                  </a:lnTo>
                  <a:lnTo>
                    <a:pt x="12" y="357"/>
                  </a:lnTo>
                  <a:lnTo>
                    <a:pt x="2" y="322"/>
                  </a:lnTo>
                  <a:lnTo>
                    <a:pt x="0" y="288"/>
                  </a:lnTo>
                  <a:lnTo>
                    <a:pt x="6" y="254"/>
                  </a:lnTo>
                  <a:lnTo>
                    <a:pt x="20" y="223"/>
                  </a:lnTo>
                  <a:lnTo>
                    <a:pt x="40" y="193"/>
                  </a:lnTo>
                  <a:lnTo>
                    <a:pt x="67" y="170"/>
                  </a:lnTo>
                  <a:lnTo>
                    <a:pt x="147" y="118"/>
                  </a:lnTo>
                  <a:lnTo>
                    <a:pt x="231" y="76"/>
                  </a:lnTo>
                  <a:lnTo>
                    <a:pt x="319" y="44"/>
                  </a:lnTo>
                  <a:lnTo>
                    <a:pt x="410" y="19"/>
                  </a:lnTo>
                  <a:lnTo>
                    <a:pt x="503" y="6"/>
                  </a:lnTo>
                  <a:lnTo>
                    <a:pt x="5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20"/>
            <p:cNvSpPr>
              <a:spLocks/>
            </p:cNvSpPr>
            <p:nvPr/>
          </p:nvSpPr>
          <p:spPr bwMode="auto">
            <a:xfrm>
              <a:off x="-2255838" y="1809750"/>
              <a:ext cx="3295651" cy="731838"/>
            </a:xfrm>
            <a:custGeom>
              <a:avLst/>
              <a:gdLst>
                <a:gd name="T0" fmla="*/ 2273 w 4152"/>
                <a:gd name="T1" fmla="*/ 4 h 923"/>
                <a:gd name="T2" fmla="*/ 2662 w 4152"/>
                <a:gd name="T3" fmla="*/ 48 h 923"/>
                <a:gd name="T4" fmla="*/ 3041 w 4152"/>
                <a:gd name="T5" fmla="*/ 134 h 923"/>
                <a:gd name="T6" fmla="*/ 3407 w 4152"/>
                <a:gd name="T7" fmla="*/ 262 h 923"/>
                <a:gd name="T8" fmla="*/ 3755 w 4152"/>
                <a:gd name="T9" fmla="*/ 429 h 923"/>
                <a:gd name="T10" fmla="*/ 4087 w 4152"/>
                <a:gd name="T11" fmla="*/ 637 h 923"/>
                <a:gd name="T12" fmla="*/ 4135 w 4152"/>
                <a:gd name="T13" fmla="*/ 691 h 923"/>
                <a:gd name="T14" fmla="*/ 4152 w 4152"/>
                <a:gd name="T15" fmla="*/ 755 h 923"/>
                <a:gd name="T16" fmla="*/ 4142 w 4152"/>
                <a:gd name="T17" fmla="*/ 824 h 923"/>
                <a:gd name="T18" fmla="*/ 4098 w 4152"/>
                <a:gd name="T19" fmla="*/ 885 h 923"/>
                <a:gd name="T20" fmla="*/ 4032 w 4152"/>
                <a:gd name="T21" fmla="*/ 919 h 923"/>
                <a:gd name="T22" fmla="*/ 3965 w 4152"/>
                <a:gd name="T23" fmla="*/ 919 h 923"/>
                <a:gd name="T24" fmla="*/ 3906 w 4152"/>
                <a:gd name="T25" fmla="*/ 893 h 923"/>
                <a:gd name="T26" fmla="*/ 3605 w 4152"/>
                <a:gd name="T27" fmla="*/ 704 h 923"/>
                <a:gd name="T28" fmla="*/ 3287 w 4152"/>
                <a:gd name="T29" fmla="*/ 551 h 923"/>
                <a:gd name="T30" fmla="*/ 2953 w 4152"/>
                <a:gd name="T31" fmla="*/ 435 h 923"/>
                <a:gd name="T32" fmla="*/ 2610 w 4152"/>
                <a:gd name="T33" fmla="*/ 357 h 923"/>
                <a:gd name="T34" fmla="*/ 2256 w 4152"/>
                <a:gd name="T35" fmla="*/ 319 h 923"/>
                <a:gd name="T36" fmla="*/ 1896 w 4152"/>
                <a:gd name="T37" fmla="*/ 319 h 923"/>
                <a:gd name="T38" fmla="*/ 1543 w 4152"/>
                <a:gd name="T39" fmla="*/ 357 h 923"/>
                <a:gd name="T40" fmla="*/ 1198 w 4152"/>
                <a:gd name="T41" fmla="*/ 435 h 923"/>
                <a:gd name="T42" fmla="*/ 867 w 4152"/>
                <a:gd name="T43" fmla="*/ 551 h 923"/>
                <a:gd name="T44" fmla="*/ 549 w 4152"/>
                <a:gd name="T45" fmla="*/ 704 h 923"/>
                <a:gd name="T46" fmla="*/ 248 w 4152"/>
                <a:gd name="T47" fmla="*/ 893 h 923"/>
                <a:gd name="T48" fmla="*/ 181 w 4152"/>
                <a:gd name="T49" fmla="*/ 921 h 923"/>
                <a:gd name="T50" fmla="*/ 112 w 4152"/>
                <a:gd name="T51" fmla="*/ 916 h 923"/>
                <a:gd name="T52" fmla="*/ 51 w 4152"/>
                <a:gd name="T53" fmla="*/ 883 h 923"/>
                <a:gd name="T54" fmla="*/ 11 w 4152"/>
                <a:gd name="T55" fmla="*/ 824 h 923"/>
                <a:gd name="T56" fmla="*/ 0 w 4152"/>
                <a:gd name="T57" fmla="*/ 755 h 923"/>
                <a:gd name="T58" fmla="*/ 19 w 4152"/>
                <a:gd name="T59" fmla="*/ 691 h 923"/>
                <a:gd name="T60" fmla="*/ 65 w 4152"/>
                <a:gd name="T61" fmla="*/ 637 h 923"/>
                <a:gd name="T62" fmla="*/ 396 w 4152"/>
                <a:gd name="T63" fmla="*/ 429 h 923"/>
                <a:gd name="T64" fmla="*/ 745 w 4152"/>
                <a:gd name="T65" fmla="*/ 262 h 923"/>
                <a:gd name="T66" fmla="*/ 1111 w 4152"/>
                <a:gd name="T67" fmla="*/ 134 h 923"/>
                <a:gd name="T68" fmla="*/ 1490 w 4152"/>
                <a:gd name="T69" fmla="*/ 48 h 923"/>
                <a:gd name="T70" fmla="*/ 1879 w 4152"/>
                <a:gd name="T71" fmla="*/ 4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52" h="923">
                  <a:moveTo>
                    <a:pt x="2077" y="0"/>
                  </a:moveTo>
                  <a:lnTo>
                    <a:pt x="2273" y="4"/>
                  </a:lnTo>
                  <a:lnTo>
                    <a:pt x="2469" y="21"/>
                  </a:lnTo>
                  <a:lnTo>
                    <a:pt x="2662" y="48"/>
                  </a:lnTo>
                  <a:lnTo>
                    <a:pt x="2852" y="86"/>
                  </a:lnTo>
                  <a:lnTo>
                    <a:pt x="3041" y="134"/>
                  </a:lnTo>
                  <a:lnTo>
                    <a:pt x="3226" y="193"/>
                  </a:lnTo>
                  <a:lnTo>
                    <a:pt x="3407" y="262"/>
                  </a:lnTo>
                  <a:lnTo>
                    <a:pt x="3584" y="342"/>
                  </a:lnTo>
                  <a:lnTo>
                    <a:pt x="3755" y="429"/>
                  </a:lnTo>
                  <a:lnTo>
                    <a:pt x="3923" y="529"/>
                  </a:lnTo>
                  <a:lnTo>
                    <a:pt x="4087" y="637"/>
                  </a:lnTo>
                  <a:lnTo>
                    <a:pt x="4114" y="662"/>
                  </a:lnTo>
                  <a:lnTo>
                    <a:pt x="4135" y="691"/>
                  </a:lnTo>
                  <a:lnTo>
                    <a:pt x="4146" y="723"/>
                  </a:lnTo>
                  <a:lnTo>
                    <a:pt x="4152" y="755"/>
                  </a:lnTo>
                  <a:lnTo>
                    <a:pt x="4150" y="792"/>
                  </a:lnTo>
                  <a:lnTo>
                    <a:pt x="4142" y="824"/>
                  </a:lnTo>
                  <a:lnTo>
                    <a:pt x="4123" y="857"/>
                  </a:lnTo>
                  <a:lnTo>
                    <a:pt x="4098" y="885"/>
                  </a:lnTo>
                  <a:lnTo>
                    <a:pt x="4066" y="906"/>
                  </a:lnTo>
                  <a:lnTo>
                    <a:pt x="4032" y="919"/>
                  </a:lnTo>
                  <a:lnTo>
                    <a:pt x="3996" y="923"/>
                  </a:lnTo>
                  <a:lnTo>
                    <a:pt x="3965" y="919"/>
                  </a:lnTo>
                  <a:lnTo>
                    <a:pt x="3935" y="910"/>
                  </a:lnTo>
                  <a:lnTo>
                    <a:pt x="3906" y="893"/>
                  </a:lnTo>
                  <a:lnTo>
                    <a:pt x="3757" y="796"/>
                  </a:lnTo>
                  <a:lnTo>
                    <a:pt x="3605" y="704"/>
                  </a:lnTo>
                  <a:lnTo>
                    <a:pt x="3447" y="624"/>
                  </a:lnTo>
                  <a:lnTo>
                    <a:pt x="3287" y="551"/>
                  </a:lnTo>
                  <a:lnTo>
                    <a:pt x="3121" y="488"/>
                  </a:lnTo>
                  <a:lnTo>
                    <a:pt x="2953" y="435"/>
                  </a:lnTo>
                  <a:lnTo>
                    <a:pt x="2784" y="391"/>
                  </a:lnTo>
                  <a:lnTo>
                    <a:pt x="2610" y="357"/>
                  </a:lnTo>
                  <a:lnTo>
                    <a:pt x="2433" y="334"/>
                  </a:lnTo>
                  <a:lnTo>
                    <a:pt x="2256" y="319"/>
                  </a:lnTo>
                  <a:lnTo>
                    <a:pt x="2077" y="313"/>
                  </a:lnTo>
                  <a:lnTo>
                    <a:pt x="1896" y="319"/>
                  </a:lnTo>
                  <a:lnTo>
                    <a:pt x="1719" y="334"/>
                  </a:lnTo>
                  <a:lnTo>
                    <a:pt x="1543" y="357"/>
                  </a:lnTo>
                  <a:lnTo>
                    <a:pt x="1370" y="391"/>
                  </a:lnTo>
                  <a:lnTo>
                    <a:pt x="1198" y="435"/>
                  </a:lnTo>
                  <a:lnTo>
                    <a:pt x="1031" y="488"/>
                  </a:lnTo>
                  <a:lnTo>
                    <a:pt x="867" y="551"/>
                  </a:lnTo>
                  <a:lnTo>
                    <a:pt x="705" y="624"/>
                  </a:lnTo>
                  <a:lnTo>
                    <a:pt x="549" y="704"/>
                  </a:lnTo>
                  <a:lnTo>
                    <a:pt x="394" y="796"/>
                  </a:lnTo>
                  <a:lnTo>
                    <a:pt x="248" y="893"/>
                  </a:lnTo>
                  <a:lnTo>
                    <a:pt x="215" y="912"/>
                  </a:lnTo>
                  <a:lnTo>
                    <a:pt x="181" y="921"/>
                  </a:lnTo>
                  <a:lnTo>
                    <a:pt x="147" y="921"/>
                  </a:lnTo>
                  <a:lnTo>
                    <a:pt x="112" y="916"/>
                  </a:lnTo>
                  <a:lnTo>
                    <a:pt x="82" y="904"/>
                  </a:lnTo>
                  <a:lnTo>
                    <a:pt x="51" y="883"/>
                  </a:lnTo>
                  <a:lnTo>
                    <a:pt x="28" y="857"/>
                  </a:lnTo>
                  <a:lnTo>
                    <a:pt x="11" y="824"/>
                  </a:lnTo>
                  <a:lnTo>
                    <a:pt x="2" y="792"/>
                  </a:lnTo>
                  <a:lnTo>
                    <a:pt x="0" y="755"/>
                  </a:lnTo>
                  <a:lnTo>
                    <a:pt x="6" y="723"/>
                  </a:lnTo>
                  <a:lnTo>
                    <a:pt x="19" y="691"/>
                  </a:lnTo>
                  <a:lnTo>
                    <a:pt x="38" y="662"/>
                  </a:lnTo>
                  <a:lnTo>
                    <a:pt x="65" y="637"/>
                  </a:lnTo>
                  <a:lnTo>
                    <a:pt x="228" y="529"/>
                  </a:lnTo>
                  <a:lnTo>
                    <a:pt x="396" y="429"/>
                  </a:lnTo>
                  <a:lnTo>
                    <a:pt x="568" y="340"/>
                  </a:lnTo>
                  <a:lnTo>
                    <a:pt x="745" y="262"/>
                  </a:lnTo>
                  <a:lnTo>
                    <a:pt x="926" y="193"/>
                  </a:lnTo>
                  <a:lnTo>
                    <a:pt x="1111" y="134"/>
                  </a:lnTo>
                  <a:lnTo>
                    <a:pt x="1299" y="86"/>
                  </a:lnTo>
                  <a:lnTo>
                    <a:pt x="1490" y="48"/>
                  </a:lnTo>
                  <a:lnTo>
                    <a:pt x="1682" y="21"/>
                  </a:lnTo>
                  <a:lnTo>
                    <a:pt x="1879" y="4"/>
                  </a:lnTo>
                  <a:lnTo>
                    <a:pt x="20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21"/>
            <p:cNvSpPr>
              <a:spLocks/>
            </p:cNvSpPr>
            <p:nvPr/>
          </p:nvSpPr>
          <p:spPr bwMode="auto">
            <a:xfrm>
              <a:off x="-782638" y="5383213"/>
              <a:ext cx="1674813" cy="249238"/>
            </a:xfrm>
            <a:custGeom>
              <a:avLst/>
              <a:gdLst>
                <a:gd name="T0" fmla="*/ 158 w 2111"/>
                <a:gd name="T1" fmla="*/ 0 h 315"/>
                <a:gd name="T2" fmla="*/ 1953 w 2111"/>
                <a:gd name="T3" fmla="*/ 0 h 315"/>
                <a:gd name="T4" fmla="*/ 1995 w 2111"/>
                <a:gd name="T5" fmla="*/ 6 h 315"/>
                <a:gd name="T6" fmla="*/ 2031 w 2111"/>
                <a:gd name="T7" fmla="*/ 21 h 315"/>
                <a:gd name="T8" fmla="*/ 2063 w 2111"/>
                <a:gd name="T9" fmla="*/ 46 h 315"/>
                <a:gd name="T10" fmla="*/ 2088 w 2111"/>
                <a:gd name="T11" fmla="*/ 76 h 315"/>
                <a:gd name="T12" fmla="*/ 2105 w 2111"/>
                <a:gd name="T13" fmla="*/ 114 h 315"/>
                <a:gd name="T14" fmla="*/ 2111 w 2111"/>
                <a:gd name="T15" fmla="*/ 156 h 315"/>
                <a:gd name="T16" fmla="*/ 2105 w 2111"/>
                <a:gd name="T17" fmla="*/ 198 h 315"/>
                <a:gd name="T18" fmla="*/ 2090 w 2111"/>
                <a:gd name="T19" fmla="*/ 236 h 315"/>
                <a:gd name="T20" fmla="*/ 2065 w 2111"/>
                <a:gd name="T21" fmla="*/ 269 h 315"/>
                <a:gd name="T22" fmla="*/ 2033 w 2111"/>
                <a:gd name="T23" fmla="*/ 294 h 315"/>
                <a:gd name="T24" fmla="*/ 1995 w 2111"/>
                <a:gd name="T25" fmla="*/ 309 h 315"/>
                <a:gd name="T26" fmla="*/ 1953 w 2111"/>
                <a:gd name="T27" fmla="*/ 315 h 315"/>
                <a:gd name="T28" fmla="*/ 158 w 2111"/>
                <a:gd name="T29" fmla="*/ 315 h 315"/>
                <a:gd name="T30" fmla="*/ 116 w 2111"/>
                <a:gd name="T31" fmla="*/ 309 h 315"/>
                <a:gd name="T32" fmla="*/ 78 w 2111"/>
                <a:gd name="T33" fmla="*/ 294 h 315"/>
                <a:gd name="T34" fmla="*/ 45 w 2111"/>
                <a:gd name="T35" fmla="*/ 269 h 315"/>
                <a:gd name="T36" fmla="*/ 21 w 2111"/>
                <a:gd name="T37" fmla="*/ 236 h 315"/>
                <a:gd name="T38" fmla="*/ 5 w 2111"/>
                <a:gd name="T39" fmla="*/ 198 h 315"/>
                <a:gd name="T40" fmla="*/ 0 w 2111"/>
                <a:gd name="T41" fmla="*/ 156 h 315"/>
                <a:gd name="T42" fmla="*/ 5 w 2111"/>
                <a:gd name="T43" fmla="*/ 114 h 315"/>
                <a:gd name="T44" fmla="*/ 21 w 2111"/>
                <a:gd name="T45" fmla="*/ 78 h 315"/>
                <a:gd name="T46" fmla="*/ 45 w 2111"/>
                <a:gd name="T47" fmla="*/ 46 h 315"/>
                <a:gd name="T48" fmla="*/ 78 w 2111"/>
                <a:gd name="T49" fmla="*/ 21 h 315"/>
                <a:gd name="T50" fmla="*/ 116 w 2111"/>
                <a:gd name="T51" fmla="*/ 6 h 315"/>
                <a:gd name="T52" fmla="*/ 158 w 2111"/>
                <a:gd name="T5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1" h="315">
                  <a:moveTo>
                    <a:pt x="158" y="0"/>
                  </a:moveTo>
                  <a:lnTo>
                    <a:pt x="1953" y="0"/>
                  </a:lnTo>
                  <a:lnTo>
                    <a:pt x="1995" y="6"/>
                  </a:lnTo>
                  <a:lnTo>
                    <a:pt x="2031" y="21"/>
                  </a:lnTo>
                  <a:lnTo>
                    <a:pt x="2063" y="46"/>
                  </a:lnTo>
                  <a:lnTo>
                    <a:pt x="2088" y="76"/>
                  </a:lnTo>
                  <a:lnTo>
                    <a:pt x="2105" y="114"/>
                  </a:lnTo>
                  <a:lnTo>
                    <a:pt x="2111" y="156"/>
                  </a:lnTo>
                  <a:lnTo>
                    <a:pt x="2105" y="198"/>
                  </a:lnTo>
                  <a:lnTo>
                    <a:pt x="2090" y="236"/>
                  </a:lnTo>
                  <a:lnTo>
                    <a:pt x="2065" y="269"/>
                  </a:lnTo>
                  <a:lnTo>
                    <a:pt x="2033" y="294"/>
                  </a:lnTo>
                  <a:lnTo>
                    <a:pt x="1995" y="309"/>
                  </a:lnTo>
                  <a:lnTo>
                    <a:pt x="1953" y="315"/>
                  </a:lnTo>
                  <a:lnTo>
                    <a:pt x="158" y="315"/>
                  </a:lnTo>
                  <a:lnTo>
                    <a:pt x="116" y="309"/>
                  </a:lnTo>
                  <a:lnTo>
                    <a:pt x="78" y="294"/>
                  </a:lnTo>
                  <a:lnTo>
                    <a:pt x="45" y="269"/>
                  </a:lnTo>
                  <a:lnTo>
                    <a:pt x="21" y="236"/>
                  </a:lnTo>
                  <a:lnTo>
                    <a:pt x="5" y="198"/>
                  </a:lnTo>
                  <a:lnTo>
                    <a:pt x="0" y="156"/>
                  </a:lnTo>
                  <a:lnTo>
                    <a:pt x="5" y="114"/>
                  </a:lnTo>
                  <a:lnTo>
                    <a:pt x="21" y="78"/>
                  </a:lnTo>
                  <a:lnTo>
                    <a:pt x="45" y="46"/>
                  </a:lnTo>
                  <a:lnTo>
                    <a:pt x="78" y="21"/>
                  </a:lnTo>
                  <a:lnTo>
                    <a:pt x="116" y="6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22"/>
            <p:cNvSpPr>
              <a:spLocks/>
            </p:cNvSpPr>
            <p:nvPr/>
          </p:nvSpPr>
          <p:spPr bwMode="auto">
            <a:xfrm>
              <a:off x="-1971675" y="5357813"/>
              <a:ext cx="300038" cy="298450"/>
            </a:xfrm>
            <a:custGeom>
              <a:avLst/>
              <a:gdLst>
                <a:gd name="T0" fmla="*/ 189 w 377"/>
                <a:gd name="T1" fmla="*/ 0 h 375"/>
                <a:gd name="T2" fmla="*/ 231 w 377"/>
                <a:gd name="T3" fmla="*/ 5 h 375"/>
                <a:gd name="T4" fmla="*/ 271 w 377"/>
                <a:gd name="T5" fmla="*/ 19 h 375"/>
                <a:gd name="T6" fmla="*/ 307 w 377"/>
                <a:gd name="T7" fmla="*/ 41 h 375"/>
                <a:gd name="T8" fmla="*/ 335 w 377"/>
                <a:gd name="T9" fmla="*/ 70 h 375"/>
                <a:gd name="T10" fmla="*/ 358 w 377"/>
                <a:gd name="T11" fmla="*/ 104 h 375"/>
                <a:gd name="T12" fmla="*/ 372 w 377"/>
                <a:gd name="T13" fmla="*/ 144 h 375"/>
                <a:gd name="T14" fmla="*/ 377 w 377"/>
                <a:gd name="T15" fmla="*/ 188 h 375"/>
                <a:gd name="T16" fmla="*/ 372 w 377"/>
                <a:gd name="T17" fmla="*/ 230 h 375"/>
                <a:gd name="T18" fmla="*/ 358 w 377"/>
                <a:gd name="T19" fmla="*/ 270 h 375"/>
                <a:gd name="T20" fmla="*/ 335 w 377"/>
                <a:gd name="T21" fmla="*/ 307 h 375"/>
                <a:gd name="T22" fmla="*/ 307 w 377"/>
                <a:gd name="T23" fmla="*/ 335 h 375"/>
                <a:gd name="T24" fmla="*/ 271 w 377"/>
                <a:gd name="T25" fmla="*/ 356 h 375"/>
                <a:gd name="T26" fmla="*/ 231 w 377"/>
                <a:gd name="T27" fmla="*/ 371 h 375"/>
                <a:gd name="T28" fmla="*/ 189 w 377"/>
                <a:gd name="T29" fmla="*/ 375 h 375"/>
                <a:gd name="T30" fmla="*/ 145 w 377"/>
                <a:gd name="T31" fmla="*/ 371 h 375"/>
                <a:gd name="T32" fmla="*/ 105 w 377"/>
                <a:gd name="T33" fmla="*/ 356 h 375"/>
                <a:gd name="T34" fmla="*/ 71 w 377"/>
                <a:gd name="T35" fmla="*/ 335 h 375"/>
                <a:gd name="T36" fmla="*/ 42 w 377"/>
                <a:gd name="T37" fmla="*/ 307 h 375"/>
                <a:gd name="T38" fmla="*/ 19 w 377"/>
                <a:gd name="T39" fmla="*/ 270 h 375"/>
                <a:gd name="T40" fmla="*/ 6 w 377"/>
                <a:gd name="T41" fmla="*/ 230 h 375"/>
                <a:gd name="T42" fmla="*/ 0 w 377"/>
                <a:gd name="T43" fmla="*/ 188 h 375"/>
                <a:gd name="T44" fmla="*/ 6 w 377"/>
                <a:gd name="T45" fmla="*/ 144 h 375"/>
                <a:gd name="T46" fmla="*/ 19 w 377"/>
                <a:gd name="T47" fmla="*/ 104 h 375"/>
                <a:gd name="T48" fmla="*/ 42 w 377"/>
                <a:gd name="T49" fmla="*/ 70 h 375"/>
                <a:gd name="T50" fmla="*/ 71 w 377"/>
                <a:gd name="T51" fmla="*/ 41 h 375"/>
                <a:gd name="T52" fmla="*/ 105 w 377"/>
                <a:gd name="T53" fmla="*/ 19 h 375"/>
                <a:gd name="T54" fmla="*/ 145 w 377"/>
                <a:gd name="T55" fmla="*/ 5 h 375"/>
                <a:gd name="T56" fmla="*/ 189 w 377"/>
                <a:gd name="T57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7" h="375">
                  <a:moveTo>
                    <a:pt x="189" y="0"/>
                  </a:moveTo>
                  <a:lnTo>
                    <a:pt x="231" y="5"/>
                  </a:lnTo>
                  <a:lnTo>
                    <a:pt x="271" y="19"/>
                  </a:lnTo>
                  <a:lnTo>
                    <a:pt x="307" y="41"/>
                  </a:lnTo>
                  <a:lnTo>
                    <a:pt x="335" y="70"/>
                  </a:lnTo>
                  <a:lnTo>
                    <a:pt x="358" y="104"/>
                  </a:lnTo>
                  <a:lnTo>
                    <a:pt x="372" y="144"/>
                  </a:lnTo>
                  <a:lnTo>
                    <a:pt x="377" y="188"/>
                  </a:lnTo>
                  <a:lnTo>
                    <a:pt x="372" y="230"/>
                  </a:lnTo>
                  <a:lnTo>
                    <a:pt x="358" y="270"/>
                  </a:lnTo>
                  <a:lnTo>
                    <a:pt x="335" y="307"/>
                  </a:lnTo>
                  <a:lnTo>
                    <a:pt x="307" y="335"/>
                  </a:lnTo>
                  <a:lnTo>
                    <a:pt x="271" y="356"/>
                  </a:lnTo>
                  <a:lnTo>
                    <a:pt x="231" y="371"/>
                  </a:lnTo>
                  <a:lnTo>
                    <a:pt x="189" y="375"/>
                  </a:lnTo>
                  <a:lnTo>
                    <a:pt x="145" y="371"/>
                  </a:lnTo>
                  <a:lnTo>
                    <a:pt x="105" y="356"/>
                  </a:lnTo>
                  <a:lnTo>
                    <a:pt x="71" y="335"/>
                  </a:lnTo>
                  <a:lnTo>
                    <a:pt x="42" y="307"/>
                  </a:lnTo>
                  <a:lnTo>
                    <a:pt x="19" y="270"/>
                  </a:lnTo>
                  <a:lnTo>
                    <a:pt x="6" y="230"/>
                  </a:lnTo>
                  <a:lnTo>
                    <a:pt x="0" y="188"/>
                  </a:lnTo>
                  <a:lnTo>
                    <a:pt x="6" y="144"/>
                  </a:lnTo>
                  <a:lnTo>
                    <a:pt x="19" y="104"/>
                  </a:lnTo>
                  <a:lnTo>
                    <a:pt x="42" y="70"/>
                  </a:lnTo>
                  <a:lnTo>
                    <a:pt x="71" y="41"/>
                  </a:lnTo>
                  <a:lnTo>
                    <a:pt x="105" y="19"/>
                  </a:lnTo>
                  <a:lnTo>
                    <a:pt x="145" y="5"/>
                  </a:lnTo>
                  <a:lnTo>
                    <a:pt x="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8" name="Freeform 26"/>
          <p:cNvSpPr>
            <a:spLocks noEditPoints="1"/>
          </p:cNvSpPr>
          <p:nvPr/>
        </p:nvSpPr>
        <p:spPr bwMode="auto">
          <a:xfrm>
            <a:off x="1723303" y="3491508"/>
            <a:ext cx="350668" cy="377205"/>
          </a:xfrm>
          <a:custGeom>
            <a:avLst/>
            <a:gdLst>
              <a:gd name="T0" fmla="*/ 4646 w 5789"/>
              <a:gd name="T1" fmla="*/ 5303 h 6228"/>
              <a:gd name="T2" fmla="*/ 4585 w 5789"/>
              <a:gd name="T3" fmla="*/ 5650 h 6228"/>
              <a:gd name="T4" fmla="*/ 4853 w 5789"/>
              <a:gd name="T5" fmla="*/ 5875 h 6228"/>
              <a:gd name="T6" fmla="*/ 5185 w 5789"/>
              <a:gd name="T7" fmla="*/ 5756 h 6228"/>
              <a:gd name="T8" fmla="*/ 5245 w 5789"/>
              <a:gd name="T9" fmla="*/ 5405 h 6228"/>
              <a:gd name="T10" fmla="*/ 4978 w 5789"/>
              <a:gd name="T11" fmla="*/ 5182 h 6228"/>
              <a:gd name="T12" fmla="*/ 1931 w 5789"/>
              <a:gd name="T13" fmla="*/ 5259 h 6228"/>
              <a:gd name="T14" fmla="*/ 1811 w 5789"/>
              <a:gd name="T15" fmla="*/ 5591 h 6228"/>
              <a:gd name="T16" fmla="*/ 2035 w 5789"/>
              <a:gd name="T17" fmla="*/ 5858 h 6228"/>
              <a:gd name="T18" fmla="*/ 2384 w 5789"/>
              <a:gd name="T19" fmla="*/ 5798 h 6228"/>
              <a:gd name="T20" fmla="*/ 2503 w 5789"/>
              <a:gd name="T21" fmla="*/ 5464 h 6228"/>
              <a:gd name="T22" fmla="*/ 2280 w 5789"/>
              <a:gd name="T23" fmla="*/ 5199 h 6228"/>
              <a:gd name="T24" fmla="*/ 1311 w 5789"/>
              <a:gd name="T25" fmla="*/ 3520 h 6228"/>
              <a:gd name="T26" fmla="*/ 1584 w 5789"/>
              <a:gd name="T27" fmla="*/ 3749 h 6228"/>
              <a:gd name="T28" fmla="*/ 5313 w 5789"/>
              <a:gd name="T29" fmla="*/ 3669 h 6228"/>
              <a:gd name="T30" fmla="*/ 5442 w 5789"/>
              <a:gd name="T31" fmla="*/ 2098 h 6228"/>
              <a:gd name="T32" fmla="*/ 1191 w 5789"/>
              <a:gd name="T33" fmla="*/ 416 h 6228"/>
              <a:gd name="T34" fmla="*/ 1214 w 5789"/>
              <a:gd name="T35" fmla="*/ 429 h 6228"/>
              <a:gd name="T36" fmla="*/ 1237 w 5789"/>
              <a:gd name="T37" fmla="*/ 446 h 6228"/>
              <a:gd name="T38" fmla="*/ 1261 w 5789"/>
              <a:gd name="T39" fmla="*/ 478 h 6228"/>
              <a:gd name="T40" fmla="*/ 1271 w 5789"/>
              <a:gd name="T41" fmla="*/ 495 h 6228"/>
              <a:gd name="T42" fmla="*/ 1282 w 5789"/>
              <a:gd name="T43" fmla="*/ 522 h 6228"/>
              <a:gd name="T44" fmla="*/ 1286 w 5789"/>
              <a:gd name="T45" fmla="*/ 539 h 6228"/>
              <a:gd name="T46" fmla="*/ 1290 w 5789"/>
              <a:gd name="T47" fmla="*/ 560 h 6228"/>
              <a:gd name="T48" fmla="*/ 5645 w 5789"/>
              <a:gd name="T49" fmla="*/ 1780 h 6228"/>
              <a:gd name="T50" fmla="*/ 5662 w 5789"/>
              <a:gd name="T51" fmla="*/ 1784 h 6228"/>
              <a:gd name="T52" fmla="*/ 5687 w 5789"/>
              <a:gd name="T53" fmla="*/ 1791 h 6228"/>
              <a:gd name="T54" fmla="*/ 5715 w 5789"/>
              <a:gd name="T55" fmla="*/ 1808 h 6228"/>
              <a:gd name="T56" fmla="*/ 5736 w 5789"/>
              <a:gd name="T57" fmla="*/ 1825 h 6228"/>
              <a:gd name="T58" fmla="*/ 5746 w 5789"/>
              <a:gd name="T59" fmla="*/ 1837 h 6228"/>
              <a:gd name="T60" fmla="*/ 5757 w 5789"/>
              <a:gd name="T61" fmla="*/ 1850 h 6228"/>
              <a:gd name="T62" fmla="*/ 5770 w 5789"/>
              <a:gd name="T63" fmla="*/ 1875 h 6228"/>
              <a:gd name="T64" fmla="*/ 5782 w 5789"/>
              <a:gd name="T65" fmla="*/ 1897 h 6228"/>
              <a:gd name="T66" fmla="*/ 5786 w 5789"/>
              <a:gd name="T67" fmla="*/ 1918 h 6228"/>
              <a:gd name="T68" fmla="*/ 5789 w 5789"/>
              <a:gd name="T69" fmla="*/ 3395 h 6228"/>
              <a:gd name="T70" fmla="*/ 5609 w 5789"/>
              <a:gd name="T71" fmla="*/ 3863 h 6228"/>
              <a:gd name="T72" fmla="*/ 5171 w 5789"/>
              <a:gd name="T73" fmla="*/ 4094 h 6228"/>
              <a:gd name="T74" fmla="*/ 1354 w 5789"/>
              <a:gd name="T75" fmla="*/ 4037 h 6228"/>
              <a:gd name="T76" fmla="*/ 1373 w 5789"/>
              <a:gd name="T77" fmla="*/ 4704 h 6228"/>
              <a:gd name="T78" fmla="*/ 4913 w 5789"/>
              <a:gd name="T79" fmla="*/ 4833 h 6228"/>
              <a:gd name="T80" fmla="*/ 5378 w 5789"/>
              <a:gd name="T81" fmla="*/ 5009 h 6228"/>
              <a:gd name="T82" fmla="*/ 5607 w 5789"/>
              <a:gd name="T83" fmla="*/ 5443 h 6228"/>
              <a:gd name="T84" fmla="*/ 5486 w 5789"/>
              <a:gd name="T85" fmla="*/ 5928 h 6228"/>
              <a:gd name="T86" fmla="*/ 5086 w 5789"/>
              <a:gd name="T87" fmla="*/ 6205 h 6228"/>
              <a:gd name="T88" fmla="*/ 4587 w 5789"/>
              <a:gd name="T89" fmla="*/ 6144 h 6228"/>
              <a:gd name="T90" fmla="*/ 4263 w 5789"/>
              <a:gd name="T91" fmla="*/ 5782 h 6228"/>
              <a:gd name="T92" fmla="*/ 4252 w 5789"/>
              <a:gd name="T93" fmla="*/ 5309 h 6228"/>
              <a:gd name="T94" fmla="*/ 2839 w 5789"/>
              <a:gd name="T95" fmla="*/ 5381 h 6228"/>
              <a:gd name="T96" fmla="*/ 2773 w 5789"/>
              <a:gd name="T97" fmla="*/ 5856 h 6228"/>
              <a:gd name="T98" fmla="*/ 2409 w 5789"/>
              <a:gd name="T99" fmla="*/ 6180 h 6228"/>
              <a:gd name="T100" fmla="*/ 1904 w 5789"/>
              <a:gd name="T101" fmla="*/ 6180 h 6228"/>
              <a:gd name="T102" fmla="*/ 1540 w 5789"/>
              <a:gd name="T103" fmla="*/ 5858 h 6228"/>
              <a:gd name="T104" fmla="*/ 1476 w 5789"/>
              <a:gd name="T105" fmla="*/ 5377 h 6228"/>
              <a:gd name="T106" fmla="*/ 1316 w 5789"/>
              <a:gd name="T107" fmla="*/ 5093 h 6228"/>
              <a:gd name="T108" fmla="*/ 990 w 5789"/>
              <a:gd name="T109" fmla="*/ 4725 h 6228"/>
              <a:gd name="T110" fmla="*/ 71 w 5789"/>
              <a:gd name="T111" fmla="*/ 313 h 6228"/>
              <a:gd name="T112" fmla="*/ 14 w 5789"/>
              <a:gd name="T113" fmla="*/ 107 h 6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89" h="6228">
                <a:moveTo>
                  <a:pt x="4915" y="5176"/>
                </a:moveTo>
                <a:lnTo>
                  <a:pt x="4853" y="5182"/>
                </a:lnTo>
                <a:lnTo>
                  <a:pt x="4794" y="5199"/>
                </a:lnTo>
                <a:lnTo>
                  <a:pt x="4739" y="5225"/>
                </a:lnTo>
                <a:lnTo>
                  <a:pt x="4690" y="5259"/>
                </a:lnTo>
                <a:lnTo>
                  <a:pt x="4646" y="5303"/>
                </a:lnTo>
                <a:lnTo>
                  <a:pt x="4612" y="5350"/>
                </a:lnTo>
                <a:lnTo>
                  <a:pt x="4585" y="5405"/>
                </a:lnTo>
                <a:lnTo>
                  <a:pt x="4568" y="5466"/>
                </a:lnTo>
                <a:lnTo>
                  <a:pt x="4563" y="5529"/>
                </a:lnTo>
                <a:lnTo>
                  <a:pt x="4568" y="5591"/>
                </a:lnTo>
                <a:lnTo>
                  <a:pt x="4585" y="5650"/>
                </a:lnTo>
                <a:lnTo>
                  <a:pt x="4612" y="5705"/>
                </a:lnTo>
                <a:lnTo>
                  <a:pt x="4646" y="5754"/>
                </a:lnTo>
                <a:lnTo>
                  <a:pt x="4690" y="5798"/>
                </a:lnTo>
                <a:lnTo>
                  <a:pt x="4739" y="5832"/>
                </a:lnTo>
                <a:lnTo>
                  <a:pt x="4794" y="5858"/>
                </a:lnTo>
                <a:lnTo>
                  <a:pt x="4853" y="5875"/>
                </a:lnTo>
                <a:lnTo>
                  <a:pt x="4915" y="5881"/>
                </a:lnTo>
                <a:lnTo>
                  <a:pt x="4978" y="5875"/>
                </a:lnTo>
                <a:lnTo>
                  <a:pt x="5039" y="5858"/>
                </a:lnTo>
                <a:lnTo>
                  <a:pt x="5094" y="5832"/>
                </a:lnTo>
                <a:lnTo>
                  <a:pt x="5141" y="5798"/>
                </a:lnTo>
                <a:lnTo>
                  <a:pt x="5185" y="5756"/>
                </a:lnTo>
                <a:lnTo>
                  <a:pt x="5219" y="5707"/>
                </a:lnTo>
                <a:lnTo>
                  <a:pt x="5245" y="5652"/>
                </a:lnTo>
                <a:lnTo>
                  <a:pt x="5262" y="5591"/>
                </a:lnTo>
                <a:lnTo>
                  <a:pt x="5268" y="5529"/>
                </a:lnTo>
                <a:lnTo>
                  <a:pt x="5262" y="5464"/>
                </a:lnTo>
                <a:lnTo>
                  <a:pt x="5245" y="5405"/>
                </a:lnTo>
                <a:lnTo>
                  <a:pt x="5219" y="5350"/>
                </a:lnTo>
                <a:lnTo>
                  <a:pt x="5185" y="5301"/>
                </a:lnTo>
                <a:lnTo>
                  <a:pt x="5141" y="5259"/>
                </a:lnTo>
                <a:lnTo>
                  <a:pt x="5094" y="5225"/>
                </a:lnTo>
                <a:lnTo>
                  <a:pt x="5039" y="5199"/>
                </a:lnTo>
                <a:lnTo>
                  <a:pt x="4978" y="5182"/>
                </a:lnTo>
                <a:lnTo>
                  <a:pt x="4915" y="5176"/>
                </a:lnTo>
                <a:close/>
                <a:moveTo>
                  <a:pt x="2158" y="5176"/>
                </a:moveTo>
                <a:lnTo>
                  <a:pt x="2096" y="5182"/>
                </a:lnTo>
                <a:lnTo>
                  <a:pt x="2035" y="5199"/>
                </a:lnTo>
                <a:lnTo>
                  <a:pt x="1980" y="5225"/>
                </a:lnTo>
                <a:lnTo>
                  <a:pt x="1931" y="5259"/>
                </a:lnTo>
                <a:lnTo>
                  <a:pt x="1889" y="5303"/>
                </a:lnTo>
                <a:lnTo>
                  <a:pt x="1855" y="5350"/>
                </a:lnTo>
                <a:lnTo>
                  <a:pt x="1828" y="5405"/>
                </a:lnTo>
                <a:lnTo>
                  <a:pt x="1811" y="5466"/>
                </a:lnTo>
                <a:lnTo>
                  <a:pt x="1806" y="5529"/>
                </a:lnTo>
                <a:lnTo>
                  <a:pt x="1811" y="5591"/>
                </a:lnTo>
                <a:lnTo>
                  <a:pt x="1828" y="5650"/>
                </a:lnTo>
                <a:lnTo>
                  <a:pt x="1855" y="5705"/>
                </a:lnTo>
                <a:lnTo>
                  <a:pt x="1889" y="5754"/>
                </a:lnTo>
                <a:lnTo>
                  <a:pt x="1931" y="5798"/>
                </a:lnTo>
                <a:lnTo>
                  <a:pt x="1980" y="5832"/>
                </a:lnTo>
                <a:lnTo>
                  <a:pt x="2035" y="5858"/>
                </a:lnTo>
                <a:lnTo>
                  <a:pt x="2096" y="5875"/>
                </a:lnTo>
                <a:lnTo>
                  <a:pt x="2158" y="5881"/>
                </a:lnTo>
                <a:lnTo>
                  <a:pt x="2221" y="5875"/>
                </a:lnTo>
                <a:lnTo>
                  <a:pt x="2280" y="5858"/>
                </a:lnTo>
                <a:lnTo>
                  <a:pt x="2335" y="5832"/>
                </a:lnTo>
                <a:lnTo>
                  <a:pt x="2384" y="5798"/>
                </a:lnTo>
                <a:lnTo>
                  <a:pt x="2427" y="5756"/>
                </a:lnTo>
                <a:lnTo>
                  <a:pt x="2462" y="5707"/>
                </a:lnTo>
                <a:lnTo>
                  <a:pt x="2488" y="5652"/>
                </a:lnTo>
                <a:lnTo>
                  <a:pt x="2503" y="5591"/>
                </a:lnTo>
                <a:lnTo>
                  <a:pt x="2509" y="5529"/>
                </a:lnTo>
                <a:lnTo>
                  <a:pt x="2503" y="5464"/>
                </a:lnTo>
                <a:lnTo>
                  <a:pt x="2488" y="5405"/>
                </a:lnTo>
                <a:lnTo>
                  <a:pt x="2462" y="5350"/>
                </a:lnTo>
                <a:lnTo>
                  <a:pt x="2427" y="5301"/>
                </a:lnTo>
                <a:lnTo>
                  <a:pt x="2384" y="5259"/>
                </a:lnTo>
                <a:lnTo>
                  <a:pt x="2335" y="5225"/>
                </a:lnTo>
                <a:lnTo>
                  <a:pt x="2280" y="5199"/>
                </a:lnTo>
                <a:lnTo>
                  <a:pt x="2221" y="5182"/>
                </a:lnTo>
                <a:lnTo>
                  <a:pt x="2158" y="5176"/>
                </a:lnTo>
                <a:close/>
                <a:moveTo>
                  <a:pt x="1288" y="1528"/>
                </a:moveTo>
                <a:lnTo>
                  <a:pt x="1288" y="3395"/>
                </a:lnTo>
                <a:lnTo>
                  <a:pt x="1294" y="3459"/>
                </a:lnTo>
                <a:lnTo>
                  <a:pt x="1311" y="3520"/>
                </a:lnTo>
                <a:lnTo>
                  <a:pt x="1337" y="3577"/>
                </a:lnTo>
                <a:lnTo>
                  <a:pt x="1373" y="3626"/>
                </a:lnTo>
                <a:lnTo>
                  <a:pt x="1417" y="3669"/>
                </a:lnTo>
                <a:lnTo>
                  <a:pt x="1468" y="3705"/>
                </a:lnTo>
                <a:lnTo>
                  <a:pt x="1523" y="3732"/>
                </a:lnTo>
                <a:lnTo>
                  <a:pt x="1584" y="3749"/>
                </a:lnTo>
                <a:lnTo>
                  <a:pt x="1650" y="3755"/>
                </a:lnTo>
                <a:lnTo>
                  <a:pt x="5082" y="3755"/>
                </a:lnTo>
                <a:lnTo>
                  <a:pt x="5147" y="3749"/>
                </a:lnTo>
                <a:lnTo>
                  <a:pt x="5207" y="3732"/>
                </a:lnTo>
                <a:lnTo>
                  <a:pt x="5264" y="3705"/>
                </a:lnTo>
                <a:lnTo>
                  <a:pt x="5313" y="3669"/>
                </a:lnTo>
                <a:lnTo>
                  <a:pt x="5357" y="3626"/>
                </a:lnTo>
                <a:lnTo>
                  <a:pt x="5393" y="3577"/>
                </a:lnTo>
                <a:lnTo>
                  <a:pt x="5420" y="3520"/>
                </a:lnTo>
                <a:lnTo>
                  <a:pt x="5437" y="3457"/>
                </a:lnTo>
                <a:lnTo>
                  <a:pt x="5442" y="3393"/>
                </a:lnTo>
                <a:lnTo>
                  <a:pt x="5442" y="2098"/>
                </a:lnTo>
                <a:lnTo>
                  <a:pt x="1288" y="1528"/>
                </a:lnTo>
                <a:close/>
                <a:moveTo>
                  <a:pt x="163" y="0"/>
                </a:moveTo>
                <a:lnTo>
                  <a:pt x="201" y="4"/>
                </a:lnTo>
                <a:lnTo>
                  <a:pt x="239" y="16"/>
                </a:lnTo>
                <a:lnTo>
                  <a:pt x="1184" y="412"/>
                </a:lnTo>
                <a:lnTo>
                  <a:pt x="1191" y="416"/>
                </a:lnTo>
                <a:lnTo>
                  <a:pt x="1201" y="419"/>
                </a:lnTo>
                <a:lnTo>
                  <a:pt x="1203" y="421"/>
                </a:lnTo>
                <a:lnTo>
                  <a:pt x="1204" y="421"/>
                </a:lnTo>
                <a:lnTo>
                  <a:pt x="1206" y="423"/>
                </a:lnTo>
                <a:lnTo>
                  <a:pt x="1210" y="425"/>
                </a:lnTo>
                <a:lnTo>
                  <a:pt x="1214" y="429"/>
                </a:lnTo>
                <a:lnTo>
                  <a:pt x="1218" y="431"/>
                </a:lnTo>
                <a:lnTo>
                  <a:pt x="1222" y="434"/>
                </a:lnTo>
                <a:lnTo>
                  <a:pt x="1225" y="436"/>
                </a:lnTo>
                <a:lnTo>
                  <a:pt x="1227" y="438"/>
                </a:lnTo>
                <a:lnTo>
                  <a:pt x="1231" y="442"/>
                </a:lnTo>
                <a:lnTo>
                  <a:pt x="1237" y="446"/>
                </a:lnTo>
                <a:lnTo>
                  <a:pt x="1248" y="457"/>
                </a:lnTo>
                <a:lnTo>
                  <a:pt x="1252" y="461"/>
                </a:lnTo>
                <a:lnTo>
                  <a:pt x="1254" y="465"/>
                </a:lnTo>
                <a:lnTo>
                  <a:pt x="1256" y="469"/>
                </a:lnTo>
                <a:lnTo>
                  <a:pt x="1259" y="476"/>
                </a:lnTo>
                <a:lnTo>
                  <a:pt x="1261" y="478"/>
                </a:lnTo>
                <a:lnTo>
                  <a:pt x="1263" y="482"/>
                </a:lnTo>
                <a:lnTo>
                  <a:pt x="1267" y="486"/>
                </a:lnTo>
                <a:lnTo>
                  <a:pt x="1269" y="489"/>
                </a:lnTo>
                <a:lnTo>
                  <a:pt x="1271" y="491"/>
                </a:lnTo>
                <a:lnTo>
                  <a:pt x="1271" y="493"/>
                </a:lnTo>
                <a:lnTo>
                  <a:pt x="1271" y="495"/>
                </a:lnTo>
                <a:lnTo>
                  <a:pt x="1275" y="499"/>
                </a:lnTo>
                <a:lnTo>
                  <a:pt x="1277" y="505"/>
                </a:lnTo>
                <a:lnTo>
                  <a:pt x="1277" y="506"/>
                </a:lnTo>
                <a:lnTo>
                  <a:pt x="1278" y="508"/>
                </a:lnTo>
                <a:lnTo>
                  <a:pt x="1278" y="510"/>
                </a:lnTo>
                <a:lnTo>
                  <a:pt x="1282" y="522"/>
                </a:lnTo>
                <a:lnTo>
                  <a:pt x="1282" y="524"/>
                </a:lnTo>
                <a:lnTo>
                  <a:pt x="1282" y="525"/>
                </a:lnTo>
                <a:lnTo>
                  <a:pt x="1284" y="527"/>
                </a:lnTo>
                <a:lnTo>
                  <a:pt x="1284" y="531"/>
                </a:lnTo>
                <a:lnTo>
                  <a:pt x="1284" y="535"/>
                </a:lnTo>
                <a:lnTo>
                  <a:pt x="1286" y="539"/>
                </a:lnTo>
                <a:lnTo>
                  <a:pt x="1286" y="544"/>
                </a:lnTo>
                <a:lnTo>
                  <a:pt x="1288" y="550"/>
                </a:lnTo>
                <a:lnTo>
                  <a:pt x="1288" y="552"/>
                </a:lnTo>
                <a:lnTo>
                  <a:pt x="1288" y="554"/>
                </a:lnTo>
                <a:lnTo>
                  <a:pt x="1288" y="554"/>
                </a:lnTo>
                <a:lnTo>
                  <a:pt x="1290" y="560"/>
                </a:lnTo>
                <a:lnTo>
                  <a:pt x="1290" y="567"/>
                </a:lnTo>
                <a:lnTo>
                  <a:pt x="1290" y="573"/>
                </a:lnTo>
                <a:lnTo>
                  <a:pt x="1290" y="1179"/>
                </a:lnTo>
                <a:lnTo>
                  <a:pt x="5640" y="1780"/>
                </a:lnTo>
                <a:lnTo>
                  <a:pt x="5643" y="1780"/>
                </a:lnTo>
                <a:lnTo>
                  <a:pt x="5645" y="1780"/>
                </a:lnTo>
                <a:lnTo>
                  <a:pt x="5649" y="1780"/>
                </a:lnTo>
                <a:lnTo>
                  <a:pt x="5653" y="1780"/>
                </a:lnTo>
                <a:lnTo>
                  <a:pt x="5655" y="1782"/>
                </a:lnTo>
                <a:lnTo>
                  <a:pt x="5657" y="1782"/>
                </a:lnTo>
                <a:lnTo>
                  <a:pt x="5659" y="1782"/>
                </a:lnTo>
                <a:lnTo>
                  <a:pt x="5662" y="1784"/>
                </a:lnTo>
                <a:lnTo>
                  <a:pt x="5664" y="1784"/>
                </a:lnTo>
                <a:lnTo>
                  <a:pt x="5668" y="1784"/>
                </a:lnTo>
                <a:lnTo>
                  <a:pt x="5670" y="1786"/>
                </a:lnTo>
                <a:lnTo>
                  <a:pt x="5674" y="1788"/>
                </a:lnTo>
                <a:lnTo>
                  <a:pt x="5678" y="1788"/>
                </a:lnTo>
                <a:lnTo>
                  <a:pt x="5687" y="1791"/>
                </a:lnTo>
                <a:lnTo>
                  <a:pt x="5695" y="1795"/>
                </a:lnTo>
                <a:lnTo>
                  <a:pt x="5702" y="1799"/>
                </a:lnTo>
                <a:lnTo>
                  <a:pt x="5706" y="1803"/>
                </a:lnTo>
                <a:lnTo>
                  <a:pt x="5710" y="1805"/>
                </a:lnTo>
                <a:lnTo>
                  <a:pt x="5712" y="1807"/>
                </a:lnTo>
                <a:lnTo>
                  <a:pt x="5715" y="1808"/>
                </a:lnTo>
                <a:lnTo>
                  <a:pt x="5719" y="1810"/>
                </a:lnTo>
                <a:lnTo>
                  <a:pt x="5723" y="1814"/>
                </a:lnTo>
                <a:lnTo>
                  <a:pt x="5725" y="1816"/>
                </a:lnTo>
                <a:lnTo>
                  <a:pt x="5727" y="1818"/>
                </a:lnTo>
                <a:lnTo>
                  <a:pt x="5731" y="1820"/>
                </a:lnTo>
                <a:lnTo>
                  <a:pt x="5736" y="1825"/>
                </a:lnTo>
                <a:lnTo>
                  <a:pt x="5738" y="1827"/>
                </a:lnTo>
                <a:lnTo>
                  <a:pt x="5740" y="1827"/>
                </a:lnTo>
                <a:lnTo>
                  <a:pt x="5742" y="1831"/>
                </a:lnTo>
                <a:lnTo>
                  <a:pt x="5742" y="1833"/>
                </a:lnTo>
                <a:lnTo>
                  <a:pt x="5744" y="1835"/>
                </a:lnTo>
                <a:lnTo>
                  <a:pt x="5746" y="1837"/>
                </a:lnTo>
                <a:lnTo>
                  <a:pt x="5748" y="1839"/>
                </a:lnTo>
                <a:lnTo>
                  <a:pt x="5750" y="1841"/>
                </a:lnTo>
                <a:lnTo>
                  <a:pt x="5751" y="1843"/>
                </a:lnTo>
                <a:lnTo>
                  <a:pt x="5753" y="1846"/>
                </a:lnTo>
                <a:lnTo>
                  <a:pt x="5755" y="1848"/>
                </a:lnTo>
                <a:lnTo>
                  <a:pt x="5757" y="1850"/>
                </a:lnTo>
                <a:lnTo>
                  <a:pt x="5759" y="1854"/>
                </a:lnTo>
                <a:lnTo>
                  <a:pt x="5761" y="1858"/>
                </a:lnTo>
                <a:lnTo>
                  <a:pt x="5763" y="1860"/>
                </a:lnTo>
                <a:lnTo>
                  <a:pt x="5765" y="1863"/>
                </a:lnTo>
                <a:lnTo>
                  <a:pt x="5769" y="1871"/>
                </a:lnTo>
                <a:lnTo>
                  <a:pt x="5770" y="1875"/>
                </a:lnTo>
                <a:lnTo>
                  <a:pt x="5772" y="1879"/>
                </a:lnTo>
                <a:lnTo>
                  <a:pt x="5774" y="1882"/>
                </a:lnTo>
                <a:lnTo>
                  <a:pt x="5776" y="1886"/>
                </a:lnTo>
                <a:lnTo>
                  <a:pt x="5778" y="1890"/>
                </a:lnTo>
                <a:lnTo>
                  <a:pt x="5780" y="1894"/>
                </a:lnTo>
                <a:lnTo>
                  <a:pt x="5782" y="1897"/>
                </a:lnTo>
                <a:lnTo>
                  <a:pt x="5782" y="1901"/>
                </a:lnTo>
                <a:lnTo>
                  <a:pt x="5784" y="1905"/>
                </a:lnTo>
                <a:lnTo>
                  <a:pt x="5784" y="1909"/>
                </a:lnTo>
                <a:lnTo>
                  <a:pt x="5786" y="1911"/>
                </a:lnTo>
                <a:lnTo>
                  <a:pt x="5786" y="1915"/>
                </a:lnTo>
                <a:lnTo>
                  <a:pt x="5786" y="1918"/>
                </a:lnTo>
                <a:lnTo>
                  <a:pt x="5786" y="1922"/>
                </a:lnTo>
                <a:lnTo>
                  <a:pt x="5788" y="1924"/>
                </a:lnTo>
                <a:lnTo>
                  <a:pt x="5788" y="1928"/>
                </a:lnTo>
                <a:lnTo>
                  <a:pt x="5789" y="1932"/>
                </a:lnTo>
                <a:lnTo>
                  <a:pt x="5789" y="1935"/>
                </a:lnTo>
                <a:lnTo>
                  <a:pt x="5789" y="3395"/>
                </a:lnTo>
                <a:lnTo>
                  <a:pt x="5784" y="3482"/>
                </a:lnTo>
                <a:lnTo>
                  <a:pt x="5767" y="3567"/>
                </a:lnTo>
                <a:lnTo>
                  <a:pt x="5740" y="3649"/>
                </a:lnTo>
                <a:lnTo>
                  <a:pt x="5706" y="3726"/>
                </a:lnTo>
                <a:lnTo>
                  <a:pt x="5662" y="3796"/>
                </a:lnTo>
                <a:lnTo>
                  <a:pt x="5609" y="3863"/>
                </a:lnTo>
                <a:lnTo>
                  <a:pt x="5550" y="3921"/>
                </a:lnTo>
                <a:lnTo>
                  <a:pt x="5486" y="3973"/>
                </a:lnTo>
                <a:lnTo>
                  <a:pt x="5414" y="4018"/>
                </a:lnTo>
                <a:lnTo>
                  <a:pt x="5336" y="4052"/>
                </a:lnTo>
                <a:lnTo>
                  <a:pt x="5255" y="4079"/>
                </a:lnTo>
                <a:lnTo>
                  <a:pt x="5171" y="4094"/>
                </a:lnTo>
                <a:lnTo>
                  <a:pt x="5082" y="4100"/>
                </a:lnTo>
                <a:lnTo>
                  <a:pt x="1650" y="4100"/>
                </a:lnTo>
                <a:lnTo>
                  <a:pt x="1570" y="4096"/>
                </a:lnTo>
                <a:lnTo>
                  <a:pt x="1496" y="4084"/>
                </a:lnTo>
                <a:lnTo>
                  <a:pt x="1423" y="4064"/>
                </a:lnTo>
                <a:lnTo>
                  <a:pt x="1354" y="4037"/>
                </a:lnTo>
                <a:lnTo>
                  <a:pt x="1288" y="4003"/>
                </a:lnTo>
                <a:lnTo>
                  <a:pt x="1288" y="4471"/>
                </a:lnTo>
                <a:lnTo>
                  <a:pt x="1294" y="4535"/>
                </a:lnTo>
                <a:lnTo>
                  <a:pt x="1311" y="4596"/>
                </a:lnTo>
                <a:lnTo>
                  <a:pt x="1337" y="4653"/>
                </a:lnTo>
                <a:lnTo>
                  <a:pt x="1373" y="4704"/>
                </a:lnTo>
                <a:lnTo>
                  <a:pt x="1417" y="4748"/>
                </a:lnTo>
                <a:lnTo>
                  <a:pt x="1468" y="4782"/>
                </a:lnTo>
                <a:lnTo>
                  <a:pt x="1523" y="4810"/>
                </a:lnTo>
                <a:lnTo>
                  <a:pt x="1584" y="4827"/>
                </a:lnTo>
                <a:lnTo>
                  <a:pt x="1650" y="4833"/>
                </a:lnTo>
                <a:lnTo>
                  <a:pt x="4913" y="4833"/>
                </a:lnTo>
                <a:lnTo>
                  <a:pt x="5001" y="4837"/>
                </a:lnTo>
                <a:lnTo>
                  <a:pt x="5086" y="4854"/>
                </a:lnTo>
                <a:lnTo>
                  <a:pt x="5166" y="4879"/>
                </a:lnTo>
                <a:lnTo>
                  <a:pt x="5241" y="4915"/>
                </a:lnTo>
                <a:lnTo>
                  <a:pt x="5312" y="4958"/>
                </a:lnTo>
                <a:lnTo>
                  <a:pt x="5378" y="5009"/>
                </a:lnTo>
                <a:lnTo>
                  <a:pt x="5435" y="5066"/>
                </a:lnTo>
                <a:lnTo>
                  <a:pt x="5486" y="5132"/>
                </a:lnTo>
                <a:lnTo>
                  <a:pt x="5530" y="5203"/>
                </a:lnTo>
                <a:lnTo>
                  <a:pt x="5566" y="5278"/>
                </a:lnTo>
                <a:lnTo>
                  <a:pt x="5590" y="5358"/>
                </a:lnTo>
                <a:lnTo>
                  <a:pt x="5607" y="5443"/>
                </a:lnTo>
                <a:lnTo>
                  <a:pt x="5611" y="5530"/>
                </a:lnTo>
                <a:lnTo>
                  <a:pt x="5607" y="5618"/>
                </a:lnTo>
                <a:lnTo>
                  <a:pt x="5590" y="5701"/>
                </a:lnTo>
                <a:lnTo>
                  <a:pt x="5566" y="5781"/>
                </a:lnTo>
                <a:lnTo>
                  <a:pt x="5530" y="5856"/>
                </a:lnTo>
                <a:lnTo>
                  <a:pt x="5486" y="5928"/>
                </a:lnTo>
                <a:lnTo>
                  <a:pt x="5435" y="5993"/>
                </a:lnTo>
                <a:lnTo>
                  <a:pt x="5378" y="6050"/>
                </a:lnTo>
                <a:lnTo>
                  <a:pt x="5312" y="6101"/>
                </a:lnTo>
                <a:lnTo>
                  <a:pt x="5241" y="6144"/>
                </a:lnTo>
                <a:lnTo>
                  <a:pt x="5166" y="6180"/>
                </a:lnTo>
                <a:lnTo>
                  <a:pt x="5086" y="6205"/>
                </a:lnTo>
                <a:lnTo>
                  <a:pt x="5001" y="6222"/>
                </a:lnTo>
                <a:lnTo>
                  <a:pt x="4913" y="6228"/>
                </a:lnTo>
                <a:lnTo>
                  <a:pt x="4826" y="6222"/>
                </a:lnTo>
                <a:lnTo>
                  <a:pt x="4743" y="6205"/>
                </a:lnTo>
                <a:lnTo>
                  <a:pt x="4663" y="6180"/>
                </a:lnTo>
                <a:lnTo>
                  <a:pt x="4587" y="6144"/>
                </a:lnTo>
                <a:lnTo>
                  <a:pt x="4515" y="6103"/>
                </a:lnTo>
                <a:lnTo>
                  <a:pt x="4451" y="6052"/>
                </a:lnTo>
                <a:lnTo>
                  <a:pt x="4394" y="5993"/>
                </a:lnTo>
                <a:lnTo>
                  <a:pt x="4343" y="5928"/>
                </a:lnTo>
                <a:lnTo>
                  <a:pt x="4299" y="5858"/>
                </a:lnTo>
                <a:lnTo>
                  <a:pt x="4263" y="5782"/>
                </a:lnTo>
                <a:lnTo>
                  <a:pt x="4238" y="5701"/>
                </a:lnTo>
                <a:lnTo>
                  <a:pt x="4221" y="5618"/>
                </a:lnTo>
                <a:lnTo>
                  <a:pt x="4216" y="5530"/>
                </a:lnTo>
                <a:lnTo>
                  <a:pt x="4221" y="5455"/>
                </a:lnTo>
                <a:lnTo>
                  <a:pt x="4233" y="5381"/>
                </a:lnTo>
                <a:lnTo>
                  <a:pt x="4252" y="5309"/>
                </a:lnTo>
                <a:lnTo>
                  <a:pt x="4278" y="5242"/>
                </a:lnTo>
                <a:lnTo>
                  <a:pt x="4312" y="5178"/>
                </a:lnTo>
                <a:lnTo>
                  <a:pt x="2757" y="5178"/>
                </a:lnTo>
                <a:lnTo>
                  <a:pt x="2792" y="5240"/>
                </a:lnTo>
                <a:lnTo>
                  <a:pt x="2818" y="5309"/>
                </a:lnTo>
                <a:lnTo>
                  <a:pt x="2839" y="5381"/>
                </a:lnTo>
                <a:lnTo>
                  <a:pt x="2850" y="5455"/>
                </a:lnTo>
                <a:lnTo>
                  <a:pt x="2854" y="5530"/>
                </a:lnTo>
                <a:lnTo>
                  <a:pt x="2848" y="5618"/>
                </a:lnTo>
                <a:lnTo>
                  <a:pt x="2833" y="5701"/>
                </a:lnTo>
                <a:lnTo>
                  <a:pt x="2807" y="5781"/>
                </a:lnTo>
                <a:lnTo>
                  <a:pt x="2773" y="5856"/>
                </a:lnTo>
                <a:lnTo>
                  <a:pt x="2729" y="5928"/>
                </a:lnTo>
                <a:lnTo>
                  <a:pt x="2678" y="5993"/>
                </a:lnTo>
                <a:lnTo>
                  <a:pt x="2619" y="6050"/>
                </a:lnTo>
                <a:lnTo>
                  <a:pt x="2555" y="6101"/>
                </a:lnTo>
                <a:lnTo>
                  <a:pt x="2484" y="6144"/>
                </a:lnTo>
                <a:lnTo>
                  <a:pt x="2409" y="6180"/>
                </a:lnTo>
                <a:lnTo>
                  <a:pt x="2327" y="6205"/>
                </a:lnTo>
                <a:lnTo>
                  <a:pt x="2244" y="6222"/>
                </a:lnTo>
                <a:lnTo>
                  <a:pt x="2156" y="6228"/>
                </a:lnTo>
                <a:lnTo>
                  <a:pt x="2069" y="6222"/>
                </a:lnTo>
                <a:lnTo>
                  <a:pt x="1986" y="6205"/>
                </a:lnTo>
                <a:lnTo>
                  <a:pt x="1904" y="6180"/>
                </a:lnTo>
                <a:lnTo>
                  <a:pt x="1828" y="6144"/>
                </a:lnTo>
                <a:lnTo>
                  <a:pt x="1758" y="6103"/>
                </a:lnTo>
                <a:lnTo>
                  <a:pt x="1694" y="6052"/>
                </a:lnTo>
                <a:lnTo>
                  <a:pt x="1635" y="5993"/>
                </a:lnTo>
                <a:lnTo>
                  <a:pt x="1584" y="5928"/>
                </a:lnTo>
                <a:lnTo>
                  <a:pt x="1540" y="5858"/>
                </a:lnTo>
                <a:lnTo>
                  <a:pt x="1506" y="5782"/>
                </a:lnTo>
                <a:lnTo>
                  <a:pt x="1479" y="5701"/>
                </a:lnTo>
                <a:lnTo>
                  <a:pt x="1464" y="5618"/>
                </a:lnTo>
                <a:lnTo>
                  <a:pt x="1459" y="5530"/>
                </a:lnTo>
                <a:lnTo>
                  <a:pt x="1462" y="5453"/>
                </a:lnTo>
                <a:lnTo>
                  <a:pt x="1476" y="5377"/>
                </a:lnTo>
                <a:lnTo>
                  <a:pt x="1496" y="5305"/>
                </a:lnTo>
                <a:lnTo>
                  <a:pt x="1525" y="5237"/>
                </a:lnTo>
                <a:lnTo>
                  <a:pt x="1559" y="5172"/>
                </a:lnTo>
                <a:lnTo>
                  <a:pt x="1474" y="5155"/>
                </a:lnTo>
                <a:lnTo>
                  <a:pt x="1392" y="5129"/>
                </a:lnTo>
                <a:lnTo>
                  <a:pt x="1316" y="5093"/>
                </a:lnTo>
                <a:lnTo>
                  <a:pt x="1244" y="5049"/>
                </a:lnTo>
                <a:lnTo>
                  <a:pt x="1180" y="4998"/>
                </a:lnTo>
                <a:lnTo>
                  <a:pt x="1121" y="4939"/>
                </a:lnTo>
                <a:lnTo>
                  <a:pt x="1070" y="4873"/>
                </a:lnTo>
                <a:lnTo>
                  <a:pt x="1026" y="4803"/>
                </a:lnTo>
                <a:lnTo>
                  <a:pt x="990" y="4725"/>
                </a:lnTo>
                <a:lnTo>
                  <a:pt x="964" y="4645"/>
                </a:lnTo>
                <a:lnTo>
                  <a:pt x="948" y="4560"/>
                </a:lnTo>
                <a:lnTo>
                  <a:pt x="943" y="4471"/>
                </a:lnTo>
                <a:lnTo>
                  <a:pt x="943" y="687"/>
                </a:lnTo>
                <a:lnTo>
                  <a:pt x="105" y="334"/>
                </a:lnTo>
                <a:lnTo>
                  <a:pt x="71" y="313"/>
                </a:lnTo>
                <a:lnTo>
                  <a:pt x="42" y="289"/>
                </a:lnTo>
                <a:lnTo>
                  <a:pt x="21" y="256"/>
                </a:lnTo>
                <a:lnTo>
                  <a:pt x="6" y="222"/>
                </a:lnTo>
                <a:lnTo>
                  <a:pt x="0" y="184"/>
                </a:lnTo>
                <a:lnTo>
                  <a:pt x="2" y="145"/>
                </a:lnTo>
                <a:lnTo>
                  <a:pt x="14" y="107"/>
                </a:lnTo>
                <a:lnTo>
                  <a:pt x="33" y="72"/>
                </a:lnTo>
                <a:lnTo>
                  <a:pt x="59" y="44"/>
                </a:lnTo>
                <a:lnTo>
                  <a:pt x="89" y="21"/>
                </a:lnTo>
                <a:lnTo>
                  <a:pt x="126" y="8"/>
                </a:lnTo>
                <a:lnTo>
                  <a:pt x="16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09" name="Group 408"/>
          <p:cNvGrpSpPr/>
          <p:nvPr/>
        </p:nvGrpSpPr>
        <p:grpSpPr>
          <a:xfrm>
            <a:off x="1724153" y="1998816"/>
            <a:ext cx="348969" cy="377824"/>
            <a:chOff x="6389688" y="1146176"/>
            <a:chExt cx="4492625" cy="4864100"/>
          </a:xfrm>
          <a:solidFill>
            <a:schemeClr val="bg1">
              <a:lumMod val="65000"/>
            </a:schemeClr>
          </a:solidFill>
        </p:grpSpPr>
        <p:sp>
          <p:nvSpPr>
            <p:cNvPr id="410" name="Freeform 42"/>
            <p:cNvSpPr>
              <a:spLocks/>
            </p:cNvSpPr>
            <p:nvPr/>
          </p:nvSpPr>
          <p:spPr bwMode="auto">
            <a:xfrm>
              <a:off x="7772400" y="1146176"/>
              <a:ext cx="1727200" cy="2960688"/>
            </a:xfrm>
            <a:custGeom>
              <a:avLst/>
              <a:gdLst>
                <a:gd name="T0" fmla="*/ 1088 w 2176"/>
                <a:gd name="T1" fmla="*/ 0 h 3730"/>
                <a:gd name="T2" fmla="*/ 1127 w 2176"/>
                <a:gd name="T3" fmla="*/ 4 h 3730"/>
                <a:gd name="T4" fmla="*/ 1164 w 2176"/>
                <a:gd name="T5" fmla="*/ 17 h 3730"/>
                <a:gd name="T6" fmla="*/ 1196 w 2176"/>
                <a:gd name="T7" fmla="*/ 37 h 3730"/>
                <a:gd name="T8" fmla="*/ 1222 w 2176"/>
                <a:gd name="T9" fmla="*/ 64 h 3730"/>
                <a:gd name="T10" fmla="*/ 1243 w 2176"/>
                <a:gd name="T11" fmla="*/ 97 h 3730"/>
                <a:gd name="T12" fmla="*/ 1256 w 2176"/>
                <a:gd name="T13" fmla="*/ 133 h 3730"/>
                <a:gd name="T14" fmla="*/ 1260 w 2176"/>
                <a:gd name="T15" fmla="*/ 172 h 3730"/>
                <a:gd name="T16" fmla="*/ 1260 w 2176"/>
                <a:gd name="T17" fmla="*/ 3139 h 3730"/>
                <a:gd name="T18" fmla="*/ 1881 w 2176"/>
                <a:gd name="T19" fmla="*/ 2517 h 3730"/>
                <a:gd name="T20" fmla="*/ 1913 w 2176"/>
                <a:gd name="T21" fmla="*/ 2493 h 3730"/>
                <a:gd name="T22" fmla="*/ 1946 w 2176"/>
                <a:gd name="T23" fmla="*/ 2476 h 3730"/>
                <a:gd name="T24" fmla="*/ 1983 w 2176"/>
                <a:gd name="T25" fmla="*/ 2469 h 3730"/>
                <a:gd name="T26" fmla="*/ 2023 w 2176"/>
                <a:gd name="T27" fmla="*/ 2469 h 3730"/>
                <a:gd name="T28" fmla="*/ 2058 w 2176"/>
                <a:gd name="T29" fmla="*/ 2476 h 3730"/>
                <a:gd name="T30" fmla="*/ 2094 w 2176"/>
                <a:gd name="T31" fmla="*/ 2493 h 3730"/>
                <a:gd name="T32" fmla="*/ 2125 w 2176"/>
                <a:gd name="T33" fmla="*/ 2517 h 3730"/>
                <a:gd name="T34" fmla="*/ 2150 w 2176"/>
                <a:gd name="T35" fmla="*/ 2549 h 3730"/>
                <a:gd name="T36" fmla="*/ 2166 w 2176"/>
                <a:gd name="T37" fmla="*/ 2584 h 3730"/>
                <a:gd name="T38" fmla="*/ 2176 w 2176"/>
                <a:gd name="T39" fmla="*/ 2622 h 3730"/>
                <a:gd name="T40" fmla="*/ 2176 w 2176"/>
                <a:gd name="T41" fmla="*/ 2659 h 3730"/>
                <a:gd name="T42" fmla="*/ 2166 w 2176"/>
                <a:gd name="T43" fmla="*/ 2696 h 3730"/>
                <a:gd name="T44" fmla="*/ 2150 w 2176"/>
                <a:gd name="T45" fmla="*/ 2732 h 3730"/>
                <a:gd name="T46" fmla="*/ 2125 w 2176"/>
                <a:gd name="T47" fmla="*/ 2762 h 3730"/>
                <a:gd name="T48" fmla="*/ 1209 w 2176"/>
                <a:gd name="T49" fmla="*/ 3678 h 3730"/>
                <a:gd name="T50" fmla="*/ 1183 w 2176"/>
                <a:gd name="T51" fmla="*/ 3700 h 3730"/>
                <a:gd name="T52" fmla="*/ 1151 w 2176"/>
                <a:gd name="T53" fmla="*/ 3717 h 3730"/>
                <a:gd name="T54" fmla="*/ 1120 w 2176"/>
                <a:gd name="T55" fmla="*/ 3727 h 3730"/>
                <a:gd name="T56" fmla="*/ 1088 w 2176"/>
                <a:gd name="T57" fmla="*/ 3730 h 3730"/>
                <a:gd name="T58" fmla="*/ 1054 w 2176"/>
                <a:gd name="T59" fmla="*/ 3727 h 3730"/>
                <a:gd name="T60" fmla="*/ 1023 w 2176"/>
                <a:gd name="T61" fmla="*/ 3717 h 3730"/>
                <a:gd name="T62" fmla="*/ 993 w 2176"/>
                <a:gd name="T63" fmla="*/ 3700 h 3730"/>
                <a:gd name="T64" fmla="*/ 967 w 2176"/>
                <a:gd name="T65" fmla="*/ 3678 h 3730"/>
                <a:gd name="T66" fmla="*/ 50 w 2176"/>
                <a:gd name="T67" fmla="*/ 2762 h 3730"/>
                <a:gd name="T68" fmla="*/ 24 w 2176"/>
                <a:gd name="T69" fmla="*/ 2732 h 3730"/>
                <a:gd name="T70" fmla="*/ 8 w 2176"/>
                <a:gd name="T71" fmla="*/ 2696 h 3730"/>
                <a:gd name="T72" fmla="*/ 0 w 2176"/>
                <a:gd name="T73" fmla="*/ 2659 h 3730"/>
                <a:gd name="T74" fmla="*/ 0 w 2176"/>
                <a:gd name="T75" fmla="*/ 2622 h 3730"/>
                <a:gd name="T76" fmla="*/ 8 w 2176"/>
                <a:gd name="T77" fmla="*/ 2584 h 3730"/>
                <a:gd name="T78" fmla="*/ 24 w 2176"/>
                <a:gd name="T79" fmla="*/ 2549 h 3730"/>
                <a:gd name="T80" fmla="*/ 50 w 2176"/>
                <a:gd name="T81" fmla="*/ 2517 h 3730"/>
                <a:gd name="T82" fmla="*/ 80 w 2176"/>
                <a:gd name="T83" fmla="*/ 2493 h 3730"/>
                <a:gd name="T84" fmla="*/ 116 w 2176"/>
                <a:gd name="T85" fmla="*/ 2476 h 3730"/>
                <a:gd name="T86" fmla="*/ 153 w 2176"/>
                <a:gd name="T87" fmla="*/ 2469 h 3730"/>
                <a:gd name="T88" fmla="*/ 190 w 2176"/>
                <a:gd name="T89" fmla="*/ 2469 h 3730"/>
                <a:gd name="T90" fmla="*/ 228 w 2176"/>
                <a:gd name="T91" fmla="*/ 2476 h 3730"/>
                <a:gd name="T92" fmla="*/ 263 w 2176"/>
                <a:gd name="T93" fmla="*/ 2493 h 3730"/>
                <a:gd name="T94" fmla="*/ 295 w 2176"/>
                <a:gd name="T95" fmla="*/ 2517 h 3730"/>
                <a:gd name="T96" fmla="*/ 914 w 2176"/>
                <a:gd name="T97" fmla="*/ 3139 h 3730"/>
                <a:gd name="T98" fmla="*/ 914 w 2176"/>
                <a:gd name="T99" fmla="*/ 172 h 3730"/>
                <a:gd name="T100" fmla="*/ 920 w 2176"/>
                <a:gd name="T101" fmla="*/ 133 h 3730"/>
                <a:gd name="T102" fmla="*/ 933 w 2176"/>
                <a:gd name="T103" fmla="*/ 97 h 3730"/>
                <a:gd name="T104" fmla="*/ 954 w 2176"/>
                <a:gd name="T105" fmla="*/ 64 h 3730"/>
                <a:gd name="T106" fmla="*/ 980 w 2176"/>
                <a:gd name="T107" fmla="*/ 37 h 3730"/>
                <a:gd name="T108" fmla="*/ 1011 w 2176"/>
                <a:gd name="T109" fmla="*/ 17 h 3730"/>
                <a:gd name="T110" fmla="*/ 1049 w 2176"/>
                <a:gd name="T111" fmla="*/ 4 h 3730"/>
                <a:gd name="T112" fmla="*/ 1088 w 2176"/>
                <a:gd name="T113" fmla="*/ 0 h 3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76" h="3730">
                  <a:moveTo>
                    <a:pt x="1088" y="0"/>
                  </a:moveTo>
                  <a:lnTo>
                    <a:pt x="1127" y="4"/>
                  </a:lnTo>
                  <a:lnTo>
                    <a:pt x="1164" y="17"/>
                  </a:lnTo>
                  <a:lnTo>
                    <a:pt x="1196" y="37"/>
                  </a:lnTo>
                  <a:lnTo>
                    <a:pt x="1222" y="64"/>
                  </a:lnTo>
                  <a:lnTo>
                    <a:pt x="1243" y="97"/>
                  </a:lnTo>
                  <a:lnTo>
                    <a:pt x="1256" y="133"/>
                  </a:lnTo>
                  <a:lnTo>
                    <a:pt x="1260" y="172"/>
                  </a:lnTo>
                  <a:lnTo>
                    <a:pt x="1260" y="3139"/>
                  </a:lnTo>
                  <a:lnTo>
                    <a:pt x="1881" y="2517"/>
                  </a:lnTo>
                  <a:lnTo>
                    <a:pt x="1913" y="2493"/>
                  </a:lnTo>
                  <a:lnTo>
                    <a:pt x="1946" y="2476"/>
                  </a:lnTo>
                  <a:lnTo>
                    <a:pt x="1983" y="2469"/>
                  </a:lnTo>
                  <a:lnTo>
                    <a:pt x="2023" y="2469"/>
                  </a:lnTo>
                  <a:lnTo>
                    <a:pt x="2058" y="2476"/>
                  </a:lnTo>
                  <a:lnTo>
                    <a:pt x="2094" y="2493"/>
                  </a:lnTo>
                  <a:lnTo>
                    <a:pt x="2125" y="2517"/>
                  </a:lnTo>
                  <a:lnTo>
                    <a:pt x="2150" y="2549"/>
                  </a:lnTo>
                  <a:lnTo>
                    <a:pt x="2166" y="2584"/>
                  </a:lnTo>
                  <a:lnTo>
                    <a:pt x="2176" y="2622"/>
                  </a:lnTo>
                  <a:lnTo>
                    <a:pt x="2176" y="2659"/>
                  </a:lnTo>
                  <a:lnTo>
                    <a:pt x="2166" y="2696"/>
                  </a:lnTo>
                  <a:lnTo>
                    <a:pt x="2150" y="2732"/>
                  </a:lnTo>
                  <a:lnTo>
                    <a:pt x="2125" y="2762"/>
                  </a:lnTo>
                  <a:lnTo>
                    <a:pt x="1209" y="3678"/>
                  </a:lnTo>
                  <a:lnTo>
                    <a:pt x="1183" y="3700"/>
                  </a:lnTo>
                  <a:lnTo>
                    <a:pt x="1151" y="3717"/>
                  </a:lnTo>
                  <a:lnTo>
                    <a:pt x="1120" y="3727"/>
                  </a:lnTo>
                  <a:lnTo>
                    <a:pt x="1088" y="3730"/>
                  </a:lnTo>
                  <a:lnTo>
                    <a:pt x="1054" y="3727"/>
                  </a:lnTo>
                  <a:lnTo>
                    <a:pt x="1023" y="3717"/>
                  </a:lnTo>
                  <a:lnTo>
                    <a:pt x="993" y="3700"/>
                  </a:lnTo>
                  <a:lnTo>
                    <a:pt x="967" y="3678"/>
                  </a:lnTo>
                  <a:lnTo>
                    <a:pt x="50" y="2762"/>
                  </a:lnTo>
                  <a:lnTo>
                    <a:pt x="24" y="2732"/>
                  </a:lnTo>
                  <a:lnTo>
                    <a:pt x="8" y="2696"/>
                  </a:lnTo>
                  <a:lnTo>
                    <a:pt x="0" y="2659"/>
                  </a:lnTo>
                  <a:lnTo>
                    <a:pt x="0" y="2622"/>
                  </a:lnTo>
                  <a:lnTo>
                    <a:pt x="8" y="2584"/>
                  </a:lnTo>
                  <a:lnTo>
                    <a:pt x="24" y="2549"/>
                  </a:lnTo>
                  <a:lnTo>
                    <a:pt x="50" y="2517"/>
                  </a:lnTo>
                  <a:lnTo>
                    <a:pt x="80" y="2493"/>
                  </a:lnTo>
                  <a:lnTo>
                    <a:pt x="116" y="2476"/>
                  </a:lnTo>
                  <a:lnTo>
                    <a:pt x="153" y="2469"/>
                  </a:lnTo>
                  <a:lnTo>
                    <a:pt x="190" y="2469"/>
                  </a:lnTo>
                  <a:lnTo>
                    <a:pt x="228" y="2476"/>
                  </a:lnTo>
                  <a:lnTo>
                    <a:pt x="263" y="2493"/>
                  </a:lnTo>
                  <a:lnTo>
                    <a:pt x="295" y="2517"/>
                  </a:lnTo>
                  <a:lnTo>
                    <a:pt x="914" y="3139"/>
                  </a:lnTo>
                  <a:lnTo>
                    <a:pt x="914" y="172"/>
                  </a:lnTo>
                  <a:lnTo>
                    <a:pt x="920" y="133"/>
                  </a:lnTo>
                  <a:lnTo>
                    <a:pt x="933" y="97"/>
                  </a:lnTo>
                  <a:lnTo>
                    <a:pt x="954" y="64"/>
                  </a:lnTo>
                  <a:lnTo>
                    <a:pt x="980" y="37"/>
                  </a:lnTo>
                  <a:lnTo>
                    <a:pt x="1011" y="17"/>
                  </a:lnTo>
                  <a:lnTo>
                    <a:pt x="1049" y="4"/>
                  </a:lnTo>
                  <a:lnTo>
                    <a:pt x="10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43"/>
            <p:cNvSpPr>
              <a:spLocks noEditPoints="1"/>
            </p:cNvSpPr>
            <p:nvPr/>
          </p:nvSpPr>
          <p:spPr bwMode="auto">
            <a:xfrm>
              <a:off x="6389688" y="2430463"/>
              <a:ext cx="4492625" cy="3579813"/>
            </a:xfrm>
            <a:custGeom>
              <a:avLst/>
              <a:gdLst>
                <a:gd name="T0" fmla="*/ 366 w 5661"/>
                <a:gd name="T1" fmla="*/ 3456 h 4508"/>
                <a:gd name="T2" fmla="*/ 519 w 5661"/>
                <a:gd name="T3" fmla="*/ 3793 h 4508"/>
                <a:gd name="T4" fmla="*/ 793 w 5661"/>
                <a:gd name="T5" fmla="*/ 4040 h 4508"/>
                <a:gd name="T6" fmla="*/ 1148 w 5661"/>
                <a:gd name="T7" fmla="*/ 4157 h 4508"/>
                <a:gd name="T8" fmla="*/ 4607 w 5661"/>
                <a:gd name="T9" fmla="*/ 4142 h 4508"/>
                <a:gd name="T10" fmla="*/ 4947 w 5661"/>
                <a:gd name="T11" fmla="*/ 3989 h 4508"/>
                <a:gd name="T12" fmla="*/ 5191 w 5661"/>
                <a:gd name="T13" fmla="*/ 3717 h 4508"/>
                <a:gd name="T14" fmla="*/ 5311 w 5661"/>
                <a:gd name="T15" fmla="*/ 3360 h 4508"/>
                <a:gd name="T16" fmla="*/ 4094 w 5661"/>
                <a:gd name="T17" fmla="*/ 2534 h 4508"/>
                <a:gd name="T18" fmla="*/ 3999 w 5661"/>
                <a:gd name="T19" fmla="*/ 2885 h 4508"/>
                <a:gd name="T20" fmla="*/ 3762 w 5661"/>
                <a:gd name="T21" fmla="*/ 3144 h 4508"/>
                <a:gd name="T22" fmla="*/ 3428 w 5661"/>
                <a:gd name="T23" fmla="*/ 3271 h 4508"/>
                <a:gd name="T24" fmla="*/ 2094 w 5661"/>
                <a:gd name="T25" fmla="*/ 3254 h 4508"/>
                <a:gd name="T26" fmla="*/ 1780 w 5661"/>
                <a:gd name="T27" fmla="*/ 3090 h 4508"/>
                <a:gd name="T28" fmla="*/ 1575 w 5661"/>
                <a:gd name="T29" fmla="*/ 2803 h 4508"/>
                <a:gd name="T30" fmla="*/ 346 w 5661"/>
                <a:gd name="T31" fmla="*/ 2534 h 4508"/>
                <a:gd name="T32" fmla="*/ 1952 w 5661"/>
                <a:gd name="T33" fmla="*/ 17 h 4508"/>
                <a:gd name="T34" fmla="*/ 2043 w 5661"/>
                <a:gd name="T35" fmla="*/ 132 h 4508"/>
                <a:gd name="T36" fmla="*/ 2012 w 5661"/>
                <a:gd name="T37" fmla="*/ 282 h 4508"/>
                <a:gd name="T38" fmla="*/ 1876 w 5661"/>
                <a:gd name="T39" fmla="*/ 345 h 4508"/>
                <a:gd name="T40" fmla="*/ 1730 w 5661"/>
                <a:gd name="T41" fmla="*/ 2194 h 4508"/>
                <a:gd name="T42" fmla="*/ 1844 w 5661"/>
                <a:gd name="T43" fmla="*/ 2286 h 4508"/>
                <a:gd name="T44" fmla="*/ 1868 w 5661"/>
                <a:gd name="T45" fmla="*/ 2584 h 4508"/>
                <a:gd name="T46" fmla="*/ 1984 w 5661"/>
                <a:gd name="T47" fmla="*/ 2812 h 4508"/>
                <a:gd name="T48" fmla="*/ 2210 w 5661"/>
                <a:gd name="T49" fmla="*/ 2928 h 4508"/>
                <a:gd name="T50" fmla="*/ 3462 w 5661"/>
                <a:gd name="T51" fmla="*/ 2911 h 4508"/>
                <a:gd name="T52" fmla="*/ 3665 w 5661"/>
                <a:gd name="T53" fmla="*/ 2763 h 4508"/>
                <a:gd name="T54" fmla="*/ 3745 w 5661"/>
                <a:gd name="T55" fmla="*/ 2517 h 4508"/>
                <a:gd name="T56" fmla="*/ 3782 w 5661"/>
                <a:gd name="T57" fmla="*/ 2254 h 4508"/>
                <a:gd name="T58" fmla="*/ 3919 w 5661"/>
                <a:gd name="T59" fmla="*/ 2189 h 4508"/>
                <a:gd name="T60" fmla="*/ 3747 w 5661"/>
                <a:gd name="T61" fmla="*/ 345 h 4508"/>
                <a:gd name="T62" fmla="*/ 3631 w 5661"/>
                <a:gd name="T63" fmla="*/ 252 h 4508"/>
                <a:gd name="T64" fmla="*/ 3631 w 5661"/>
                <a:gd name="T65" fmla="*/ 101 h 4508"/>
                <a:gd name="T66" fmla="*/ 3747 w 5661"/>
                <a:gd name="T67" fmla="*/ 7 h 4508"/>
                <a:gd name="T68" fmla="*/ 4941 w 5661"/>
                <a:gd name="T69" fmla="*/ 18 h 4508"/>
                <a:gd name="T70" fmla="*/ 5038 w 5661"/>
                <a:gd name="T71" fmla="*/ 102 h 4508"/>
                <a:gd name="T72" fmla="*/ 5661 w 5661"/>
                <a:gd name="T73" fmla="*/ 2358 h 4508"/>
                <a:gd name="T74" fmla="*/ 5611 w 5661"/>
                <a:gd name="T75" fmla="*/ 3612 h 4508"/>
                <a:gd name="T76" fmla="*/ 5406 w 5661"/>
                <a:gd name="T77" fmla="*/ 4015 h 4508"/>
                <a:gd name="T78" fmla="*/ 5076 w 5661"/>
                <a:gd name="T79" fmla="*/ 4320 h 4508"/>
                <a:gd name="T80" fmla="*/ 4652 w 5661"/>
                <a:gd name="T81" fmla="*/ 4486 h 4508"/>
                <a:gd name="T82" fmla="*/ 1127 w 5661"/>
                <a:gd name="T83" fmla="*/ 4502 h 4508"/>
                <a:gd name="T84" fmla="*/ 685 w 5661"/>
                <a:gd name="T85" fmla="*/ 4376 h 4508"/>
                <a:gd name="T86" fmla="*/ 327 w 5661"/>
                <a:gd name="T87" fmla="*/ 4103 h 4508"/>
                <a:gd name="T88" fmla="*/ 88 w 5661"/>
                <a:gd name="T89" fmla="*/ 3721 h 4508"/>
                <a:gd name="T90" fmla="*/ 0 w 5661"/>
                <a:gd name="T91" fmla="*/ 3263 h 4508"/>
                <a:gd name="T92" fmla="*/ 609 w 5661"/>
                <a:gd name="T93" fmla="*/ 134 h 4508"/>
                <a:gd name="T94" fmla="*/ 704 w 5661"/>
                <a:gd name="T95" fmla="*/ 22 h 4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61" h="4508">
                  <a:moveTo>
                    <a:pt x="346" y="2534"/>
                  </a:moveTo>
                  <a:lnTo>
                    <a:pt x="346" y="3263"/>
                  </a:lnTo>
                  <a:lnTo>
                    <a:pt x="351" y="3360"/>
                  </a:lnTo>
                  <a:lnTo>
                    <a:pt x="366" y="3456"/>
                  </a:lnTo>
                  <a:lnTo>
                    <a:pt x="392" y="3547"/>
                  </a:lnTo>
                  <a:lnTo>
                    <a:pt x="426" y="3635"/>
                  </a:lnTo>
                  <a:lnTo>
                    <a:pt x="469" y="3717"/>
                  </a:lnTo>
                  <a:lnTo>
                    <a:pt x="519" y="3793"/>
                  </a:lnTo>
                  <a:lnTo>
                    <a:pt x="579" y="3866"/>
                  </a:lnTo>
                  <a:lnTo>
                    <a:pt x="644" y="3931"/>
                  </a:lnTo>
                  <a:lnTo>
                    <a:pt x="715" y="3989"/>
                  </a:lnTo>
                  <a:lnTo>
                    <a:pt x="793" y="4040"/>
                  </a:lnTo>
                  <a:lnTo>
                    <a:pt x="875" y="4083"/>
                  </a:lnTo>
                  <a:lnTo>
                    <a:pt x="963" y="4118"/>
                  </a:lnTo>
                  <a:lnTo>
                    <a:pt x="1055" y="4142"/>
                  </a:lnTo>
                  <a:lnTo>
                    <a:pt x="1148" y="4157"/>
                  </a:lnTo>
                  <a:lnTo>
                    <a:pt x="1247" y="4163"/>
                  </a:lnTo>
                  <a:lnTo>
                    <a:pt x="4415" y="4163"/>
                  </a:lnTo>
                  <a:lnTo>
                    <a:pt x="4512" y="4157"/>
                  </a:lnTo>
                  <a:lnTo>
                    <a:pt x="4607" y="4142"/>
                  </a:lnTo>
                  <a:lnTo>
                    <a:pt x="4699" y="4118"/>
                  </a:lnTo>
                  <a:lnTo>
                    <a:pt x="4786" y="4083"/>
                  </a:lnTo>
                  <a:lnTo>
                    <a:pt x="4868" y="4040"/>
                  </a:lnTo>
                  <a:lnTo>
                    <a:pt x="4947" y="3989"/>
                  </a:lnTo>
                  <a:lnTo>
                    <a:pt x="5018" y="3931"/>
                  </a:lnTo>
                  <a:lnTo>
                    <a:pt x="5083" y="3866"/>
                  </a:lnTo>
                  <a:lnTo>
                    <a:pt x="5141" y="3793"/>
                  </a:lnTo>
                  <a:lnTo>
                    <a:pt x="5191" y="3717"/>
                  </a:lnTo>
                  <a:lnTo>
                    <a:pt x="5234" y="3635"/>
                  </a:lnTo>
                  <a:lnTo>
                    <a:pt x="5270" y="3547"/>
                  </a:lnTo>
                  <a:lnTo>
                    <a:pt x="5294" y="3456"/>
                  </a:lnTo>
                  <a:lnTo>
                    <a:pt x="5311" y="3360"/>
                  </a:lnTo>
                  <a:lnTo>
                    <a:pt x="5316" y="3263"/>
                  </a:lnTo>
                  <a:lnTo>
                    <a:pt x="5318" y="3263"/>
                  </a:lnTo>
                  <a:lnTo>
                    <a:pt x="5318" y="2534"/>
                  </a:lnTo>
                  <a:lnTo>
                    <a:pt x="4094" y="2534"/>
                  </a:lnTo>
                  <a:lnTo>
                    <a:pt x="4085" y="2627"/>
                  </a:lnTo>
                  <a:lnTo>
                    <a:pt x="4066" y="2717"/>
                  </a:lnTo>
                  <a:lnTo>
                    <a:pt x="4038" y="2803"/>
                  </a:lnTo>
                  <a:lnTo>
                    <a:pt x="3999" y="2885"/>
                  </a:lnTo>
                  <a:lnTo>
                    <a:pt x="3952" y="2959"/>
                  </a:lnTo>
                  <a:lnTo>
                    <a:pt x="3896" y="3028"/>
                  </a:lnTo>
                  <a:lnTo>
                    <a:pt x="3833" y="3090"/>
                  </a:lnTo>
                  <a:lnTo>
                    <a:pt x="3762" y="3144"/>
                  </a:lnTo>
                  <a:lnTo>
                    <a:pt x="3685" y="3191"/>
                  </a:lnTo>
                  <a:lnTo>
                    <a:pt x="3605" y="3226"/>
                  </a:lnTo>
                  <a:lnTo>
                    <a:pt x="3518" y="3254"/>
                  </a:lnTo>
                  <a:lnTo>
                    <a:pt x="3428" y="3271"/>
                  </a:lnTo>
                  <a:lnTo>
                    <a:pt x="3333" y="3276"/>
                  </a:lnTo>
                  <a:lnTo>
                    <a:pt x="2279" y="3276"/>
                  </a:lnTo>
                  <a:lnTo>
                    <a:pt x="2185" y="3271"/>
                  </a:lnTo>
                  <a:lnTo>
                    <a:pt x="2094" y="3254"/>
                  </a:lnTo>
                  <a:lnTo>
                    <a:pt x="2008" y="3226"/>
                  </a:lnTo>
                  <a:lnTo>
                    <a:pt x="1926" y="3191"/>
                  </a:lnTo>
                  <a:lnTo>
                    <a:pt x="1849" y="3144"/>
                  </a:lnTo>
                  <a:lnTo>
                    <a:pt x="1780" y="3090"/>
                  </a:lnTo>
                  <a:lnTo>
                    <a:pt x="1717" y="3028"/>
                  </a:lnTo>
                  <a:lnTo>
                    <a:pt x="1661" y="2959"/>
                  </a:lnTo>
                  <a:lnTo>
                    <a:pt x="1614" y="2885"/>
                  </a:lnTo>
                  <a:lnTo>
                    <a:pt x="1575" y="2803"/>
                  </a:lnTo>
                  <a:lnTo>
                    <a:pt x="1545" y="2717"/>
                  </a:lnTo>
                  <a:lnTo>
                    <a:pt x="1527" y="2627"/>
                  </a:lnTo>
                  <a:lnTo>
                    <a:pt x="1519" y="2534"/>
                  </a:lnTo>
                  <a:lnTo>
                    <a:pt x="346" y="2534"/>
                  </a:lnTo>
                  <a:close/>
                  <a:moveTo>
                    <a:pt x="791" y="0"/>
                  </a:moveTo>
                  <a:lnTo>
                    <a:pt x="1876" y="0"/>
                  </a:lnTo>
                  <a:lnTo>
                    <a:pt x="1917" y="3"/>
                  </a:lnTo>
                  <a:lnTo>
                    <a:pt x="1952" y="17"/>
                  </a:lnTo>
                  <a:lnTo>
                    <a:pt x="1984" y="37"/>
                  </a:lnTo>
                  <a:lnTo>
                    <a:pt x="2012" y="65"/>
                  </a:lnTo>
                  <a:lnTo>
                    <a:pt x="2032" y="97"/>
                  </a:lnTo>
                  <a:lnTo>
                    <a:pt x="2043" y="132"/>
                  </a:lnTo>
                  <a:lnTo>
                    <a:pt x="2049" y="173"/>
                  </a:lnTo>
                  <a:lnTo>
                    <a:pt x="2043" y="212"/>
                  </a:lnTo>
                  <a:lnTo>
                    <a:pt x="2032" y="248"/>
                  </a:lnTo>
                  <a:lnTo>
                    <a:pt x="2012" y="282"/>
                  </a:lnTo>
                  <a:lnTo>
                    <a:pt x="1984" y="308"/>
                  </a:lnTo>
                  <a:lnTo>
                    <a:pt x="1952" y="328"/>
                  </a:lnTo>
                  <a:lnTo>
                    <a:pt x="1917" y="341"/>
                  </a:lnTo>
                  <a:lnTo>
                    <a:pt x="1876" y="345"/>
                  </a:lnTo>
                  <a:lnTo>
                    <a:pt x="909" y="345"/>
                  </a:lnTo>
                  <a:lnTo>
                    <a:pt x="398" y="2189"/>
                  </a:lnTo>
                  <a:lnTo>
                    <a:pt x="1689" y="2189"/>
                  </a:lnTo>
                  <a:lnTo>
                    <a:pt x="1730" y="2194"/>
                  </a:lnTo>
                  <a:lnTo>
                    <a:pt x="1765" y="2207"/>
                  </a:lnTo>
                  <a:lnTo>
                    <a:pt x="1797" y="2226"/>
                  </a:lnTo>
                  <a:lnTo>
                    <a:pt x="1825" y="2254"/>
                  </a:lnTo>
                  <a:lnTo>
                    <a:pt x="1844" y="2286"/>
                  </a:lnTo>
                  <a:lnTo>
                    <a:pt x="1857" y="2321"/>
                  </a:lnTo>
                  <a:lnTo>
                    <a:pt x="1862" y="2362"/>
                  </a:lnTo>
                  <a:lnTo>
                    <a:pt x="1862" y="2517"/>
                  </a:lnTo>
                  <a:lnTo>
                    <a:pt x="1868" y="2584"/>
                  </a:lnTo>
                  <a:lnTo>
                    <a:pt x="1883" y="2650"/>
                  </a:lnTo>
                  <a:lnTo>
                    <a:pt x="1909" y="2709"/>
                  </a:lnTo>
                  <a:lnTo>
                    <a:pt x="1943" y="2763"/>
                  </a:lnTo>
                  <a:lnTo>
                    <a:pt x="1984" y="2812"/>
                  </a:lnTo>
                  <a:lnTo>
                    <a:pt x="2032" y="2853"/>
                  </a:lnTo>
                  <a:lnTo>
                    <a:pt x="2086" y="2887"/>
                  </a:lnTo>
                  <a:lnTo>
                    <a:pt x="2146" y="2911"/>
                  </a:lnTo>
                  <a:lnTo>
                    <a:pt x="2210" y="2928"/>
                  </a:lnTo>
                  <a:lnTo>
                    <a:pt x="2277" y="2933"/>
                  </a:lnTo>
                  <a:lnTo>
                    <a:pt x="3331" y="2933"/>
                  </a:lnTo>
                  <a:lnTo>
                    <a:pt x="3398" y="2928"/>
                  </a:lnTo>
                  <a:lnTo>
                    <a:pt x="3462" y="2911"/>
                  </a:lnTo>
                  <a:lnTo>
                    <a:pt x="3521" y="2887"/>
                  </a:lnTo>
                  <a:lnTo>
                    <a:pt x="3575" y="2853"/>
                  </a:lnTo>
                  <a:lnTo>
                    <a:pt x="3624" y="2812"/>
                  </a:lnTo>
                  <a:lnTo>
                    <a:pt x="3665" y="2763"/>
                  </a:lnTo>
                  <a:lnTo>
                    <a:pt x="3698" y="2709"/>
                  </a:lnTo>
                  <a:lnTo>
                    <a:pt x="3725" y="2650"/>
                  </a:lnTo>
                  <a:lnTo>
                    <a:pt x="3740" y="2584"/>
                  </a:lnTo>
                  <a:lnTo>
                    <a:pt x="3745" y="2517"/>
                  </a:lnTo>
                  <a:lnTo>
                    <a:pt x="3745" y="2362"/>
                  </a:lnTo>
                  <a:lnTo>
                    <a:pt x="3751" y="2321"/>
                  </a:lnTo>
                  <a:lnTo>
                    <a:pt x="3764" y="2286"/>
                  </a:lnTo>
                  <a:lnTo>
                    <a:pt x="3782" y="2254"/>
                  </a:lnTo>
                  <a:lnTo>
                    <a:pt x="3810" y="2226"/>
                  </a:lnTo>
                  <a:lnTo>
                    <a:pt x="3842" y="2207"/>
                  </a:lnTo>
                  <a:lnTo>
                    <a:pt x="3878" y="2194"/>
                  </a:lnTo>
                  <a:lnTo>
                    <a:pt x="3919" y="2189"/>
                  </a:lnTo>
                  <a:lnTo>
                    <a:pt x="5262" y="2189"/>
                  </a:lnTo>
                  <a:lnTo>
                    <a:pt x="4753" y="349"/>
                  </a:lnTo>
                  <a:lnTo>
                    <a:pt x="3786" y="349"/>
                  </a:lnTo>
                  <a:lnTo>
                    <a:pt x="3747" y="345"/>
                  </a:lnTo>
                  <a:lnTo>
                    <a:pt x="3710" y="332"/>
                  </a:lnTo>
                  <a:lnTo>
                    <a:pt x="3678" y="311"/>
                  </a:lnTo>
                  <a:lnTo>
                    <a:pt x="3652" y="285"/>
                  </a:lnTo>
                  <a:lnTo>
                    <a:pt x="3631" y="252"/>
                  </a:lnTo>
                  <a:lnTo>
                    <a:pt x="3618" y="216"/>
                  </a:lnTo>
                  <a:lnTo>
                    <a:pt x="3615" y="177"/>
                  </a:lnTo>
                  <a:lnTo>
                    <a:pt x="3618" y="136"/>
                  </a:lnTo>
                  <a:lnTo>
                    <a:pt x="3631" y="101"/>
                  </a:lnTo>
                  <a:lnTo>
                    <a:pt x="3652" y="69"/>
                  </a:lnTo>
                  <a:lnTo>
                    <a:pt x="3678" y="41"/>
                  </a:lnTo>
                  <a:lnTo>
                    <a:pt x="3710" y="20"/>
                  </a:lnTo>
                  <a:lnTo>
                    <a:pt x="3747" y="7"/>
                  </a:lnTo>
                  <a:lnTo>
                    <a:pt x="3786" y="3"/>
                  </a:lnTo>
                  <a:lnTo>
                    <a:pt x="4870" y="3"/>
                  </a:lnTo>
                  <a:lnTo>
                    <a:pt x="4906" y="7"/>
                  </a:lnTo>
                  <a:lnTo>
                    <a:pt x="4941" y="18"/>
                  </a:lnTo>
                  <a:lnTo>
                    <a:pt x="4958" y="26"/>
                  </a:lnTo>
                  <a:lnTo>
                    <a:pt x="4990" y="46"/>
                  </a:lnTo>
                  <a:lnTo>
                    <a:pt x="5018" y="73"/>
                  </a:lnTo>
                  <a:lnTo>
                    <a:pt x="5038" y="102"/>
                  </a:lnTo>
                  <a:lnTo>
                    <a:pt x="5053" y="138"/>
                  </a:lnTo>
                  <a:lnTo>
                    <a:pt x="5654" y="2314"/>
                  </a:lnTo>
                  <a:lnTo>
                    <a:pt x="5660" y="2336"/>
                  </a:lnTo>
                  <a:lnTo>
                    <a:pt x="5661" y="2358"/>
                  </a:lnTo>
                  <a:lnTo>
                    <a:pt x="5661" y="3263"/>
                  </a:lnTo>
                  <a:lnTo>
                    <a:pt x="5656" y="3383"/>
                  </a:lnTo>
                  <a:lnTo>
                    <a:pt x="5639" y="3499"/>
                  </a:lnTo>
                  <a:lnTo>
                    <a:pt x="5611" y="3612"/>
                  </a:lnTo>
                  <a:lnTo>
                    <a:pt x="5574" y="3721"/>
                  </a:lnTo>
                  <a:lnTo>
                    <a:pt x="5527" y="3825"/>
                  </a:lnTo>
                  <a:lnTo>
                    <a:pt x="5471" y="3924"/>
                  </a:lnTo>
                  <a:lnTo>
                    <a:pt x="5406" y="4015"/>
                  </a:lnTo>
                  <a:lnTo>
                    <a:pt x="5335" y="4103"/>
                  </a:lnTo>
                  <a:lnTo>
                    <a:pt x="5255" y="4182"/>
                  </a:lnTo>
                  <a:lnTo>
                    <a:pt x="5169" y="4254"/>
                  </a:lnTo>
                  <a:lnTo>
                    <a:pt x="5076" y="4320"/>
                  </a:lnTo>
                  <a:lnTo>
                    <a:pt x="4977" y="4376"/>
                  </a:lnTo>
                  <a:lnTo>
                    <a:pt x="4872" y="4422"/>
                  </a:lnTo>
                  <a:lnTo>
                    <a:pt x="4764" y="4460"/>
                  </a:lnTo>
                  <a:lnTo>
                    <a:pt x="4652" y="4486"/>
                  </a:lnTo>
                  <a:lnTo>
                    <a:pt x="4534" y="4502"/>
                  </a:lnTo>
                  <a:lnTo>
                    <a:pt x="4415" y="4508"/>
                  </a:lnTo>
                  <a:lnTo>
                    <a:pt x="1247" y="4508"/>
                  </a:lnTo>
                  <a:lnTo>
                    <a:pt x="1127" y="4502"/>
                  </a:lnTo>
                  <a:lnTo>
                    <a:pt x="1010" y="4486"/>
                  </a:lnTo>
                  <a:lnTo>
                    <a:pt x="898" y="4460"/>
                  </a:lnTo>
                  <a:lnTo>
                    <a:pt x="788" y="4422"/>
                  </a:lnTo>
                  <a:lnTo>
                    <a:pt x="685" y="4376"/>
                  </a:lnTo>
                  <a:lnTo>
                    <a:pt x="586" y="4320"/>
                  </a:lnTo>
                  <a:lnTo>
                    <a:pt x="493" y="4254"/>
                  </a:lnTo>
                  <a:lnTo>
                    <a:pt x="407" y="4182"/>
                  </a:lnTo>
                  <a:lnTo>
                    <a:pt x="327" y="4103"/>
                  </a:lnTo>
                  <a:lnTo>
                    <a:pt x="254" y="4015"/>
                  </a:lnTo>
                  <a:lnTo>
                    <a:pt x="191" y="3924"/>
                  </a:lnTo>
                  <a:lnTo>
                    <a:pt x="135" y="3825"/>
                  </a:lnTo>
                  <a:lnTo>
                    <a:pt x="88" y="3721"/>
                  </a:lnTo>
                  <a:lnTo>
                    <a:pt x="51" y="3612"/>
                  </a:lnTo>
                  <a:lnTo>
                    <a:pt x="23" y="3499"/>
                  </a:lnTo>
                  <a:lnTo>
                    <a:pt x="6" y="3383"/>
                  </a:lnTo>
                  <a:lnTo>
                    <a:pt x="0" y="3263"/>
                  </a:lnTo>
                  <a:lnTo>
                    <a:pt x="0" y="2355"/>
                  </a:lnTo>
                  <a:lnTo>
                    <a:pt x="2" y="2332"/>
                  </a:lnTo>
                  <a:lnTo>
                    <a:pt x="6" y="2310"/>
                  </a:lnTo>
                  <a:lnTo>
                    <a:pt x="609" y="134"/>
                  </a:lnTo>
                  <a:lnTo>
                    <a:pt x="622" y="99"/>
                  </a:lnTo>
                  <a:lnTo>
                    <a:pt x="642" y="67"/>
                  </a:lnTo>
                  <a:lnTo>
                    <a:pt x="670" y="43"/>
                  </a:lnTo>
                  <a:lnTo>
                    <a:pt x="704" y="22"/>
                  </a:lnTo>
                  <a:lnTo>
                    <a:pt x="719" y="15"/>
                  </a:lnTo>
                  <a:lnTo>
                    <a:pt x="754" y="3"/>
                  </a:lnTo>
                  <a:lnTo>
                    <a:pt x="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12" name="Group 411"/>
          <p:cNvGrpSpPr/>
          <p:nvPr/>
        </p:nvGrpSpPr>
        <p:grpSpPr>
          <a:xfrm>
            <a:off x="1715306" y="4235500"/>
            <a:ext cx="366663" cy="367633"/>
            <a:chOff x="-1824038" y="1905000"/>
            <a:chExt cx="4803776" cy="4816475"/>
          </a:xfrm>
          <a:solidFill>
            <a:schemeClr val="bg1">
              <a:lumMod val="65000"/>
            </a:schemeClr>
          </a:solidFill>
        </p:grpSpPr>
        <p:sp>
          <p:nvSpPr>
            <p:cNvPr id="413" name="Freeform 6"/>
            <p:cNvSpPr>
              <a:spLocks noEditPoints="1"/>
            </p:cNvSpPr>
            <p:nvPr/>
          </p:nvSpPr>
          <p:spPr bwMode="auto">
            <a:xfrm>
              <a:off x="-1824038" y="2184400"/>
              <a:ext cx="4511676" cy="4537075"/>
            </a:xfrm>
            <a:custGeom>
              <a:avLst/>
              <a:gdLst>
                <a:gd name="T0" fmla="*/ 1157 w 5685"/>
                <a:gd name="T1" fmla="*/ 346 h 5715"/>
                <a:gd name="T2" fmla="*/ 528 w 5685"/>
                <a:gd name="T3" fmla="*/ 874 h 5715"/>
                <a:gd name="T4" fmla="*/ 360 w 5685"/>
                <a:gd name="T5" fmla="*/ 1181 h 5715"/>
                <a:gd name="T6" fmla="*/ 371 w 5685"/>
                <a:gd name="T7" fmla="*/ 1622 h 5715"/>
                <a:gd name="T8" fmla="*/ 561 w 5685"/>
                <a:gd name="T9" fmla="*/ 2229 h 5715"/>
                <a:gd name="T10" fmla="*/ 1024 w 5685"/>
                <a:gd name="T11" fmla="*/ 3075 h 5715"/>
                <a:gd name="T12" fmla="*/ 1745 w 5685"/>
                <a:gd name="T13" fmla="*/ 3953 h 5715"/>
                <a:gd name="T14" fmla="*/ 2675 w 5685"/>
                <a:gd name="T15" fmla="*/ 4716 h 5715"/>
                <a:gd name="T16" fmla="*/ 3517 w 5685"/>
                <a:gd name="T17" fmla="*/ 5168 h 5715"/>
                <a:gd name="T18" fmla="*/ 4160 w 5685"/>
                <a:gd name="T19" fmla="*/ 5355 h 5715"/>
                <a:gd name="T20" fmla="*/ 4520 w 5685"/>
                <a:gd name="T21" fmla="*/ 5355 h 5715"/>
                <a:gd name="T22" fmla="*/ 4841 w 5685"/>
                <a:gd name="T23" fmla="*/ 5168 h 5715"/>
                <a:gd name="T24" fmla="*/ 5244 w 5685"/>
                <a:gd name="T25" fmla="*/ 4756 h 5715"/>
                <a:gd name="T26" fmla="*/ 5336 w 5685"/>
                <a:gd name="T27" fmla="*/ 4503 h 5715"/>
                <a:gd name="T28" fmla="*/ 4536 w 5685"/>
                <a:gd name="T29" fmla="*/ 3648 h 5715"/>
                <a:gd name="T30" fmla="*/ 4391 w 5685"/>
                <a:gd name="T31" fmla="*/ 3557 h 5715"/>
                <a:gd name="T32" fmla="*/ 4210 w 5685"/>
                <a:gd name="T33" fmla="*/ 3605 h 5715"/>
                <a:gd name="T34" fmla="*/ 3691 w 5685"/>
                <a:gd name="T35" fmla="*/ 4115 h 5715"/>
                <a:gd name="T36" fmla="*/ 3526 w 5685"/>
                <a:gd name="T37" fmla="*/ 4176 h 5715"/>
                <a:gd name="T38" fmla="*/ 3384 w 5685"/>
                <a:gd name="T39" fmla="*/ 4135 h 5715"/>
                <a:gd name="T40" fmla="*/ 2926 w 5685"/>
                <a:gd name="T41" fmla="*/ 3866 h 5715"/>
                <a:gd name="T42" fmla="*/ 2116 w 5685"/>
                <a:gd name="T43" fmla="*/ 3127 h 5715"/>
                <a:gd name="T44" fmla="*/ 1746 w 5685"/>
                <a:gd name="T45" fmla="*/ 2646 h 5715"/>
                <a:gd name="T46" fmla="*/ 1545 w 5685"/>
                <a:gd name="T47" fmla="*/ 2258 h 5715"/>
                <a:gd name="T48" fmla="*/ 1536 w 5685"/>
                <a:gd name="T49" fmla="*/ 2090 h 5715"/>
                <a:gd name="T50" fmla="*/ 1615 w 5685"/>
                <a:gd name="T51" fmla="*/ 1964 h 5715"/>
                <a:gd name="T52" fmla="*/ 1994 w 5685"/>
                <a:gd name="T53" fmla="*/ 1595 h 5715"/>
                <a:gd name="T54" fmla="*/ 2151 w 5685"/>
                <a:gd name="T55" fmla="*/ 1342 h 5715"/>
                <a:gd name="T56" fmla="*/ 1700 w 5685"/>
                <a:gd name="T57" fmla="*/ 793 h 5715"/>
                <a:gd name="T58" fmla="*/ 1322 w 5685"/>
                <a:gd name="T59" fmla="*/ 414 h 5715"/>
                <a:gd name="T60" fmla="*/ 1157 w 5685"/>
                <a:gd name="T61" fmla="*/ 346 h 5715"/>
                <a:gd name="T62" fmla="*/ 1453 w 5685"/>
                <a:gd name="T63" fmla="*/ 85 h 5715"/>
                <a:gd name="T64" fmla="*/ 1883 w 5685"/>
                <a:gd name="T65" fmla="*/ 488 h 5715"/>
                <a:gd name="T66" fmla="*/ 2444 w 5685"/>
                <a:gd name="T67" fmla="*/ 1112 h 5715"/>
                <a:gd name="T68" fmla="*/ 2472 w 5685"/>
                <a:gd name="T69" fmla="*/ 1495 h 5715"/>
                <a:gd name="T70" fmla="*/ 2186 w 5685"/>
                <a:gd name="T71" fmla="*/ 1892 h 5715"/>
                <a:gd name="T72" fmla="*/ 1977 w 5685"/>
                <a:gd name="T73" fmla="*/ 2358 h 5715"/>
                <a:gd name="T74" fmla="*/ 2376 w 5685"/>
                <a:gd name="T75" fmla="*/ 2899 h 5715"/>
                <a:gd name="T76" fmla="*/ 3126 w 5685"/>
                <a:gd name="T77" fmla="*/ 3583 h 5715"/>
                <a:gd name="T78" fmla="*/ 3916 w 5685"/>
                <a:gd name="T79" fmla="*/ 3406 h 5715"/>
                <a:gd name="T80" fmla="*/ 4276 w 5685"/>
                <a:gd name="T81" fmla="*/ 3215 h 5715"/>
                <a:gd name="T82" fmla="*/ 4655 w 5685"/>
                <a:gd name="T83" fmla="*/ 3298 h 5715"/>
                <a:gd name="T84" fmla="*/ 5596 w 5685"/>
                <a:gd name="T85" fmla="*/ 4248 h 5715"/>
                <a:gd name="T86" fmla="*/ 5679 w 5685"/>
                <a:gd name="T87" fmla="*/ 4631 h 5715"/>
                <a:gd name="T88" fmla="*/ 5493 w 5685"/>
                <a:gd name="T89" fmla="*/ 4995 h 5715"/>
                <a:gd name="T90" fmla="*/ 5101 w 5685"/>
                <a:gd name="T91" fmla="*/ 5392 h 5715"/>
                <a:gd name="T92" fmla="*/ 4959 w 5685"/>
                <a:gd name="T93" fmla="*/ 5523 h 5715"/>
                <a:gd name="T94" fmla="*/ 4549 w 5685"/>
                <a:gd name="T95" fmla="*/ 5701 h 5715"/>
                <a:gd name="T96" fmla="*/ 4134 w 5685"/>
                <a:gd name="T97" fmla="*/ 5699 h 5715"/>
                <a:gd name="T98" fmla="*/ 3478 w 5685"/>
                <a:gd name="T99" fmla="*/ 5523 h 5715"/>
                <a:gd name="T100" fmla="*/ 2742 w 5685"/>
                <a:gd name="T101" fmla="*/ 5161 h 5715"/>
                <a:gd name="T102" fmla="*/ 1804 w 5685"/>
                <a:gd name="T103" fmla="*/ 4483 h 5715"/>
                <a:gd name="T104" fmla="*/ 999 w 5685"/>
                <a:gd name="T105" fmla="*/ 3625 h 5715"/>
                <a:gd name="T106" fmla="*/ 411 w 5685"/>
                <a:gd name="T107" fmla="*/ 2724 h 5715"/>
                <a:gd name="T108" fmla="*/ 110 w 5685"/>
                <a:gd name="T109" fmla="*/ 2007 h 5715"/>
                <a:gd name="T110" fmla="*/ 3 w 5685"/>
                <a:gd name="T111" fmla="*/ 1471 h 5715"/>
                <a:gd name="T112" fmla="*/ 72 w 5685"/>
                <a:gd name="T113" fmla="*/ 946 h 5715"/>
                <a:gd name="T114" fmla="*/ 718 w 5685"/>
                <a:gd name="T115" fmla="*/ 190 h 5715"/>
                <a:gd name="T116" fmla="*/ 1002 w 5685"/>
                <a:gd name="T117" fmla="*/ 22 h 5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85" h="5715">
                  <a:moveTo>
                    <a:pt x="5244" y="4756"/>
                  </a:moveTo>
                  <a:lnTo>
                    <a:pt x="5244" y="4756"/>
                  </a:lnTo>
                  <a:lnTo>
                    <a:pt x="5244" y="4756"/>
                  </a:lnTo>
                  <a:lnTo>
                    <a:pt x="5244" y="4756"/>
                  </a:lnTo>
                  <a:close/>
                  <a:moveTo>
                    <a:pt x="1157" y="346"/>
                  </a:moveTo>
                  <a:lnTo>
                    <a:pt x="1109" y="351"/>
                  </a:lnTo>
                  <a:lnTo>
                    <a:pt x="1060" y="370"/>
                  </a:lnTo>
                  <a:lnTo>
                    <a:pt x="1012" y="397"/>
                  </a:lnTo>
                  <a:lnTo>
                    <a:pt x="964" y="436"/>
                  </a:lnTo>
                  <a:lnTo>
                    <a:pt x="528" y="874"/>
                  </a:lnTo>
                  <a:lnTo>
                    <a:pt x="478" y="928"/>
                  </a:lnTo>
                  <a:lnTo>
                    <a:pt x="437" y="987"/>
                  </a:lnTo>
                  <a:lnTo>
                    <a:pt x="404" y="1048"/>
                  </a:lnTo>
                  <a:lnTo>
                    <a:pt x="378" y="1112"/>
                  </a:lnTo>
                  <a:lnTo>
                    <a:pt x="360" y="1181"/>
                  </a:lnTo>
                  <a:lnTo>
                    <a:pt x="351" y="1255"/>
                  </a:lnTo>
                  <a:lnTo>
                    <a:pt x="347" y="1343"/>
                  </a:lnTo>
                  <a:lnTo>
                    <a:pt x="349" y="1434"/>
                  </a:lnTo>
                  <a:lnTo>
                    <a:pt x="356" y="1526"/>
                  </a:lnTo>
                  <a:lnTo>
                    <a:pt x="371" y="1622"/>
                  </a:lnTo>
                  <a:lnTo>
                    <a:pt x="391" y="1724"/>
                  </a:lnTo>
                  <a:lnTo>
                    <a:pt x="419" y="1829"/>
                  </a:lnTo>
                  <a:lnTo>
                    <a:pt x="452" y="1938"/>
                  </a:lnTo>
                  <a:lnTo>
                    <a:pt x="495" y="2055"/>
                  </a:lnTo>
                  <a:lnTo>
                    <a:pt x="561" y="2229"/>
                  </a:lnTo>
                  <a:lnTo>
                    <a:pt x="639" y="2399"/>
                  </a:lnTo>
                  <a:lnTo>
                    <a:pt x="722" y="2569"/>
                  </a:lnTo>
                  <a:lnTo>
                    <a:pt x="814" y="2737"/>
                  </a:lnTo>
                  <a:lnTo>
                    <a:pt x="916" y="2907"/>
                  </a:lnTo>
                  <a:lnTo>
                    <a:pt x="1024" y="3075"/>
                  </a:lnTo>
                  <a:lnTo>
                    <a:pt x="1144" y="3245"/>
                  </a:lnTo>
                  <a:lnTo>
                    <a:pt x="1276" y="3417"/>
                  </a:lnTo>
                  <a:lnTo>
                    <a:pt x="1416" y="3590"/>
                  </a:lnTo>
                  <a:lnTo>
                    <a:pt x="1577" y="3775"/>
                  </a:lnTo>
                  <a:lnTo>
                    <a:pt x="1745" y="3953"/>
                  </a:lnTo>
                  <a:lnTo>
                    <a:pt x="1918" y="4123"/>
                  </a:lnTo>
                  <a:lnTo>
                    <a:pt x="2099" y="4283"/>
                  </a:lnTo>
                  <a:lnTo>
                    <a:pt x="2286" y="4437"/>
                  </a:lnTo>
                  <a:lnTo>
                    <a:pt x="2478" y="4581"/>
                  </a:lnTo>
                  <a:lnTo>
                    <a:pt x="2675" y="4716"/>
                  </a:lnTo>
                  <a:lnTo>
                    <a:pt x="2880" y="4843"/>
                  </a:lnTo>
                  <a:lnTo>
                    <a:pt x="3089" y="4961"/>
                  </a:lnTo>
                  <a:lnTo>
                    <a:pt x="3303" y="5070"/>
                  </a:lnTo>
                  <a:lnTo>
                    <a:pt x="3406" y="5119"/>
                  </a:lnTo>
                  <a:lnTo>
                    <a:pt x="3517" y="5168"/>
                  </a:lnTo>
                  <a:lnTo>
                    <a:pt x="3635" y="5215"/>
                  </a:lnTo>
                  <a:lnTo>
                    <a:pt x="3759" y="5259"/>
                  </a:lnTo>
                  <a:lnTo>
                    <a:pt x="3888" y="5298"/>
                  </a:lnTo>
                  <a:lnTo>
                    <a:pt x="4023" y="5331"/>
                  </a:lnTo>
                  <a:lnTo>
                    <a:pt x="4160" y="5355"/>
                  </a:lnTo>
                  <a:lnTo>
                    <a:pt x="4302" y="5370"/>
                  </a:lnTo>
                  <a:lnTo>
                    <a:pt x="4331" y="5372"/>
                  </a:lnTo>
                  <a:lnTo>
                    <a:pt x="4361" y="5372"/>
                  </a:lnTo>
                  <a:lnTo>
                    <a:pt x="4442" y="5368"/>
                  </a:lnTo>
                  <a:lnTo>
                    <a:pt x="4520" y="5355"/>
                  </a:lnTo>
                  <a:lnTo>
                    <a:pt x="4592" y="5335"/>
                  </a:lnTo>
                  <a:lnTo>
                    <a:pt x="4660" y="5307"/>
                  </a:lnTo>
                  <a:lnTo>
                    <a:pt x="4725" y="5268"/>
                  </a:lnTo>
                  <a:lnTo>
                    <a:pt x="4784" y="5222"/>
                  </a:lnTo>
                  <a:lnTo>
                    <a:pt x="4841" y="5168"/>
                  </a:lnTo>
                  <a:lnTo>
                    <a:pt x="4922" y="5078"/>
                  </a:lnTo>
                  <a:lnTo>
                    <a:pt x="5005" y="4993"/>
                  </a:lnTo>
                  <a:lnTo>
                    <a:pt x="5088" y="4912"/>
                  </a:lnTo>
                  <a:lnTo>
                    <a:pt x="5168" y="4834"/>
                  </a:lnTo>
                  <a:lnTo>
                    <a:pt x="5244" y="4756"/>
                  </a:lnTo>
                  <a:lnTo>
                    <a:pt x="5288" y="4705"/>
                  </a:lnTo>
                  <a:lnTo>
                    <a:pt x="5317" y="4655"/>
                  </a:lnTo>
                  <a:lnTo>
                    <a:pt x="5336" y="4603"/>
                  </a:lnTo>
                  <a:lnTo>
                    <a:pt x="5341" y="4553"/>
                  </a:lnTo>
                  <a:lnTo>
                    <a:pt x="5336" y="4503"/>
                  </a:lnTo>
                  <a:lnTo>
                    <a:pt x="5317" y="4453"/>
                  </a:lnTo>
                  <a:lnTo>
                    <a:pt x="5286" y="4403"/>
                  </a:lnTo>
                  <a:lnTo>
                    <a:pt x="5244" y="4355"/>
                  </a:lnTo>
                  <a:lnTo>
                    <a:pt x="4538" y="3649"/>
                  </a:lnTo>
                  <a:lnTo>
                    <a:pt x="4536" y="3648"/>
                  </a:lnTo>
                  <a:lnTo>
                    <a:pt x="4514" y="3625"/>
                  </a:lnTo>
                  <a:lnTo>
                    <a:pt x="4488" y="3603"/>
                  </a:lnTo>
                  <a:lnTo>
                    <a:pt x="4459" y="3583"/>
                  </a:lnTo>
                  <a:lnTo>
                    <a:pt x="4426" y="3568"/>
                  </a:lnTo>
                  <a:lnTo>
                    <a:pt x="4391" y="3557"/>
                  </a:lnTo>
                  <a:lnTo>
                    <a:pt x="4352" y="3553"/>
                  </a:lnTo>
                  <a:lnTo>
                    <a:pt x="4311" y="3557"/>
                  </a:lnTo>
                  <a:lnTo>
                    <a:pt x="4274" y="3568"/>
                  </a:lnTo>
                  <a:lnTo>
                    <a:pt x="4241" y="3585"/>
                  </a:lnTo>
                  <a:lnTo>
                    <a:pt x="4210" y="3605"/>
                  </a:lnTo>
                  <a:lnTo>
                    <a:pt x="4182" y="3627"/>
                  </a:lnTo>
                  <a:lnTo>
                    <a:pt x="4158" y="3649"/>
                  </a:lnTo>
                  <a:lnTo>
                    <a:pt x="3720" y="4087"/>
                  </a:lnTo>
                  <a:lnTo>
                    <a:pt x="3709" y="4099"/>
                  </a:lnTo>
                  <a:lnTo>
                    <a:pt x="3691" y="4115"/>
                  </a:lnTo>
                  <a:lnTo>
                    <a:pt x="3669" y="4132"/>
                  </a:lnTo>
                  <a:lnTo>
                    <a:pt x="3641" y="4148"/>
                  </a:lnTo>
                  <a:lnTo>
                    <a:pt x="3608" y="4161"/>
                  </a:lnTo>
                  <a:lnTo>
                    <a:pt x="3569" y="4172"/>
                  </a:lnTo>
                  <a:lnTo>
                    <a:pt x="3526" y="4176"/>
                  </a:lnTo>
                  <a:lnTo>
                    <a:pt x="3484" y="4172"/>
                  </a:lnTo>
                  <a:lnTo>
                    <a:pt x="3441" y="4161"/>
                  </a:lnTo>
                  <a:lnTo>
                    <a:pt x="3399" y="4143"/>
                  </a:lnTo>
                  <a:lnTo>
                    <a:pt x="3392" y="4139"/>
                  </a:lnTo>
                  <a:lnTo>
                    <a:pt x="3384" y="4135"/>
                  </a:lnTo>
                  <a:lnTo>
                    <a:pt x="3323" y="4100"/>
                  </a:lnTo>
                  <a:lnTo>
                    <a:pt x="3257" y="4067"/>
                  </a:lnTo>
                  <a:lnTo>
                    <a:pt x="3179" y="4026"/>
                  </a:lnTo>
                  <a:lnTo>
                    <a:pt x="3100" y="3980"/>
                  </a:lnTo>
                  <a:lnTo>
                    <a:pt x="2926" y="3866"/>
                  </a:lnTo>
                  <a:lnTo>
                    <a:pt x="2756" y="3738"/>
                  </a:lnTo>
                  <a:lnTo>
                    <a:pt x="2592" y="3601"/>
                  </a:lnTo>
                  <a:lnTo>
                    <a:pt x="2430" y="3455"/>
                  </a:lnTo>
                  <a:lnTo>
                    <a:pt x="2271" y="3297"/>
                  </a:lnTo>
                  <a:lnTo>
                    <a:pt x="2116" y="3127"/>
                  </a:lnTo>
                  <a:lnTo>
                    <a:pt x="1964" y="2947"/>
                  </a:lnTo>
                  <a:lnTo>
                    <a:pt x="1962" y="2945"/>
                  </a:lnTo>
                  <a:lnTo>
                    <a:pt x="1883" y="2842"/>
                  </a:lnTo>
                  <a:lnTo>
                    <a:pt x="1811" y="2742"/>
                  </a:lnTo>
                  <a:lnTo>
                    <a:pt x="1746" y="2646"/>
                  </a:lnTo>
                  <a:lnTo>
                    <a:pt x="1689" y="2550"/>
                  </a:lnTo>
                  <a:lnTo>
                    <a:pt x="1637" y="2458"/>
                  </a:lnTo>
                  <a:lnTo>
                    <a:pt x="1591" y="2363"/>
                  </a:lnTo>
                  <a:lnTo>
                    <a:pt x="1549" y="2271"/>
                  </a:lnTo>
                  <a:lnTo>
                    <a:pt x="1545" y="2258"/>
                  </a:lnTo>
                  <a:lnTo>
                    <a:pt x="1538" y="2230"/>
                  </a:lnTo>
                  <a:lnTo>
                    <a:pt x="1530" y="2199"/>
                  </a:lnTo>
                  <a:lnTo>
                    <a:pt x="1527" y="2164"/>
                  </a:lnTo>
                  <a:lnTo>
                    <a:pt x="1529" y="2127"/>
                  </a:lnTo>
                  <a:lnTo>
                    <a:pt x="1536" y="2090"/>
                  </a:lnTo>
                  <a:lnTo>
                    <a:pt x="1553" y="2049"/>
                  </a:lnTo>
                  <a:lnTo>
                    <a:pt x="1577" y="2009"/>
                  </a:lnTo>
                  <a:lnTo>
                    <a:pt x="1612" y="1968"/>
                  </a:lnTo>
                  <a:lnTo>
                    <a:pt x="1613" y="1966"/>
                  </a:lnTo>
                  <a:lnTo>
                    <a:pt x="1615" y="1964"/>
                  </a:lnTo>
                  <a:lnTo>
                    <a:pt x="1619" y="1962"/>
                  </a:lnTo>
                  <a:lnTo>
                    <a:pt x="1728" y="1861"/>
                  </a:lnTo>
                  <a:lnTo>
                    <a:pt x="1833" y="1757"/>
                  </a:lnTo>
                  <a:lnTo>
                    <a:pt x="1940" y="1650"/>
                  </a:lnTo>
                  <a:lnTo>
                    <a:pt x="1994" y="1595"/>
                  </a:lnTo>
                  <a:lnTo>
                    <a:pt x="2049" y="1539"/>
                  </a:lnTo>
                  <a:lnTo>
                    <a:pt x="2094" y="1489"/>
                  </a:lnTo>
                  <a:lnTo>
                    <a:pt x="2125" y="1439"/>
                  </a:lnTo>
                  <a:lnTo>
                    <a:pt x="2145" y="1390"/>
                  </a:lnTo>
                  <a:lnTo>
                    <a:pt x="2151" y="1342"/>
                  </a:lnTo>
                  <a:lnTo>
                    <a:pt x="2145" y="1292"/>
                  </a:lnTo>
                  <a:lnTo>
                    <a:pt x="2125" y="1242"/>
                  </a:lnTo>
                  <a:lnTo>
                    <a:pt x="2094" y="1194"/>
                  </a:lnTo>
                  <a:lnTo>
                    <a:pt x="2049" y="1142"/>
                  </a:lnTo>
                  <a:lnTo>
                    <a:pt x="1700" y="793"/>
                  </a:lnTo>
                  <a:lnTo>
                    <a:pt x="1578" y="669"/>
                  </a:lnTo>
                  <a:lnTo>
                    <a:pt x="1464" y="551"/>
                  </a:lnTo>
                  <a:lnTo>
                    <a:pt x="1348" y="440"/>
                  </a:lnTo>
                  <a:lnTo>
                    <a:pt x="1344" y="436"/>
                  </a:lnTo>
                  <a:lnTo>
                    <a:pt x="1322" y="414"/>
                  </a:lnTo>
                  <a:lnTo>
                    <a:pt x="1296" y="394"/>
                  </a:lnTo>
                  <a:lnTo>
                    <a:pt x="1266" y="375"/>
                  </a:lnTo>
                  <a:lnTo>
                    <a:pt x="1233" y="360"/>
                  </a:lnTo>
                  <a:lnTo>
                    <a:pt x="1196" y="349"/>
                  </a:lnTo>
                  <a:lnTo>
                    <a:pt x="1157" y="346"/>
                  </a:lnTo>
                  <a:close/>
                  <a:moveTo>
                    <a:pt x="1156" y="0"/>
                  </a:moveTo>
                  <a:lnTo>
                    <a:pt x="1233" y="6"/>
                  </a:lnTo>
                  <a:lnTo>
                    <a:pt x="1309" y="22"/>
                  </a:lnTo>
                  <a:lnTo>
                    <a:pt x="1381" y="48"/>
                  </a:lnTo>
                  <a:lnTo>
                    <a:pt x="1453" y="85"/>
                  </a:lnTo>
                  <a:lnTo>
                    <a:pt x="1519" y="131"/>
                  </a:lnTo>
                  <a:lnTo>
                    <a:pt x="1584" y="189"/>
                  </a:lnTo>
                  <a:lnTo>
                    <a:pt x="1706" y="307"/>
                  </a:lnTo>
                  <a:lnTo>
                    <a:pt x="1824" y="427"/>
                  </a:lnTo>
                  <a:lnTo>
                    <a:pt x="1883" y="488"/>
                  </a:lnTo>
                  <a:lnTo>
                    <a:pt x="1944" y="549"/>
                  </a:lnTo>
                  <a:lnTo>
                    <a:pt x="2293" y="898"/>
                  </a:lnTo>
                  <a:lnTo>
                    <a:pt x="2354" y="966"/>
                  </a:lnTo>
                  <a:lnTo>
                    <a:pt x="2404" y="1039"/>
                  </a:lnTo>
                  <a:lnTo>
                    <a:pt x="2444" y="1112"/>
                  </a:lnTo>
                  <a:lnTo>
                    <a:pt x="2472" y="1188"/>
                  </a:lnTo>
                  <a:lnTo>
                    <a:pt x="2489" y="1264"/>
                  </a:lnTo>
                  <a:lnTo>
                    <a:pt x="2494" y="1342"/>
                  </a:lnTo>
                  <a:lnTo>
                    <a:pt x="2489" y="1417"/>
                  </a:lnTo>
                  <a:lnTo>
                    <a:pt x="2472" y="1495"/>
                  </a:lnTo>
                  <a:lnTo>
                    <a:pt x="2444" y="1571"/>
                  </a:lnTo>
                  <a:lnTo>
                    <a:pt x="2404" y="1643"/>
                  </a:lnTo>
                  <a:lnTo>
                    <a:pt x="2354" y="1715"/>
                  </a:lnTo>
                  <a:lnTo>
                    <a:pt x="2293" y="1783"/>
                  </a:lnTo>
                  <a:lnTo>
                    <a:pt x="2186" y="1892"/>
                  </a:lnTo>
                  <a:lnTo>
                    <a:pt x="2090" y="1990"/>
                  </a:lnTo>
                  <a:lnTo>
                    <a:pt x="1990" y="2088"/>
                  </a:lnTo>
                  <a:lnTo>
                    <a:pt x="1889" y="2184"/>
                  </a:lnTo>
                  <a:lnTo>
                    <a:pt x="1929" y="2271"/>
                  </a:lnTo>
                  <a:lnTo>
                    <a:pt x="1977" y="2358"/>
                  </a:lnTo>
                  <a:lnTo>
                    <a:pt x="2031" y="2447"/>
                  </a:lnTo>
                  <a:lnTo>
                    <a:pt x="2090" y="2537"/>
                  </a:lnTo>
                  <a:lnTo>
                    <a:pt x="2158" y="2631"/>
                  </a:lnTo>
                  <a:lnTo>
                    <a:pt x="2234" y="2729"/>
                  </a:lnTo>
                  <a:lnTo>
                    <a:pt x="2376" y="2899"/>
                  </a:lnTo>
                  <a:lnTo>
                    <a:pt x="2520" y="3056"/>
                  </a:lnTo>
                  <a:lnTo>
                    <a:pt x="2668" y="3202"/>
                  </a:lnTo>
                  <a:lnTo>
                    <a:pt x="2817" y="3339"/>
                  </a:lnTo>
                  <a:lnTo>
                    <a:pt x="2971" y="3467"/>
                  </a:lnTo>
                  <a:lnTo>
                    <a:pt x="3126" y="3583"/>
                  </a:lnTo>
                  <a:lnTo>
                    <a:pt x="3286" y="3690"/>
                  </a:lnTo>
                  <a:lnTo>
                    <a:pt x="3347" y="3725"/>
                  </a:lnTo>
                  <a:lnTo>
                    <a:pt x="3414" y="3759"/>
                  </a:lnTo>
                  <a:lnTo>
                    <a:pt x="3512" y="3810"/>
                  </a:lnTo>
                  <a:lnTo>
                    <a:pt x="3916" y="3406"/>
                  </a:lnTo>
                  <a:lnTo>
                    <a:pt x="3982" y="3346"/>
                  </a:lnTo>
                  <a:lnTo>
                    <a:pt x="4053" y="3298"/>
                  </a:lnTo>
                  <a:lnTo>
                    <a:pt x="4125" y="3260"/>
                  </a:lnTo>
                  <a:lnTo>
                    <a:pt x="4198" y="3232"/>
                  </a:lnTo>
                  <a:lnTo>
                    <a:pt x="4276" y="3215"/>
                  </a:lnTo>
                  <a:lnTo>
                    <a:pt x="4354" y="3210"/>
                  </a:lnTo>
                  <a:lnTo>
                    <a:pt x="4433" y="3215"/>
                  </a:lnTo>
                  <a:lnTo>
                    <a:pt x="4509" y="3232"/>
                  </a:lnTo>
                  <a:lnTo>
                    <a:pt x="4583" y="3260"/>
                  </a:lnTo>
                  <a:lnTo>
                    <a:pt x="4655" y="3298"/>
                  </a:lnTo>
                  <a:lnTo>
                    <a:pt x="4723" y="3348"/>
                  </a:lnTo>
                  <a:lnTo>
                    <a:pt x="4786" y="3407"/>
                  </a:lnTo>
                  <a:lnTo>
                    <a:pt x="5489" y="4113"/>
                  </a:lnTo>
                  <a:lnTo>
                    <a:pt x="5548" y="4180"/>
                  </a:lnTo>
                  <a:lnTo>
                    <a:pt x="5596" y="4248"/>
                  </a:lnTo>
                  <a:lnTo>
                    <a:pt x="5635" y="4320"/>
                  </a:lnTo>
                  <a:lnTo>
                    <a:pt x="5663" y="4396"/>
                  </a:lnTo>
                  <a:lnTo>
                    <a:pt x="5679" y="4474"/>
                  </a:lnTo>
                  <a:lnTo>
                    <a:pt x="5685" y="4551"/>
                  </a:lnTo>
                  <a:lnTo>
                    <a:pt x="5679" y="4631"/>
                  </a:lnTo>
                  <a:lnTo>
                    <a:pt x="5665" y="4708"/>
                  </a:lnTo>
                  <a:lnTo>
                    <a:pt x="5637" y="4784"/>
                  </a:lnTo>
                  <a:lnTo>
                    <a:pt x="5598" y="4856"/>
                  </a:lnTo>
                  <a:lnTo>
                    <a:pt x="5550" y="4928"/>
                  </a:lnTo>
                  <a:lnTo>
                    <a:pt x="5493" y="4995"/>
                  </a:lnTo>
                  <a:lnTo>
                    <a:pt x="5410" y="5080"/>
                  </a:lnTo>
                  <a:lnTo>
                    <a:pt x="5327" y="5161"/>
                  </a:lnTo>
                  <a:lnTo>
                    <a:pt x="5247" y="5237"/>
                  </a:lnTo>
                  <a:lnTo>
                    <a:pt x="5172" y="5314"/>
                  </a:lnTo>
                  <a:lnTo>
                    <a:pt x="5101" y="5392"/>
                  </a:lnTo>
                  <a:lnTo>
                    <a:pt x="5101" y="5394"/>
                  </a:lnTo>
                  <a:lnTo>
                    <a:pt x="5100" y="5396"/>
                  </a:lnTo>
                  <a:lnTo>
                    <a:pt x="5098" y="5398"/>
                  </a:lnTo>
                  <a:lnTo>
                    <a:pt x="5031" y="5464"/>
                  </a:lnTo>
                  <a:lnTo>
                    <a:pt x="4959" y="5523"/>
                  </a:lnTo>
                  <a:lnTo>
                    <a:pt x="4885" y="5575"/>
                  </a:lnTo>
                  <a:lnTo>
                    <a:pt x="4806" y="5617"/>
                  </a:lnTo>
                  <a:lnTo>
                    <a:pt x="4725" y="5653"/>
                  </a:lnTo>
                  <a:lnTo>
                    <a:pt x="4638" y="5680"/>
                  </a:lnTo>
                  <a:lnTo>
                    <a:pt x="4549" y="5701"/>
                  </a:lnTo>
                  <a:lnTo>
                    <a:pt x="4455" y="5712"/>
                  </a:lnTo>
                  <a:lnTo>
                    <a:pt x="4359" y="5715"/>
                  </a:lnTo>
                  <a:lnTo>
                    <a:pt x="4319" y="5715"/>
                  </a:lnTo>
                  <a:lnTo>
                    <a:pt x="4278" y="5714"/>
                  </a:lnTo>
                  <a:lnTo>
                    <a:pt x="4134" y="5699"/>
                  </a:lnTo>
                  <a:lnTo>
                    <a:pt x="3994" y="5677"/>
                  </a:lnTo>
                  <a:lnTo>
                    <a:pt x="3857" y="5645"/>
                  </a:lnTo>
                  <a:lnTo>
                    <a:pt x="3726" y="5608"/>
                  </a:lnTo>
                  <a:lnTo>
                    <a:pt x="3598" y="5568"/>
                  </a:lnTo>
                  <a:lnTo>
                    <a:pt x="3478" y="5523"/>
                  </a:lnTo>
                  <a:lnTo>
                    <a:pt x="3362" y="5475"/>
                  </a:lnTo>
                  <a:lnTo>
                    <a:pt x="3255" y="5427"/>
                  </a:lnTo>
                  <a:lnTo>
                    <a:pt x="3152" y="5381"/>
                  </a:lnTo>
                  <a:lnTo>
                    <a:pt x="2945" y="5276"/>
                  </a:lnTo>
                  <a:lnTo>
                    <a:pt x="2742" y="5161"/>
                  </a:lnTo>
                  <a:lnTo>
                    <a:pt x="2544" y="5041"/>
                  </a:lnTo>
                  <a:lnTo>
                    <a:pt x="2352" y="4913"/>
                  </a:lnTo>
                  <a:lnTo>
                    <a:pt x="2164" y="4777"/>
                  </a:lnTo>
                  <a:lnTo>
                    <a:pt x="1981" y="4634"/>
                  </a:lnTo>
                  <a:lnTo>
                    <a:pt x="1804" y="4483"/>
                  </a:lnTo>
                  <a:lnTo>
                    <a:pt x="1632" y="4326"/>
                  </a:lnTo>
                  <a:lnTo>
                    <a:pt x="1464" y="4161"/>
                  </a:lnTo>
                  <a:lnTo>
                    <a:pt x="1303" y="3989"/>
                  </a:lnTo>
                  <a:lnTo>
                    <a:pt x="1148" y="3810"/>
                  </a:lnTo>
                  <a:lnTo>
                    <a:pt x="999" y="3625"/>
                  </a:lnTo>
                  <a:lnTo>
                    <a:pt x="862" y="3444"/>
                  </a:lnTo>
                  <a:lnTo>
                    <a:pt x="735" y="3263"/>
                  </a:lnTo>
                  <a:lnTo>
                    <a:pt x="618" y="3084"/>
                  </a:lnTo>
                  <a:lnTo>
                    <a:pt x="509" y="2905"/>
                  </a:lnTo>
                  <a:lnTo>
                    <a:pt x="411" y="2724"/>
                  </a:lnTo>
                  <a:lnTo>
                    <a:pt x="323" y="2543"/>
                  </a:lnTo>
                  <a:lnTo>
                    <a:pt x="242" y="2362"/>
                  </a:lnTo>
                  <a:lnTo>
                    <a:pt x="170" y="2175"/>
                  </a:lnTo>
                  <a:lnTo>
                    <a:pt x="140" y="2095"/>
                  </a:lnTo>
                  <a:lnTo>
                    <a:pt x="110" y="2007"/>
                  </a:lnTo>
                  <a:lnTo>
                    <a:pt x="83" y="1911"/>
                  </a:lnTo>
                  <a:lnTo>
                    <a:pt x="55" y="1809"/>
                  </a:lnTo>
                  <a:lnTo>
                    <a:pt x="33" y="1700"/>
                  </a:lnTo>
                  <a:lnTo>
                    <a:pt x="14" y="1587"/>
                  </a:lnTo>
                  <a:lnTo>
                    <a:pt x="3" y="1471"/>
                  </a:lnTo>
                  <a:lnTo>
                    <a:pt x="0" y="1349"/>
                  </a:lnTo>
                  <a:lnTo>
                    <a:pt x="5" y="1225"/>
                  </a:lnTo>
                  <a:lnTo>
                    <a:pt x="18" y="1129"/>
                  </a:lnTo>
                  <a:lnTo>
                    <a:pt x="40" y="1035"/>
                  </a:lnTo>
                  <a:lnTo>
                    <a:pt x="72" y="946"/>
                  </a:lnTo>
                  <a:lnTo>
                    <a:pt x="110" y="861"/>
                  </a:lnTo>
                  <a:lnTo>
                    <a:pt x="160" y="780"/>
                  </a:lnTo>
                  <a:lnTo>
                    <a:pt x="218" y="702"/>
                  </a:lnTo>
                  <a:lnTo>
                    <a:pt x="282" y="630"/>
                  </a:lnTo>
                  <a:lnTo>
                    <a:pt x="718" y="190"/>
                  </a:lnTo>
                  <a:lnTo>
                    <a:pt x="720" y="189"/>
                  </a:lnTo>
                  <a:lnTo>
                    <a:pt x="786" y="131"/>
                  </a:lnTo>
                  <a:lnTo>
                    <a:pt x="855" y="85"/>
                  </a:lnTo>
                  <a:lnTo>
                    <a:pt x="927" y="48"/>
                  </a:lnTo>
                  <a:lnTo>
                    <a:pt x="1002" y="22"/>
                  </a:lnTo>
                  <a:lnTo>
                    <a:pt x="1078" y="6"/>
                  </a:lnTo>
                  <a:lnTo>
                    <a:pt x="1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7"/>
            <p:cNvSpPr>
              <a:spLocks/>
            </p:cNvSpPr>
            <p:nvPr/>
          </p:nvSpPr>
          <p:spPr bwMode="auto">
            <a:xfrm>
              <a:off x="660400" y="2779713"/>
              <a:ext cx="1449388" cy="1450975"/>
            </a:xfrm>
            <a:custGeom>
              <a:avLst/>
              <a:gdLst>
                <a:gd name="T0" fmla="*/ 202 w 1827"/>
                <a:gd name="T1" fmla="*/ 2 h 1828"/>
                <a:gd name="T2" fmla="*/ 468 w 1827"/>
                <a:gd name="T3" fmla="*/ 67 h 1828"/>
                <a:gd name="T4" fmla="*/ 719 w 1827"/>
                <a:gd name="T5" fmla="*/ 165 h 1828"/>
                <a:gd name="T6" fmla="*/ 953 w 1827"/>
                <a:gd name="T7" fmla="*/ 298 h 1828"/>
                <a:gd name="T8" fmla="*/ 1171 w 1827"/>
                <a:gd name="T9" fmla="*/ 462 h 1828"/>
                <a:gd name="T10" fmla="*/ 1365 w 1827"/>
                <a:gd name="T11" fmla="*/ 656 h 1828"/>
                <a:gd name="T12" fmla="*/ 1529 w 1827"/>
                <a:gd name="T13" fmla="*/ 874 h 1828"/>
                <a:gd name="T14" fmla="*/ 1662 w 1827"/>
                <a:gd name="T15" fmla="*/ 1109 h 1828"/>
                <a:gd name="T16" fmla="*/ 1760 w 1827"/>
                <a:gd name="T17" fmla="*/ 1360 h 1828"/>
                <a:gd name="T18" fmla="*/ 1825 w 1827"/>
                <a:gd name="T19" fmla="*/ 1626 h 1828"/>
                <a:gd name="T20" fmla="*/ 1819 w 1827"/>
                <a:gd name="T21" fmla="*/ 1704 h 1828"/>
                <a:gd name="T22" fmla="*/ 1784 w 1827"/>
                <a:gd name="T23" fmla="*/ 1770 h 1828"/>
                <a:gd name="T24" fmla="*/ 1721 w 1827"/>
                <a:gd name="T25" fmla="*/ 1815 h 1828"/>
                <a:gd name="T26" fmla="*/ 1673 w 1827"/>
                <a:gd name="T27" fmla="*/ 1826 h 1828"/>
                <a:gd name="T28" fmla="*/ 1653 w 1827"/>
                <a:gd name="T29" fmla="*/ 1828 h 1828"/>
                <a:gd name="T30" fmla="*/ 1575 w 1827"/>
                <a:gd name="T31" fmla="*/ 1809 h 1828"/>
                <a:gd name="T32" fmla="*/ 1514 w 1827"/>
                <a:gd name="T33" fmla="*/ 1759 h 1828"/>
                <a:gd name="T34" fmla="*/ 1483 w 1827"/>
                <a:gd name="T35" fmla="*/ 1684 h 1828"/>
                <a:gd name="T36" fmla="*/ 1422 w 1827"/>
                <a:gd name="T37" fmla="*/ 1440 h 1828"/>
                <a:gd name="T38" fmla="*/ 1324 w 1827"/>
                <a:gd name="T39" fmla="*/ 1209 h 1828"/>
                <a:gd name="T40" fmla="*/ 1191 w 1827"/>
                <a:gd name="T41" fmla="*/ 994 h 1828"/>
                <a:gd name="T42" fmla="*/ 1025 w 1827"/>
                <a:gd name="T43" fmla="*/ 800 h 1828"/>
                <a:gd name="T44" fmla="*/ 831 w 1827"/>
                <a:gd name="T45" fmla="*/ 634 h 1828"/>
                <a:gd name="T46" fmla="*/ 619 w 1827"/>
                <a:gd name="T47" fmla="*/ 501 h 1828"/>
                <a:gd name="T48" fmla="*/ 388 w 1827"/>
                <a:gd name="T49" fmla="*/ 403 h 1828"/>
                <a:gd name="T50" fmla="*/ 143 w 1827"/>
                <a:gd name="T51" fmla="*/ 342 h 1828"/>
                <a:gd name="T52" fmla="*/ 71 w 1827"/>
                <a:gd name="T53" fmla="*/ 313 h 1828"/>
                <a:gd name="T54" fmla="*/ 21 w 1827"/>
                <a:gd name="T55" fmla="*/ 255 h 1828"/>
                <a:gd name="T56" fmla="*/ 0 w 1827"/>
                <a:gd name="T57" fmla="*/ 183 h 1828"/>
                <a:gd name="T58" fmla="*/ 15 w 1827"/>
                <a:gd name="T59" fmla="*/ 106 h 1828"/>
                <a:gd name="T60" fmla="*/ 59 w 1827"/>
                <a:gd name="T61" fmla="*/ 43 h 1828"/>
                <a:gd name="T62" fmla="*/ 124 w 1827"/>
                <a:gd name="T63" fmla="*/ 8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7" h="1828">
                  <a:moveTo>
                    <a:pt x="163" y="0"/>
                  </a:moveTo>
                  <a:lnTo>
                    <a:pt x="202" y="2"/>
                  </a:lnTo>
                  <a:lnTo>
                    <a:pt x="336" y="30"/>
                  </a:lnTo>
                  <a:lnTo>
                    <a:pt x="468" y="67"/>
                  </a:lnTo>
                  <a:lnTo>
                    <a:pt x="595" y="111"/>
                  </a:lnTo>
                  <a:lnTo>
                    <a:pt x="719" y="165"/>
                  </a:lnTo>
                  <a:lnTo>
                    <a:pt x="839" y="228"/>
                  </a:lnTo>
                  <a:lnTo>
                    <a:pt x="953" y="298"/>
                  </a:lnTo>
                  <a:lnTo>
                    <a:pt x="1064" y="375"/>
                  </a:lnTo>
                  <a:lnTo>
                    <a:pt x="1171" y="462"/>
                  </a:lnTo>
                  <a:lnTo>
                    <a:pt x="1271" y="556"/>
                  </a:lnTo>
                  <a:lnTo>
                    <a:pt x="1365" y="656"/>
                  </a:lnTo>
                  <a:lnTo>
                    <a:pt x="1452" y="763"/>
                  </a:lnTo>
                  <a:lnTo>
                    <a:pt x="1529" y="874"/>
                  </a:lnTo>
                  <a:lnTo>
                    <a:pt x="1599" y="989"/>
                  </a:lnTo>
                  <a:lnTo>
                    <a:pt x="1662" y="1109"/>
                  </a:lnTo>
                  <a:lnTo>
                    <a:pt x="1716" y="1233"/>
                  </a:lnTo>
                  <a:lnTo>
                    <a:pt x="1760" y="1360"/>
                  </a:lnTo>
                  <a:lnTo>
                    <a:pt x="1797" y="1491"/>
                  </a:lnTo>
                  <a:lnTo>
                    <a:pt x="1825" y="1626"/>
                  </a:lnTo>
                  <a:lnTo>
                    <a:pt x="1827" y="1665"/>
                  </a:lnTo>
                  <a:lnTo>
                    <a:pt x="1819" y="1704"/>
                  </a:lnTo>
                  <a:lnTo>
                    <a:pt x="1804" y="1739"/>
                  </a:lnTo>
                  <a:lnTo>
                    <a:pt x="1784" y="1770"/>
                  </a:lnTo>
                  <a:lnTo>
                    <a:pt x="1755" y="1796"/>
                  </a:lnTo>
                  <a:lnTo>
                    <a:pt x="1721" y="1815"/>
                  </a:lnTo>
                  <a:lnTo>
                    <a:pt x="1683" y="1826"/>
                  </a:lnTo>
                  <a:lnTo>
                    <a:pt x="1673" y="1826"/>
                  </a:lnTo>
                  <a:lnTo>
                    <a:pt x="1664" y="1828"/>
                  </a:lnTo>
                  <a:lnTo>
                    <a:pt x="1653" y="1828"/>
                  </a:lnTo>
                  <a:lnTo>
                    <a:pt x="1612" y="1822"/>
                  </a:lnTo>
                  <a:lnTo>
                    <a:pt x="1575" y="1809"/>
                  </a:lnTo>
                  <a:lnTo>
                    <a:pt x="1542" y="1787"/>
                  </a:lnTo>
                  <a:lnTo>
                    <a:pt x="1514" y="1759"/>
                  </a:lnTo>
                  <a:lnTo>
                    <a:pt x="1494" y="1724"/>
                  </a:lnTo>
                  <a:lnTo>
                    <a:pt x="1483" y="1684"/>
                  </a:lnTo>
                  <a:lnTo>
                    <a:pt x="1457" y="1560"/>
                  </a:lnTo>
                  <a:lnTo>
                    <a:pt x="1422" y="1440"/>
                  </a:lnTo>
                  <a:lnTo>
                    <a:pt x="1378" y="1321"/>
                  </a:lnTo>
                  <a:lnTo>
                    <a:pt x="1324" y="1209"/>
                  </a:lnTo>
                  <a:lnTo>
                    <a:pt x="1262" y="1100"/>
                  </a:lnTo>
                  <a:lnTo>
                    <a:pt x="1191" y="994"/>
                  </a:lnTo>
                  <a:lnTo>
                    <a:pt x="1112" y="895"/>
                  </a:lnTo>
                  <a:lnTo>
                    <a:pt x="1025" y="800"/>
                  </a:lnTo>
                  <a:lnTo>
                    <a:pt x="931" y="714"/>
                  </a:lnTo>
                  <a:lnTo>
                    <a:pt x="831" y="634"/>
                  </a:lnTo>
                  <a:lnTo>
                    <a:pt x="728" y="564"/>
                  </a:lnTo>
                  <a:lnTo>
                    <a:pt x="619" y="501"/>
                  </a:lnTo>
                  <a:lnTo>
                    <a:pt x="504" y="447"/>
                  </a:lnTo>
                  <a:lnTo>
                    <a:pt x="388" y="403"/>
                  </a:lnTo>
                  <a:lnTo>
                    <a:pt x="266" y="368"/>
                  </a:lnTo>
                  <a:lnTo>
                    <a:pt x="143" y="342"/>
                  </a:lnTo>
                  <a:lnTo>
                    <a:pt x="104" y="331"/>
                  </a:lnTo>
                  <a:lnTo>
                    <a:pt x="71" y="313"/>
                  </a:lnTo>
                  <a:lnTo>
                    <a:pt x="43" y="287"/>
                  </a:lnTo>
                  <a:lnTo>
                    <a:pt x="21" y="255"/>
                  </a:lnTo>
                  <a:lnTo>
                    <a:pt x="6" y="220"/>
                  </a:lnTo>
                  <a:lnTo>
                    <a:pt x="0" y="183"/>
                  </a:lnTo>
                  <a:lnTo>
                    <a:pt x="2" y="143"/>
                  </a:lnTo>
                  <a:lnTo>
                    <a:pt x="15" y="106"/>
                  </a:lnTo>
                  <a:lnTo>
                    <a:pt x="34" y="70"/>
                  </a:lnTo>
                  <a:lnTo>
                    <a:pt x="59" y="43"/>
                  </a:lnTo>
                  <a:lnTo>
                    <a:pt x="89" y="21"/>
                  </a:lnTo>
                  <a:lnTo>
                    <a:pt x="124" y="8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5" name="Freeform 8"/>
            <p:cNvSpPr>
              <a:spLocks/>
            </p:cNvSpPr>
            <p:nvPr/>
          </p:nvSpPr>
          <p:spPr bwMode="auto">
            <a:xfrm>
              <a:off x="700088" y="1905000"/>
              <a:ext cx="2279650" cy="2284413"/>
            </a:xfrm>
            <a:custGeom>
              <a:avLst/>
              <a:gdLst>
                <a:gd name="T0" fmla="*/ 200 w 2873"/>
                <a:gd name="T1" fmla="*/ 4 h 2877"/>
                <a:gd name="T2" fmla="*/ 558 w 2873"/>
                <a:gd name="T3" fmla="*/ 85 h 2877"/>
                <a:gd name="T4" fmla="*/ 901 w 2873"/>
                <a:gd name="T5" fmla="*/ 205 h 2877"/>
                <a:gd name="T6" fmla="*/ 1228 w 2873"/>
                <a:gd name="T7" fmla="*/ 364 h 2877"/>
                <a:gd name="T8" fmla="*/ 1536 w 2873"/>
                <a:gd name="T9" fmla="*/ 558 h 2877"/>
                <a:gd name="T10" fmla="*/ 1825 w 2873"/>
                <a:gd name="T11" fmla="*/ 789 h 2877"/>
                <a:gd name="T12" fmla="*/ 2087 w 2873"/>
                <a:gd name="T13" fmla="*/ 1051 h 2877"/>
                <a:gd name="T14" fmla="*/ 2316 w 2873"/>
                <a:gd name="T15" fmla="*/ 1338 h 2877"/>
                <a:gd name="T16" fmla="*/ 2511 w 2873"/>
                <a:gd name="T17" fmla="*/ 1646 h 2877"/>
                <a:gd name="T18" fmla="*/ 2668 w 2873"/>
                <a:gd name="T19" fmla="*/ 1975 h 2877"/>
                <a:gd name="T20" fmla="*/ 2790 w 2873"/>
                <a:gd name="T21" fmla="*/ 2319 h 2877"/>
                <a:gd name="T22" fmla="*/ 2871 w 2873"/>
                <a:gd name="T23" fmla="*/ 2676 h 2877"/>
                <a:gd name="T24" fmla="*/ 2868 w 2873"/>
                <a:gd name="T25" fmla="*/ 2753 h 2877"/>
                <a:gd name="T26" fmla="*/ 2831 w 2873"/>
                <a:gd name="T27" fmla="*/ 2820 h 2877"/>
                <a:gd name="T28" fmla="*/ 2768 w 2873"/>
                <a:gd name="T29" fmla="*/ 2864 h 2877"/>
                <a:gd name="T30" fmla="*/ 2720 w 2873"/>
                <a:gd name="T31" fmla="*/ 2875 h 2877"/>
                <a:gd name="T32" fmla="*/ 2702 w 2873"/>
                <a:gd name="T33" fmla="*/ 2877 h 2877"/>
                <a:gd name="T34" fmla="*/ 2624 w 2873"/>
                <a:gd name="T35" fmla="*/ 2859 h 2877"/>
                <a:gd name="T36" fmla="*/ 2563 w 2873"/>
                <a:gd name="T37" fmla="*/ 2807 h 2877"/>
                <a:gd name="T38" fmla="*/ 2532 w 2873"/>
                <a:gd name="T39" fmla="*/ 2733 h 2877"/>
                <a:gd name="T40" fmla="*/ 2458 w 2873"/>
                <a:gd name="T41" fmla="*/ 2413 h 2877"/>
                <a:gd name="T42" fmla="*/ 2351 w 2873"/>
                <a:gd name="T43" fmla="*/ 2106 h 2877"/>
                <a:gd name="T44" fmla="*/ 2209 w 2873"/>
                <a:gd name="T45" fmla="*/ 1813 h 2877"/>
                <a:gd name="T46" fmla="*/ 2035 w 2873"/>
                <a:gd name="T47" fmla="*/ 1537 h 2877"/>
                <a:gd name="T48" fmla="*/ 1830 w 2873"/>
                <a:gd name="T49" fmla="*/ 1280 h 2877"/>
                <a:gd name="T50" fmla="*/ 1596 w 2873"/>
                <a:gd name="T51" fmla="*/ 1046 h 2877"/>
                <a:gd name="T52" fmla="*/ 1339 w 2873"/>
                <a:gd name="T53" fmla="*/ 841 h 2877"/>
                <a:gd name="T54" fmla="*/ 1062 w 2873"/>
                <a:gd name="T55" fmla="*/ 665 h 2877"/>
                <a:gd name="T56" fmla="*/ 770 w 2873"/>
                <a:gd name="T57" fmla="*/ 525 h 2877"/>
                <a:gd name="T58" fmla="*/ 464 w 2873"/>
                <a:gd name="T59" fmla="*/ 418 h 2877"/>
                <a:gd name="T60" fmla="*/ 144 w 2873"/>
                <a:gd name="T61" fmla="*/ 344 h 2877"/>
                <a:gd name="T62" fmla="*/ 70 w 2873"/>
                <a:gd name="T63" fmla="*/ 314 h 2877"/>
                <a:gd name="T64" fmla="*/ 21 w 2873"/>
                <a:gd name="T65" fmla="*/ 257 h 2877"/>
                <a:gd name="T66" fmla="*/ 0 w 2873"/>
                <a:gd name="T67" fmla="*/ 185 h 2877"/>
                <a:gd name="T68" fmla="*/ 13 w 2873"/>
                <a:gd name="T69" fmla="*/ 105 h 2877"/>
                <a:gd name="T70" fmla="*/ 57 w 2873"/>
                <a:gd name="T71" fmla="*/ 44 h 2877"/>
                <a:gd name="T72" fmla="*/ 122 w 2873"/>
                <a:gd name="T73" fmla="*/ 7 h 2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3" h="2877">
                  <a:moveTo>
                    <a:pt x="161" y="0"/>
                  </a:moveTo>
                  <a:lnTo>
                    <a:pt x="200" y="4"/>
                  </a:lnTo>
                  <a:lnTo>
                    <a:pt x="381" y="39"/>
                  </a:lnTo>
                  <a:lnTo>
                    <a:pt x="558" y="85"/>
                  </a:lnTo>
                  <a:lnTo>
                    <a:pt x="731" y="140"/>
                  </a:lnTo>
                  <a:lnTo>
                    <a:pt x="901" y="205"/>
                  </a:lnTo>
                  <a:lnTo>
                    <a:pt x="1067" y="281"/>
                  </a:lnTo>
                  <a:lnTo>
                    <a:pt x="1228" y="364"/>
                  </a:lnTo>
                  <a:lnTo>
                    <a:pt x="1385" y="456"/>
                  </a:lnTo>
                  <a:lnTo>
                    <a:pt x="1536" y="558"/>
                  </a:lnTo>
                  <a:lnTo>
                    <a:pt x="1684" y="669"/>
                  </a:lnTo>
                  <a:lnTo>
                    <a:pt x="1825" y="789"/>
                  </a:lnTo>
                  <a:lnTo>
                    <a:pt x="1959" y="916"/>
                  </a:lnTo>
                  <a:lnTo>
                    <a:pt x="2087" y="1051"/>
                  </a:lnTo>
                  <a:lnTo>
                    <a:pt x="2207" y="1192"/>
                  </a:lnTo>
                  <a:lnTo>
                    <a:pt x="2316" y="1338"/>
                  </a:lnTo>
                  <a:lnTo>
                    <a:pt x="2417" y="1489"/>
                  </a:lnTo>
                  <a:lnTo>
                    <a:pt x="2511" y="1646"/>
                  </a:lnTo>
                  <a:lnTo>
                    <a:pt x="2594" y="1809"/>
                  </a:lnTo>
                  <a:lnTo>
                    <a:pt x="2668" y="1975"/>
                  </a:lnTo>
                  <a:lnTo>
                    <a:pt x="2735" y="2145"/>
                  </a:lnTo>
                  <a:lnTo>
                    <a:pt x="2790" y="2319"/>
                  </a:lnTo>
                  <a:lnTo>
                    <a:pt x="2835" y="2496"/>
                  </a:lnTo>
                  <a:lnTo>
                    <a:pt x="2871" y="2676"/>
                  </a:lnTo>
                  <a:lnTo>
                    <a:pt x="2873" y="2716"/>
                  </a:lnTo>
                  <a:lnTo>
                    <a:pt x="2868" y="2753"/>
                  </a:lnTo>
                  <a:lnTo>
                    <a:pt x="2853" y="2788"/>
                  </a:lnTo>
                  <a:lnTo>
                    <a:pt x="2831" y="2820"/>
                  </a:lnTo>
                  <a:lnTo>
                    <a:pt x="2803" y="2846"/>
                  </a:lnTo>
                  <a:lnTo>
                    <a:pt x="2768" y="2864"/>
                  </a:lnTo>
                  <a:lnTo>
                    <a:pt x="2731" y="2873"/>
                  </a:lnTo>
                  <a:lnTo>
                    <a:pt x="2720" y="2875"/>
                  </a:lnTo>
                  <a:lnTo>
                    <a:pt x="2711" y="2875"/>
                  </a:lnTo>
                  <a:lnTo>
                    <a:pt x="2702" y="2877"/>
                  </a:lnTo>
                  <a:lnTo>
                    <a:pt x="2661" y="2871"/>
                  </a:lnTo>
                  <a:lnTo>
                    <a:pt x="2624" y="2859"/>
                  </a:lnTo>
                  <a:lnTo>
                    <a:pt x="2591" y="2836"/>
                  </a:lnTo>
                  <a:lnTo>
                    <a:pt x="2563" y="2807"/>
                  </a:lnTo>
                  <a:lnTo>
                    <a:pt x="2543" y="2774"/>
                  </a:lnTo>
                  <a:lnTo>
                    <a:pt x="2532" y="2733"/>
                  </a:lnTo>
                  <a:lnTo>
                    <a:pt x="2498" y="2572"/>
                  </a:lnTo>
                  <a:lnTo>
                    <a:pt x="2458" y="2413"/>
                  </a:lnTo>
                  <a:lnTo>
                    <a:pt x="2408" y="2258"/>
                  </a:lnTo>
                  <a:lnTo>
                    <a:pt x="2351" y="2106"/>
                  </a:lnTo>
                  <a:lnTo>
                    <a:pt x="2284" y="1957"/>
                  </a:lnTo>
                  <a:lnTo>
                    <a:pt x="2209" y="1813"/>
                  </a:lnTo>
                  <a:lnTo>
                    <a:pt x="2127" y="1672"/>
                  </a:lnTo>
                  <a:lnTo>
                    <a:pt x="2035" y="1537"/>
                  </a:lnTo>
                  <a:lnTo>
                    <a:pt x="1937" y="1406"/>
                  </a:lnTo>
                  <a:lnTo>
                    <a:pt x="1830" y="1280"/>
                  </a:lnTo>
                  <a:lnTo>
                    <a:pt x="1716" y="1159"/>
                  </a:lnTo>
                  <a:lnTo>
                    <a:pt x="1596" y="1046"/>
                  </a:lnTo>
                  <a:lnTo>
                    <a:pt x="1470" y="939"/>
                  </a:lnTo>
                  <a:lnTo>
                    <a:pt x="1339" y="841"/>
                  </a:lnTo>
                  <a:lnTo>
                    <a:pt x="1202" y="748"/>
                  </a:lnTo>
                  <a:lnTo>
                    <a:pt x="1062" y="665"/>
                  </a:lnTo>
                  <a:lnTo>
                    <a:pt x="918" y="591"/>
                  </a:lnTo>
                  <a:lnTo>
                    <a:pt x="770" y="525"/>
                  </a:lnTo>
                  <a:lnTo>
                    <a:pt x="619" y="466"/>
                  </a:lnTo>
                  <a:lnTo>
                    <a:pt x="464" y="418"/>
                  </a:lnTo>
                  <a:lnTo>
                    <a:pt x="305" y="375"/>
                  </a:lnTo>
                  <a:lnTo>
                    <a:pt x="144" y="344"/>
                  </a:lnTo>
                  <a:lnTo>
                    <a:pt x="106" y="333"/>
                  </a:lnTo>
                  <a:lnTo>
                    <a:pt x="70" y="314"/>
                  </a:lnTo>
                  <a:lnTo>
                    <a:pt x="43" y="288"/>
                  </a:lnTo>
                  <a:lnTo>
                    <a:pt x="21" y="257"/>
                  </a:lnTo>
                  <a:lnTo>
                    <a:pt x="6" y="222"/>
                  </a:lnTo>
                  <a:lnTo>
                    <a:pt x="0" y="185"/>
                  </a:lnTo>
                  <a:lnTo>
                    <a:pt x="2" y="144"/>
                  </a:lnTo>
                  <a:lnTo>
                    <a:pt x="13" y="105"/>
                  </a:lnTo>
                  <a:lnTo>
                    <a:pt x="32" y="72"/>
                  </a:lnTo>
                  <a:lnTo>
                    <a:pt x="57" y="44"/>
                  </a:lnTo>
                  <a:lnTo>
                    <a:pt x="87" y="22"/>
                  </a:lnTo>
                  <a:lnTo>
                    <a:pt x="122" y="7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6" name="Freeform 110"/>
          <p:cNvSpPr>
            <a:spLocks noEditPoints="1"/>
          </p:cNvSpPr>
          <p:nvPr/>
        </p:nvSpPr>
        <p:spPr bwMode="auto">
          <a:xfrm>
            <a:off x="1731784" y="2750291"/>
            <a:ext cx="333705" cy="370298"/>
          </a:xfrm>
          <a:custGeom>
            <a:avLst/>
            <a:gdLst>
              <a:gd name="T0" fmla="*/ 754 w 5508"/>
              <a:gd name="T1" fmla="*/ 4890 h 6111"/>
              <a:gd name="T2" fmla="*/ 486 w 5508"/>
              <a:gd name="T3" fmla="*/ 5034 h 6111"/>
              <a:gd name="T4" fmla="*/ 353 w 5508"/>
              <a:gd name="T5" fmla="*/ 5249 h 6111"/>
              <a:gd name="T6" fmla="*/ 399 w 5508"/>
              <a:gd name="T7" fmla="*/ 5485 h 6111"/>
              <a:gd name="T8" fmla="*/ 607 w 5508"/>
              <a:gd name="T9" fmla="*/ 5669 h 6111"/>
              <a:gd name="T10" fmla="*/ 921 w 5508"/>
              <a:gd name="T11" fmla="*/ 5762 h 6111"/>
              <a:gd name="T12" fmla="*/ 1264 w 5508"/>
              <a:gd name="T13" fmla="*/ 5730 h 6111"/>
              <a:gd name="T14" fmla="*/ 1531 w 5508"/>
              <a:gd name="T15" fmla="*/ 5587 h 6111"/>
              <a:gd name="T16" fmla="*/ 1665 w 5508"/>
              <a:gd name="T17" fmla="*/ 5372 h 6111"/>
              <a:gd name="T18" fmla="*/ 1618 w 5508"/>
              <a:gd name="T19" fmla="*/ 5134 h 6111"/>
              <a:gd name="T20" fmla="*/ 1411 w 5508"/>
              <a:gd name="T21" fmla="*/ 4950 h 6111"/>
              <a:gd name="T22" fmla="*/ 1097 w 5508"/>
              <a:gd name="T23" fmla="*/ 4859 h 6111"/>
              <a:gd name="T24" fmla="*/ 4328 w 5508"/>
              <a:gd name="T25" fmla="*/ 3755 h 6111"/>
              <a:gd name="T26" fmla="*/ 4035 w 5508"/>
              <a:gd name="T27" fmla="*/ 3874 h 6111"/>
              <a:gd name="T28" fmla="*/ 3862 w 5508"/>
              <a:gd name="T29" fmla="*/ 4075 h 6111"/>
              <a:gd name="T30" fmla="*/ 3862 w 5508"/>
              <a:gd name="T31" fmla="*/ 4314 h 6111"/>
              <a:gd name="T32" fmla="*/ 4035 w 5508"/>
              <a:gd name="T33" fmla="*/ 4515 h 6111"/>
              <a:gd name="T34" fmla="*/ 4328 w 5508"/>
              <a:gd name="T35" fmla="*/ 4634 h 6111"/>
              <a:gd name="T36" fmla="*/ 4675 w 5508"/>
              <a:gd name="T37" fmla="*/ 4634 h 6111"/>
              <a:gd name="T38" fmla="*/ 4966 w 5508"/>
              <a:gd name="T39" fmla="*/ 4515 h 6111"/>
              <a:gd name="T40" fmla="*/ 5139 w 5508"/>
              <a:gd name="T41" fmla="*/ 4314 h 6111"/>
              <a:gd name="T42" fmla="*/ 5139 w 5508"/>
              <a:gd name="T43" fmla="*/ 4075 h 6111"/>
              <a:gd name="T44" fmla="*/ 4966 w 5508"/>
              <a:gd name="T45" fmla="*/ 3874 h 6111"/>
              <a:gd name="T46" fmla="*/ 4675 w 5508"/>
              <a:gd name="T47" fmla="*/ 3755 h 6111"/>
              <a:gd name="T48" fmla="*/ 2017 w 5508"/>
              <a:gd name="T49" fmla="*/ 1408 h 6111"/>
              <a:gd name="T50" fmla="*/ 5323 w 5508"/>
              <a:gd name="T51" fmla="*/ 0 h 6111"/>
              <a:gd name="T52" fmla="*/ 5467 w 5508"/>
              <a:gd name="T53" fmla="*/ 61 h 6111"/>
              <a:gd name="T54" fmla="*/ 5508 w 5508"/>
              <a:gd name="T55" fmla="*/ 4195 h 6111"/>
              <a:gd name="T56" fmla="*/ 5427 w 5508"/>
              <a:gd name="T57" fmla="*/ 4513 h 6111"/>
              <a:gd name="T58" fmla="*/ 5195 w 5508"/>
              <a:gd name="T59" fmla="*/ 4777 h 6111"/>
              <a:gd name="T60" fmla="*/ 4823 w 5508"/>
              <a:gd name="T61" fmla="*/ 4954 h 6111"/>
              <a:gd name="T62" fmla="*/ 4389 w 5508"/>
              <a:gd name="T63" fmla="*/ 4991 h 6111"/>
              <a:gd name="T64" fmla="*/ 3979 w 5508"/>
              <a:gd name="T65" fmla="*/ 4883 h 6111"/>
              <a:gd name="T66" fmla="*/ 3671 w 5508"/>
              <a:gd name="T67" fmla="*/ 4654 h 6111"/>
              <a:gd name="T68" fmla="*/ 3511 w 5508"/>
              <a:gd name="T69" fmla="*/ 4359 h 6111"/>
              <a:gd name="T70" fmla="*/ 3511 w 5508"/>
              <a:gd name="T71" fmla="*/ 4030 h 6111"/>
              <a:gd name="T72" fmla="*/ 3671 w 5508"/>
              <a:gd name="T73" fmla="*/ 3737 h 6111"/>
              <a:gd name="T74" fmla="*/ 3957 w 5508"/>
              <a:gd name="T75" fmla="*/ 3517 h 6111"/>
              <a:gd name="T76" fmla="*/ 4307 w 5508"/>
              <a:gd name="T77" fmla="*/ 3408 h 6111"/>
              <a:gd name="T78" fmla="*/ 4706 w 5508"/>
              <a:gd name="T79" fmla="*/ 3409 h 6111"/>
              <a:gd name="T80" fmla="*/ 5081 w 5508"/>
              <a:gd name="T81" fmla="*/ 3538 h 6111"/>
              <a:gd name="T82" fmla="*/ 2017 w 5508"/>
              <a:gd name="T83" fmla="*/ 5310 h 6111"/>
              <a:gd name="T84" fmla="*/ 1936 w 5508"/>
              <a:gd name="T85" fmla="*/ 5628 h 6111"/>
              <a:gd name="T86" fmla="*/ 1704 w 5508"/>
              <a:gd name="T87" fmla="*/ 5894 h 6111"/>
              <a:gd name="T88" fmla="*/ 1333 w 5508"/>
              <a:gd name="T89" fmla="*/ 6070 h 6111"/>
              <a:gd name="T90" fmla="*/ 898 w 5508"/>
              <a:gd name="T91" fmla="*/ 6108 h 6111"/>
              <a:gd name="T92" fmla="*/ 488 w 5508"/>
              <a:gd name="T93" fmla="*/ 5998 h 6111"/>
              <a:gd name="T94" fmla="*/ 180 w 5508"/>
              <a:gd name="T95" fmla="*/ 5769 h 6111"/>
              <a:gd name="T96" fmla="*/ 21 w 5508"/>
              <a:gd name="T97" fmla="*/ 5474 h 6111"/>
              <a:gd name="T98" fmla="*/ 21 w 5508"/>
              <a:gd name="T99" fmla="*/ 5147 h 6111"/>
              <a:gd name="T100" fmla="*/ 180 w 5508"/>
              <a:gd name="T101" fmla="*/ 4851 h 6111"/>
              <a:gd name="T102" fmla="*/ 466 w 5508"/>
              <a:gd name="T103" fmla="*/ 4634 h 6111"/>
              <a:gd name="T104" fmla="*/ 817 w 5508"/>
              <a:gd name="T105" fmla="*/ 4523 h 6111"/>
              <a:gd name="T106" fmla="*/ 1216 w 5508"/>
              <a:gd name="T107" fmla="*/ 4524 h 6111"/>
              <a:gd name="T108" fmla="*/ 1591 w 5508"/>
              <a:gd name="T109" fmla="*/ 4654 h 6111"/>
              <a:gd name="T110" fmla="*/ 1687 w 5508"/>
              <a:gd name="T111" fmla="*/ 1211 h 6111"/>
              <a:gd name="T112" fmla="*/ 1791 w 5508"/>
              <a:gd name="T113" fmla="*/ 1118 h 6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08" h="6111">
                <a:moveTo>
                  <a:pt x="1008" y="4853"/>
                </a:moveTo>
                <a:lnTo>
                  <a:pt x="921" y="4859"/>
                </a:lnTo>
                <a:lnTo>
                  <a:pt x="835" y="4870"/>
                </a:lnTo>
                <a:lnTo>
                  <a:pt x="754" y="4890"/>
                </a:lnTo>
                <a:lnTo>
                  <a:pt x="678" y="4918"/>
                </a:lnTo>
                <a:lnTo>
                  <a:pt x="607" y="4950"/>
                </a:lnTo>
                <a:lnTo>
                  <a:pt x="542" y="4989"/>
                </a:lnTo>
                <a:lnTo>
                  <a:pt x="486" y="5034"/>
                </a:lnTo>
                <a:lnTo>
                  <a:pt x="438" y="5082"/>
                </a:lnTo>
                <a:lnTo>
                  <a:pt x="399" y="5134"/>
                </a:lnTo>
                <a:lnTo>
                  <a:pt x="370" y="5191"/>
                </a:lnTo>
                <a:lnTo>
                  <a:pt x="353" y="5249"/>
                </a:lnTo>
                <a:lnTo>
                  <a:pt x="345" y="5310"/>
                </a:lnTo>
                <a:lnTo>
                  <a:pt x="353" y="5372"/>
                </a:lnTo>
                <a:lnTo>
                  <a:pt x="370" y="5429"/>
                </a:lnTo>
                <a:lnTo>
                  <a:pt x="399" y="5485"/>
                </a:lnTo>
                <a:lnTo>
                  <a:pt x="438" y="5539"/>
                </a:lnTo>
                <a:lnTo>
                  <a:pt x="486" y="5587"/>
                </a:lnTo>
                <a:lnTo>
                  <a:pt x="542" y="5630"/>
                </a:lnTo>
                <a:lnTo>
                  <a:pt x="607" y="5669"/>
                </a:lnTo>
                <a:lnTo>
                  <a:pt x="678" y="5702"/>
                </a:lnTo>
                <a:lnTo>
                  <a:pt x="754" y="5730"/>
                </a:lnTo>
                <a:lnTo>
                  <a:pt x="835" y="5749"/>
                </a:lnTo>
                <a:lnTo>
                  <a:pt x="921" y="5762"/>
                </a:lnTo>
                <a:lnTo>
                  <a:pt x="1008" y="5766"/>
                </a:lnTo>
                <a:lnTo>
                  <a:pt x="1097" y="5762"/>
                </a:lnTo>
                <a:lnTo>
                  <a:pt x="1182" y="5749"/>
                </a:lnTo>
                <a:lnTo>
                  <a:pt x="1264" y="5730"/>
                </a:lnTo>
                <a:lnTo>
                  <a:pt x="1340" y="5702"/>
                </a:lnTo>
                <a:lnTo>
                  <a:pt x="1411" y="5671"/>
                </a:lnTo>
                <a:lnTo>
                  <a:pt x="1476" y="5632"/>
                </a:lnTo>
                <a:lnTo>
                  <a:pt x="1531" y="5587"/>
                </a:lnTo>
                <a:lnTo>
                  <a:pt x="1580" y="5539"/>
                </a:lnTo>
                <a:lnTo>
                  <a:pt x="1618" y="5487"/>
                </a:lnTo>
                <a:lnTo>
                  <a:pt x="1648" y="5429"/>
                </a:lnTo>
                <a:lnTo>
                  <a:pt x="1665" y="5372"/>
                </a:lnTo>
                <a:lnTo>
                  <a:pt x="1672" y="5310"/>
                </a:lnTo>
                <a:lnTo>
                  <a:pt x="1665" y="5249"/>
                </a:lnTo>
                <a:lnTo>
                  <a:pt x="1648" y="5191"/>
                </a:lnTo>
                <a:lnTo>
                  <a:pt x="1618" y="5134"/>
                </a:lnTo>
                <a:lnTo>
                  <a:pt x="1580" y="5082"/>
                </a:lnTo>
                <a:lnTo>
                  <a:pt x="1531" y="5034"/>
                </a:lnTo>
                <a:lnTo>
                  <a:pt x="1476" y="4989"/>
                </a:lnTo>
                <a:lnTo>
                  <a:pt x="1411" y="4950"/>
                </a:lnTo>
                <a:lnTo>
                  <a:pt x="1340" y="4918"/>
                </a:lnTo>
                <a:lnTo>
                  <a:pt x="1264" y="4890"/>
                </a:lnTo>
                <a:lnTo>
                  <a:pt x="1182" y="4870"/>
                </a:lnTo>
                <a:lnTo>
                  <a:pt x="1097" y="4859"/>
                </a:lnTo>
                <a:lnTo>
                  <a:pt x="1008" y="4853"/>
                </a:lnTo>
                <a:close/>
                <a:moveTo>
                  <a:pt x="4500" y="3738"/>
                </a:moveTo>
                <a:lnTo>
                  <a:pt x="4413" y="3742"/>
                </a:lnTo>
                <a:lnTo>
                  <a:pt x="4328" y="3755"/>
                </a:lnTo>
                <a:lnTo>
                  <a:pt x="4246" y="3776"/>
                </a:lnTo>
                <a:lnTo>
                  <a:pt x="4170" y="3802"/>
                </a:lnTo>
                <a:lnTo>
                  <a:pt x="4100" y="3835"/>
                </a:lnTo>
                <a:lnTo>
                  <a:pt x="4035" y="3874"/>
                </a:lnTo>
                <a:lnTo>
                  <a:pt x="3979" y="3919"/>
                </a:lnTo>
                <a:lnTo>
                  <a:pt x="3931" y="3967"/>
                </a:lnTo>
                <a:lnTo>
                  <a:pt x="3892" y="4019"/>
                </a:lnTo>
                <a:lnTo>
                  <a:pt x="3862" y="4075"/>
                </a:lnTo>
                <a:lnTo>
                  <a:pt x="3845" y="4134"/>
                </a:lnTo>
                <a:lnTo>
                  <a:pt x="3838" y="4195"/>
                </a:lnTo>
                <a:lnTo>
                  <a:pt x="3845" y="4255"/>
                </a:lnTo>
                <a:lnTo>
                  <a:pt x="3862" y="4314"/>
                </a:lnTo>
                <a:lnTo>
                  <a:pt x="3892" y="4370"/>
                </a:lnTo>
                <a:lnTo>
                  <a:pt x="3931" y="4422"/>
                </a:lnTo>
                <a:lnTo>
                  <a:pt x="3979" y="4471"/>
                </a:lnTo>
                <a:lnTo>
                  <a:pt x="4035" y="4515"/>
                </a:lnTo>
                <a:lnTo>
                  <a:pt x="4100" y="4554"/>
                </a:lnTo>
                <a:lnTo>
                  <a:pt x="4170" y="4588"/>
                </a:lnTo>
                <a:lnTo>
                  <a:pt x="4246" y="4614"/>
                </a:lnTo>
                <a:lnTo>
                  <a:pt x="4328" y="4634"/>
                </a:lnTo>
                <a:lnTo>
                  <a:pt x="4413" y="4647"/>
                </a:lnTo>
                <a:lnTo>
                  <a:pt x="4500" y="4651"/>
                </a:lnTo>
                <a:lnTo>
                  <a:pt x="4590" y="4647"/>
                </a:lnTo>
                <a:lnTo>
                  <a:pt x="4675" y="4634"/>
                </a:lnTo>
                <a:lnTo>
                  <a:pt x="4755" y="4614"/>
                </a:lnTo>
                <a:lnTo>
                  <a:pt x="4831" y="4588"/>
                </a:lnTo>
                <a:lnTo>
                  <a:pt x="4901" y="4554"/>
                </a:lnTo>
                <a:lnTo>
                  <a:pt x="4966" y="4515"/>
                </a:lnTo>
                <a:lnTo>
                  <a:pt x="5022" y="4471"/>
                </a:lnTo>
                <a:lnTo>
                  <a:pt x="5070" y="4422"/>
                </a:lnTo>
                <a:lnTo>
                  <a:pt x="5109" y="4370"/>
                </a:lnTo>
                <a:lnTo>
                  <a:pt x="5139" y="4314"/>
                </a:lnTo>
                <a:lnTo>
                  <a:pt x="5157" y="4255"/>
                </a:lnTo>
                <a:lnTo>
                  <a:pt x="5163" y="4195"/>
                </a:lnTo>
                <a:lnTo>
                  <a:pt x="5157" y="4134"/>
                </a:lnTo>
                <a:lnTo>
                  <a:pt x="5139" y="4075"/>
                </a:lnTo>
                <a:lnTo>
                  <a:pt x="5111" y="4019"/>
                </a:lnTo>
                <a:lnTo>
                  <a:pt x="5072" y="3967"/>
                </a:lnTo>
                <a:lnTo>
                  <a:pt x="5024" y="3919"/>
                </a:lnTo>
                <a:lnTo>
                  <a:pt x="4966" y="3874"/>
                </a:lnTo>
                <a:lnTo>
                  <a:pt x="4903" y="3835"/>
                </a:lnTo>
                <a:lnTo>
                  <a:pt x="4833" y="3802"/>
                </a:lnTo>
                <a:lnTo>
                  <a:pt x="4757" y="3776"/>
                </a:lnTo>
                <a:lnTo>
                  <a:pt x="4675" y="3755"/>
                </a:lnTo>
                <a:lnTo>
                  <a:pt x="4590" y="3742"/>
                </a:lnTo>
                <a:lnTo>
                  <a:pt x="4500" y="3738"/>
                </a:lnTo>
                <a:close/>
                <a:moveTo>
                  <a:pt x="5163" y="409"/>
                </a:moveTo>
                <a:lnTo>
                  <a:pt x="2017" y="1408"/>
                </a:lnTo>
                <a:lnTo>
                  <a:pt x="2017" y="2220"/>
                </a:lnTo>
                <a:lnTo>
                  <a:pt x="5163" y="1221"/>
                </a:lnTo>
                <a:lnTo>
                  <a:pt x="5163" y="409"/>
                </a:lnTo>
                <a:close/>
                <a:moveTo>
                  <a:pt x="5323" y="0"/>
                </a:moveTo>
                <a:lnTo>
                  <a:pt x="5363" y="2"/>
                </a:lnTo>
                <a:lnTo>
                  <a:pt x="5402" y="13"/>
                </a:lnTo>
                <a:lnTo>
                  <a:pt x="5438" y="33"/>
                </a:lnTo>
                <a:lnTo>
                  <a:pt x="5467" y="61"/>
                </a:lnTo>
                <a:lnTo>
                  <a:pt x="5490" y="94"/>
                </a:lnTo>
                <a:lnTo>
                  <a:pt x="5503" y="132"/>
                </a:lnTo>
                <a:lnTo>
                  <a:pt x="5508" y="173"/>
                </a:lnTo>
                <a:lnTo>
                  <a:pt x="5508" y="4195"/>
                </a:lnTo>
                <a:lnTo>
                  <a:pt x="5503" y="4277"/>
                </a:lnTo>
                <a:lnTo>
                  <a:pt x="5488" y="4359"/>
                </a:lnTo>
                <a:lnTo>
                  <a:pt x="5462" y="4437"/>
                </a:lnTo>
                <a:lnTo>
                  <a:pt x="5427" y="4513"/>
                </a:lnTo>
                <a:lnTo>
                  <a:pt x="5382" y="4586"/>
                </a:lnTo>
                <a:lnTo>
                  <a:pt x="5328" y="4654"/>
                </a:lnTo>
                <a:lnTo>
                  <a:pt x="5265" y="4718"/>
                </a:lnTo>
                <a:lnTo>
                  <a:pt x="5195" y="4777"/>
                </a:lnTo>
                <a:lnTo>
                  <a:pt x="5111" y="4835"/>
                </a:lnTo>
                <a:lnTo>
                  <a:pt x="5020" y="4883"/>
                </a:lnTo>
                <a:lnTo>
                  <a:pt x="4924" y="4922"/>
                </a:lnTo>
                <a:lnTo>
                  <a:pt x="4823" y="4954"/>
                </a:lnTo>
                <a:lnTo>
                  <a:pt x="4719" y="4978"/>
                </a:lnTo>
                <a:lnTo>
                  <a:pt x="4610" y="4991"/>
                </a:lnTo>
                <a:lnTo>
                  <a:pt x="4500" y="4996"/>
                </a:lnTo>
                <a:lnTo>
                  <a:pt x="4389" y="4991"/>
                </a:lnTo>
                <a:lnTo>
                  <a:pt x="4282" y="4978"/>
                </a:lnTo>
                <a:lnTo>
                  <a:pt x="4176" y="4954"/>
                </a:lnTo>
                <a:lnTo>
                  <a:pt x="4076" y="4922"/>
                </a:lnTo>
                <a:lnTo>
                  <a:pt x="3979" y="4883"/>
                </a:lnTo>
                <a:lnTo>
                  <a:pt x="3890" y="4835"/>
                </a:lnTo>
                <a:lnTo>
                  <a:pt x="3805" y="4777"/>
                </a:lnTo>
                <a:lnTo>
                  <a:pt x="3734" y="4718"/>
                </a:lnTo>
                <a:lnTo>
                  <a:pt x="3671" y="4654"/>
                </a:lnTo>
                <a:lnTo>
                  <a:pt x="3617" y="4586"/>
                </a:lnTo>
                <a:lnTo>
                  <a:pt x="3573" y="4513"/>
                </a:lnTo>
                <a:lnTo>
                  <a:pt x="3537" y="4437"/>
                </a:lnTo>
                <a:lnTo>
                  <a:pt x="3511" y="4359"/>
                </a:lnTo>
                <a:lnTo>
                  <a:pt x="3497" y="4277"/>
                </a:lnTo>
                <a:lnTo>
                  <a:pt x="3491" y="4195"/>
                </a:lnTo>
                <a:lnTo>
                  <a:pt x="3497" y="4112"/>
                </a:lnTo>
                <a:lnTo>
                  <a:pt x="3511" y="4030"/>
                </a:lnTo>
                <a:lnTo>
                  <a:pt x="3537" y="3952"/>
                </a:lnTo>
                <a:lnTo>
                  <a:pt x="3573" y="3876"/>
                </a:lnTo>
                <a:lnTo>
                  <a:pt x="3617" y="3803"/>
                </a:lnTo>
                <a:lnTo>
                  <a:pt x="3671" y="3737"/>
                </a:lnTo>
                <a:lnTo>
                  <a:pt x="3734" y="3671"/>
                </a:lnTo>
                <a:lnTo>
                  <a:pt x="3805" y="3612"/>
                </a:lnTo>
                <a:lnTo>
                  <a:pt x="3879" y="3562"/>
                </a:lnTo>
                <a:lnTo>
                  <a:pt x="3957" y="3517"/>
                </a:lnTo>
                <a:lnTo>
                  <a:pt x="4038" y="3480"/>
                </a:lnTo>
                <a:lnTo>
                  <a:pt x="4126" y="3450"/>
                </a:lnTo>
                <a:lnTo>
                  <a:pt x="4215" y="3424"/>
                </a:lnTo>
                <a:lnTo>
                  <a:pt x="4307" y="3408"/>
                </a:lnTo>
                <a:lnTo>
                  <a:pt x="4402" y="3396"/>
                </a:lnTo>
                <a:lnTo>
                  <a:pt x="4500" y="3393"/>
                </a:lnTo>
                <a:lnTo>
                  <a:pt x="4604" y="3396"/>
                </a:lnTo>
                <a:lnTo>
                  <a:pt x="4706" y="3409"/>
                </a:lnTo>
                <a:lnTo>
                  <a:pt x="4807" y="3430"/>
                </a:lnTo>
                <a:lnTo>
                  <a:pt x="4901" y="3458"/>
                </a:lnTo>
                <a:lnTo>
                  <a:pt x="4994" y="3495"/>
                </a:lnTo>
                <a:lnTo>
                  <a:pt x="5081" y="3538"/>
                </a:lnTo>
                <a:lnTo>
                  <a:pt x="5163" y="3588"/>
                </a:lnTo>
                <a:lnTo>
                  <a:pt x="5163" y="1583"/>
                </a:lnTo>
                <a:lnTo>
                  <a:pt x="2017" y="2584"/>
                </a:lnTo>
                <a:lnTo>
                  <a:pt x="2017" y="5310"/>
                </a:lnTo>
                <a:lnTo>
                  <a:pt x="2012" y="5394"/>
                </a:lnTo>
                <a:lnTo>
                  <a:pt x="1997" y="5474"/>
                </a:lnTo>
                <a:lnTo>
                  <a:pt x="1971" y="5552"/>
                </a:lnTo>
                <a:lnTo>
                  <a:pt x="1936" y="5628"/>
                </a:lnTo>
                <a:lnTo>
                  <a:pt x="1891" y="5701"/>
                </a:lnTo>
                <a:lnTo>
                  <a:pt x="1837" y="5769"/>
                </a:lnTo>
                <a:lnTo>
                  <a:pt x="1774" y="5833"/>
                </a:lnTo>
                <a:lnTo>
                  <a:pt x="1704" y="5894"/>
                </a:lnTo>
                <a:lnTo>
                  <a:pt x="1620" y="5950"/>
                </a:lnTo>
                <a:lnTo>
                  <a:pt x="1529" y="5998"/>
                </a:lnTo>
                <a:lnTo>
                  <a:pt x="1433" y="6039"/>
                </a:lnTo>
                <a:lnTo>
                  <a:pt x="1333" y="6070"/>
                </a:lnTo>
                <a:lnTo>
                  <a:pt x="1227" y="6093"/>
                </a:lnTo>
                <a:lnTo>
                  <a:pt x="1119" y="6108"/>
                </a:lnTo>
                <a:lnTo>
                  <a:pt x="1008" y="6111"/>
                </a:lnTo>
                <a:lnTo>
                  <a:pt x="898" y="6108"/>
                </a:lnTo>
                <a:lnTo>
                  <a:pt x="791" y="6093"/>
                </a:lnTo>
                <a:lnTo>
                  <a:pt x="685" y="6070"/>
                </a:lnTo>
                <a:lnTo>
                  <a:pt x="585" y="6039"/>
                </a:lnTo>
                <a:lnTo>
                  <a:pt x="488" y="5998"/>
                </a:lnTo>
                <a:lnTo>
                  <a:pt x="397" y="5950"/>
                </a:lnTo>
                <a:lnTo>
                  <a:pt x="314" y="5894"/>
                </a:lnTo>
                <a:lnTo>
                  <a:pt x="243" y="5833"/>
                </a:lnTo>
                <a:lnTo>
                  <a:pt x="180" y="5769"/>
                </a:lnTo>
                <a:lnTo>
                  <a:pt x="126" y="5701"/>
                </a:lnTo>
                <a:lnTo>
                  <a:pt x="82" y="5628"/>
                </a:lnTo>
                <a:lnTo>
                  <a:pt x="47" y="5552"/>
                </a:lnTo>
                <a:lnTo>
                  <a:pt x="21" y="5474"/>
                </a:lnTo>
                <a:lnTo>
                  <a:pt x="6" y="5394"/>
                </a:lnTo>
                <a:lnTo>
                  <a:pt x="0" y="5310"/>
                </a:lnTo>
                <a:lnTo>
                  <a:pt x="6" y="5227"/>
                </a:lnTo>
                <a:lnTo>
                  <a:pt x="21" y="5147"/>
                </a:lnTo>
                <a:lnTo>
                  <a:pt x="47" y="5067"/>
                </a:lnTo>
                <a:lnTo>
                  <a:pt x="82" y="4993"/>
                </a:lnTo>
                <a:lnTo>
                  <a:pt x="126" y="4920"/>
                </a:lnTo>
                <a:lnTo>
                  <a:pt x="180" y="4851"/>
                </a:lnTo>
                <a:lnTo>
                  <a:pt x="243" y="4786"/>
                </a:lnTo>
                <a:lnTo>
                  <a:pt x="314" y="4727"/>
                </a:lnTo>
                <a:lnTo>
                  <a:pt x="388" y="4677"/>
                </a:lnTo>
                <a:lnTo>
                  <a:pt x="466" y="4634"/>
                </a:lnTo>
                <a:lnTo>
                  <a:pt x="548" y="4597"/>
                </a:lnTo>
                <a:lnTo>
                  <a:pt x="635" y="4565"/>
                </a:lnTo>
                <a:lnTo>
                  <a:pt x="724" y="4541"/>
                </a:lnTo>
                <a:lnTo>
                  <a:pt x="817" y="4523"/>
                </a:lnTo>
                <a:lnTo>
                  <a:pt x="911" y="4511"/>
                </a:lnTo>
                <a:lnTo>
                  <a:pt x="1008" y="4508"/>
                </a:lnTo>
                <a:lnTo>
                  <a:pt x="1114" y="4513"/>
                </a:lnTo>
                <a:lnTo>
                  <a:pt x="1216" y="4524"/>
                </a:lnTo>
                <a:lnTo>
                  <a:pt x="1316" y="4545"/>
                </a:lnTo>
                <a:lnTo>
                  <a:pt x="1411" y="4575"/>
                </a:lnTo>
                <a:lnTo>
                  <a:pt x="1503" y="4610"/>
                </a:lnTo>
                <a:lnTo>
                  <a:pt x="1591" y="4654"/>
                </a:lnTo>
                <a:lnTo>
                  <a:pt x="1672" y="4705"/>
                </a:lnTo>
                <a:lnTo>
                  <a:pt x="1672" y="1284"/>
                </a:lnTo>
                <a:lnTo>
                  <a:pt x="1676" y="1247"/>
                </a:lnTo>
                <a:lnTo>
                  <a:pt x="1687" y="1211"/>
                </a:lnTo>
                <a:lnTo>
                  <a:pt x="1704" y="1182"/>
                </a:lnTo>
                <a:lnTo>
                  <a:pt x="1728" y="1154"/>
                </a:lnTo>
                <a:lnTo>
                  <a:pt x="1758" y="1133"/>
                </a:lnTo>
                <a:lnTo>
                  <a:pt x="1791" y="1118"/>
                </a:lnTo>
                <a:lnTo>
                  <a:pt x="5282" y="7"/>
                </a:lnTo>
                <a:lnTo>
                  <a:pt x="532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7" name="Group 416"/>
          <p:cNvGrpSpPr/>
          <p:nvPr/>
        </p:nvGrpSpPr>
        <p:grpSpPr>
          <a:xfrm>
            <a:off x="1754669" y="5689499"/>
            <a:ext cx="287938" cy="353037"/>
            <a:chOff x="8105775" y="792163"/>
            <a:chExt cx="4016375" cy="4924425"/>
          </a:xfrm>
          <a:solidFill>
            <a:schemeClr val="bg1">
              <a:lumMod val="65000"/>
            </a:schemeClr>
          </a:solidFill>
        </p:grpSpPr>
        <p:sp>
          <p:nvSpPr>
            <p:cNvPr id="418" name="Freeform 189"/>
            <p:cNvSpPr>
              <a:spLocks/>
            </p:cNvSpPr>
            <p:nvPr/>
          </p:nvSpPr>
          <p:spPr bwMode="auto">
            <a:xfrm>
              <a:off x="8105775" y="2678113"/>
              <a:ext cx="1222375" cy="244475"/>
            </a:xfrm>
            <a:custGeom>
              <a:avLst/>
              <a:gdLst>
                <a:gd name="T0" fmla="*/ 153 w 1541"/>
                <a:gd name="T1" fmla="*/ 0 h 307"/>
                <a:gd name="T2" fmla="*/ 1386 w 1541"/>
                <a:gd name="T3" fmla="*/ 0 h 307"/>
                <a:gd name="T4" fmla="*/ 1427 w 1541"/>
                <a:gd name="T5" fmla="*/ 5 h 307"/>
                <a:gd name="T6" fmla="*/ 1463 w 1541"/>
                <a:gd name="T7" fmla="*/ 20 h 307"/>
                <a:gd name="T8" fmla="*/ 1495 w 1541"/>
                <a:gd name="T9" fmla="*/ 45 h 307"/>
                <a:gd name="T10" fmla="*/ 1518 w 1541"/>
                <a:gd name="T11" fmla="*/ 75 h 307"/>
                <a:gd name="T12" fmla="*/ 1535 w 1541"/>
                <a:gd name="T13" fmla="*/ 113 h 307"/>
                <a:gd name="T14" fmla="*/ 1541 w 1541"/>
                <a:gd name="T15" fmla="*/ 152 h 307"/>
                <a:gd name="T16" fmla="*/ 1535 w 1541"/>
                <a:gd name="T17" fmla="*/ 194 h 307"/>
                <a:gd name="T18" fmla="*/ 1518 w 1541"/>
                <a:gd name="T19" fmla="*/ 230 h 307"/>
                <a:gd name="T20" fmla="*/ 1495 w 1541"/>
                <a:gd name="T21" fmla="*/ 262 h 307"/>
                <a:gd name="T22" fmla="*/ 1463 w 1541"/>
                <a:gd name="T23" fmla="*/ 286 h 307"/>
                <a:gd name="T24" fmla="*/ 1427 w 1541"/>
                <a:gd name="T25" fmla="*/ 302 h 307"/>
                <a:gd name="T26" fmla="*/ 1386 w 1541"/>
                <a:gd name="T27" fmla="*/ 307 h 307"/>
                <a:gd name="T28" fmla="*/ 153 w 1541"/>
                <a:gd name="T29" fmla="*/ 307 h 307"/>
                <a:gd name="T30" fmla="*/ 114 w 1541"/>
                <a:gd name="T31" fmla="*/ 302 h 307"/>
                <a:gd name="T32" fmla="*/ 76 w 1541"/>
                <a:gd name="T33" fmla="*/ 286 h 307"/>
                <a:gd name="T34" fmla="*/ 46 w 1541"/>
                <a:gd name="T35" fmla="*/ 262 h 307"/>
                <a:gd name="T36" fmla="*/ 21 w 1541"/>
                <a:gd name="T37" fmla="*/ 230 h 307"/>
                <a:gd name="T38" fmla="*/ 6 w 1541"/>
                <a:gd name="T39" fmla="*/ 194 h 307"/>
                <a:gd name="T40" fmla="*/ 0 w 1541"/>
                <a:gd name="T41" fmla="*/ 152 h 307"/>
                <a:gd name="T42" fmla="*/ 6 w 1541"/>
                <a:gd name="T43" fmla="*/ 113 h 307"/>
                <a:gd name="T44" fmla="*/ 21 w 1541"/>
                <a:gd name="T45" fmla="*/ 75 h 307"/>
                <a:gd name="T46" fmla="*/ 46 w 1541"/>
                <a:gd name="T47" fmla="*/ 45 h 307"/>
                <a:gd name="T48" fmla="*/ 76 w 1541"/>
                <a:gd name="T49" fmla="*/ 20 h 307"/>
                <a:gd name="T50" fmla="*/ 114 w 1541"/>
                <a:gd name="T51" fmla="*/ 5 h 307"/>
                <a:gd name="T52" fmla="*/ 153 w 1541"/>
                <a:gd name="T53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1" h="307">
                  <a:moveTo>
                    <a:pt x="153" y="0"/>
                  </a:moveTo>
                  <a:lnTo>
                    <a:pt x="1386" y="0"/>
                  </a:lnTo>
                  <a:lnTo>
                    <a:pt x="1427" y="5"/>
                  </a:lnTo>
                  <a:lnTo>
                    <a:pt x="1463" y="20"/>
                  </a:lnTo>
                  <a:lnTo>
                    <a:pt x="1495" y="45"/>
                  </a:lnTo>
                  <a:lnTo>
                    <a:pt x="1518" y="75"/>
                  </a:lnTo>
                  <a:lnTo>
                    <a:pt x="1535" y="113"/>
                  </a:lnTo>
                  <a:lnTo>
                    <a:pt x="1541" y="152"/>
                  </a:lnTo>
                  <a:lnTo>
                    <a:pt x="1535" y="194"/>
                  </a:lnTo>
                  <a:lnTo>
                    <a:pt x="1518" y="230"/>
                  </a:lnTo>
                  <a:lnTo>
                    <a:pt x="1495" y="262"/>
                  </a:lnTo>
                  <a:lnTo>
                    <a:pt x="1463" y="286"/>
                  </a:lnTo>
                  <a:lnTo>
                    <a:pt x="1427" y="302"/>
                  </a:lnTo>
                  <a:lnTo>
                    <a:pt x="1386" y="307"/>
                  </a:lnTo>
                  <a:lnTo>
                    <a:pt x="153" y="307"/>
                  </a:lnTo>
                  <a:lnTo>
                    <a:pt x="114" y="302"/>
                  </a:lnTo>
                  <a:lnTo>
                    <a:pt x="76" y="286"/>
                  </a:lnTo>
                  <a:lnTo>
                    <a:pt x="46" y="262"/>
                  </a:lnTo>
                  <a:lnTo>
                    <a:pt x="21" y="230"/>
                  </a:lnTo>
                  <a:lnTo>
                    <a:pt x="6" y="194"/>
                  </a:lnTo>
                  <a:lnTo>
                    <a:pt x="0" y="152"/>
                  </a:lnTo>
                  <a:lnTo>
                    <a:pt x="6" y="113"/>
                  </a:lnTo>
                  <a:lnTo>
                    <a:pt x="21" y="75"/>
                  </a:lnTo>
                  <a:lnTo>
                    <a:pt x="46" y="45"/>
                  </a:lnTo>
                  <a:lnTo>
                    <a:pt x="76" y="20"/>
                  </a:lnTo>
                  <a:lnTo>
                    <a:pt x="114" y="5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9" name="Freeform 190"/>
            <p:cNvSpPr>
              <a:spLocks/>
            </p:cNvSpPr>
            <p:nvPr/>
          </p:nvSpPr>
          <p:spPr bwMode="auto">
            <a:xfrm>
              <a:off x="10899775" y="2678113"/>
              <a:ext cx="1222375" cy="244475"/>
            </a:xfrm>
            <a:custGeom>
              <a:avLst/>
              <a:gdLst>
                <a:gd name="T0" fmla="*/ 153 w 1540"/>
                <a:gd name="T1" fmla="*/ 0 h 307"/>
                <a:gd name="T2" fmla="*/ 1385 w 1540"/>
                <a:gd name="T3" fmla="*/ 0 h 307"/>
                <a:gd name="T4" fmla="*/ 1427 w 1540"/>
                <a:gd name="T5" fmla="*/ 5 h 307"/>
                <a:gd name="T6" fmla="*/ 1463 w 1540"/>
                <a:gd name="T7" fmla="*/ 20 h 307"/>
                <a:gd name="T8" fmla="*/ 1495 w 1540"/>
                <a:gd name="T9" fmla="*/ 45 h 307"/>
                <a:gd name="T10" fmla="*/ 1519 w 1540"/>
                <a:gd name="T11" fmla="*/ 75 h 307"/>
                <a:gd name="T12" fmla="*/ 1535 w 1540"/>
                <a:gd name="T13" fmla="*/ 113 h 307"/>
                <a:gd name="T14" fmla="*/ 1540 w 1540"/>
                <a:gd name="T15" fmla="*/ 152 h 307"/>
                <a:gd name="T16" fmla="*/ 1535 w 1540"/>
                <a:gd name="T17" fmla="*/ 194 h 307"/>
                <a:gd name="T18" fmla="*/ 1518 w 1540"/>
                <a:gd name="T19" fmla="*/ 230 h 307"/>
                <a:gd name="T20" fmla="*/ 1495 w 1540"/>
                <a:gd name="T21" fmla="*/ 262 h 307"/>
                <a:gd name="T22" fmla="*/ 1463 w 1540"/>
                <a:gd name="T23" fmla="*/ 286 h 307"/>
                <a:gd name="T24" fmla="*/ 1427 w 1540"/>
                <a:gd name="T25" fmla="*/ 302 h 307"/>
                <a:gd name="T26" fmla="*/ 1385 w 1540"/>
                <a:gd name="T27" fmla="*/ 307 h 307"/>
                <a:gd name="T28" fmla="*/ 153 w 1540"/>
                <a:gd name="T29" fmla="*/ 307 h 307"/>
                <a:gd name="T30" fmla="*/ 113 w 1540"/>
                <a:gd name="T31" fmla="*/ 302 h 307"/>
                <a:gd name="T32" fmla="*/ 75 w 1540"/>
                <a:gd name="T33" fmla="*/ 286 h 307"/>
                <a:gd name="T34" fmla="*/ 45 w 1540"/>
                <a:gd name="T35" fmla="*/ 262 h 307"/>
                <a:gd name="T36" fmla="*/ 21 w 1540"/>
                <a:gd name="T37" fmla="*/ 230 h 307"/>
                <a:gd name="T38" fmla="*/ 6 w 1540"/>
                <a:gd name="T39" fmla="*/ 194 h 307"/>
                <a:gd name="T40" fmla="*/ 0 w 1540"/>
                <a:gd name="T41" fmla="*/ 152 h 307"/>
                <a:gd name="T42" fmla="*/ 6 w 1540"/>
                <a:gd name="T43" fmla="*/ 113 h 307"/>
                <a:gd name="T44" fmla="*/ 21 w 1540"/>
                <a:gd name="T45" fmla="*/ 75 h 307"/>
                <a:gd name="T46" fmla="*/ 45 w 1540"/>
                <a:gd name="T47" fmla="*/ 45 h 307"/>
                <a:gd name="T48" fmla="*/ 75 w 1540"/>
                <a:gd name="T49" fmla="*/ 20 h 307"/>
                <a:gd name="T50" fmla="*/ 113 w 1540"/>
                <a:gd name="T51" fmla="*/ 5 h 307"/>
                <a:gd name="T52" fmla="*/ 153 w 1540"/>
                <a:gd name="T53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0" h="307">
                  <a:moveTo>
                    <a:pt x="153" y="0"/>
                  </a:moveTo>
                  <a:lnTo>
                    <a:pt x="1385" y="0"/>
                  </a:lnTo>
                  <a:lnTo>
                    <a:pt x="1427" y="5"/>
                  </a:lnTo>
                  <a:lnTo>
                    <a:pt x="1463" y="20"/>
                  </a:lnTo>
                  <a:lnTo>
                    <a:pt x="1495" y="45"/>
                  </a:lnTo>
                  <a:lnTo>
                    <a:pt x="1519" y="75"/>
                  </a:lnTo>
                  <a:lnTo>
                    <a:pt x="1535" y="113"/>
                  </a:lnTo>
                  <a:lnTo>
                    <a:pt x="1540" y="152"/>
                  </a:lnTo>
                  <a:lnTo>
                    <a:pt x="1535" y="194"/>
                  </a:lnTo>
                  <a:lnTo>
                    <a:pt x="1518" y="230"/>
                  </a:lnTo>
                  <a:lnTo>
                    <a:pt x="1495" y="262"/>
                  </a:lnTo>
                  <a:lnTo>
                    <a:pt x="1463" y="286"/>
                  </a:lnTo>
                  <a:lnTo>
                    <a:pt x="1427" y="302"/>
                  </a:lnTo>
                  <a:lnTo>
                    <a:pt x="1385" y="307"/>
                  </a:lnTo>
                  <a:lnTo>
                    <a:pt x="153" y="307"/>
                  </a:lnTo>
                  <a:lnTo>
                    <a:pt x="113" y="302"/>
                  </a:lnTo>
                  <a:lnTo>
                    <a:pt x="75" y="286"/>
                  </a:lnTo>
                  <a:lnTo>
                    <a:pt x="45" y="262"/>
                  </a:lnTo>
                  <a:lnTo>
                    <a:pt x="21" y="230"/>
                  </a:lnTo>
                  <a:lnTo>
                    <a:pt x="6" y="194"/>
                  </a:lnTo>
                  <a:lnTo>
                    <a:pt x="0" y="152"/>
                  </a:lnTo>
                  <a:lnTo>
                    <a:pt x="6" y="113"/>
                  </a:lnTo>
                  <a:lnTo>
                    <a:pt x="21" y="75"/>
                  </a:lnTo>
                  <a:lnTo>
                    <a:pt x="45" y="45"/>
                  </a:lnTo>
                  <a:lnTo>
                    <a:pt x="75" y="20"/>
                  </a:lnTo>
                  <a:lnTo>
                    <a:pt x="113" y="5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0" name="Freeform 191"/>
            <p:cNvSpPr>
              <a:spLocks/>
            </p:cNvSpPr>
            <p:nvPr/>
          </p:nvSpPr>
          <p:spPr bwMode="auto">
            <a:xfrm>
              <a:off x="9991725" y="792163"/>
              <a:ext cx="244475" cy="1222375"/>
            </a:xfrm>
            <a:custGeom>
              <a:avLst/>
              <a:gdLst>
                <a:gd name="T0" fmla="*/ 153 w 308"/>
                <a:gd name="T1" fmla="*/ 0 h 1540"/>
                <a:gd name="T2" fmla="*/ 194 w 308"/>
                <a:gd name="T3" fmla="*/ 5 h 1540"/>
                <a:gd name="T4" fmla="*/ 230 w 308"/>
                <a:gd name="T5" fmla="*/ 20 h 1540"/>
                <a:gd name="T6" fmla="*/ 262 w 308"/>
                <a:gd name="T7" fmla="*/ 45 h 1540"/>
                <a:gd name="T8" fmla="*/ 285 w 308"/>
                <a:gd name="T9" fmla="*/ 75 h 1540"/>
                <a:gd name="T10" fmla="*/ 302 w 308"/>
                <a:gd name="T11" fmla="*/ 113 h 1540"/>
                <a:gd name="T12" fmla="*/ 308 w 308"/>
                <a:gd name="T13" fmla="*/ 154 h 1540"/>
                <a:gd name="T14" fmla="*/ 308 w 308"/>
                <a:gd name="T15" fmla="*/ 1385 h 1540"/>
                <a:gd name="T16" fmla="*/ 302 w 308"/>
                <a:gd name="T17" fmla="*/ 1426 h 1540"/>
                <a:gd name="T18" fmla="*/ 285 w 308"/>
                <a:gd name="T19" fmla="*/ 1462 h 1540"/>
                <a:gd name="T20" fmla="*/ 262 w 308"/>
                <a:gd name="T21" fmla="*/ 1494 h 1540"/>
                <a:gd name="T22" fmla="*/ 230 w 308"/>
                <a:gd name="T23" fmla="*/ 1519 h 1540"/>
                <a:gd name="T24" fmla="*/ 194 w 308"/>
                <a:gd name="T25" fmla="*/ 1534 h 1540"/>
                <a:gd name="T26" fmla="*/ 153 w 308"/>
                <a:gd name="T27" fmla="*/ 1540 h 1540"/>
                <a:gd name="T28" fmla="*/ 113 w 308"/>
                <a:gd name="T29" fmla="*/ 1534 h 1540"/>
                <a:gd name="T30" fmla="*/ 75 w 308"/>
                <a:gd name="T31" fmla="*/ 1519 h 1540"/>
                <a:gd name="T32" fmla="*/ 45 w 308"/>
                <a:gd name="T33" fmla="*/ 1494 h 1540"/>
                <a:gd name="T34" fmla="*/ 21 w 308"/>
                <a:gd name="T35" fmla="*/ 1462 h 1540"/>
                <a:gd name="T36" fmla="*/ 6 w 308"/>
                <a:gd name="T37" fmla="*/ 1426 h 1540"/>
                <a:gd name="T38" fmla="*/ 0 w 308"/>
                <a:gd name="T39" fmla="*/ 1385 h 1540"/>
                <a:gd name="T40" fmla="*/ 0 w 308"/>
                <a:gd name="T41" fmla="*/ 154 h 1540"/>
                <a:gd name="T42" fmla="*/ 6 w 308"/>
                <a:gd name="T43" fmla="*/ 113 h 1540"/>
                <a:gd name="T44" fmla="*/ 21 w 308"/>
                <a:gd name="T45" fmla="*/ 75 h 1540"/>
                <a:gd name="T46" fmla="*/ 45 w 308"/>
                <a:gd name="T47" fmla="*/ 45 h 1540"/>
                <a:gd name="T48" fmla="*/ 75 w 308"/>
                <a:gd name="T49" fmla="*/ 20 h 1540"/>
                <a:gd name="T50" fmla="*/ 113 w 308"/>
                <a:gd name="T51" fmla="*/ 5 h 1540"/>
                <a:gd name="T52" fmla="*/ 153 w 308"/>
                <a:gd name="T53" fmla="*/ 0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8" h="1540">
                  <a:moveTo>
                    <a:pt x="153" y="0"/>
                  </a:moveTo>
                  <a:lnTo>
                    <a:pt x="194" y="5"/>
                  </a:lnTo>
                  <a:lnTo>
                    <a:pt x="230" y="20"/>
                  </a:lnTo>
                  <a:lnTo>
                    <a:pt x="262" y="45"/>
                  </a:lnTo>
                  <a:lnTo>
                    <a:pt x="285" y="75"/>
                  </a:lnTo>
                  <a:lnTo>
                    <a:pt x="302" y="113"/>
                  </a:lnTo>
                  <a:lnTo>
                    <a:pt x="308" y="154"/>
                  </a:lnTo>
                  <a:lnTo>
                    <a:pt x="308" y="1385"/>
                  </a:lnTo>
                  <a:lnTo>
                    <a:pt x="302" y="1426"/>
                  </a:lnTo>
                  <a:lnTo>
                    <a:pt x="285" y="1462"/>
                  </a:lnTo>
                  <a:lnTo>
                    <a:pt x="262" y="1494"/>
                  </a:lnTo>
                  <a:lnTo>
                    <a:pt x="230" y="1519"/>
                  </a:lnTo>
                  <a:lnTo>
                    <a:pt x="194" y="1534"/>
                  </a:lnTo>
                  <a:lnTo>
                    <a:pt x="153" y="1540"/>
                  </a:lnTo>
                  <a:lnTo>
                    <a:pt x="113" y="1534"/>
                  </a:lnTo>
                  <a:lnTo>
                    <a:pt x="75" y="1519"/>
                  </a:lnTo>
                  <a:lnTo>
                    <a:pt x="45" y="1494"/>
                  </a:lnTo>
                  <a:lnTo>
                    <a:pt x="21" y="1462"/>
                  </a:lnTo>
                  <a:lnTo>
                    <a:pt x="6" y="1426"/>
                  </a:lnTo>
                  <a:lnTo>
                    <a:pt x="0" y="1385"/>
                  </a:lnTo>
                  <a:lnTo>
                    <a:pt x="0" y="154"/>
                  </a:lnTo>
                  <a:lnTo>
                    <a:pt x="6" y="113"/>
                  </a:lnTo>
                  <a:lnTo>
                    <a:pt x="21" y="75"/>
                  </a:lnTo>
                  <a:lnTo>
                    <a:pt x="45" y="45"/>
                  </a:lnTo>
                  <a:lnTo>
                    <a:pt x="75" y="20"/>
                  </a:lnTo>
                  <a:lnTo>
                    <a:pt x="113" y="5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1" name="Freeform 192"/>
            <p:cNvSpPr>
              <a:spLocks/>
            </p:cNvSpPr>
            <p:nvPr/>
          </p:nvSpPr>
          <p:spPr bwMode="auto">
            <a:xfrm>
              <a:off x="10633075" y="1344613"/>
              <a:ext cx="936625" cy="936625"/>
            </a:xfrm>
            <a:custGeom>
              <a:avLst/>
              <a:gdLst>
                <a:gd name="T0" fmla="*/ 1044 w 1180"/>
                <a:gd name="T1" fmla="*/ 0 h 1179"/>
                <a:gd name="T2" fmla="*/ 1076 w 1180"/>
                <a:gd name="T3" fmla="*/ 8 h 1179"/>
                <a:gd name="T4" fmla="*/ 1108 w 1180"/>
                <a:gd name="T5" fmla="*/ 23 h 1179"/>
                <a:gd name="T6" fmla="*/ 1134 w 1180"/>
                <a:gd name="T7" fmla="*/ 43 h 1179"/>
                <a:gd name="T8" fmla="*/ 1157 w 1180"/>
                <a:gd name="T9" fmla="*/ 72 h 1179"/>
                <a:gd name="T10" fmla="*/ 1172 w 1180"/>
                <a:gd name="T11" fmla="*/ 104 h 1179"/>
                <a:gd name="T12" fmla="*/ 1180 w 1180"/>
                <a:gd name="T13" fmla="*/ 136 h 1179"/>
                <a:gd name="T14" fmla="*/ 1180 w 1180"/>
                <a:gd name="T15" fmla="*/ 170 h 1179"/>
                <a:gd name="T16" fmla="*/ 1172 w 1180"/>
                <a:gd name="T17" fmla="*/ 202 h 1179"/>
                <a:gd name="T18" fmla="*/ 1157 w 1180"/>
                <a:gd name="T19" fmla="*/ 234 h 1179"/>
                <a:gd name="T20" fmla="*/ 1134 w 1180"/>
                <a:gd name="T21" fmla="*/ 262 h 1179"/>
                <a:gd name="T22" fmla="*/ 262 w 1180"/>
                <a:gd name="T23" fmla="*/ 1134 h 1179"/>
                <a:gd name="T24" fmla="*/ 230 w 1180"/>
                <a:gd name="T25" fmla="*/ 1159 h 1179"/>
                <a:gd name="T26" fmla="*/ 192 w 1180"/>
                <a:gd name="T27" fmla="*/ 1174 h 1179"/>
                <a:gd name="T28" fmla="*/ 153 w 1180"/>
                <a:gd name="T29" fmla="*/ 1179 h 1179"/>
                <a:gd name="T30" fmla="*/ 124 w 1180"/>
                <a:gd name="T31" fmla="*/ 1176 h 1179"/>
                <a:gd name="T32" fmla="*/ 96 w 1180"/>
                <a:gd name="T33" fmla="*/ 1168 h 1179"/>
                <a:gd name="T34" fmla="*/ 70 w 1180"/>
                <a:gd name="T35" fmla="*/ 1153 h 1179"/>
                <a:gd name="T36" fmla="*/ 45 w 1180"/>
                <a:gd name="T37" fmla="*/ 1134 h 1179"/>
                <a:gd name="T38" fmla="*/ 23 w 1180"/>
                <a:gd name="T39" fmla="*/ 1106 h 1179"/>
                <a:gd name="T40" fmla="*/ 7 w 1180"/>
                <a:gd name="T41" fmla="*/ 1076 h 1179"/>
                <a:gd name="T42" fmla="*/ 0 w 1180"/>
                <a:gd name="T43" fmla="*/ 1042 h 1179"/>
                <a:gd name="T44" fmla="*/ 0 w 1180"/>
                <a:gd name="T45" fmla="*/ 1008 h 1179"/>
                <a:gd name="T46" fmla="*/ 7 w 1180"/>
                <a:gd name="T47" fmla="*/ 976 h 1179"/>
                <a:gd name="T48" fmla="*/ 23 w 1180"/>
                <a:gd name="T49" fmla="*/ 944 h 1179"/>
                <a:gd name="T50" fmla="*/ 45 w 1180"/>
                <a:gd name="T51" fmla="*/ 917 h 1179"/>
                <a:gd name="T52" fmla="*/ 917 w 1180"/>
                <a:gd name="T53" fmla="*/ 43 h 1179"/>
                <a:gd name="T54" fmla="*/ 946 w 1180"/>
                <a:gd name="T55" fmla="*/ 23 h 1179"/>
                <a:gd name="T56" fmla="*/ 976 w 1180"/>
                <a:gd name="T57" fmla="*/ 8 h 1179"/>
                <a:gd name="T58" fmla="*/ 1010 w 1180"/>
                <a:gd name="T59" fmla="*/ 0 h 1179"/>
                <a:gd name="T60" fmla="*/ 1044 w 1180"/>
                <a:gd name="T61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0" h="1179">
                  <a:moveTo>
                    <a:pt x="1044" y="0"/>
                  </a:moveTo>
                  <a:lnTo>
                    <a:pt x="1076" y="8"/>
                  </a:lnTo>
                  <a:lnTo>
                    <a:pt x="1108" y="23"/>
                  </a:lnTo>
                  <a:lnTo>
                    <a:pt x="1134" y="43"/>
                  </a:lnTo>
                  <a:lnTo>
                    <a:pt x="1157" y="72"/>
                  </a:lnTo>
                  <a:lnTo>
                    <a:pt x="1172" y="104"/>
                  </a:lnTo>
                  <a:lnTo>
                    <a:pt x="1180" y="136"/>
                  </a:lnTo>
                  <a:lnTo>
                    <a:pt x="1180" y="170"/>
                  </a:lnTo>
                  <a:lnTo>
                    <a:pt x="1172" y="202"/>
                  </a:lnTo>
                  <a:lnTo>
                    <a:pt x="1157" y="234"/>
                  </a:lnTo>
                  <a:lnTo>
                    <a:pt x="1134" y="262"/>
                  </a:lnTo>
                  <a:lnTo>
                    <a:pt x="262" y="1134"/>
                  </a:lnTo>
                  <a:lnTo>
                    <a:pt x="230" y="1159"/>
                  </a:lnTo>
                  <a:lnTo>
                    <a:pt x="192" y="1174"/>
                  </a:lnTo>
                  <a:lnTo>
                    <a:pt x="153" y="1179"/>
                  </a:lnTo>
                  <a:lnTo>
                    <a:pt x="124" y="1176"/>
                  </a:lnTo>
                  <a:lnTo>
                    <a:pt x="96" y="1168"/>
                  </a:lnTo>
                  <a:lnTo>
                    <a:pt x="70" y="1153"/>
                  </a:lnTo>
                  <a:lnTo>
                    <a:pt x="45" y="1134"/>
                  </a:lnTo>
                  <a:lnTo>
                    <a:pt x="23" y="1106"/>
                  </a:lnTo>
                  <a:lnTo>
                    <a:pt x="7" y="1076"/>
                  </a:lnTo>
                  <a:lnTo>
                    <a:pt x="0" y="1042"/>
                  </a:lnTo>
                  <a:lnTo>
                    <a:pt x="0" y="1008"/>
                  </a:lnTo>
                  <a:lnTo>
                    <a:pt x="7" y="976"/>
                  </a:lnTo>
                  <a:lnTo>
                    <a:pt x="23" y="944"/>
                  </a:lnTo>
                  <a:lnTo>
                    <a:pt x="45" y="917"/>
                  </a:lnTo>
                  <a:lnTo>
                    <a:pt x="917" y="43"/>
                  </a:lnTo>
                  <a:lnTo>
                    <a:pt x="946" y="23"/>
                  </a:lnTo>
                  <a:lnTo>
                    <a:pt x="976" y="8"/>
                  </a:lnTo>
                  <a:lnTo>
                    <a:pt x="1010" y="0"/>
                  </a:lnTo>
                  <a:lnTo>
                    <a:pt x="10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2" name="Freeform 193"/>
            <p:cNvSpPr>
              <a:spLocks/>
            </p:cNvSpPr>
            <p:nvPr/>
          </p:nvSpPr>
          <p:spPr bwMode="auto">
            <a:xfrm>
              <a:off x="8658225" y="1344613"/>
              <a:ext cx="935038" cy="936625"/>
            </a:xfrm>
            <a:custGeom>
              <a:avLst/>
              <a:gdLst>
                <a:gd name="T0" fmla="*/ 170 w 1178"/>
                <a:gd name="T1" fmla="*/ 0 h 1179"/>
                <a:gd name="T2" fmla="*/ 202 w 1178"/>
                <a:gd name="T3" fmla="*/ 8 h 1179"/>
                <a:gd name="T4" fmla="*/ 234 w 1178"/>
                <a:gd name="T5" fmla="*/ 23 h 1179"/>
                <a:gd name="T6" fmla="*/ 262 w 1178"/>
                <a:gd name="T7" fmla="*/ 43 h 1179"/>
                <a:gd name="T8" fmla="*/ 1134 w 1178"/>
                <a:gd name="T9" fmla="*/ 917 h 1179"/>
                <a:gd name="T10" fmla="*/ 1155 w 1178"/>
                <a:gd name="T11" fmla="*/ 944 h 1179"/>
                <a:gd name="T12" fmla="*/ 1170 w 1178"/>
                <a:gd name="T13" fmla="*/ 976 h 1179"/>
                <a:gd name="T14" fmla="*/ 1178 w 1178"/>
                <a:gd name="T15" fmla="*/ 1008 h 1179"/>
                <a:gd name="T16" fmla="*/ 1178 w 1178"/>
                <a:gd name="T17" fmla="*/ 1042 h 1179"/>
                <a:gd name="T18" fmla="*/ 1170 w 1178"/>
                <a:gd name="T19" fmla="*/ 1076 h 1179"/>
                <a:gd name="T20" fmla="*/ 1155 w 1178"/>
                <a:gd name="T21" fmla="*/ 1106 h 1179"/>
                <a:gd name="T22" fmla="*/ 1134 w 1178"/>
                <a:gd name="T23" fmla="*/ 1134 h 1179"/>
                <a:gd name="T24" fmla="*/ 1100 w 1178"/>
                <a:gd name="T25" fmla="*/ 1159 h 1179"/>
                <a:gd name="T26" fmla="*/ 1065 w 1178"/>
                <a:gd name="T27" fmla="*/ 1174 h 1179"/>
                <a:gd name="T28" fmla="*/ 1025 w 1178"/>
                <a:gd name="T29" fmla="*/ 1179 h 1179"/>
                <a:gd name="T30" fmla="*/ 995 w 1178"/>
                <a:gd name="T31" fmla="*/ 1176 h 1179"/>
                <a:gd name="T32" fmla="*/ 966 w 1178"/>
                <a:gd name="T33" fmla="*/ 1168 h 1179"/>
                <a:gd name="T34" fmla="*/ 940 w 1178"/>
                <a:gd name="T35" fmla="*/ 1153 h 1179"/>
                <a:gd name="T36" fmla="*/ 915 w 1178"/>
                <a:gd name="T37" fmla="*/ 1134 h 1179"/>
                <a:gd name="T38" fmla="*/ 43 w 1178"/>
                <a:gd name="T39" fmla="*/ 262 h 1179"/>
                <a:gd name="T40" fmla="*/ 21 w 1178"/>
                <a:gd name="T41" fmla="*/ 234 h 1179"/>
                <a:gd name="T42" fmla="*/ 7 w 1178"/>
                <a:gd name="T43" fmla="*/ 202 h 1179"/>
                <a:gd name="T44" fmla="*/ 0 w 1178"/>
                <a:gd name="T45" fmla="*/ 170 h 1179"/>
                <a:gd name="T46" fmla="*/ 0 w 1178"/>
                <a:gd name="T47" fmla="*/ 136 h 1179"/>
                <a:gd name="T48" fmla="*/ 7 w 1178"/>
                <a:gd name="T49" fmla="*/ 104 h 1179"/>
                <a:gd name="T50" fmla="*/ 21 w 1178"/>
                <a:gd name="T51" fmla="*/ 72 h 1179"/>
                <a:gd name="T52" fmla="*/ 43 w 1178"/>
                <a:gd name="T53" fmla="*/ 43 h 1179"/>
                <a:gd name="T54" fmla="*/ 72 w 1178"/>
                <a:gd name="T55" fmla="*/ 23 h 1179"/>
                <a:gd name="T56" fmla="*/ 102 w 1178"/>
                <a:gd name="T57" fmla="*/ 8 h 1179"/>
                <a:gd name="T58" fmla="*/ 136 w 1178"/>
                <a:gd name="T59" fmla="*/ 0 h 1179"/>
                <a:gd name="T60" fmla="*/ 170 w 1178"/>
                <a:gd name="T61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8" h="1179">
                  <a:moveTo>
                    <a:pt x="170" y="0"/>
                  </a:moveTo>
                  <a:lnTo>
                    <a:pt x="202" y="8"/>
                  </a:lnTo>
                  <a:lnTo>
                    <a:pt x="234" y="23"/>
                  </a:lnTo>
                  <a:lnTo>
                    <a:pt x="262" y="43"/>
                  </a:lnTo>
                  <a:lnTo>
                    <a:pt x="1134" y="917"/>
                  </a:lnTo>
                  <a:lnTo>
                    <a:pt x="1155" y="944"/>
                  </a:lnTo>
                  <a:lnTo>
                    <a:pt x="1170" y="976"/>
                  </a:lnTo>
                  <a:lnTo>
                    <a:pt x="1178" y="1008"/>
                  </a:lnTo>
                  <a:lnTo>
                    <a:pt x="1178" y="1042"/>
                  </a:lnTo>
                  <a:lnTo>
                    <a:pt x="1170" y="1076"/>
                  </a:lnTo>
                  <a:lnTo>
                    <a:pt x="1155" y="1106"/>
                  </a:lnTo>
                  <a:lnTo>
                    <a:pt x="1134" y="1134"/>
                  </a:lnTo>
                  <a:lnTo>
                    <a:pt x="1100" y="1159"/>
                  </a:lnTo>
                  <a:lnTo>
                    <a:pt x="1065" y="1174"/>
                  </a:lnTo>
                  <a:lnTo>
                    <a:pt x="1025" y="1179"/>
                  </a:lnTo>
                  <a:lnTo>
                    <a:pt x="995" y="1176"/>
                  </a:lnTo>
                  <a:lnTo>
                    <a:pt x="966" y="1168"/>
                  </a:lnTo>
                  <a:lnTo>
                    <a:pt x="940" y="1153"/>
                  </a:lnTo>
                  <a:lnTo>
                    <a:pt x="915" y="1134"/>
                  </a:lnTo>
                  <a:lnTo>
                    <a:pt x="43" y="262"/>
                  </a:lnTo>
                  <a:lnTo>
                    <a:pt x="21" y="234"/>
                  </a:lnTo>
                  <a:lnTo>
                    <a:pt x="7" y="202"/>
                  </a:lnTo>
                  <a:lnTo>
                    <a:pt x="0" y="170"/>
                  </a:lnTo>
                  <a:lnTo>
                    <a:pt x="0" y="136"/>
                  </a:lnTo>
                  <a:lnTo>
                    <a:pt x="7" y="104"/>
                  </a:lnTo>
                  <a:lnTo>
                    <a:pt x="21" y="72"/>
                  </a:lnTo>
                  <a:lnTo>
                    <a:pt x="43" y="43"/>
                  </a:lnTo>
                  <a:lnTo>
                    <a:pt x="72" y="23"/>
                  </a:lnTo>
                  <a:lnTo>
                    <a:pt x="102" y="8"/>
                  </a:lnTo>
                  <a:lnTo>
                    <a:pt x="136" y="0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3" name="Freeform 194"/>
            <p:cNvSpPr>
              <a:spLocks noEditPoints="1"/>
            </p:cNvSpPr>
            <p:nvPr/>
          </p:nvSpPr>
          <p:spPr bwMode="auto">
            <a:xfrm>
              <a:off x="8272463" y="2347913"/>
              <a:ext cx="3489325" cy="3368675"/>
            </a:xfrm>
            <a:custGeom>
              <a:avLst/>
              <a:gdLst>
                <a:gd name="T0" fmla="*/ 307 w 4394"/>
                <a:gd name="T1" fmla="*/ 1901 h 4245"/>
                <a:gd name="T2" fmla="*/ 315 w 4394"/>
                <a:gd name="T3" fmla="*/ 3826 h 4245"/>
                <a:gd name="T4" fmla="*/ 912 w 4394"/>
                <a:gd name="T5" fmla="*/ 3816 h 4245"/>
                <a:gd name="T6" fmla="*/ 902 w 4394"/>
                <a:gd name="T7" fmla="*/ 1891 h 4245"/>
                <a:gd name="T8" fmla="*/ 2139 w 4394"/>
                <a:gd name="T9" fmla="*/ 933 h 4245"/>
                <a:gd name="T10" fmla="*/ 2063 w 4394"/>
                <a:gd name="T11" fmla="*/ 1306 h 4245"/>
                <a:gd name="T12" fmla="*/ 1842 w 4394"/>
                <a:gd name="T13" fmla="*/ 1627 h 4245"/>
                <a:gd name="T14" fmla="*/ 1561 w 4394"/>
                <a:gd name="T15" fmla="*/ 1841 h 4245"/>
                <a:gd name="T16" fmla="*/ 1357 w 4394"/>
                <a:gd name="T17" fmla="*/ 1941 h 4245"/>
                <a:gd name="T18" fmla="*/ 1242 w 4394"/>
                <a:gd name="T19" fmla="*/ 1982 h 4245"/>
                <a:gd name="T20" fmla="*/ 1219 w 4394"/>
                <a:gd name="T21" fmla="*/ 1988 h 4245"/>
                <a:gd name="T22" fmla="*/ 1238 w 4394"/>
                <a:gd name="T23" fmla="*/ 3711 h 4245"/>
                <a:gd name="T24" fmla="*/ 1385 w 4394"/>
                <a:gd name="T25" fmla="*/ 3890 h 4245"/>
                <a:gd name="T26" fmla="*/ 3392 w 4394"/>
                <a:gd name="T27" fmla="*/ 3937 h 4245"/>
                <a:gd name="T28" fmla="*/ 3634 w 4394"/>
                <a:gd name="T29" fmla="*/ 3894 h 4245"/>
                <a:gd name="T30" fmla="*/ 3768 w 4394"/>
                <a:gd name="T31" fmla="*/ 3794 h 4245"/>
                <a:gd name="T32" fmla="*/ 3826 w 4394"/>
                <a:gd name="T33" fmla="*/ 3675 h 4245"/>
                <a:gd name="T34" fmla="*/ 3843 w 4394"/>
                <a:gd name="T35" fmla="*/ 3582 h 4245"/>
                <a:gd name="T36" fmla="*/ 4087 w 4394"/>
                <a:gd name="T37" fmla="*/ 2046 h 4245"/>
                <a:gd name="T38" fmla="*/ 4032 w 4394"/>
                <a:gd name="T39" fmla="*/ 1848 h 4245"/>
                <a:gd name="T40" fmla="*/ 3864 w 4394"/>
                <a:gd name="T41" fmla="*/ 1710 h 4245"/>
                <a:gd name="T42" fmla="*/ 2676 w 4394"/>
                <a:gd name="T43" fmla="*/ 1684 h 4245"/>
                <a:gd name="T44" fmla="*/ 2569 w 4394"/>
                <a:gd name="T45" fmla="*/ 1576 h 4245"/>
                <a:gd name="T46" fmla="*/ 2554 w 4394"/>
                <a:gd name="T47" fmla="*/ 610 h 4245"/>
                <a:gd name="T48" fmla="*/ 2463 w 4394"/>
                <a:gd name="T49" fmla="*/ 401 h 4245"/>
                <a:gd name="T50" fmla="*/ 2282 w 4394"/>
                <a:gd name="T51" fmla="*/ 312 h 4245"/>
                <a:gd name="T52" fmla="*/ 2233 w 4394"/>
                <a:gd name="T53" fmla="*/ 0 h 4245"/>
                <a:gd name="T54" fmla="*/ 2484 w 4394"/>
                <a:gd name="T55" fmla="*/ 51 h 4245"/>
                <a:gd name="T56" fmla="*/ 2712 w 4394"/>
                <a:gd name="T57" fmla="*/ 219 h 4245"/>
                <a:gd name="T58" fmla="*/ 2843 w 4394"/>
                <a:gd name="T59" fmla="*/ 493 h 4245"/>
                <a:gd name="T60" fmla="*/ 2871 w 4394"/>
                <a:gd name="T61" fmla="*/ 1384 h 4245"/>
                <a:gd name="T62" fmla="*/ 3971 w 4394"/>
                <a:gd name="T63" fmla="*/ 1423 h 4245"/>
                <a:gd name="T64" fmla="*/ 4221 w 4394"/>
                <a:gd name="T65" fmla="*/ 1591 h 4245"/>
                <a:gd name="T66" fmla="*/ 4366 w 4394"/>
                <a:gd name="T67" fmla="*/ 1848 h 4245"/>
                <a:gd name="T68" fmla="*/ 4387 w 4394"/>
                <a:gd name="T69" fmla="*/ 2148 h 4245"/>
                <a:gd name="T70" fmla="*/ 4075 w 4394"/>
                <a:gd name="T71" fmla="*/ 3873 h 4245"/>
                <a:gd name="T72" fmla="*/ 3864 w 4394"/>
                <a:gd name="T73" fmla="*/ 4117 h 4245"/>
                <a:gd name="T74" fmla="*/ 3567 w 4394"/>
                <a:gd name="T75" fmla="*/ 4230 h 4245"/>
                <a:gd name="T76" fmla="*/ 1470 w 4394"/>
                <a:gd name="T77" fmla="*/ 4237 h 4245"/>
                <a:gd name="T78" fmla="*/ 1168 w 4394"/>
                <a:gd name="T79" fmla="*/ 4113 h 4245"/>
                <a:gd name="T80" fmla="*/ 959 w 4394"/>
                <a:gd name="T81" fmla="*/ 4128 h 4245"/>
                <a:gd name="T82" fmla="*/ 206 w 4394"/>
                <a:gd name="T83" fmla="*/ 4113 h 4245"/>
                <a:gd name="T84" fmla="*/ 43 w 4394"/>
                <a:gd name="T85" fmla="*/ 3975 h 4245"/>
                <a:gd name="T86" fmla="*/ 0 w 4394"/>
                <a:gd name="T87" fmla="*/ 1901 h 4245"/>
                <a:gd name="T88" fmla="*/ 73 w 4394"/>
                <a:gd name="T89" fmla="*/ 1697 h 4245"/>
                <a:gd name="T90" fmla="*/ 258 w 4394"/>
                <a:gd name="T91" fmla="*/ 1590 h 4245"/>
                <a:gd name="T92" fmla="*/ 1008 w 4394"/>
                <a:gd name="T93" fmla="*/ 1603 h 4245"/>
                <a:gd name="T94" fmla="*/ 1153 w 4394"/>
                <a:gd name="T95" fmla="*/ 1686 h 4245"/>
                <a:gd name="T96" fmla="*/ 1255 w 4394"/>
                <a:gd name="T97" fmla="*/ 1648 h 4245"/>
                <a:gd name="T98" fmla="*/ 1451 w 4394"/>
                <a:gd name="T99" fmla="*/ 1544 h 4245"/>
                <a:gd name="T100" fmla="*/ 1704 w 4394"/>
                <a:gd name="T101" fmla="*/ 1318 h 4245"/>
                <a:gd name="T102" fmla="*/ 1827 w 4394"/>
                <a:gd name="T103" fmla="*/ 1016 h 4245"/>
                <a:gd name="T104" fmla="*/ 1852 w 4394"/>
                <a:gd name="T105" fmla="*/ 108 h 4245"/>
                <a:gd name="T106" fmla="*/ 1948 w 4394"/>
                <a:gd name="T107" fmla="*/ 34 h 4245"/>
                <a:gd name="T108" fmla="*/ 2072 w 4394"/>
                <a:gd name="T109" fmla="*/ 8 h 4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394" h="4245">
                  <a:moveTo>
                    <a:pt x="315" y="1891"/>
                  </a:moveTo>
                  <a:lnTo>
                    <a:pt x="311" y="1891"/>
                  </a:lnTo>
                  <a:lnTo>
                    <a:pt x="307" y="1895"/>
                  </a:lnTo>
                  <a:lnTo>
                    <a:pt x="307" y="1901"/>
                  </a:lnTo>
                  <a:lnTo>
                    <a:pt x="307" y="3816"/>
                  </a:lnTo>
                  <a:lnTo>
                    <a:pt x="307" y="3820"/>
                  </a:lnTo>
                  <a:lnTo>
                    <a:pt x="311" y="3824"/>
                  </a:lnTo>
                  <a:lnTo>
                    <a:pt x="315" y="3826"/>
                  </a:lnTo>
                  <a:lnTo>
                    <a:pt x="902" y="3826"/>
                  </a:lnTo>
                  <a:lnTo>
                    <a:pt x="908" y="3824"/>
                  </a:lnTo>
                  <a:lnTo>
                    <a:pt x="910" y="3820"/>
                  </a:lnTo>
                  <a:lnTo>
                    <a:pt x="912" y="3816"/>
                  </a:lnTo>
                  <a:lnTo>
                    <a:pt x="912" y="1901"/>
                  </a:lnTo>
                  <a:lnTo>
                    <a:pt x="910" y="1895"/>
                  </a:lnTo>
                  <a:lnTo>
                    <a:pt x="908" y="1891"/>
                  </a:lnTo>
                  <a:lnTo>
                    <a:pt x="902" y="1891"/>
                  </a:lnTo>
                  <a:lnTo>
                    <a:pt x="315" y="1891"/>
                  </a:lnTo>
                  <a:close/>
                  <a:moveTo>
                    <a:pt x="2184" y="306"/>
                  </a:moveTo>
                  <a:lnTo>
                    <a:pt x="2139" y="310"/>
                  </a:lnTo>
                  <a:lnTo>
                    <a:pt x="2139" y="933"/>
                  </a:lnTo>
                  <a:lnTo>
                    <a:pt x="2135" y="1029"/>
                  </a:lnTo>
                  <a:lnTo>
                    <a:pt x="2120" y="1125"/>
                  </a:lnTo>
                  <a:lnTo>
                    <a:pt x="2097" y="1218"/>
                  </a:lnTo>
                  <a:lnTo>
                    <a:pt x="2063" y="1306"/>
                  </a:lnTo>
                  <a:lnTo>
                    <a:pt x="2021" y="1391"/>
                  </a:lnTo>
                  <a:lnTo>
                    <a:pt x="1970" y="1474"/>
                  </a:lnTo>
                  <a:lnTo>
                    <a:pt x="1910" y="1552"/>
                  </a:lnTo>
                  <a:lnTo>
                    <a:pt x="1842" y="1627"/>
                  </a:lnTo>
                  <a:lnTo>
                    <a:pt x="1763" y="1697"/>
                  </a:lnTo>
                  <a:lnTo>
                    <a:pt x="1678" y="1765"/>
                  </a:lnTo>
                  <a:lnTo>
                    <a:pt x="1619" y="1805"/>
                  </a:lnTo>
                  <a:lnTo>
                    <a:pt x="1561" y="1841"/>
                  </a:lnTo>
                  <a:lnTo>
                    <a:pt x="1504" y="1871"/>
                  </a:lnTo>
                  <a:lnTo>
                    <a:pt x="1451" y="1897"/>
                  </a:lnTo>
                  <a:lnTo>
                    <a:pt x="1402" y="1922"/>
                  </a:lnTo>
                  <a:lnTo>
                    <a:pt x="1357" y="1941"/>
                  </a:lnTo>
                  <a:lnTo>
                    <a:pt x="1317" y="1956"/>
                  </a:lnTo>
                  <a:lnTo>
                    <a:pt x="1283" y="1967"/>
                  </a:lnTo>
                  <a:lnTo>
                    <a:pt x="1259" y="1976"/>
                  </a:lnTo>
                  <a:lnTo>
                    <a:pt x="1242" y="1982"/>
                  </a:lnTo>
                  <a:lnTo>
                    <a:pt x="1234" y="1984"/>
                  </a:lnTo>
                  <a:lnTo>
                    <a:pt x="1231" y="1984"/>
                  </a:lnTo>
                  <a:lnTo>
                    <a:pt x="1229" y="1984"/>
                  </a:lnTo>
                  <a:lnTo>
                    <a:pt x="1219" y="1988"/>
                  </a:lnTo>
                  <a:lnTo>
                    <a:pt x="1219" y="3633"/>
                  </a:lnTo>
                  <a:lnTo>
                    <a:pt x="1221" y="3643"/>
                  </a:lnTo>
                  <a:lnTo>
                    <a:pt x="1223" y="3652"/>
                  </a:lnTo>
                  <a:lnTo>
                    <a:pt x="1238" y="3711"/>
                  </a:lnTo>
                  <a:lnTo>
                    <a:pt x="1263" y="3766"/>
                  </a:lnTo>
                  <a:lnTo>
                    <a:pt x="1297" y="3815"/>
                  </a:lnTo>
                  <a:lnTo>
                    <a:pt x="1338" y="3856"/>
                  </a:lnTo>
                  <a:lnTo>
                    <a:pt x="1385" y="3890"/>
                  </a:lnTo>
                  <a:lnTo>
                    <a:pt x="1438" y="3917"/>
                  </a:lnTo>
                  <a:lnTo>
                    <a:pt x="1495" y="3932"/>
                  </a:lnTo>
                  <a:lnTo>
                    <a:pt x="1555" y="3937"/>
                  </a:lnTo>
                  <a:lnTo>
                    <a:pt x="3392" y="3937"/>
                  </a:lnTo>
                  <a:lnTo>
                    <a:pt x="3464" y="3935"/>
                  </a:lnTo>
                  <a:lnTo>
                    <a:pt x="3528" y="3926"/>
                  </a:lnTo>
                  <a:lnTo>
                    <a:pt x="3584" y="3913"/>
                  </a:lnTo>
                  <a:lnTo>
                    <a:pt x="3634" y="3894"/>
                  </a:lnTo>
                  <a:lnTo>
                    <a:pt x="3675" y="3873"/>
                  </a:lnTo>
                  <a:lnTo>
                    <a:pt x="3711" y="3849"/>
                  </a:lnTo>
                  <a:lnTo>
                    <a:pt x="3743" y="3822"/>
                  </a:lnTo>
                  <a:lnTo>
                    <a:pt x="3768" y="3794"/>
                  </a:lnTo>
                  <a:lnTo>
                    <a:pt x="3788" y="3764"/>
                  </a:lnTo>
                  <a:lnTo>
                    <a:pt x="3803" y="3733"/>
                  </a:lnTo>
                  <a:lnTo>
                    <a:pt x="3817" y="3703"/>
                  </a:lnTo>
                  <a:lnTo>
                    <a:pt x="3826" y="3675"/>
                  </a:lnTo>
                  <a:lnTo>
                    <a:pt x="3834" y="3647"/>
                  </a:lnTo>
                  <a:lnTo>
                    <a:pt x="3839" y="3622"/>
                  </a:lnTo>
                  <a:lnTo>
                    <a:pt x="3841" y="3599"/>
                  </a:lnTo>
                  <a:lnTo>
                    <a:pt x="3843" y="3582"/>
                  </a:lnTo>
                  <a:lnTo>
                    <a:pt x="3845" y="3579"/>
                  </a:lnTo>
                  <a:lnTo>
                    <a:pt x="3845" y="3575"/>
                  </a:lnTo>
                  <a:lnTo>
                    <a:pt x="4083" y="2099"/>
                  </a:lnTo>
                  <a:lnTo>
                    <a:pt x="4087" y="2046"/>
                  </a:lnTo>
                  <a:lnTo>
                    <a:pt x="4083" y="1993"/>
                  </a:lnTo>
                  <a:lnTo>
                    <a:pt x="4073" y="1942"/>
                  </a:lnTo>
                  <a:lnTo>
                    <a:pt x="4056" y="1895"/>
                  </a:lnTo>
                  <a:lnTo>
                    <a:pt x="4032" y="1848"/>
                  </a:lnTo>
                  <a:lnTo>
                    <a:pt x="4002" y="1807"/>
                  </a:lnTo>
                  <a:lnTo>
                    <a:pt x="3966" y="1771"/>
                  </a:lnTo>
                  <a:lnTo>
                    <a:pt x="3917" y="1737"/>
                  </a:lnTo>
                  <a:lnTo>
                    <a:pt x="3864" y="1710"/>
                  </a:lnTo>
                  <a:lnTo>
                    <a:pt x="3809" y="1695"/>
                  </a:lnTo>
                  <a:lnTo>
                    <a:pt x="3752" y="1690"/>
                  </a:lnTo>
                  <a:lnTo>
                    <a:pt x="2718" y="1690"/>
                  </a:lnTo>
                  <a:lnTo>
                    <a:pt x="2676" y="1684"/>
                  </a:lnTo>
                  <a:lnTo>
                    <a:pt x="2641" y="1669"/>
                  </a:lnTo>
                  <a:lnTo>
                    <a:pt x="2609" y="1644"/>
                  </a:lnTo>
                  <a:lnTo>
                    <a:pt x="2586" y="1614"/>
                  </a:lnTo>
                  <a:lnTo>
                    <a:pt x="2569" y="1576"/>
                  </a:lnTo>
                  <a:lnTo>
                    <a:pt x="2565" y="1537"/>
                  </a:lnTo>
                  <a:lnTo>
                    <a:pt x="2565" y="761"/>
                  </a:lnTo>
                  <a:lnTo>
                    <a:pt x="2561" y="682"/>
                  </a:lnTo>
                  <a:lnTo>
                    <a:pt x="2554" y="610"/>
                  </a:lnTo>
                  <a:lnTo>
                    <a:pt x="2539" y="546"/>
                  </a:lnTo>
                  <a:lnTo>
                    <a:pt x="2520" y="489"/>
                  </a:lnTo>
                  <a:lnTo>
                    <a:pt x="2493" y="440"/>
                  </a:lnTo>
                  <a:lnTo>
                    <a:pt x="2463" y="401"/>
                  </a:lnTo>
                  <a:lnTo>
                    <a:pt x="2425" y="367"/>
                  </a:lnTo>
                  <a:lnTo>
                    <a:pt x="2380" y="340"/>
                  </a:lnTo>
                  <a:lnTo>
                    <a:pt x="2333" y="321"/>
                  </a:lnTo>
                  <a:lnTo>
                    <a:pt x="2282" y="312"/>
                  </a:lnTo>
                  <a:lnTo>
                    <a:pt x="2231" y="306"/>
                  </a:lnTo>
                  <a:lnTo>
                    <a:pt x="2184" y="306"/>
                  </a:lnTo>
                  <a:close/>
                  <a:moveTo>
                    <a:pt x="2176" y="0"/>
                  </a:moveTo>
                  <a:lnTo>
                    <a:pt x="2233" y="0"/>
                  </a:lnTo>
                  <a:lnTo>
                    <a:pt x="2295" y="4"/>
                  </a:lnTo>
                  <a:lnTo>
                    <a:pt x="2357" y="14"/>
                  </a:lnTo>
                  <a:lnTo>
                    <a:pt x="2422" y="29"/>
                  </a:lnTo>
                  <a:lnTo>
                    <a:pt x="2484" y="51"/>
                  </a:lnTo>
                  <a:lnTo>
                    <a:pt x="2546" y="82"/>
                  </a:lnTo>
                  <a:lnTo>
                    <a:pt x="2609" y="119"/>
                  </a:lnTo>
                  <a:lnTo>
                    <a:pt x="2663" y="167"/>
                  </a:lnTo>
                  <a:lnTo>
                    <a:pt x="2712" y="219"/>
                  </a:lnTo>
                  <a:lnTo>
                    <a:pt x="2754" y="278"/>
                  </a:lnTo>
                  <a:lnTo>
                    <a:pt x="2790" y="344"/>
                  </a:lnTo>
                  <a:lnTo>
                    <a:pt x="2820" y="416"/>
                  </a:lnTo>
                  <a:lnTo>
                    <a:pt x="2843" y="493"/>
                  </a:lnTo>
                  <a:lnTo>
                    <a:pt x="2858" y="576"/>
                  </a:lnTo>
                  <a:lnTo>
                    <a:pt x="2869" y="667"/>
                  </a:lnTo>
                  <a:lnTo>
                    <a:pt x="2871" y="763"/>
                  </a:lnTo>
                  <a:lnTo>
                    <a:pt x="2871" y="1384"/>
                  </a:lnTo>
                  <a:lnTo>
                    <a:pt x="3752" y="1384"/>
                  </a:lnTo>
                  <a:lnTo>
                    <a:pt x="3826" y="1388"/>
                  </a:lnTo>
                  <a:lnTo>
                    <a:pt x="3900" y="1403"/>
                  </a:lnTo>
                  <a:lnTo>
                    <a:pt x="3971" y="1423"/>
                  </a:lnTo>
                  <a:lnTo>
                    <a:pt x="4039" y="1454"/>
                  </a:lnTo>
                  <a:lnTo>
                    <a:pt x="4105" y="1493"/>
                  </a:lnTo>
                  <a:lnTo>
                    <a:pt x="4166" y="1539"/>
                  </a:lnTo>
                  <a:lnTo>
                    <a:pt x="4221" y="1591"/>
                  </a:lnTo>
                  <a:lnTo>
                    <a:pt x="4268" y="1648"/>
                  </a:lnTo>
                  <a:lnTo>
                    <a:pt x="4307" y="1712"/>
                  </a:lnTo>
                  <a:lnTo>
                    <a:pt x="4341" y="1778"/>
                  </a:lnTo>
                  <a:lnTo>
                    <a:pt x="4366" y="1848"/>
                  </a:lnTo>
                  <a:lnTo>
                    <a:pt x="4383" y="1922"/>
                  </a:lnTo>
                  <a:lnTo>
                    <a:pt x="4392" y="1995"/>
                  </a:lnTo>
                  <a:lnTo>
                    <a:pt x="4394" y="2071"/>
                  </a:lnTo>
                  <a:lnTo>
                    <a:pt x="4387" y="2148"/>
                  </a:lnTo>
                  <a:lnTo>
                    <a:pt x="4149" y="3620"/>
                  </a:lnTo>
                  <a:lnTo>
                    <a:pt x="4132" y="3711"/>
                  </a:lnTo>
                  <a:lnTo>
                    <a:pt x="4107" y="3796"/>
                  </a:lnTo>
                  <a:lnTo>
                    <a:pt x="4075" y="3873"/>
                  </a:lnTo>
                  <a:lnTo>
                    <a:pt x="4034" y="3945"/>
                  </a:lnTo>
                  <a:lnTo>
                    <a:pt x="3985" y="4009"/>
                  </a:lnTo>
                  <a:lnTo>
                    <a:pt x="3928" y="4066"/>
                  </a:lnTo>
                  <a:lnTo>
                    <a:pt x="3864" y="4117"/>
                  </a:lnTo>
                  <a:lnTo>
                    <a:pt x="3798" y="4154"/>
                  </a:lnTo>
                  <a:lnTo>
                    <a:pt x="3726" y="4186"/>
                  </a:lnTo>
                  <a:lnTo>
                    <a:pt x="3651" y="4211"/>
                  </a:lnTo>
                  <a:lnTo>
                    <a:pt x="3567" y="4230"/>
                  </a:lnTo>
                  <a:lnTo>
                    <a:pt x="3483" y="4241"/>
                  </a:lnTo>
                  <a:lnTo>
                    <a:pt x="3392" y="4245"/>
                  </a:lnTo>
                  <a:lnTo>
                    <a:pt x="1555" y="4245"/>
                  </a:lnTo>
                  <a:lnTo>
                    <a:pt x="1470" y="4237"/>
                  </a:lnTo>
                  <a:lnTo>
                    <a:pt x="1389" y="4222"/>
                  </a:lnTo>
                  <a:lnTo>
                    <a:pt x="1310" y="4194"/>
                  </a:lnTo>
                  <a:lnTo>
                    <a:pt x="1236" y="4158"/>
                  </a:lnTo>
                  <a:lnTo>
                    <a:pt x="1168" y="4113"/>
                  </a:lnTo>
                  <a:lnTo>
                    <a:pt x="1106" y="4058"/>
                  </a:lnTo>
                  <a:lnTo>
                    <a:pt x="1061" y="4090"/>
                  </a:lnTo>
                  <a:lnTo>
                    <a:pt x="1012" y="4113"/>
                  </a:lnTo>
                  <a:lnTo>
                    <a:pt x="959" y="4128"/>
                  </a:lnTo>
                  <a:lnTo>
                    <a:pt x="902" y="4132"/>
                  </a:lnTo>
                  <a:lnTo>
                    <a:pt x="315" y="4132"/>
                  </a:lnTo>
                  <a:lnTo>
                    <a:pt x="258" y="4128"/>
                  </a:lnTo>
                  <a:lnTo>
                    <a:pt x="206" y="4113"/>
                  </a:lnTo>
                  <a:lnTo>
                    <a:pt x="156" y="4090"/>
                  </a:lnTo>
                  <a:lnTo>
                    <a:pt x="113" y="4058"/>
                  </a:lnTo>
                  <a:lnTo>
                    <a:pt x="73" y="4020"/>
                  </a:lnTo>
                  <a:lnTo>
                    <a:pt x="43" y="3975"/>
                  </a:lnTo>
                  <a:lnTo>
                    <a:pt x="19" y="3926"/>
                  </a:lnTo>
                  <a:lnTo>
                    <a:pt x="5" y="3873"/>
                  </a:lnTo>
                  <a:lnTo>
                    <a:pt x="0" y="3816"/>
                  </a:lnTo>
                  <a:lnTo>
                    <a:pt x="0" y="1901"/>
                  </a:lnTo>
                  <a:lnTo>
                    <a:pt x="5" y="1844"/>
                  </a:lnTo>
                  <a:lnTo>
                    <a:pt x="19" y="1790"/>
                  </a:lnTo>
                  <a:lnTo>
                    <a:pt x="43" y="1740"/>
                  </a:lnTo>
                  <a:lnTo>
                    <a:pt x="73" y="1697"/>
                  </a:lnTo>
                  <a:lnTo>
                    <a:pt x="113" y="1657"/>
                  </a:lnTo>
                  <a:lnTo>
                    <a:pt x="156" y="1627"/>
                  </a:lnTo>
                  <a:lnTo>
                    <a:pt x="206" y="1603"/>
                  </a:lnTo>
                  <a:lnTo>
                    <a:pt x="258" y="1590"/>
                  </a:lnTo>
                  <a:lnTo>
                    <a:pt x="315" y="1584"/>
                  </a:lnTo>
                  <a:lnTo>
                    <a:pt x="900" y="1584"/>
                  </a:lnTo>
                  <a:lnTo>
                    <a:pt x="955" y="1588"/>
                  </a:lnTo>
                  <a:lnTo>
                    <a:pt x="1008" y="1603"/>
                  </a:lnTo>
                  <a:lnTo>
                    <a:pt x="1057" y="1623"/>
                  </a:lnTo>
                  <a:lnTo>
                    <a:pt x="1100" y="1654"/>
                  </a:lnTo>
                  <a:lnTo>
                    <a:pt x="1136" y="1690"/>
                  </a:lnTo>
                  <a:lnTo>
                    <a:pt x="1153" y="1686"/>
                  </a:lnTo>
                  <a:lnTo>
                    <a:pt x="1164" y="1682"/>
                  </a:lnTo>
                  <a:lnTo>
                    <a:pt x="1187" y="1674"/>
                  </a:lnTo>
                  <a:lnTo>
                    <a:pt x="1217" y="1663"/>
                  </a:lnTo>
                  <a:lnTo>
                    <a:pt x="1255" y="1648"/>
                  </a:lnTo>
                  <a:lnTo>
                    <a:pt x="1298" y="1629"/>
                  </a:lnTo>
                  <a:lnTo>
                    <a:pt x="1346" y="1605"/>
                  </a:lnTo>
                  <a:lnTo>
                    <a:pt x="1399" y="1578"/>
                  </a:lnTo>
                  <a:lnTo>
                    <a:pt x="1451" y="1544"/>
                  </a:lnTo>
                  <a:lnTo>
                    <a:pt x="1506" y="1508"/>
                  </a:lnTo>
                  <a:lnTo>
                    <a:pt x="1582" y="1448"/>
                  </a:lnTo>
                  <a:lnTo>
                    <a:pt x="1648" y="1386"/>
                  </a:lnTo>
                  <a:lnTo>
                    <a:pt x="1704" y="1318"/>
                  </a:lnTo>
                  <a:lnTo>
                    <a:pt x="1750" y="1248"/>
                  </a:lnTo>
                  <a:lnTo>
                    <a:pt x="1786" y="1174"/>
                  </a:lnTo>
                  <a:lnTo>
                    <a:pt x="1810" y="1097"/>
                  </a:lnTo>
                  <a:lnTo>
                    <a:pt x="1827" y="1016"/>
                  </a:lnTo>
                  <a:lnTo>
                    <a:pt x="1831" y="933"/>
                  </a:lnTo>
                  <a:lnTo>
                    <a:pt x="1831" y="182"/>
                  </a:lnTo>
                  <a:lnTo>
                    <a:pt x="1836" y="144"/>
                  </a:lnTo>
                  <a:lnTo>
                    <a:pt x="1852" y="108"/>
                  </a:lnTo>
                  <a:lnTo>
                    <a:pt x="1874" y="78"/>
                  </a:lnTo>
                  <a:lnTo>
                    <a:pt x="1903" y="53"/>
                  </a:lnTo>
                  <a:lnTo>
                    <a:pt x="1938" y="36"/>
                  </a:lnTo>
                  <a:lnTo>
                    <a:pt x="1948" y="34"/>
                  </a:lnTo>
                  <a:lnTo>
                    <a:pt x="1967" y="29"/>
                  </a:lnTo>
                  <a:lnTo>
                    <a:pt x="1995" y="23"/>
                  </a:lnTo>
                  <a:lnTo>
                    <a:pt x="2031" y="16"/>
                  </a:lnTo>
                  <a:lnTo>
                    <a:pt x="2072" y="8"/>
                  </a:lnTo>
                  <a:lnTo>
                    <a:pt x="2122" y="4"/>
                  </a:lnTo>
                  <a:lnTo>
                    <a:pt x="21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24" name="Group 423"/>
          <p:cNvGrpSpPr/>
          <p:nvPr/>
        </p:nvGrpSpPr>
        <p:grpSpPr>
          <a:xfrm>
            <a:off x="1731672" y="1273845"/>
            <a:ext cx="333929" cy="333819"/>
            <a:chOff x="3140076" y="2760663"/>
            <a:chExt cx="4829175" cy="4827588"/>
          </a:xfrm>
          <a:solidFill>
            <a:schemeClr val="bg1">
              <a:lumMod val="65000"/>
            </a:schemeClr>
          </a:solidFill>
        </p:grpSpPr>
        <p:sp>
          <p:nvSpPr>
            <p:cNvPr id="425" name="Freeform 6"/>
            <p:cNvSpPr>
              <a:spLocks noEditPoints="1"/>
            </p:cNvSpPr>
            <p:nvPr/>
          </p:nvSpPr>
          <p:spPr bwMode="auto">
            <a:xfrm>
              <a:off x="3140076" y="2760663"/>
              <a:ext cx="4829175" cy="4827588"/>
            </a:xfrm>
            <a:custGeom>
              <a:avLst/>
              <a:gdLst>
                <a:gd name="T0" fmla="*/ 2553 w 6083"/>
                <a:gd name="T1" fmla="*/ 391 h 6080"/>
                <a:gd name="T2" fmla="*/ 1936 w 6083"/>
                <a:gd name="T3" fmla="*/ 581 h 6080"/>
                <a:gd name="T4" fmla="*/ 1382 w 6083"/>
                <a:gd name="T5" fmla="*/ 916 h 6080"/>
                <a:gd name="T6" fmla="*/ 921 w 6083"/>
                <a:gd name="T7" fmla="*/ 1379 h 6080"/>
                <a:gd name="T8" fmla="*/ 591 w 6083"/>
                <a:gd name="T9" fmla="*/ 1918 h 6080"/>
                <a:gd name="T10" fmla="*/ 400 w 6083"/>
                <a:gd name="T11" fmla="*/ 2507 h 6080"/>
                <a:gd name="T12" fmla="*/ 348 w 6083"/>
                <a:gd name="T13" fmla="*/ 3118 h 6080"/>
                <a:gd name="T14" fmla="*/ 435 w 6083"/>
                <a:gd name="T15" fmla="*/ 3725 h 6080"/>
                <a:gd name="T16" fmla="*/ 660 w 6083"/>
                <a:gd name="T17" fmla="*/ 4303 h 6080"/>
                <a:gd name="T18" fmla="*/ 1024 w 6083"/>
                <a:gd name="T19" fmla="*/ 4827 h 6080"/>
                <a:gd name="T20" fmla="*/ 1513 w 6083"/>
                <a:gd name="T21" fmla="*/ 5262 h 6080"/>
                <a:gd name="T22" fmla="*/ 2086 w 6083"/>
                <a:gd name="T23" fmla="*/ 5562 h 6080"/>
                <a:gd name="T24" fmla="*/ 2714 w 6083"/>
                <a:gd name="T25" fmla="*/ 5715 h 6080"/>
                <a:gd name="T26" fmla="*/ 3371 w 6083"/>
                <a:gd name="T27" fmla="*/ 5715 h 6080"/>
                <a:gd name="T28" fmla="*/ 3999 w 6083"/>
                <a:gd name="T29" fmla="*/ 5562 h 6080"/>
                <a:gd name="T30" fmla="*/ 4570 w 6083"/>
                <a:gd name="T31" fmla="*/ 5262 h 6080"/>
                <a:gd name="T32" fmla="*/ 5061 w 6083"/>
                <a:gd name="T33" fmla="*/ 4827 h 6080"/>
                <a:gd name="T34" fmla="*/ 5424 w 6083"/>
                <a:gd name="T35" fmla="*/ 4303 h 6080"/>
                <a:gd name="T36" fmla="*/ 5650 w 6083"/>
                <a:gd name="T37" fmla="*/ 3725 h 6080"/>
                <a:gd name="T38" fmla="*/ 5735 w 6083"/>
                <a:gd name="T39" fmla="*/ 3118 h 6080"/>
                <a:gd name="T40" fmla="*/ 5683 w 6083"/>
                <a:gd name="T41" fmla="*/ 2507 h 6080"/>
                <a:gd name="T42" fmla="*/ 5494 w 6083"/>
                <a:gd name="T43" fmla="*/ 1918 h 6080"/>
                <a:gd name="T44" fmla="*/ 5164 w 6083"/>
                <a:gd name="T45" fmla="*/ 1379 h 6080"/>
                <a:gd name="T46" fmla="*/ 4701 w 6083"/>
                <a:gd name="T47" fmla="*/ 916 h 6080"/>
                <a:gd name="T48" fmla="*/ 4148 w 6083"/>
                <a:gd name="T49" fmla="*/ 581 h 6080"/>
                <a:gd name="T50" fmla="*/ 3533 w 6083"/>
                <a:gd name="T51" fmla="*/ 391 h 6080"/>
                <a:gd name="T52" fmla="*/ 3042 w 6083"/>
                <a:gd name="T53" fmla="*/ 0 h 6080"/>
                <a:gd name="T54" fmla="*/ 3723 w 6083"/>
                <a:gd name="T55" fmla="*/ 76 h 6080"/>
                <a:gd name="T56" fmla="*/ 4361 w 6083"/>
                <a:gd name="T57" fmla="*/ 300 h 6080"/>
                <a:gd name="T58" fmla="*/ 4935 w 6083"/>
                <a:gd name="T59" fmla="*/ 661 h 6080"/>
                <a:gd name="T60" fmla="*/ 5424 w 6083"/>
                <a:gd name="T61" fmla="*/ 1148 h 6080"/>
                <a:gd name="T62" fmla="*/ 5785 w 6083"/>
                <a:gd name="T63" fmla="*/ 1722 h 6080"/>
                <a:gd name="T64" fmla="*/ 6007 w 6083"/>
                <a:gd name="T65" fmla="*/ 2359 h 6080"/>
                <a:gd name="T66" fmla="*/ 6083 w 6083"/>
                <a:gd name="T67" fmla="*/ 3040 h 6080"/>
                <a:gd name="T68" fmla="*/ 6007 w 6083"/>
                <a:gd name="T69" fmla="*/ 3721 h 6080"/>
                <a:gd name="T70" fmla="*/ 5785 w 6083"/>
                <a:gd name="T71" fmla="*/ 4358 h 6080"/>
                <a:gd name="T72" fmla="*/ 5424 w 6083"/>
                <a:gd name="T73" fmla="*/ 4932 h 6080"/>
                <a:gd name="T74" fmla="*/ 4935 w 6083"/>
                <a:gd name="T75" fmla="*/ 5421 h 6080"/>
                <a:gd name="T76" fmla="*/ 4361 w 6083"/>
                <a:gd name="T77" fmla="*/ 5782 h 6080"/>
                <a:gd name="T78" fmla="*/ 3723 w 6083"/>
                <a:gd name="T79" fmla="*/ 6004 h 6080"/>
                <a:gd name="T80" fmla="*/ 3042 w 6083"/>
                <a:gd name="T81" fmla="*/ 6080 h 6080"/>
                <a:gd name="T82" fmla="*/ 2362 w 6083"/>
                <a:gd name="T83" fmla="*/ 6004 h 6080"/>
                <a:gd name="T84" fmla="*/ 1723 w 6083"/>
                <a:gd name="T85" fmla="*/ 5782 h 6080"/>
                <a:gd name="T86" fmla="*/ 1149 w 6083"/>
                <a:gd name="T87" fmla="*/ 5421 h 6080"/>
                <a:gd name="T88" fmla="*/ 661 w 6083"/>
                <a:gd name="T89" fmla="*/ 4932 h 6080"/>
                <a:gd name="T90" fmla="*/ 300 w 6083"/>
                <a:gd name="T91" fmla="*/ 4358 h 6080"/>
                <a:gd name="T92" fmla="*/ 76 w 6083"/>
                <a:gd name="T93" fmla="*/ 3721 h 6080"/>
                <a:gd name="T94" fmla="*/ 0 w 6083"/>
                <a:gd name="T95" fmla="*/ 3040 h 6080"/>
                <a:gd name="T96" fmla="*/ 76 w 6083"/>
                <a:gd name="T97" fmla="*/ 2359 h 6080"/>
                <a:gd name="T98" fmla="*/ 300 w 6083"/>
                <a:gd name="T99" fmla="*/ 1722 h 6080"/>
                <a:gd name="T100" fmla="*/ 661 w 6083"/>
                <a:gd name="T101" fmla="*/ 1148 h 6080"/>
                <a:gd name="T102" fmla="*/ 1149 w 6083"/>
                <a:gd name="T103" fmla="*/ 661 h 6080"/>
                <a:gd name="T104" fmla="*/ 1723 w 6083"/>
                <a:gd name="T105" fmla="*/ 300 h 6080"/>
                <a:gd name="T106" fmla="*/ 2362 w 6083"/>
                <a:gd name="T107" fmla="*/ 76 h 6080"/>
                <a:gd name="T108" fmla="*/ 3042 w 6083"/>
                <a:gd name="T109" fmla="*/ 0 h 6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83" h="6080">
                  <a:moveTo>
                    <a:pt x="3042" y="346"/>
                  </a:moveTo>
                  <a:lnTo>
                    <a:pt x="2877" y="352"/>
                  </a:lnTo>
                  <a:lnTo>
                    <a:pt x="2714" y="367"/>
                  </a:lnTo>
                  <a:lnTo>
                    <a:pt x="2553" y="391"/>
                  </a:lnTo>
                  <a:lnTo>
                    <a:pt x="2393" y="424"/>
                  </a:lnTo>
                  <a:lnTo>
                    <a:pt x="2238" y="467"/>
                  </a:lnTo>
                  <a:lnTo>
                    <a:pt x="2086" y="520"/>
                  </a:lnTo>
                  <a:lnTo>
                    <a:pt x="1936" y="581"/>
                  </a:lnTo>
                  <a:lnTo>
                    <a:pt x="1791" y="652"/>
                  </a:lnTo>
                  <a:lnTo>
                    <a:pt x="1651" y="731"/>
                  </a:lnTo>
                  <a:lnTo>
                    <a:pt x="1513" y="820"/>
                  </a:lnTo>
                  <a:lnTo>
                    <a:pt x="1382" y="916"/>
                  </a:lnTo>
                  <a:lnTo>
                    <a:pt x="1256" y="1022"/>
                  </a:lnTo>
                  <a:lnTo>
                    <a:pt x="1136" y="1135"/>
                  </a:lnTo>
                  <a:lnTo>
                    <a:pt x="1024" y="1255"/>
                  </a:lnTo>
                  <a:lnTo>
                    <a:pt x="921" y="1379"/>
                  </a:lnTo>
                  <a:lnTo>
                    <a:pt x="824" y="1509"/>
                  </a:lnTo>
                  <a:lnTo>
                    <a:pt x="739" y="1642"/>
                  </a:lnTo>
                  <a:lnTo>
                    <a:pt x="660" y="1779"/>
                  </a:lnTo>
                  <a:lnTo>
                    <a:pt x="591" y="1918"/>
                  </a:lnTo>
                  <a:lnTo>
                    <a:pt x="530" y="2062"/>
                  </a:lnTo>
                  <a:lnTo>
                    <a:pt x="478" y="2209"/>
                  </a:lnTo>
                  <a:lnTo>
                    <a:pt x="435" y="2357"/>
                  </a:lnTo>
                  <a:lnTo>
                    <a:pt x="400" y="2507"/>
                  </a:lnTo>
                  <a:lnTo>
                    <a:pt x="374" y="2659"/>
                  </a:lnTo>
                  <a:lnTo>
                    <a:pt x="358" y="2810"/>
                  </a:lnTo>
                  <a:lnTo>
                    <a:pt x="348" y="2964"/>
                  </a:lnTo>
                  <a:lnTo>
                    <a:pt x="348" y="3118"/>
                  </a:lnTo>
                  <a:lnTo>
                    <a:pt x="358" y="3270"/>
                  </a:lnTo>
                  <a:lnTo>
                    <a:pt x="374" y="3423"/>
                  </a:lnTo>
                  <a:lnTo>
                    <a:pt x="400" y="3575"/>
                  </a:lnTo>
                  <a:lnTo>
                    <a:pt x="435" y="3725"/>
                  </a:lnTo>
                  <a:lnTo>
                    <a:pt x="478" y="3873"/>
                  </a:lnTo>
                  <a:lnTo>
                    <a:pt x="530" y="4020"/>
                  </a:lnTo>
                  <a:lnTo>
                    <a:pt x="591" y="4162"/>
                  </a:lnTo>
                  <a:lnTo>
                    <a:pt x="660" y="4303"/>
                  </a:lnTo>
                  <a:lnTo>
                    <a:pt x="739" y="4440"/>
                  </a:lnTo>
                  <a:lnTo>
                    <a:pt x="824" y="4573"/>
                  </a:lnTo>
                  <a:lnTo>
                    <a:pt x="921" y="4703"/>
                  </a:lnTo>
                  <a:lnTo>
                    <a:pt x="1024" y="4827"/>
                  </a:lnTo>
                  <a:lnTo>
                    <a:pt x="1136" y="4945"/>
                  </a:lnTo>
                  <a:lnTo>
                    <a:pt x="1256" y="5060"/>
                  </a:lnTo>
                  <a:lnTo>
                    <a:pt x="1382" y="5164"/>
                  </a:lnTo>
                  <a:lnTo>
                    <a:pt x="1513" y="5262"/>
                  </a:lnTo>
                  <a:lnTo>
                    <a:pt x="1651" y="5349"/>
                  </a:lnTo>
                  <a:lnTo>
                    <a:pt x="1791" y="5428"/>
                  </a:lnTo>
                  <a:lnTo>
                    <a:pt x="1936" y="5499"/>
                  </a:lnTo>
                  <a:lnTo>
                    <a:pt x="2086" y="5562"/>
                  </a:lnTo>
                  <a:lnTo>
                    <a:pt x="2238" y="5614"/>
                  </a:lnTo>
                  <a:lnTo>
                    <a:pt x="2393" y="5658"/>
                  </a:lnTo>
                  <a:lnTo>
                    <a:pt x="2553" y="5691"/>
                  </a:lnTo>
                  <a:lnTo>
                    <a:pt x="2714" y="5715"/>
                  </a:lnTo>
                  <a:lnTo>
                    <a:pt x="2877" y="5730"/>
                  </a:lnTo>
                  <a:lnTo>
                    <a:pt x="3042" y="5736"/>
                  </a:lnTo>
                  <a:lnTo>
                    <a:pt x="3208" y="5730"/>
                  </a:lnTo>
                  <a:lnTo>
                    <a:pt x="3371" y="5715"/>
                  </a:lnTo>
                  <a:lnTo>
                    <a:pt x="3533" y="5691"/>
                  </a:lnTo>
                  <a:lnTo>
                    <a:pt x="3690" y="5658"/>
                  </a:lnTo>
                  <a:lnTo>
                    <a:pt x="3847" y="5614"/>
                  </a:lnTo>
                  <a:lnTo>
                    <a:pt x="3999" y="5562"/>
                  </a:lnTo>
                  <a:lnTo>
                    <a:pt x="4148" y="5499"/>
                  </a:lnTo>
                  <a:lnTo>
                    <a:pt x="4294" y="5428"/>
                  </a:lnTo>
                  <a:lnTo>
                    <a:pt x="4435" y="5349"/>
                  </a:lnTo>
                  <a:lnTo>
                    <a:pt x="4570" y="5262"/>
                  </a:lnTo>
                  <a:lnTo>
                    <a:pt x="4701" y="5164"/>
                  </a:lnTo>
                  <a:lnTo>
                    <a:pt x="4827" y="5060"/>
                  </a:lnTo>
                  <a:lnTo>
                    <a:pt x="4948" y="4945"/>
                  </a:lnTo>
                  <a:lnTo>
                    <a:pt x="5061" y="4827"/>
                  </a:lnTo>
                  <a:lnTo>
                    <a:pt x="5164" y="4703"/>
                  </a:lnTo>
                  <a:lnTo>
                    <a:pt x="5261" y="4573"/>
                  </a:lnTo>
                  <a:lnTo>
                    <a:pt x="5346" y="4440"/>
                  </a:lnTo>
                  <a:lnTo>
                    <a:pt x="5424" y="4303"/>
                  </a:lnTo>
                  <a:lnTo>
                    <a:pt x="5494" y="4162"/>
                  </a:lnTo>
                  <a:lnTo>
                    <a:pt x="5553" y="4020"/>
                  </a:lnTo>
                  <a:lnTo>
                    <a:pt x="5605" y="3873"/>
                  </a:lnTo>
                  <a:lnTo>
                    <a:pt x="5650" y="3725"/>
                  </a:lnTo>
                  <a:lnTo>
                    <a:pt x="5683" y="3575"/>
                  </a:lnTo>
                  <a:lnTo>
                    <a:pt x="5709" y="3423"/>
                  </a:lnTo>
                  <a:lnTo>
                    <a:pt x="5728" y="3270"/>
                  </a:lnTo>
                  <a:lnTo>
                    <a:pt x="5735" y="3118"/>
                  </a:lnTo>
                  <a:lnTo>
                    <a:pt x="5735" y="2964"/>
                  </a:lnTo>
                  <a:lnTo>
                    <a:pt x="5728" y="2810"/>
                  </a:lnTo>
                  <a:lnTo>
                    <a:pt x="5709" y="2659"/>
                  </a:lnTo>
                  <a:lnTo>
                    <a:pt x="5683" y="2507"/>
                  </a:lnTo>
                  <a:lnTo>
                    <a:pt x="5650" y="2357"/>
                  </a:lnTo>
                  <a:lnTo>
                    <a:pt x="5605" y="2209"/>
                  </a:lnTo>
                  <a:lnTo>
                    <a:pt x="5553" y="2062"/>
                  </a:lnTo>
                  <a:lnTo>
                    <a:pt x="5494" y="1918"/>
                  </a:lnTo>
                  <a:lnTo>
                    <a:pt x="5424" y="1779"/>
                  </a:lnTo>
                  <a:lnTo>
                    <a:pt x="5346" y="1642"/>
                  </a:lnTo>
                  <a:lnTo>
                    <a:pt x="5261" y="1509"/>
                  </a:lnTo>
                  <a:lnTo>
                    <a:pt x="5164" y="1379"/>
                  </a:lnTo>
                  <a:lnTo>
                    <a:pt x="5061" y="1255"/>
                  </a:lnTo>
                  <a:lnTo>
                    <a:pt x="4948" y="1135"/>
                  </a:lnTo>
                  <a:lnTo>
                    <a:pt x="4827" y="1022"/>
                  </a:lnTo>
                  <a:lnTo>
                    <a:pt x="4701" y="916"/>
                  </a:lnTo>
                  <a:lnTo>
                    <a:pt x="4570" y="820"/>
                  </a:lnTo>
                  <a:lnTo>
                    <a:pt x="4435" y="731"/>
                  </a:lnTo>
                  <a:lnTo>
                    <a:pt x="4294" y="652"/>
                  </a:lnTo>
                  <a:lnTo>
                    <a:pt x="4148" y="581"/>
                  </a:lnTo>
                  <a:lnTo>
                    <a:pt x="3999" y="520"/>
                  </a:lnTo>
                  <a:lnTo>
                    <a:pt x="3847" y="467"/>
                  </a:lnTo>
                  <a:lnTo>
                    <a:pt x="3690" y="424"/>
                  </a:lnTo>
                  <a:lnTo>
                    <a:pt x="3533" y="391"/>
                  </a:lnTo>
                  <a:lnTo>
                    <a:pt x="3371" y="367"/>
                  </a:lnTo>
                  <a:lnTo>
                    <a:pt x="3208" y="352"/>
                  </a:lnTo>
                  <a:lnTo>
                    <a:pt x="3042" y="346"/>
                  </a:lnTo>
                  <a:close/>
                  <a:moveTo>
                    <a:pt x="3042" y="0"/>
                  </a:moveTo>
                  <a:lnTo>
                    <a:pt x="3216" y="6"/>
                  </a:lnTo>
                  <a:lnTo>
                    <a:pt x="3388" y="20"/>
                  </a:lnTo>
                  <a:lnTo>
                    <a:pt x="3557" y="43"/>
                  </a:lnTo>
                  <a:lnTo>
                    <a:pt x="3723" y="76"/>
                  </a:lnTo>
                  <a:lnTo>
                    <a:pt x="3888" y="118"/>
                  </a:lnTo>
                  <a:lnTo>
                    <a:pt x="4049" y="170"/>
                  </a:lnTo>
                  <a:lnTo>
                    <a:pt x="4207" y="230"/>
                  </a:lnTo>
                  <a:lnTo>
                    <a:pt x="4361" y="300"/>
                  </a:lnTo>
                  <a:lnTo>
                    <a:pt x="4511" y="378"/>
                  </a:lnTo>
                  <a:lnTo>
                    <a:pt x="4657" y="463"/>
                  </a:lnTo>
                  <a:lnTo>
                    <a:pt x="4800" y="557"/>
                  </a:lnTo>
                  <a:lnTo>
                    <a:pt x="4935" y="661"/>
                  </a:lnTo>
                  <a:lnTo>
                    <a:pt x="5066" y="772"/>
                  </a:lnTo>
                  <a:lnTo>
                    <a:pt x="5192" y="891"/>
                  </a:lnTo>
                  <a:lnTo>
                    <a:pt x="5313" y="1016"/>
                  </a:lnTo>
                  <a:lnTo>
                    <a:pt x="5424" y="1148"/>
                  </a:lnTo>
                  <a:lnTo>
                    <a:pt x="5526" y="1285"/>
                  </a:lnTo>
                  <a:lnTo>
                    <a:pt x="5620" y="1426"/>
                  </a:lnTo>
                  <a:lnTo>
                    <a:pt x="5707" y="1572"/>
                  </a:lnTo>
                  <a:lnTo>
                    <a:pt x="5785" y="1722"/>
                  </a:lnTo>
                  <a:lnTo>
                    <a:pt x="5853" y="1877"/>
                  </a:lnTo>
                  <a:lnTo>
                    <a:pt x="5915" y="2035"/>
                  </a:lnTo>
                  <a:lnTo>
                    <a:pt x="5966" y="2196"/>
                  </a:lnTo>
                  <a:lnTo>
                    <a:pt x="6007" y="2359"/>
                  </a:lnTo>
                  <a:lnTo>
                    <a:pt x="6041" y="2527"/>
                  </a:lnTo>
                  <a:lnTo>
                    <a:pt x="6065" y="2696"/>
                  </a:lnTo>
                  <a:lnTo>
                    <a:pt x="6079" y="2868"/>
                  </a:lnTo>
                  <a:lnTo>
                    <a:pt x="6083" y="3040"/>
                  </a:lnTo>
                  <a:lnTo>
                    <a:pt x="6079" y="3214"/>
                  </a:lnTo>
                  <a:lnTo>
                    <a:pt x="6065" y="3386"/>
                  </a:lnTo>
                  <a:lnTo>
                    <a:pt x="6041" y="3555"/>
                  </a:lnTo>
                  <a:lnTo>
                    <a:pt x="6007" y="3721"/>
                  </a:lnTo>
                  <a:lnTo>
                    <a:pt x="5966" y="3886"/>
                  </a:lnTo>
                  <a:lnTo>
                    <a:pt x="5915" y="4047"/>
                  </a:lnTo>
                  <a:lnTo>
                    <a:pt x="5853" y="4205"/>
                  </a:lnTo>
                  <a:lnTo>
                    <a:pt x="5785" y="4358"/>
                  </a:lnTo>
                  <a:lnTo>
                    <a:pt x="5707" y="4508"/>
                  </a:lnTo>
                  <a:lnTo>
                    <a:pt x="5620" y="4655"/>
                  </a:lnTo>
                  <a:lnTo>
                    <a:pt x="5526" y="4797"/>
                  </a:lnTo>
                  <a:lnTo>
                    <a:pt x="5424" y="4932"/>
                  </a:lnTo>
                  <a:lnTo>
                    <a:pt x="5313" y="5064"/>
                  </a:lnTo>
                  <a:lnTo>
                    <a:pt x="5192" y="5190"/>
                  </a:lnTo>
                  <a:lnTo>
                    <a:pt x="5066" y="5310"/>
                  </a:lnTo>
                  <a:lnTo>
                    <a:pt x="4935" y="5421"/>
                  </a:lnTo>
                  <a:lnTo>
                    <a:pt x="4800" y="5523"/>
                  </a:lnTo>
                  <a:lnTo>
                    <a:pt x="4657" y="5617"/>
                  </a:lnTo>
                  <a:lnTo>
                    <a:pt x="4511" y="5704"/>
                  </a:lnTo>
                  <a:lnTo>
                    <a:pt x="4361" y="5782"/>
                  </a:lnTo>
                  <a:lnTo>
                    <a:pt x="4207" y="5851"/>
                  </a:lnTo>
                  <a:lnTo>
                    <a:pt x="4049" y="5912"/>
                  </a:lnTo>
                  <a:lnTo>
                    <a:pt x="3888" y="5962"/>
                  </a:lnTo>
                  <a:lnTo>
                    <a:pt x="3723" y="6004"/>
                  </a:lnTo>
                  <a:lnTo>
                    <a:pt x="3557" y="6038"/>
                  </a:lnTo>
                  <a:lnTo>
                    <a:pt x="3388" y="6062"/>
                  </a:lnTo>
                  <a:lnTo>
                    <a:pt x="3216" y="6076"/>
                  </a:lnTo>
                  <a:lnTo>
                    <a:pt x="3042" y="6080"/>
                  </a:lnTo>
                  <a:lnTo>
                    <a:pt x="2869" y="6076"/>
                  </a:lnTo>
                  <a:lnTo>
                    <a:pt x="2697" y="6062"/>
                  </a:lnTo>
                  <a:lnTo>
                    <a:pt x="2529" y="6038"/>
                  </a:lnTo>
                  <a:lnTo>
                    <a:pt x="2362" y="6004"/>
                  </a:lnTo>
                  <a:lnTo>
                    <a:pt x="2197" y="5962"/>
                  </a:lnTo>
                  <a:lnTo>
                    <a:pt x="2036" y="5912"/>
                  </a:lnTo>
                  <a:lnTo>
                    <a:pt x="1878" y="5851"/>
                  </a:lnTo>
                  <a:lnTo>
                    <a:pt x="1723" y="5782"/>
                  </a:lnTo>
                  <a:lnTo>
                    <a:pt x="1573" y="5704"/>
                  </a:lnTo>
                  <a:lnTo>
                    <a:pt x="1426" y="5617"/>
                  </a:lnTo>
                  <a:lnTo>
                    <a:pt x="1286" y="5523"/>
                  </a:lnTo>
                  <a:lnTo>
                    <a:pt x="1149" y="5421"/>
                  </a:lnTo>
                  <a:lnTo>
                    <a:pt x="1017" y="5310"/>
                  </a:lnTo>
                  <a:lnTo>
                    <a:pt x="891" y="5190"/>
                  </a:lnTo>
                  <a:lnTo>
                    <a:pt x="773" y="5064"/>
                  </a:lnTo>
                  <a:lnTo>
                    <a:pt x="661" y="4932"/>
                  </a:lnTo>
                  <a:lnTo>
                    <a:pt x="558" y="4797"/>
                  </a:lnTo>
                  <a:lnTo>
                    <a:pt x="463" y="4655"/>
                  </a:lnTo>
                  <a:lnTo>
                    <a:pt x="378" y="4508"/>
                  </a:lnTo>
                  <a:lnTo>
                    <a:pt x="300" y="4358"/>
                  </a:lnTo>
                  <a:lnTo>
                    <a:pt x="230" y="4205"/>
                  </a:lnTo>
                  <a:lnTo>
                    <a:pt x="171" y="4047"/>
                  </a:lnTo>
                  <a:lnTo>
                    <a:pt x="119" y="3886"/>
                  </a:lnTo>
                  <a:lnTo>
                    <a:pt x="76" y="3721"/>
                  </a:lnTo>
                  <a:lnTo>
                    <a:pt x="45" y="3555"/>
                  </a:lnTo>
                  <a:lnTo>
                    <a:pt x="21" y="3386"/>
                  </a:lnTo>
                  <a:lnTo>
                    <a:pt x="6" y="3214"/>
                  </a:lnTo>
                  <a:lnTo>
                    <a:pt x="0" y="3040"/>
                  </a:lnTo>
                  <a:lnTo>
                    <a:pt x="6" y="2868"/>
                  </a:lnTo>
                  <a:lnTo>
                    <a:pt x="21" y="2696"/>
                  </a:lnTo>
                  <a:lnTo>
                    <a:pt x="45" y="2527"/>
                  </a:lnTo>
                  <a:lnTo>
                    <a:pt x="76" y="2359"/>
                  </a:lnTo>
                  <a:lnTo>
                    <a:pt x="119" y="2196"/>
                  </a:lnTo>
                  <a:lnTo>
                    <a:pt x="171" y="2035"/>
                  </a:lnTo>
                  <a:lnTo>
                    <a:pt x="230" y="1877"/>
                  </a:lnTo>
                  <a:lnTo>
                    <a:pt x="300" y="1722"/>
                  </a:lnTo>
                  <a:lnTo>
                    <a:pt x="378" y="1572"/>
                  </a:lnTo>
                  <a:lnTo>
                    <a:pt x="463" y="1426"/>
                  </a:lnTo>
                  <a:lnTo>
                    <a:pt x="558" y="1285"/>
                  </a:lnTo>
                  <a:lnTo>
                    <a:pt x="661" y="1148"/>
                  </a:lnTo>
                  <a:lnTo>
                    <a:pt x="773" y="1016"/>
                  </a:lnTo>
                  <a:lnTo>
                    <a:pt x="891" y="891"/>
                  </a:lnTo>
                  <a:lnTo>
                    <a:pt x="1017" y="772"/>
                  </a:lnTo>
                  <a:lnTo>
                    <a:pt x="1149" y="661"/>
                  </a:lnTo>
                  <a:lnTo>
                    <a:pt x="1286" y="557"/>
                  </a:lnTo>
                  <a:lnTo>
                    <a:pt x="1426" y="463"/>
                  </a:lnTo>
                  <a:lnTo>
                    <a:pt x="1573" y="378"/>
                  </a:lnTo>
                  <a:lnTo>
                    <a:pt x="1723" y="300"/>
                  </a:lnTo>
                  <a:lnTo>
                    <a:pt x="1878" y="230"/>
                  </a:lnTo>
                  <a:lnTo>
                    <a:pt x="2036" y="170"/>
                  </a:lnTo>
                  <a:lnTo>
                    <a:pt x="2197" y="118"/>
                  </a:lnTo>
                  <a:lnTo>
                    <a:pt x="2362" y="76"/>
                  </a:lnTo>
                  <a:lnTo>
                    <a:pt x="2529" y="43"/>
                  </a:lnTo>
                  <a:lnTo>
                    <a:pt x="2697" y="20"/>
                  </a:lnTo>
                  <a:lnTo>
                    <a:pt x="2869" y="6"/>
                  </a:lnTo>
                  <a:lnTo>
                    <a:pt x="30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6" name="Freeform 7"/>
            <p:cNvSpPr>
              <a:spLocks/>
            </p:cNvSpPr>
            <p:nvPr/>
          </p:nvSpPr>
          <p:spPr bwMode="auto">
            <a:xfrm>
              <a:off x="4451351" y="4071938"/>
              <a:ext cx="2206625" cy="2208213"/>
            </a:xfrm>
            <a:custGeom>
              <a:avLst/>
              <a:gdLst>
                <a:gd name="T0" fmla="*/ 228 w 2781"/>
                <a:gd name="T1" fmla="*/ 8 h 2781"/>
                <a:gd name="T2" fmla="*/ 295 w 2781"/>
                <a:gd name="T3" fmla="*/ 50 h 2781"/>
                <a:gd name="T4" fmla="*/ 2486 w 2781"/>
                <a:gd name="T5" fmla="*/ 50 h 2781"/>
                <a:gd name="T6" fmla="*/ 2553 w 2781"/>
                <a:gd name="T7" fmla="*/ 8 h 2781"/>
                <a:gd name="T8" fmla="*/ 2627 w 2781"/>
                <a:gd name="T9" fmla="*/ 0 h 2781"/>
                <a:gd name="T10" fmla="*/ 2699 w 2781"/>
                <a:gd name="T11" fmla="*/ 25 h 2781"/>
                <a:gd name="T12" fmla="*/ 2755 w 2781"/>
                <a:gd name="T13" fmla="*/ 82 h 2781"/>
                <a:gd name="T14" fmla="*/ 2781 w 2781"/>
                <a:gd name="T15" fmla="*/ 154 h 2781"/>
                <a:gd name="T16" fmla="*/ 2771 w 2781"/>
                <a:gd name="T17" fmla="*/ 228 h 2781"/>
                <a:gd name="T18" fmla="*/ 2731 w 2781"/>
                <a:gd name="T19" fmla="*/ 295 h 2781"/>
                <a:gd name="T20" fmla="*/ 2729 w 2781"/>
                <a:gd name="T21" fmla="*/ 2485 h 2781"/>
                <a:gd name="T22" fmla="*/ 2770 w 2781"/>
                <a:gd name="T23" fmla="*/ 2552 h 2781"/>
                <a:gd name="T24" fmla="*/ 2777 w 2781"/>
                <a:gd name="T25" fmla="*/ 2626 h 2781"/>
                <a:gd name="T26" fmla="*/ 2753 w 2781"/>
                <a:gd name="T27" fmla="*/ 2698 h 2781"/>
                <a:gd name="T28" fmla="*/ 2701 w 2781"/>
                <a:gd name="T29" fmla="*/ 2752 h 2781"/>
                <a:gd name="T30" fmla="*/ 2640 w 2781"/>
                <a:gd name="T31" fmla="*/ 2778 h 2781"/>
                <a:gd name="T32" fmla="*/ 2573 w 2781"/>
                <a:gd name="T33" fmla="*/ 2778 h 2781"/>
                <a:gd name="T34" fmla="*/ 2512 w 2781"/>
                <a:gd name="T35" fmla="*/ 2752 h 2781"/>
                <a:gd name="T36" fmla="*/ 1390 w 2781"/>
                <a:gd name="T37" fmla="*/ 1633 h 2781"/>
                <a:gd name="T38" fmla="*/ 267 w 2781"/>
                <a:gd name="T39" fmla="*/ 2752 h 2781"/>
                <a:gd name="T40" fmla="*/ 204 w 2781"/>
                <a:gd name="T41" fmla="*/ 2778 h 2781"/>
                <a:gd name="T42" fmla="*/ 139 w 2781"/>
                <a:gd name="T43" fmla="*/ 2778 h 2781"/>
                <a:gd name="T44" fmla="*/ 76 w 2781"/>
                <a:gd name="T45" fmla="*/ 2752 h 2781"/>
                <a:gd name="T46" fmla="*/ 25 w 2781"/>
                <a:gd name="T47" fmla="*/ 2698 h 2781"/>
                <a:gd name="T48" fmla="*/ 0 w 2781"/>
                <a:gd name="T49" fmla="*/ 2626 h 2781"/>
                <a:gd name="T50" fmla="*/ 8 w 2781"/>
                <a:gd name="T51" fmla="*/ 2552 h 2781"/>
                <a:gd name="T52" fmla="*/ 50 w 2781"/>
                <a:gd name="T53" fmla="*/ 2485 h 2781"/>
                <a:gd name="T54" fmla="*/ 50 w 2781"/>
                <a:gd name="T55" fmla="*/ 295 h 2781"/>
                <a:gd name="T56" fmla="*/ 8 w 2781"/>
                <a:gd name="T57" fmla="*/ 228 h 2781"/>
                <a:gd name="T58" fmla="*/ 0 w 2781"/>
                <a:gd name="T59" fmla="*/ 154 h 2781"/>
                <a:gd name="T60" fmla="*/ 25 w 2781"/>
                <a:gd name="T61" fmla="*/ 82 h 2781"/>
                <a:gd name="T62" fmla="*/ 82 w 2781"/>
                <a:gd name="T63" fmla="*/ 25 h 2781"/>
                <a:gd name="T64" fmla="*/ 154 w 2781"/>
                <a:gd name="T65" fmla="*/ 0 h 2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81" h="2781">
                  <a:moveTo>
                    <a:pt x="191" y="0"/>
                  </a:moveTo>
                  <a:lnTo>
                    <a:pt x="228" y="8"/>
                  </a:lnTo>
                  <a:lnTo>
                    <a:pt x="263" y="25"/>
                  </a:lnTo>
                  <a:lnTo>
                    <a:pt x="295" y="50"/>
                  </a:lnTo>
                  <a:lnTo>
                    <a:pt x="1390" y="1145"/>
                  </a:lnTo>
                  <a:lnTo>
                    <a:pt x="2486" y="50"/>
                  </a:lnTo>
                  <a:lnTo>
                    <a:pt x="2518" y="25"/>
                  </a:lnTo>
                  <a:lnTo>
                    <a:pt x="2553" y="8"/>
                  </a:lnTo>
                  <a:lnTo>
                    <a:pt x="2590" y="0"/>
                  </a:lnTo>
                  <a:lnTo>
                    <a:pt x="2627" y="0"/>
                  </a:lnTo>
                  <a:lnTo>
                    <a:pt x="2664" y="8"/>
                  </a:lnTo>
                  <a:lnTo>
                    <a:pt x="2699" y="25"/>
                  </a:lnTo>
                  <a:lnTo>
                    <a:pt x="2731" y="50"/>
                  </a:lnTo>
                  <a:lnTo>
                    <a:pt x="2755" y="82"/>
                  </a:lnTo>
                  <a:lnTo>
                    <a:pt x="2771" y="117"/>
                  </a:lnTo>
                  <a:lnTo>
                    <a:pt x="2781" y="154"/>
                  </a:lnTo>
                  <a:lnTo>
                    <a:pt x="2781" y="191"/>
                  </a:lnTo>
                  <a:lnTo>
                    <a:pt x="2771" y="228"/>
                  </a:lnTo>
                  <a:lnTo>
                    <a:pt x="2755" y="263"/>
                  </a:lnTo>
                  <a:lnTo>
                    <a:pt x="2731" y="295"/>
                  </a:lnTo>
                  <a:lnTo>
                    <a:pt x="1634" y="1389"/>
                  </a:lnTo>
                  <a:lnTo>
                    <a:pt x="2729" y="2485"/>
                  </a:lnTo>
                  <a:lnTo>
                    <a:pt x="2753" y="2517"/>
                  </a:lnTo>
                  <a:lnTo>
                    <a:pt x="2770" y="2552"/>
                  </a:lnTo>
                  <a:lnTo>
                    <a:pt x="2777" y="2589"/>
                  </a:lnTo>
                  <a:lnTo>
                    <a:pt x="2777" y="2626"/>
                  </a:lnTo>
                  <a:lnTo>
                    <a:pt x="2770" y="2663"/>
                  </a:lnTo>
                  <a:lnTo>
                    <a:pt x="2753" y="2698"/>
                  </a:lnTo>
                  <a:lnTo>
                    <a:pt x="2729" y="2730"/>
                  </a:lnTo>
                  <a:lnTo>
                    <a:pt x="2701" y="2752"/>
                  </a:lnTo>
                  <a:lnTo>
                    <a:pt x="2671" y="2768"/>
                  </a:lnTo>
                  <a:lnTo>
                    <a:pt x="2640" y="2778"/>
                  </a:lnTo>
                  <a:lnTo>
                    <a:pt x="2607" y="2781"/>
                  </a:lnTo>
                  <a:lnTo>
                    <a:pt x="2573" y="2778"/>
                  </a:lnTo>
                  <a:lnTo>
                    <a:pt x="2542" y="2767"/>
                  </a:lnTo>
                  <a:lnTo>
                    <a:pt x="2512" y="2752"/>
                  </a:lnTo>
                  <a:lnTo>
                    <a:pt x="2484" y="2730"/>
                  </a:lnTo>
                  <a:lnTo>
                    <a:pt x="1390" y="1633"/>
                  </a:lnTo>
                  <a:lnTo>
                    <a:pt x="293" y="2730"/>
                  </a:lnTo>
                  <a:lnTo>
                    <a:pt x="267" y="2752"/>
                  </a:lnTo>
                  <a:lnTo>
                    <a:pt x="236" y="2768"/>
                  </a:lnTo>
                  <a:lnTo>
                    <a:pt x="204" y="2778"/>
                  </a:lnTo>
                  <a:lnTo>
                    <a:pt x="171" y="2781"/>
                  </a:lnTo>
                  <a:lnTo>
                    <a:pt x="139" y="2778"/>
                  </a:lnTo>
                  <a:lnTo>
                    <a:pt x="108" y="2767"/>
                  </a:lnTo>
                  <a:lnTo>
                    <a:pt x="76" y="2752"/>
                  </a:lnTo>
                  <a:lnTo>
                    <a:pt x="50" y="2730"/>
                  </a:lnTo>
                  <a:lnTo>
                    <a:pt x="25" y="2698"/>
                  </a:lnTo>
                  <a:lnTo>
                    <a:pt x="8" y="2663"/>
                  </a:lnTo>
                  <a:lnTo>
                    <a:pt x="0" y="2626"/>
                  </a:lnTo>
                  <a:lnTo>
                    <a:pt x="0" y="2589"/>
                  </a:lnTo>
                  <a:lnTo>
                    <a:pt x="8" y="2552"/>
                  </a:lnTo>
                  <a:lnTo>
                    <a:pt x="25" y="2517"/>
                  </a:lnTo>
                  <a:lnTo>
                    <a:pt x="50" y="2485"/>
                  </a:lnTo>
                  <a:lnTo>
                    <a:pt x="1145" y="1389"/>
                  </a:lnTo>
                  <a:lnTo>
                    <a:pt x="50" y="295"/>
                  </a:lnTo>
                  <a:lnTo>
                    <a:pt x="25" y="263"/>
                  </a:lnTo>
                  <a:lnTo>
                    <a:pt x="8" y="228"/>
                  </a:lnTo>
                  <a:lnTo>
                    <a:pt x="0" y="191"/>
                  </a:lnTo>
                  <a:lnTo>
                    <a:pt x="0" y="154"/>
                  </a:lnTo>
                  <a:lnTo>
                    <a:pt x="8" y="117"/>
                  </a:lnTo>
                  <a:lnTo>
                    <a:pt x="25" y="82"/>
                  </a:lnTo>
                  <a:lnTo>
                    <a:pt x="50" y="50"/>
                  </a:lnTo>
                  <a:lnTo>
                    <a:pt x="82" y="25"/>
                  </a:lnTo>
                  <a:lnTo>
                    <a:pt x="117" y="8"/>
                  </a:lnTo>
                  <a:lnTo>
                    <a:pt x="154" y="0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27" name="Group 426"/>
          <p:cNvGrpSpPr/>
          <p:nvPr/>
        </p:nvGrpSpPr>
        <p:grpSpPr>
          <a:xfrm>
            <a:off x="1719729" y="4969329"/>
            <a:ext cx="357816" cy="355314"/>
            <a:chOff x="-2908301" y="1414463"/>
            <a:chExt cx="4991101" cy="4956175"/>
          </a:xfrm>
          <a:solidFill>
            <a:schemeClr val="bg1">
              <a:lumMod val="65000"/>
            </a:schemeClr>
          </a:solidFill>
        </p:grpSpPr>
        <p:sp>
          <p:nvSpPr>
            <p:cNvPr id="428" name="Freeform 27"/>
            <p:cNvSpPr>
              <a:spLocks noEditPoints="1"/>
            </p:cNvSpPr>
            <p:nvPr/>
          </p:nvSpPr>
          <p:spPr bwMode="auto">
            <a:xfrm>
              <a:off x="-231775" y="1414463"/>
              <a:ext cx="2314575" cy="3336925"/>
            </a:xfrm>
            <a:custGeom>
              <a:avLst/>
              <a:gdLst>
                <a:gd name="T0" fmla="*/ 443 w 2916"/>
                <a:gd name="T1" fmla="*/ 1525 h 4204"/>
                <a:gd name="T2" fmla="*/ 798 w 2916"/>
                <a:gd name="T3" fmla="*/ 1726 h 4204"/>
                <a:gd name="T4" fmla="*/ 1090 w 2916"/>
                <a:gd name="T5" fmla="*/ 2000 h 4204"/>
                <a:gd name="T6" fmla="*/ 1312 w 2916"/>
                <a:gd name="T7" fmla="*/ 2332 h 4204"/>
                <a:gd name="T8" fmla="*/ 1453 w 2916"/>
                <a:gd name="T9" fmla="*/ 2711 h 4204"/>
                <a:gd name="T10" fmla="*/ 1502 w 2916"/>
                <a:gd name="T11" fmla="*/ 3122 h 4204"/>
                <a:gd name="T12" fmla="*/ 2513 w 2916"/>
                <a:gd name="T13" fmla="*/ 3823 h 4204"/>
                <a:gd name="T14" fmla="*/ 2595 w 2916"/>
                <a:gd name="T15" fmla="*/ 3299 h 4204"/>
                <a:gd name="T16" fmla="*/ 2580 w 2916"/>
                <a:gd name="T17" fmla="*/ 2772 h 4204"/>
                <a:gd name="T18" fmla="*/ 2471 w 2916"/>
                <a:gd name="T19" fmla="*/ 2269 h 4204"/>
                <a:gd name="T20" fmla="*/ 2276 w 2916"/>
                <a:gd name="T21" fmla="*/ 1803 h 4204"/>
                <a:gd name="T22" fmla="*/ 2003 w 2916"/>
                <a:gd name="T23" fmla="*/ 1382 h 4204"/>
                <a:gd name="T24" fmla="*/ 1663 w 2916"/>
                <a:gd name="T25" fmla="*/ 1017 h 4204"/>
                <a:gd name="T26" fmla="*/ 1262 w 2916"/>
                <a:gd name="T27" fmla="*/ 715 h 4204"/>
                <a:gd name="T28" fmla="*/ 809 w 2916"/>
                <a:gd name="T29" fmla="*/ 486 h 4204"/>
                <a:gd name="T30" fmla="*/ 313 w 2916"/>
                <a:gd name="T31" fmla="*/ 340 h 4204"/>
                <a:gd name="T32" fmla="*/ 362 w 2916"/>
                <a:gd name="T33" fmla="*/ 31 h 4204"/>
                <a:gd name="T34" fmla="*/ 893 w 2916"/>
                <a:gd name="T35" fmla="*/ 182 h 4204"/>
                <a:gd name="T36" fmla="*/ 1380 w 2916"/>
                <a:gd name="T37" fmla="*/ 419 h 4204"/>
                <a:gd name="T38" fmla="*/ 1816 w 2916"/>
                <a:gd name="T39" fmla="*/ 732 h 4204"/>
                <a:gd name="T40" fmla="*/ 2188 w 2916"/>
                <a:gd name="T41" fmla="*/ 1113 h 4204"/>
                <a:gd name="T42" fmla="*/ 2494 w 2916"/>
                <a:gd name="T43" fmla="*/ 1552 h 4204"/>
                <a:gd name="T44" fmla="*/ 2723 w 2916"/>
                <a:gd name="T45" fmla="*/ 2040 h 4204"/>
                <a:gd name="T46" fmla="*/ 2866 w 2916"/>
                <a:gd name="T47" fmla="*/ 2565 h 4204"/>
                <a:gd name="T48" fmla="*/ 2916 w 2916"/>
                <a:gd name="T49" fmla="*/ 3122 h 4204"/>
                <a:gd name="T50" fmla="*/ 2877 w 2916"/>
                <a:gd name="T51" fmla="*/ 3615 h 4204"/>
                <a:gd name="T52" fmla="*/ 2761 w 2916"/>
                <a:gd name="T53" fmla="*/ 4095 h 4204"/>
                <a:gd name="T54" fmla="*/ 2704 w 2916"/>
                <a:gd name="T55" fmla="*/ 4173 h 4204"/>
                <a:gd name="T56" fmla="*/ 2612 w 2916"/>
                <a:gd name="T57" fmla="*/ 4204 h 4204"/>
                <a:gd name="T58" fmla="*/ 1248 w 2916"/>
                <a:gd name="T59" fmla="*/ 3571 h 4204"/>
                <a:gd name="T60" fmla="*/ 1174 w 2916"/>
                <a:gd name="T61" fmla="*/ 3498 h 4204"/>
                <a:gd name="T62" fmla="*/ 1161 w 2916"/>
                <a:gd name="T63" fmla="*/ 3399 h 4204"/>
                <a:gd name="T64" fmla="*/ 1187 w 2916"/>
                <a:gd name="T65" fmla="*/ 3122 h 4204"/>
                <a:gd name="T66" fmla="*/ 1143 w 2916"/>
                <a:gd name="T67" fmla="*/ 2766 h 4204"/>
                <a:gd name="T68" fmla="*/ 1016 w 2916"/>
                <a:gd name="T69" fmla="*/ 2441 h 4204"/>
                <a:gd name="T70" fmla="*/ 815 w 2916"/>
                <a:gd name="T71" fmla="*/ 2160 h 4204"/>
                <a:gd name="T72" fmla="*/ 551 w 2916"/>
                <a:gd name="T73" fmla="*/ 1936 h 4204"/>
                <a:gd name="T74" fmla="*/ 234 w 2916"/>
                <a:gd name="T75" fmla="*/ 1780 h 4204"/>
                <a:gd name="T76" fmla="*/ 55 w 2916"/>
                <a:gd name="T77" fmla="*/ 1715 h 4204"/>
                <a:gd name="T78" fmla="*/ 3 w 2916"/>
                <a:gd name="T79" fmla="*/ 1629 h 4204"/>
                <a:gd name="T80" fmla="*/ 3 w 2916"/>
                <a:gd name="T81" fmla="*/ 124 h 4204"/>
                <a:gd name="T82" fmla="*/ 53 w 2916"/>
                <a:gd name="T83" fmla="*/ 38 h 4204"/>
                <a:gd name="T84" fmla="*/ 143 w 2916"/>
                <a:gd name="T85" fmla="*/ 0 h 4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16" h="4204">
                  <a:moveTo>
                    <a:pt x="313" y="340"/>
                  </a:moveTo>
                  <a:lnTo>
                    <a:pt x="313" y="1478"/>
                  </a:lnTo>
                  <a:lnTo>
                    <a:pt x="443" y="1525"/>
                  </a:lnTo>
                  <a:lnTo>
                    <a:pt x="567" y="1583"/>
                  </a:lnTo>
                  <a:lnTo>
                    <a:pt x="685" y="1650"/>
                  </a:lnTo>
                  <a:lnTo>
                    <a:pt x="798" y="1726"/>
                  </a:lnTo>
                  <a:lnTo>
                    <a:pt x="903" y="1810"/>
                  </a:lnTo>
                  <a:lnTo>
                    <a:pt x="1000" y="1900"/>
                  </a:lnTo>
                  <a:lnTo>
                    <a:pt x="1090" y="2000"/>
                  </a:lnTo>
                  <a:lnTo>
                    <a:pt x="1172" y="2105"/>
                  </a:lnTo>
                  <a:lnTo>
                    <a:pt x="1247" y="2216"/>
                  </a:lnTo>
                  <a:lnTo>
                    <a:pt x="1312" y="2332"/>
                  </a:lnTo>
                  <a:lnTo>
                    <a:pt x="1369" y="2453"/>
                  </a:lnTo>
                  <a:lnTo>
                    <a:pt x="1417" y="2579"/>
                  </a:lnTo>
                  <a:lnTo>
                    <a:pt x="1453" y="2711"/>
                  </a:lnTo>
                  <a:lnTo>
                    <a:pt x="1480" y="2844"/>
                  </a:lnTo>
                  <a:lnTo>
                    <a:pt x="1497" y="2982"/>
                  </a:lnTo>
                  <a:lnTo>
                    <a:pt x="1502" y="3122"/>
                  </a:lnTo>
                  <a:lnTo>
                    <a:pt x="1499" y="3229"/>
                  </a:lnTo>
                  <a:lnTo>
                    <a:pt x="1489" y="3338"/>
                  </a:lnTo>
                  <a:lnTo>
                    <a:pt x="2513" y="3823"/>
                  </a:lnTo>
                  <a:lnTo>
                    <a:pt x="2551" y="3651"/>
                  </a:lnTo>
                  <a:lnTo>
                    <a:pt x="2580" y="3475"/>
                  </a:lnTo>
                  <a:lnTo>
                    <a:pt x="2595" y="3299"/>
                  </a:lnTo>
                  <a:lnTo>
                    <a:pt x="2601" y="3120"/>
                  </a:lnTo>
                  <a:lnTo>
                    <a:pt x="2597" y="2944"/>
                  </a:lnTo>
                  <a:lnTo>
                    <a:pt x="2580" y="2772"/>
                  </a:lnTo>
                  <a:lnTo>
                    <a:pt x="2553" y="2600"/>
                  </a:lnTo>
                  <a:lnTo>
                    <a:pt x="2517" y="2433"/>
                  </a:lnTo>
                  <a:lnTo>
                    <a:pt x="2471" y="2269"/>
                  </a:lnTo>
                  <a:lnTo>
                    <a:pt x="2413" y="2109"/>
                  </a:lnTo>
                  <a:lnTo>
                    <a:pt x="2348" y="1954"/>
                  </a:lnTo>
                  <a:lnTo>
                    <a:pt x="2276" y="1803"/>
                  </a:lnTo>
                  <a:lnTo>
                    <a:pt x="2192" y="1657"/>
                  </a:lnTo>
                  <a:lnTo>
                    <a:pt x="2102" y="1518"/>
                  </a:lnTo>
                  <a:lnTo>
                    <a:pt x="2003" y="1382"/>
                  </a:lnTo>
                  <a:lnTo>
                    <a:pt x="1898" y="1254"/>
                  </a:lnTo>
                  <a:lnTo>
                    <a:pt x="1783" y="1132"/>
                  </a:lnTo>
                  <a:lnTo>
                    <a:pt x="1663" y="1017"/>
                  </a:lnTo>
                  <a:lnTo>
                    <a:pt x="1535" y="908"/>
                  </a:lnTo>
                  <a:lnTo>
                    <a:pt x="1401" y="807"/>
                  </a:lnTo>
                  <a:lnTo>
                    <a:pt x="1262" y="715"/>
                  </a:lnTo>
                  <a:lnTo>
                    <a:pt x="1117" y="629"/>
                  </a:lnTo>
                  <a:lnTo>
                    <a:pt x="966" y="552"/>
                  </a:lnTo>
                  <a:lnTo>
                    <a:pt x="809" y="486"/>
                  </a:lnTo>
                  <a:lnTo>
                    <a:pt x="649" y="428"/>
                  </a:lnTo>
                  <a:lnTo>
                    <a:pt x="483" y="380"/>
                  </a:lnTo>
                  <a:lnTo>
                    <a:pt x="313" y="340"/>
                  </a:lnTo>
                  <a:close/>
                  <a:moveTo>
                    <a:pt x="143" y="0"/>
                  </a:moveTo>
                  <a:lnTo>
                    <a:pt x="177" y="0"/>
                  </a:lnTo>
                  <a:lnTo>
                    <a:pt x="362" y="31"/>
                  </a:lnTo>
                  <a:lnTo>
                    <a:pt x="544" y="71"/>
                  </a:lnTo>
                  <a:lnTo>
                    <a:pt x="721" y="120"/>
                  </a:lnTo>
                  <a:lnTo>
                    <a:pt x="893" y="182"/>
                  </a:lnTo>
                  <a:lnTo>
                    <a:pt x="1061" y="250"/>
                  </a:lnTo>
                  <a:lnTo>
                    <a:pt x="1224" y="331"/>
                  </a:lnTo>
                  <a:lnTo>
                    <a:pt x="1380" y="419"/>
                  </a:lnTo>
                  <a:lnTo>
                    <a:pt x="1531" y="514"/>
                  </a:lnTo>
                  <a:lnTo>
                    <a:pt x="1676" y="619"/>
                  </a:lnTo>
                  <a:lnTo>
                    <a:pt x="1816" y="732"/>
                  </a:lnTo>
                  <a:lnTo>
                    <a:pt x="1947" y="853"/>
                  </a:lnTo>
                  <a:lnTo>
                    <a:pt x="2072" y="979"/>
                  </a:lnTo>
                  <a:lnTo>
                    <a:pt x="2188" y="1113"/>
                  </a:lnTo>
                  <a:lnTo>
                    <a:pt x="2299" y="1254"/>
                  </a:lnTo>
                  <a:lnTo>
                    <a:pt x="2400" y="1399"/>
                  </a:lnTo>
                  <a:lnTo>
                    <a:pt x="2494" y="1552"/>
                  </a:lnTo>
                  <a:lnTo>
                    <a:pt x="2580" y="1709"/>
                  </a:lnTo>
                  <a:lnTo>
                    <a:pt x="2656" y="1871"/>
                  </a:lnTo>
                  <a:lnTo>
                    <a:pt x="2723" y="2040"/>
                  </a:lnTo>
                  <a:lnTo>
                    <a:pt x="2780" y="2210"/>
                  </a:lnTo>
                  <a:lnTo>
                    <a:pt x="2828" y="2386"/>
                  </a:lnTo>
                  <a:lnTo>
                    <a:pt x="2866" y="2565"/>
                  </a:lnTo>
                  <a:lnTo>
                    <a:pt x="2893" y="2749"/>
                  </a:lnTo>
                  <a:lnTo>
                    <a:pt x="2910" y="2934"/>
                  </a:lnTo>
                  <a:lnTo>
                    <a:pt x="2916" y="3122"/>
                  </a:lnTo>
                  <a:lnTo>
                    <a:pt x="2910" y="3286"/>
                  </a:lnTo>
                  <a:lnTo>
                    <a:pt x="2898" y="3450"/>
                  </a:lnTo>
                  <a:lnTo>
                    <a:pt x="2877" y="3615"/>
                  </a:lnTo>
                  <a:lnTo>
                    <a:pt x="2847" y="3775"/>
                  </a:lnTo>
                  <a:lnTo>
                    <a:pt x="2809" y="3936"/>
                  </a:lnTo>
                  <a:lnTo>
                    <a:pt x="2761" y="4095"/>
                  </a:lnTo>
                  <a:lnTo>
                    <a:pt x="2748" y="4125"/>
                  </a:lnTo>
                  <a:lnTo>
                    <a:pt x="2728" y="4152"/>
                  </a:lnTo>
                  <a:lnTo>
                    <a:pt x="2704" y="4173"/>
                  </a:lnTo>
                  <a:lnTo>
                    <a:pt x="2675" y="4190"/>
                  </a:lnTo>
                  <a:lnTo>
                    <a:pt x="2644" y="4200"/>
                  </a:lnTo>
                  <a:lnTo>
                    <a:pt x="2612" y="4204"/>
                  </a:lnTo>
                  <a:lnTo>
                    <a:pt x="2578" y="4200"/>
                  </a:lnTo>
                  <a:lnTo>
                    <a:pt x="2545" y="4188"/>
                  </a:lnTo>
                  <a:lnTo>
                    <a:pt x="1248" y="3571"/>
                  </a:lnTo>
                  <a:lnTo>
                    <a:pt x="1218" y="3552"/>
                  </a:lnTo>
                  <a:lnTo>
                    <a:pt x="1193" y="3527"/>
                  </a:lnTo>
                  <a:lnTo>
                    <a:pt x="1174" y="3498"/>
                  </a:lnTo>
                  <a:lnTo>
                    <a:pt x="1163" y="3468"/>
                  </a:lnTo>
                  <a:lnTo>
                    <a:pt x="1157" y="3433"/>
                  </a:lnTo>
                  <a:lnTo>
                    <a:pt x="1161" y="3399"/>
                  </a:lnTo>
                  <a:lnTo>
                    <a:pt x="1176" y="3307"/>
                  </a:lnTo>
                  <a:lnTo>
                    <a:pt x="1185" y="3213"/>
                  </a:lnTo>
                  <a:lnTo>
                    <a:pt x="1187" y="3122"/>
                  </a:lnTo>
                  <a:lnTo>
                    <a:pt x="1182" y="3001"/>
                  </a:lnTo>
                  <a:lnTo>
                    <a:pt x="1168" y="2883"/>
                  </a:lnTo>
                  <a:lnTo>
                    <a:pt x="1143" y="2766"/>
                  </a:lnTo>
                  <a:lnTo>
                    <a:pt x="1109" y="2653"/>
                  </a:lnTo>
                  <a:lnTo>
                    <a:pt x="1067" y="2546"/>
                  </a:lnTo>
                  <a:lnTo>
                    <a:pt x="1016" y="2441"/>
                  </a:lnTo>
                  <a:lnTo>
                    <a:pt x="956" y="2344"/>
                  </a:lnTo>
                  <a:lnTo>
                    <a:pt x="889" y="2250"/>
                  </a:lnTo>
                  <a:lnTo>
                    <a:pt x="815" y="2160"/>
                  </a:lnTo>
                  <a:lnTo>
                    <a:pt x="733" y="2080"/>
                  </a:lnTo>
                  <a:lnTo>
                    <a:pt x="645" y="2003"/>
                  </a:lnTo>
                  <a:lnTo>
                    <a:pt x="551" y="1936"/>
                  </a:lnTo>
                  <a:lnTo>
                    <a:pt x="450" y="1875"/>
                  </a:lnTo>
                  <a:lnTo>
                    <a:pt x="345" y="1824"/>
                  </a:lnTo>
                  <a:lnTo>
                    <a:pt x="234" y="1780"/>
                  </a:lnTo>
                  <a:lnTo>
                    <a:pt x="118" y="1745"/>
                  </a:lnTo>
                  <a:lnTo>
                    <a:pt x="84" y="1734"/>
                  </a:lnTo>
                  <a:lnTo>
                    <a:pt x="55" y="1715"/>
                  </a:lnTo>
                  <a:lnTo>
                    <a:pt x="32" y="1690"/>
                  </a:lnTo>
                  <a:lnTo>
                    <a:pt x="15" y="1661"/>
                  </a:lnTo>
                  <a:lnTo>
                    <a:pt x="3" y="1629"/>
                  </a:lnTo>
                  <a:lnTo>
                    <a:pt x="0" y="1594"/>
                  </a:lnTo>
                  <a:lnTo>
                    <a:pt x="0" y="157"/>
                  </a:lnTo>
                  <a:lnTo>
                    <a:pt x="3" y="124"/>
                  </a:lnTo>
                  <a:lnTo>
                    <a:pt x="13" y="92"/>
                  </a:lnTo>
                  <a:lnTo>
                    <a:pt x="30" y="63"/>
                  </a:lnTo>
                  <a:lnTo>
                    <a:pt x="53" y="38"/>
                  </a:lnTo>
                  <a:lnTo>
                    <a:pt x="80" y="19"/>
                  </a:lnTo>
                  <a:lnTo>
                    <a:pt x="110" y="6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9" name="Freeform 28"/>
            <p:cNvSpPr>
              <a:spLocks noEditPoints="1"/>
            </p:cNvSpPr>
            <p:nvPr/>
          </p:nvSpPr>
          <p:spPr bwMode="auto">
            <a:xfrm>
              <a:off x="-2908301" y="1414463"/>
              <a:ext cx="2314575" cy="4954588"/>
            </a:xfrm>
            <a:custGeom>
              <a:avLst/>
              <a:gdLst>
                <a:gd name="T0" fmla="*/ 2106 w 2916"/>
                <a:gd name="T1" fmla="*/ 486 h 6242"/>
                <a:gd name="T2" fmla="*/ 1513 w 2916"/>
                <a:gd name="T3" fmla="*/ 807 h 6242"/>
                <a:gd name="T4" fmla="*/ 1018 w 2916"/>
                <a:gd name="T5" fmla="*/ 1254 h 6242"/>
                <a:gd name="T6" fmla="*/ 640 w 2916"/>
                <a:gd name="T7" fmla="*/ 1803 h 6242"/>
                <a:gd name="T8" fmla="*/ 399 w 2916"/>
                <a:gd name="T9" fmla="*/ 2433 h 6242"/>
                <a:gd name="T10" fmla="*/ 313 w 2916"/>
                <a:gd name="T11" fmla="*/ 3120 h 6242"/>
                <a:gd name="T12" fmla="*/ 399 w 2916"/>
                <a:gd name="T13" fmla="*/ 3808 h 6242"/>
                <a:gd name="T14" fmla="*/ 640 w 2916"/>
                <a:gd name="T15" fmla="*/ 4439 h 6242"/>
                <a:gd name="T16" fmla="*/ 1018 w 2916"/>
                <a:gd name="T17" fmla="*/ 4987 h 6242"/>
                <a:gd name="T18" fmla="*/ 1513 w 2916"/>
                <a:gd name="T19" fmla="*/ 5435 h 6242"/>
                <a:gd name="T20" fmla="*/ 2105 w 2916"/>
                <a:gd name="T21" fmla="*/ 5756 h 6242"/>
                <a:gd name="T22" fmla="*/ 2601 w 2916"/>
                <a:gd name="T23" fmla="*/ 4766 h 6242"/>
                <a:gd name="T24" fmla="*/ 2118 w 2916"/>
                <a:gd name="T25" fmla="*/ 4517 h 6242"/>
                <a:gd name="T26" fmla="*/ 1742 w 2916"/>
                <a:gd name="T27" fmla="*/ 4139 h 6242"/>
                <a:gd name="T28" fmla="*/ 1499 w 2916"/>
                <a:gd name="T29" fmla="*/ 3663 h 6242"/>
                <a:gd name="T30" fmla="*/ 1413 w 2916"/>
                <a:gd name="T31" fmla="*/ 3120 h 6242"/>
                <a:gd name="T32" fmla="*/ 1499 w 2916"/>
                <a:gd name="T33" fmla="*/ 2579 h 6242"/>
                <a:gd name="T34" fmla="*/ 1744 w 2916"/>
                <a:gd name="T35" fmla="*/ 2103 h 6242"/>
                <a:gd name="T36" fmla="*/ 2118 w 2916"/>
                <a:gd name="T37" fmla="*/ 1724 h 6242"/>
                <a:gd name="T38" fmla="*/ 2601 w 2916"/>
                <a:gd name="T39" fmla="*/ 1476 h 6242"/>
                <a:gd name="T40" fmla="*/ 2834 w 2916"/>
                <a:gd name="T41" fmla="*/ 19 h 6242"/>
                <a:gd name="T42" fmla="*/ 2912 w 2916"/>
                <a:gd name="T43" fmla="*/ 124 h 6242"/>
                <a:gd name="T44" fmla="*/ 2901 w 2916"/>
                <a:gd name="T45" fmla="*/ 1659 h 6242"/>
                <a:gd name="T46" fmla="*/ 2798 w 2916"/>
                <a:gd name="T47" fmla="*/ 1743 h 6242"/>
                <a:gd name="T48" fmla="*/ 2364 w 2916"/>
                <a:gd name="T49" fmla="*/ 1935 h 6242"/>
                <a:gd name="T50" fmla="*/ 2026 w 2916"/>
                <a:gd name="T51" fmla="*/ 2246 h 6242"/>
                <a:gd name="T52" fmla="*/ 1807 w 2916"/>
                <a:gd name="T53" fmla="*/ 2651 h 6242"/>
                <a:gd name="T54" fmla="*/ 1728 w 2916"/>
                <a:gd name="T55" fmla="*/ 3120 h 6242"/>
                <a:gd name="T56" fmla="*/ 1807 w 2916"/>
                <a:gd name="T57" fmla="*/ 3586 h 6242"/>
                <a:gd name="T58" fmla="*/ 2026 w 2916"/>
                <a:gd name="T59" fmla="*/ 3991 h 6242"/>
                <a:gd name="T60" fmla="*/ 2364 w 2916"/>
                <a:gd name="T61" fmla="*/ 4305 h 6242"/>
                <a:gd name="T62" fmla="*/ 2798 w 2916"/>
                <a:gd name="T63" fmla="*/ 4494 h 6242"/>
                <a:gd name="T64" fmla="*/ 2901 w 2916"/>
                <a:gd name="T65" fmla="*/ 4580 h 6242"/>
                <a:gd name="T66" fmla="*/ 2912 w 2916"/>
                <a:gd name="T67" fmla="*/ 6117 h 6242"/>
                <a:gd name="T68" fmla="*/ 2830 w 2916"/>
                <a:gd name="T69" fmla="*/ 6224 h 6242"/>
                <a:gd name="T70" fmla="*/ 2739 w 2916"/>
                <a:gd name="T71" fmla="*/ 6242 h 6242"/>
                <a:gd name="T72" fmla="*/ 2022 w 2916"/>
                <a:gd name="T73" fmla="*/ 6060 h 6242"/>
                <a:gd name="T74" fmla="*/ 1385 w 2916"/>
                <a:gd name="T75" fmla="*/ 5727 h 6242"/>
                <a:gd name="T76" fmla="*/ 844 w 2916"/>
                <a:gd name="T77" fmla="*/ 5263 h 6242"/>
                <a:gd name="T78" fmla="*/ 420 w 2916"/>
                <a:gd name="T79" fmla="*/ 4689 h 6242"/>
                <a:gd name="T80" fmla="*/ 136 w 2916"/>
                <a:gd name="T81" fmla="*/ 4032 h 6242"/>
                <a:gd name="T82" fmla="*/ 6 w 2916"/>
                <a:gd name="T83" fmla="*/ 3309 h 6242"/>
                <a:gd name="T84" fmla="*/ 50 w 2916"/>
                <a:gd name="T85" fmla="*/ 2563 h 6242"/>
                <a:gd name="T86" fmla="*/ 260 w 2916"/>
                <a:gd name="T87" fmla="*/ 1871 h 6242"/>
                <a:gd name="T88" fmla="*/ 617 w 2916"/>
                <a:gd name="T89" fmla="*/ 1252 h 6242"/>
                <a:gd name="T90" fmla="*/ 1100 w 2916"/>
                <a:gd name="T91" fmla="*/ 730 h 6242"/>
                <a:gd name="T92" fmla="*/ 1692 w 2916"/>
                <a:gd name="T93" fmla="*/ 329 h 6242"/>
                <a:gd name="T94" fmla="*/ 2372 w 2916"/>
                <a:gd name="T95" fmla="*/ 71 h 6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6" h="6242">
                  <a:moveTo>
                    <a:pt x="2601" y="340"/>
                  </a:moveTo>
                  <a:lnTo>
                    <a:pt x="2431" y="378"/>
                  </a:lnTo>
                  <a:lnTo>
                    <a:pt x="2267" y="428"/>
                  </a:lnTo>
                  <a:lnTo>
                    <a:pt x="2106" y="486"/>
                  </a:lnTo>
                  <a:lnTo>
                    <a:pt x="1950" y="552"/>
                  </a:lnTo>
                  <a:lnTo>
                    <a:pt x="1799" y="629"/>
                  </a:lnTo>
                  <a:lnTo>
                    <a:pt x="1654" y="713"/>
                  </a:lnTo>
                  <a:lnTo>
                    <a:pt x="1513" y="807"/>
                  </a:lnTo>
                  <a:lnTo>
                    <a:pt x="1381" y="908"/>
                  </a:lnTo>
                  <a:lnTo>
                    <a:pt x="1253" y="1015"/>
                  </a:lnTo>
                  <a:lnTo>
                    <a:pt x="1133" y="1132"/>
                  </a:lnTo>
                  <a:lnTo>
                    <a:pt x="1018" y="1254"/>
                  </a:lnTo>
                  <a:lnTo>
                    <a:pt x="913" y="1382"/>
                  </a:lnTo>
                  <a:lnTo>
                    <a:pt x="814" y="1516"/>
                  </a:lnTo>
                  <a:lnTo>
                    <a:pt x="722" y="1657"/>
                  </a:lnTo>
                  <a:lnTo>
                    <a:pt x="640" y="1803"/>
                  </a:lnTo>
                  <a:lnTo>
                    <a:pt x="565" y="1954"/>
                  </a:lnTo>
                  <a:lnTo>
                    <a:pt x="500" y="2109"/>
                  </a:lnTo>
                  <a:lnTo>
                    <a:pt x="445" y="2269"/>
                  </a:lnTo>
                  <a:lnTo>
                    <a:pt x="399" y="2433"/>
                  </a:lnTo>
                  <a:lnTo>
                    <a:pt x="361" y="2600"/>
                  </a:lnTo>
                  <a:lnTo>
                    <a:pt x="336" y="2770"/>
                  </a:lnTo>
                  <a:lnTo>
                    <a:pt x="319" y="2944"/>
                  </a:lnTo>
                  <a:lnTo>
                    <a:pt x="313" y="3120"/>
                  </a:lnTo>
                  <a:lnTo>
                    <a:pt x="319" y="3298"/>
                  </a:lnTo>
                  <a:lnTo>
                    <a:pt x="334" y="3470"/>
                  </a:lnTo>
                  <a:lnTo>
                    <a:pt x="361" y="3642"/>
                  </a:lnTo>
                  <a:lnTo>
                    <a:pt x="399" y="3808"/>
                  </a:lnTo>
                  <a:lnTo>
                    <a:pt x="445" y="3972"/>
                  </a:lnTo>
                  <a:lnTo>
                    <a:pt x="500" y="4131"/>
                  </a:lnTo>
                  <a:lnTo>
                    <a:pt x="565" y="4288"/>
                  </a:lnTo>
                  <a:lnTo>
                    <a:pt x="640" y="4439"/>
                  </a:lnTo>
                  <a:lnTo>
                    <a:pt x="722" y="4584"/>
                  </a:lnTo>
                  <a:lnTo>
                    <a:pt x="814" y="4724"/>
                  </a:lnTo>
                  <a:lnTo>
                    <a:pt x="911" y="4859"/>
                  </a:lnTo>
                  <a:lnTo>
                    <a:pt x="1018" y="4987"/>
                  </a:lnTo>
                  <a:lnTo>
                    <a:pt x="1131" y="5110"/>
                  </a:lnTo>
                  <a:lnTo>
                    <a:pt x="1253" y="5225"/>
                  </a:lnTo>
                  <a:lnTo>
                    <a:pt x="1379" y="5333"/>
                  </a:lnTo>
                  <a:lnTo>
                    <a:pt x="1513" y="5435"/>
                  </a:lnTo>
                  <a:lnTo>
                    <a:pt x="1652" y="5527"/>
                  </a:lnTo>
                  <a:lnTo>
                    <a:pt x="1799" y="5613"/>
                  </a:lnTo>
                  <a:lnTo>
                    <a:pt x="1950" y="5687"/>
                  </a:lnTo>
                  <a:lnTo>
                    <a:pt x="2105" y="5756"/>
                  </a:lnTo>
                  <a:lnTo>
                    <a:pt x="2267" y="5813"/>
                  </a:lnTo>
                  <a:lnTo>
                    <a:pt x="2431" y="5861"/>
                  </a:lnTo>
                  <a:lnTo>
                    <a:pt x="2601" y="5899"/>
                  </a:lnTo>
                  <a:lnTo>
                    <a:pt x="2601" y="4766"/>
                  </a:lnTo>
                  <a:lnTo>
                    <a:pt x="2471" y="4716"/>
                  </a:lnTo>
                  <a:lnTo>
                    <a:pt x="2347" y="4659"/>
                  </a:lnTo>
                  <a:lnTo>
                    <a:pt x="2229" y="4592"/>
                  </a:lnTo>
                  <a:lnTo>
                    <a:pt x="2118" y="4517"/>
                  </a:lnTo>
                  <a:lnTo>
                    <a:pt x="2013" y="4433"/>
                  </a:lnTo>
                  <a:lnTo>
                    <a:pt x="1915" y="4341"/>
                  </a:lnTo>
                  <a:lnTo>
                    <a:pt x="1824" y="4244"/>
                  </a:lnTo>
                  <a:lnTo>
                    <a:pt x="1742" y="4139"/>
                  </a:lnTo>
                  <a:lnTo>
                    <a:pt x="1667" y="4028"/>
                  </a:lnTo>
                  <a:lnTo>
                    <a:pt x="1602" y="3911"/>
                  </a:lnTo>
                  <a:lnTo>
                    <a:pt x="1547" y="3789"/>
                  </a:lnTo>
                  <a:lnTo>
                    <a:pt x="1499" y="3663"/>
                  </a:lnTo>
                  <a:lnTo>
                    <a:pt x="1461" y="3533"/>
                  </a:lnTo>
                  <a:lnTo>
                    <a:pt x="1434" y="3399"/>
                  </a:lnTo>
                  <a:lnTo>
                    <a:pt x="1419" y="3261"/>
                  </a:lnTo>
                  <a:lnTo>
                    <a:pt x="1413" y="3120"/>
                  </a:lnTo>
                  <a:lnTo>
                    <a:pt x="1419" y="2980"/>
                  </a:lnTo>
                  <a:lnTo>
                    <a:pt x="1434" y="2843"/>
                  </a:lnTo>
                  <a:lnTo>
                    <a:pt x="1463" y="2709"/>
                  </a:lnTo>
                  <a:lnTo>
                    <a:pt x="1499" y="2579"/>
                  </a:lnTo>
                  <a:lnTo>
                    <a:pt x="1547" y="2453"/>
                  </a:lnTo>
                  <a:lnTo>
                    <a:pt x="1602" y="2330"/>
                  </a:lnTo>
                  <a:lnTo>
                    <a:pt x="1669" y="2214"/>
                  </a:lnTo>
                  <a:lnTo>
                    <a:pt x="1744" y="2103"/>
                  </a:lnTo>
                  <a:lnTo>
                    <a:pt x="1826" y="1998"/>
                  </a:lnTo>
                  <a:lnTo>
                    <a:pt x="1915" y="1900"/>
                  </a:lnTo>
                  <a:lnTo>
                    <a:pt x="2013" y="1808"/>
                  </a:lnTo>
                  <a:lnTo>
                    <a:pt x="2118" y="1724"/>
                  </a:lnTo>
                  <a:lnTo>
                    <a:pt x="2231" y="1650"/>
                  </a:lnTo>
                  <a:lnTo>
                    <a:pt x="2347" y="1583"/>
                  </a:lnTo>
                  <a:lnTo>
                    <a:pt x="2471" y="1524"/>
                  </a:lnTo>
                  <a:lnTo>
                    <a:pt x="2601" y="1476"/>
                  </a:lnTo>
                  <a:lnTo>
                    <a:pt x="2601" y="340"/>
                  </a:lnTo>
                  <a:close/>
                  <a:moveTo>
                    <a:pt x="2771" y="0"/>
                  </a:moveTo>
                  <a:lnTo>
                    <a:pt x="2803" y="6"/>
                  </a:lnTo>
                  <a:lnTo>
                    <a:pt x="2834" y="19"/>
                  </a:lnTo>
                  <a:lnTo>
                    <a:pt x="2863" y="38"/>
                  </a:lnTo>
                  <a:lnTo>
                    <a:pt x="2886" y="63"/>
                  </a:lnTo>
                  <a:lnTo>
                    <a:pt x="2903" y="92"/>
                  </a:lnTo>
                  <a:lnTo>
                    <a:pt x="2912" y="124"/>
                  </a:lnTo>
                  <a:lnTo>
                    <a:pt x="2916" y="157"/>
                  </a:lnTo>
                  <a:lnTo>
                    <a:pt x="2916" y="1590"/>
                  </a:lnTo>
                  <a:lnTo>
                    <a:pt x="2912" y="1627"/>
                  </a:lnTo>
                  <a:lnTo>
                    <a:pt x="2901" y="1659"/>
                  </a:lnTo>
                  <a:lnTo>
                    <a:pt x="2882" y="1688"/>
                  </a:lnTo>
                  <a:lnTo>
                    <a:pt x="2859" y="1713"/>
                  </a:lnTo>
                  <a:lnTo>
                    <a:pt x="2830" y="1732"/>
                  </a:lnTo>
                  <a:lnTo>
                    <a:pt x="2798" y="1743"/>
                  </a:lnTo>
                  <a:lnTo>
                    <a:pt x="2681" y="1778"/>
                  </a:lnTo>
                  <a:lnTo>
                    <a:pt x="2571" y="1822"/>
                  </a:lnTo>
                  <a:lnTo>
                    <a:pt x="2465" y="1873"/>
                  </a:lnTo>
                  <a:lnTo>
                    <a:pt x="2364" y="1935"/>
                  </a:lnTo>
                  <a:lnTo>
                    <a:pt x="2271" y="2001"/>
                  </a:lnTo>
                  <a:lnTo>
                    <a:pt x="2183" y="2078"/>
                  </a:lnTo>
                  <a:lnTo>
                    <a:pt x="2101" y="2158"/>
                  </a:lnTo>
                  <a:lnTo>
                    <a:pt x="2026" y="2246"/>
                  </a:lnTo>
                  <a:lnTo>
                    <a:pt x="1959" y="2342"/>
                  </a:lnTo>
                  <a:lnTo>
                    <a:pt x="1900" y="2439"/>
                  </a:lnTo>
                  <a:lnTo>
                    <a:pt x="1849" y="2544"/>
                  </a:lnTo>
                  <a:lnTo>
                    <a:pt x="1807" y="2651"/>
                  </a:lnTo>
                  <a:lnTo>
                    <a:pt x="1772" y="2764"/>
                  </a:lnTo>
                  <a:lnTo>
                    <a:pt x="1747" y="2879"/>
                  </a:lnTo>
                  <a:lnTo>
                    <a:pt x="1732" y="2997"/>
                  </a:lnTo>
                  <a:lnTo>
                    <a:pt x="1728" y="3120"/>
                  </a:lnTo>
                  <a:lnTo>
                    <a:pt x="1732" y="3240"/>
                  </a:lnTo>
                  <a:lnTo>
                    <a:pt x="1747" y="3359"/>
                  </a:lnTo>
                  <a:lnTo>
                    <a:pt x="1772" y="3475"/>
                  </a:lnTo>
                  <a:lnTo>
                    <a:pt x="1807" y="3586"/>
                  </a:lnTo>
                  <a:lnTo>
                    <a:pt x="1849" y="3695"/>
                  </a:lnTo>
                  <a:lnTo>
                    <a:pt x="1900" y="3798"/>
                  </a:lnTo>
                  <a:lnTo>
                    <a:pt x="1959" y="3898"/>
                  </a:lnTo>
                  <a:lnTo>
                    <a:pt x="2026" y="3991"/>
                  </a:lnTo>
                  <a:lnTo>
                    <a:pt x="2101" y="4079"/>
                  </a:lnTo>
                  <a:lnTo>
                    <a:pt x="2183" y="4162"/>
                  </a:lnTo>
                  <a:lnTo>
                    <a:pt x="2271" y="4236"/>
                  </a:lnTo>
                  <a:lnTo>
                    <a:pt x="2364" y="4305"/>
                  </a:lnTo>
                  <a:lnTo>
                    <a:pt x="2465" y="4364"/>
                  </a:lnTo>
                  <a:lnTo>
                    <a:pt x="2571" y="4418"/>
                  </a:lnTo>
                  <a:lnTo>
                    <a:pt x="2681" y="4460"/>
                  </a:lnTo>
                  <a:lnTo>
                    <a:pt x="2798" y="4494"/>
                  </a:lnTo>
                  <a:lnTo>
                    <a:pt x="2830" y="4508"/>
                  </a:lnTo>
                  <a:lnTo>
                    <a:pt x="2859" y="4527"/>
                  </a:lnTo>
                  <a:lnTo>
                    <a:pt x="2884" y="4552"/>
                  </a:lnTo>
                  <a:lnTo>
                    <a:pt x="2901" y="4580"/>
                  </a:lnTo>
                  <a:lnTo>
                    <a:pt x="2912" y="4613"/>
                  </a:lnTo>
                  <a:lnTo>
                    <a:pt x="2916" y="4647"/>
                  </a:lnTo>
                  <a:lnTo>
                    <a:pt x="2916" y="6085"/>
                  </a:lnTo>
                  <a:lnTo>
                    <a:pt x="2912" y="6117"/>
                  </a:lnTo>
                  <a:lnTo>
                    <a:pt x="2903" y="6150"/>
                  </a:lnTo>
                  <a:lnTo>
                    <a:pt x="2886" y="6178"/>
                  </a:lnTo>
                  <a:lnTo>
                    <a:pt x="2863" y="6203"/>
                  </a:lnTo>
                  <a:lnTo>
                    <a:pt x="2830" y="6224"/>
                  </a:lnTo>
                  <a:lnTo>
                    <a:pt x="2796" y="6238"/>
                  </a:lnTo>
                  <a:lnTo>
                    <a:pt x="2760" y="6242"/>
                  </a:lnTo>
                  <a:lnTo>
                    <a:pt x="2748" y="6242"/>
                  </a:lnTo>
                  <a:lnTo>
                    <a:pt x="2739" y="6242"/>
                  </a:lnTo>
                  <a:lnTo>
                    <a:pt x="2553" y="6211"/>
                  </a:lnTo>
                  <a:lnTo>
                    <a:pt x="2372" y="6171"/>
                  </a:lnTo>
                  <a:lnTo>
                    <a:pt x="2194" y="6121"/>
                  </a:lnTo>
                  <a:lnTo>
                    <a:pt x="2022" y="6060"/>
                  </a:lnTo>
                  <a:lnTo>
                    <a:pt x="1854" y="5989"/>
                  </a:lnTo>
                  <a:lnTo>
                    <a:pt x="1692" y="5911"/>
                  </a:lnTo>
                  <a:lnTo>
                    <a:pt x="1535" y="5823"/>
                  </a:lnTo>
                  <a:lnTo>
                    <a:pt x="1385" y="5727"/>
                  </a:lnTo>
                  <a:lnTo>
                    <a:pt x="1239" y="5622"/>
                  </a:lnTo>
                  <a:lnTo>
                    <a:pt x="1100" y="5509"/>
                  </a:lnTo>
                  <a:lnTo>
                    <a:pt x="968" y="5389"/>
                  </a:lnTo>
                  <a:lnTo>
                    <a:pt x="844" y="5263"/>
                  </a:lnTo>
                  <a:lnTo>
                    <a:pt x="726" y="5129"/>
                  </a:lnTo>
                  <a:lnTo>
                    <a:pt x="617" y="4987"/>
                  </a:lnTo>
                  <a:lnTo>
                    <a:pt x="514" y="4842"/>
                  </a:lnTo>
                  <a:lnTo>
                    <a:pt x="420" y="4689"/>
                  </a:lnTo>
                  <a:lnTo>
                    <a:pt x="336" y="4533"/>
                  </a:lnTo>
                  <a:lnTo>
                    <a:pt x="260" y="4370"/>
                  </a:lnTo>
                  <a:lnTo>
                    <a:pt x="193" y="4202"/>
                  </a:lnTo>
                  <a:lnTo>
                    <a:pt x="136" y="4032"/>
                  </a:lnTo>
                  <a:lnTo>
                    <a:pt x="88" y="3856"/>
                  </a:lnTo>
                  <a:lnTo>
                    <a:pt x="50" y="3676"/>
                  </a:lnTo>
                  <a:lnTo>
                    <a:pt x="23" y="3494"/>
                  </a:lnTo>
                  <a:lnTo>
                    <a:pt x="6" y="3309"/>
                  </a:lnTo>
                  <a:lnTo>
                    <a:pt x="0" y="3120"/>
                  </a:lnTo>
                  <a:lnTo>
                    <a:pt x="6" y="2932"/>
                  </a:lnTo>
                  <a:lnTo>
                    <a:pt x="23" y="2747"/>
                  </a:lnTo>
                  <a:lnTo>
                    <a:pt x="50" y="2563"/>
                  </a:lnTo>
                  <a:lnTo>
                    <a:pt x="88" y="2386"/>
                  </a:lnTo>
                  <a:lnTo>
                    <a:pt x="136" y="2210"/>
                  </a:lnTo>
                  <a:lnTo>
                    <a:pt x="193" y="2038"/>
                  </a:lnTo>
                  <a:lnTo>
                    <a:pt x="260" y="1871"/>
                  </a:lnTo>
                  <a:lnTo>
                    <a:pt x="336" y="1707"/>
                  </a:lnTo>
                  <a:lnTo>
                    <a:pt x="420" y="1550"/>
                  </a:lnTo>
                  <a:lnTo>
                    <a:pt x="514" y="1399"/>
                  </a:lnTo>
                  <a:lnTo>
                    <a:pt x="617" y="1252"/>
                  </a:lnTo>
                  <a:lnTo>
                    <a:pt x="726" y="1113"/>
                  </a:lnTo>
                  <a:lnTo>
                    <a:pt x="844" y="979"/>
                  </a:lnTo>
                  <a:lnTo>
                    <a:pt x="968" y="851"/>
                  </a:lnTo>
                  <a:lnTo>
                    <a:pt x="1100" y="730"/>
                  </a:lnTo>
                  <a:lnTo>
                    <a:pt x="1239" y="619"/>
                  </a:lnTo>
                  <a:lnTo>
                    <a:pt x="1385" y="514"/>
                  </a:lnTo>
                  <a:lnTo>
                    <a:pt x="1535" y="417"/>
                  </a:lnTo>
                  <a:lnTo>
                    <a:pt x="1692" y="329"/>
                  </a:lnTo>
                  <a:lnTo>
                    <a:pt x="1854" y="250"/>
                  </a:lnTo>
                  <a:lnTo>
                    <a:pt x="2022" y="182"/>
                  </a:lnTo>
                  <a:lnTo>
                    <a:pt x="2194" y="120"/>
                  </a:lnTo>
                  <a:lnTo>
                    <a:pt x="2372" y="71"/>
                  </a:lnTo>
                  <a:lnTo>
                    <a:pt x="2553" y="31"/>
                  </a:lnTo>
                  <a:lnTo>
                    <a:pt x="2739" y="0"/>
                  </a:lnTo>
                  <a:lnTo>
                    <a:pt x="27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0" name="Freeform 29"/>
            <p:cNvSpPr>
              <a:spLocks noEditPoints="1"/>
            </p:cNvSpPr>
            <p:nvPr/>
          </p:nvSpPr>
          <p:spPr bwMode="auto">
            <a:xfrm>
              <a:off x="-231775" y="4564063"/>
              <a:ext cx="1935163" cy="1806575"/>
            </a:xfrm>
            <a:custGeom>
              <a:avLst/>
              <a:gdLst>
                <a:gd name="T0" fmla="*/ 935 w 2436"/>
                <a:gd name="T1" fmla="*/ 434 h 2276"/>
                <a:gd name="T2" fmla="*/ 746 w 2436"/>
                <a:gd name="T3" fmla="*/ 585 h 2276"/>
                <a:gd name="T4" fmla="*/ 536 w 2436"/>
                <a:gd name="T5" fmla="*/ 707 h 2276"/>
                <a:gd name="T6" fmla="*/ 313 w 2436"/>
                <a:gd name="T7" fmla="*/ 799 h 2276"/>
                <a:gd name="T8" fmla="*/ 471 w 2436"/>
                <a:gd name="T9" fmla="*/ 1898 h 2276"/>
                <a:gd name="T10" fmla="*/ 781 w 2436"/>
                <a:gd name="T11" fmla="*/ 1800 h 2276"/>
                <a:gd name="T12" fmla="*/ 1073 w 2436"/>
                <a:gd name="T13" fmla="*/ 1669 h 2276"/>
                <a:gd name="T14" fmla="*/ 1350 w 2436"/>
                <a:gd name="T15" fmla="*/ 1504 h 2276"/>
                <a:gd name="T16" fmla="*/ 1606 w 2436"/>
                <a:gd name="T17" fmla="*/ 1311 h 2276"/>
                <a:gd name="T18" fmla="*/ 1839 w 2436"/>
                <a:gd name="T19" fmla="*/ 1087 h 2276"/>
                <a:gd name="T20" fmla="*/ 2047 w 2436"/>
                <a:gd name="T21" fmla="*/ 835 h 2276"/>
                <a:gd name="T22" fmla="*/ 983 w 2436"/>
                <a:gd name="T23" fmla="*/ 0 h 2276"/>
                <a:gd name="T24" fmla="*/ 1050 w 2436"/>
                <a:gd name="T25" fmla="*/ 15 h 2276"/>
                <a:gd name="T26" fmla="*/ 2375 w 2436"/>
                <a:gd name="T27" fmla="*/ 650 h 2276"/>
                <a:gd name="T28" fmla="*/ 2419 w 2436"/>
                <a:gd name="T29" fmla="*/ 701 h 2276"/>
                <a:gd name="T30" fmla="*/ 2436 w 2436"/>
                <a:gd name="T31" fmla="*/ 766 h 2276"/>
                <a:gd name="T32" fmla="*/ 2427 w 2436"/>
                <a:gd name="T33" fmla="*/ 831 h 2276"/>
                <a:gd name="T34" fmla="*/ 2314 w 2436"/>
                <a:gd name="T35" fmla="*/ 1003 h 2276"/>
                <a:gd name="T36" fmla="*/ 2096 w 2436"/>
                <a:gd name="T37" fmla="*/ 1271 h 2276"/>
                <a:gd name="T38" fmla="*/ 1854 w 2436"/>
                <a:gd name="T39" fmla="*/ 1512 h 2276"/>
                <a:gd name="T40" fmla="*/ 1590 w 2436"/>
                <a:gd name="T41" fmla="*/ 1722 h 2276"/>
                <a:gd name="T42" fmla="*/ 1304 w 2436"/>
                <a:gd name="T43" fmla="*/ 1904 h 2276"/>
                <a:gd name="T44" fmla="*/ 1000 w 2436"/>
                <a:gd name="T45" fmla="*/ 2053 h 2276"/>
                <a:gd name="T46" fmla="*/ 679 w 2436"/>
                <a:gd name="T47" fmla="*/ 2167 h 2276"/>
                <a:gd name="T48" fmla="*/ 347 w 2436"/>
                <a:gd name="T49" fmla="*/ 2248 h 2276"/>
                <a:gd name="T50" fmla="*/ 166 w 2436"/>
                <a:gd name="T51" fmla="*/ 2276 h 2276"/>
                <a:gd name="T52" fmla="*/ 118 w 2436"/>
                <a:gd name="T53" fmla="*/ 2273 h 2276"/>
                <a:gd name="T54" fmla="*/ 53 w 2436"/>
                <a:gd name="T55" fmla="*/ 2236 h 2276"/>
                <a:gd name="T56" fmla="*/ 13 w 2436"/>
                <a:gd name="T57" fmla="*/ 2183 h 2276"/>
                <a:gd name="T58" fmla="*/ 0 w 2436"/>
                <a:gd name="T59" fmla="*/ 2120 h 2276"/>
                <a:gd name="T60" fmla="*/ 3 w 2436"/>
                <a:gd name="T61" fmla="*/ 648 h 2276"/>
                <a:gd name="T62" fmla="*/ 32 w 2436"/>
                <a:gd name="T63" fmla="*/ 585 h 2276"/>
                <a:gd name="T64" fmla="*/ 86 w 2436"/>
                <a:gd name="T65" fmla="*/ 543 h 2276"/>
                <a:gd name="T66" fmla="*/ 225 w 2436"/>
                <a:gd name="T67" fmla="*/ 497 h 2276"/>
                <a:gd name="T68" fmla="*/ 431 w 2436"/>
                <a:gd name="T69" fmla="*/ 409 h 2276"/>
                <a:gd name="T70" fmla="*/ 620 w 2436"/>
                <a:gd name="T71" fmla="*/ 288 h 2276"/>
                <a:gd name="T72" fmla="*/ 788 w 2436"/>
                <a:gd name="T73" fmla="*/ 141 h 2276"/>
                <a:gd name="T74" fmla="*/ 888 w 2436"/>
                <a:gd name="T75" fmla="*/ 32 h 2276"/>
                <a:gd name="T76" fmla="*/ 949 w 2436"/>
                <a:gd name="T77" fmla="*/ 3 h 2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36" h="2276">
                  <a:moveTo>
                    <a:pt x="1023" y="349"/>
                  </a:moveTo>
                  <a:lnTo>
                    <a:pt x="935" y="434"/>
                  </a:lnTo>
                  <a:lnTo>
                    <a:pt x="844" y="512"/>
                  </a:lnTo>
                  <a:lnTo>
                    <a:pt x="746" y="585"/>
                  </a:lnTo>
                  <a:lnTo>
                    <a:pt x="643" y="650"/>
                  </a:lnTo>
                  <a:lnTo>
                    <a:pt x="536" y="707"/>
                  </a:lnTo>
                  <a:lnTo>
                    <a:pt x="427" y="757"/>
                  </a:lnTo>
                  <a:lnTo>
                    <a:pt x="313" y="799"/>
                  </a:lnTo>
                  <a:lnTo>
                    <a:pt x="313" y="1932"/>
                  </a:lnTo>
                  <a:lnTo>
                    <a:pt x="471" y="1898"/>
                  </a:lnTo>
                  <a:lnTo>
                    <a:pt x="628" y="1854"/>
                  </a:lnTo>
                  <a:lnTo>
                    <a:pt x="781" y="1800"/>
                  </a:lnTo>
                  <a:lnTo>
                    <a:pt x="930" y="1739"/>
                  </a:lnTo>
                  <a:lnTo>
                    <a:pt x="1073" y="1669"/>
                  </a:lnTo>
                  <a:lnTo>
                    <a:pt x="1214" y="1590"/>
                  </a:lnTo>
                  <a:lnTo>
                    <a:pt x="1350" y="1504"/>
                  </a:lnTo>
                  <a:lnTo>
                    <a:pt x="1480" y="1410"/>
                  </a:lnTo>
                  <a:lnTo>
                    <a:pt x="1606" y="1311"/>
                  </a:lnTo>
                  <a:lnTo>
                    <a:pt x="1724" y="1202"/>
                  </a:lnTo>
                  <a:lnTo>
                    <a:pt x="1839" y="1087"/>
                  </a:lnTo>
                  <a:lnTo>
                    <a:pt x="1946" y="965"/>
                  </a:lnTo>
                  <a:lnTo>
                    <a:pt x="2047" y="835"/>
                  </a:lnTo>
                  <a:lnTo>
                    <a:pt x="1023" y="349"/>
                  </a:lnTo>
                  <a:close/>
                  <a:moveTo>
                    <a:pt x="983" y="0"/>
                  </a:moveTo>
                  <a:lnTo>
                    <a:pt x="1017" y="3"/>
                  </a:lnTo>
                  <a:lnTo>
                    <a:pt x="1050" y="15"/>
                  </a:lnTo>
                  <a:lnTo>
                    <a:pt x="2348" y="632"/>
                  </a:lnTo>
                  <a:lnTo>
                    <a:pt x="2375" y="650"/>
                  </a:lnTo>
                  <a:lnTo>
                    <a:pt x="2400" y="673"/>
                  </a:lnTo>
                  <a:lnTo>
                    <a:pt x="2419" y="701"/>
                  </a:lnTo>
                  <a:lnTo>
                    <a:pt x="2431" y="734"/>
                  </a:lnTo>
                  <a:lnTo>
                    <a:pt x="2436" y="766"/>
                  </a:lnTo>
                  <a:lnTo>
                    <a:pt x="2436" y="799"/>
                  </a:lnTo>
                  <a:lnTo>
                    <a:pt x="2427" y="831"/>
                  </a:lnTo>
                  <a:lnTo>
                    <a:pt x="2411" y="862"/>
                  </a:lnTo>
                  <a:lnTo>
                    <a:pt x="2314" y="1003"/>
                  </a:lnTo>
                  <a:lnTo>
                    <a:pt x="2209" y="1141"/>
                  </a:lnTo>
                  <a:lnTo>
                    <a:pt x="2096" y="1271"/>
                  </a:lnTo>
                  <a:lnTo>
                    <a:pt x="1978" y="1395"/>
                  </a:lnTo>
                  <a:lnTo>
                    <a:pt x="1854" y="1512"/>
                  </a:lnTo>
                  <a:lnTo>
                    <a:pt x="1724" y="1621"/>
                  </a:lnTo>
                  <a:lnTo>
                    <a:pt x="1590" y="1722"/>
                  </a:lnTo>
                  <a:lnTo>
                    <a:pt x="1449" y="1816"/>
                  </a:lnTo>
                  <a:lnTo>
                    <a:pt x="1304" y="1904"/>
                  </a:lnTo>
                  <a:lnTo>
                    <a:pt x="1153" y="1982"/>
                  </a:lnTo>
                  <a:lnTo>
                    <a:pt x="1000" y="2053"/>
                  </a:lnTo>
                  <a:lnTo>
                    <a:pt x="842" y="2114"/>
                  </a:lnTo>
                  <a:lnTo>
                    <a:pt x="679" y="2167"/>
                  </a:lnTo>
                  <a:lnTo>
                    <a:pt x="515" y="2213"/>
                  </a:lnTo>
                  <a:lnTo>
                    <a:pt x="347" y="2248"/>
                  </a:lnTo>
                  <a:lnTo>
                    <a:pt x="177" y="2275"/>
                  </a:lnTo>
                  <a:lnTo>
                    <a:pt x="166" y="2276"/>
                  </a:lnTo>
                  <a:lnTo>
                    <a:pt x="156" y="2276"/>
                  </a:lnTo>
                  <a:lnTo>
                    <a:pt x="118" y="2273"/>
                  </a:lnTo>
                  <a:lnTo>
                    <a:pt x="84" y="2259"/>
                  </a:lnTo>
                  <a:lnTo>
                    <a:pt x="53" y="2236"/>
                  </a:lnTo>
                  <a:lnTo>
                    <a:pt x="30" y="2211"/>
                  </a:lnTo>
                  <a:lnTo>
                    <a:pt x="13" y="2183"/>
                  </a:lnTo>
                  <a:lnTo>
                    <a:pt x="1" y="2152"/>
                  </a:lnTo>
                  <a:lnTo>
                    <a:pt x="0" y="2120"/>
                  </a:lnTo>
                  <a:lnTo>
                    <a:pt x="0" y="682"/>
                  </a:lnTo>
                  <a:lnTo>
                    <a:pt x="3" y="648"/>
                  </a:lnTo>
                  <a:lnTo>
                    <a:pt x="15" y="615"/>
                  </a:lnTo>
                  <a:lnTo>
                    <a:pt x="32" y="585"/>
                  </a:lnTo>
                  <a:lnTo>
                    <a:pt x="57" y="562"/>
                  </a:lnTo>
                  <a:lnTo>
                    <a:pt x="86" y="543"/>
                  </a:lnTo>
                  <a:lnTo>
                    <a:pt x="118" y="529"/>
                  </a:lnTo>
                  <a:lnTo>
                    <a:pt x="225" y="497"/>
                  </a:lnTo>
                  <a:lnTo>
                    <a:pt x="330" y="457"/>
                  </a:lnTo>
                  <a:lnTo>
                    <a:pt x="431" y="409"/>
                  </a:lnTo>
                  <a:lnTo>
                    <a:pt x="527" y="353"/>
                  </a:lnTo>
                  <a:lnTo>
                    <a:pt x="620" y="288"/>
                  </a:lnTo>
                  <a:lnTo>
                    <a:pt x="706" y="219"/>
                  </a:lnTo>
                  <a:lnTo>
                    <a:pt x="788" y="141"/>
                  </a:lnTo>
                  <a:lnTo>
                    <a:pt x="863" y="57"/>
                  </a:lnTo>
                  <a:lnTo>
                    <a:pt x="888" y="32"/>
                  </a:lnTo>
                  <a:lnTo>
                    <a:pt x="918" y="15"/>
                  </a:lnTo>
                  <a:lnTo>
                    <a:pt x="949" y="3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31" name="Freeform 74"/>
          <p:cNvSpPr>
            <a:spLocks noEditPoints="1"/>
          </p:cNvSpPr>
          <p:nvPr/>
        </p:nvSpPr>
        <p:spPr bwMode="auto">
          <a:xfrm>
            <a:off x="9119515" y="3500111"/>
            <a:ext cx="377327" cy="359999"/>
          </a:xfrm>
          <a:custGeom>
            <a:avLst/>
            <a:gdLst>
              <a:gd name="T0" fmla="*/ 1161 w 6228"/>
              <a:gd name="T1" fmla="*/ 5507 h 5943"/>
              <a:gd name="T2" fmla="*/ 1198 w 6228"/>
              <a:gd name="T3" fmla="*/ 5580 h 5943"/>
              <a:gd name="T4" fmla="*/ 2174 w 6228"/>
              <a:gd name="T5" fmla="*/ 5597 h 5943"/>
              <a:gd name="T6" fmla="*/ 2233 w 6228"/>
              <a:gd name="T7" fmla="*/ 5560 h 5943"/>
              <a:gd name="T8" fmla="*/ 2244 w 6228"/>
              <a:gd name="T9" fmla="*/ 3913 h 5943"/>
              <a:gd name="T10" fmla="*/ 2316 w 6228"/>
              <a:gd name="T11" fmla="*/ 3740 h 5943"/>
              <a:gd name="T12" fmla="*/ 2459 w 6228"/>
              <a:gd name="T13" fmla="*/ 3617 h 5943"/>
              <a:gd name="T14" fmla="*/ 2646 w 6228"/>
              <a:gd name="T15" fmla="*/ 3572 h 5943"/>
              <a:gd name="T16" fmla="*/ 3708 w 6228"/>
              <a:gd name="T17" fmla="*/ 3593 h 5943"/>
              <a:gd name="T18" fmla="*/ 3869 w 6228"/>
              <a:gd name="T19" fmla="*/ 3691 h 5943"/>
              <a:gd name="T20" fmla="*/ 3967 w 6228"/>
              <a:gd name="T21" fmla="*/ 3851 h 5943"/>
              <a:gd name="T22" fmla="*/ 3988 w 6228"/>
              <a:gd name="T23" fmla="*/ 5531 h 5943"/>
              <a:gd name="T24" fmla="*/ 4027 w 6228"/>
              <a:gd name="T25" fmla="*/ 5590 h 5943"/>
              <a:gd name="T26" fmla="*/ 4990 w 6228"/>
              <a:gd name="T27" fmla="*/ 5590 h 5943"/>
              <a:gd name="T28" fmla="*/ 5039 w 6228"/>
              <a:gd name="T29" fmla="*/ 5526 h 5943"/>
              <a:gd name="T30" fmla="*/ 5065 w 6228"/>
              <a:gd name="T31" fmla="*/ 5395 h 5943"/>
              <a:gd name="T32" fmla="*/ 3089 w 6228"/>
              <a:gd name="T33" fmla="*/ 0 h 5943"/>
              <a:gd name="T34" fmla="*/ 3193 w 6228"/>
              <a:gd name="T35" fmla="*/ 25 h 5943"/>
              <a:gd name="T36" fmla="*/ 3239 w 6228"/>
              <a:gd name="T37" fmla="*/ 61 h 5943"/>
              <a:gd name="T38" fmla="*/ 6215 w 6228"/>
              <a:gd name="T39" fmla="*/ 2745 h 5943"/>
              <a:gd name="T40" fmla="*/ 6220 w 6228"/>
              <a:gd name="T41" fmla="*/ 2858 h 5943"/>
              <a:gd name="T42" fmla="*/ 6156 w 6228"/>
              <a:gd name="T43" fmla="*/ 2951 h 5943"/>
              <a:gd name="T44" fmla="*/ 6056 w 6228"/>
              <a:gd name="T45" fmla="*/ 2983 h 5943"/>
              <a:gd name="T46" fmla="*/ 5968 w 6228"/>
              <a:gd name="T47" fmla="*/ 2960 h 5943"/>
              <a:gd name="T48" fmla="*/ 5413 w 6228"/>
              <a:gd name="T49" fmla="*/ 5397 h 5943"/>
              <a:gd name="T50" fmla="*/ 5373 w 6228"/>
              <a:gd name="T51" fmla="*/ 5629 h 5943"/>
              <a:gd name="T52" fmla="*/ 5264 w 6228"/>
              <a:gd name="T53" fmla="*/ 5811 h 5943"/>
              <a:gd name="T54" fmla="*/ 5105 w 6228"/>
              <a:gd name="T55" fmla="*/ 5920 h 5943"/>
              <a:gd name="T56" fmla="*/ 4052 w 6228"/>
              <a:gd name="T57" fmla="*/ 5943 h 5943"/>
              <a:gd name="T58" fmla="*/ 3865 w 6228"/>
              <a:gd name="T59" fmla="*/ 5897 h 5943"/>
              <a:gd name="T60" fmla="*/ 3724 w 6228"/>
              <a:gd name="T61" fmla="*/ 5775 h 5943"/>
              <a:gd name="T62" fmla="*/ 3650 w 6228"/>
              <a:gd name="T63" fmla="*/ 5601 h 5943"/>
              <a:gd name="T64" fmla="*/ 3639 w 6228"/>
              <a:gd name="T65" fmla="*/ 3957 h 5943"/>
              <a:gd name="T66" fmla="*/ 3582 w 6228"/>
              <a:gd name="T67" fmla="*/ 3917 h 5943"/>
              <a:gd name="T68" fmla="*/ 2603 w 6228"/>
              <a:gd name="T69" fmla="*/ 3936 h 5943"/>
              <a:gd name="T70" fmla="*/ 2586 w 6228"/>
              <a:gd name="T71" fmla="*/ 5535 h 5943"/>
              <a:gd name="T72" fmla="*/ 2538 w 6228"/>
              <a:gd name="T73" fmla="*/ 5722 h 5943"/>
              <a:gd name="T74" fmla="*/ 2418 w 6228"/>
              <a:gd name="T75" fmla="*/ 5864 h 5943"/>
              <a:gd name="T76" fmla="*/ 2242 w 6228"/>
              <a:gd name="T77" fmla="*/ 5937 h 5943"/>
              <a:gd name="T78" fmla="*/ 1181 w 6228"/>
              <a:gd name="T79" fmla="*/ 5937 h 5943"/>
              <a:gd name="T80" fmla="*/ 995 w 6228"/>
              <a:gd name="T81" fmla="*/ 5858 h 5943"/>
              <a:gd name="T82" fmla="*/ 864 w 6228"/>
              <a:gd name="T83" fmla="*/ 5707 h 5943"/>
              <a:gd name="T84" fmla="*/ 815 w 6228"/>
              <a:gd name="T85" fmla="*/ 5507 h 5943"/>
              <a:gd name="T86" fmla="*/ 262 w 6228"/>
              <a:gd name="T87" fmla="*/ 2943 h 5943"/>
              <a:gd name="T88" fmla="*/ 174 w 6228"/>
              <a:gd name="T89" fmla="*/ 2968 h 5943"/>
              <a:gd name="T90" fmla="*/ 72 w 6228"/>
              <a:gd name="T91" fmla="*/ 2934 h 5943"/>
              <a:gd name="T92" fmla="*/ 6 w 6228"/>
              <a:gd name="T93" fmla="*/ 2841 h 5943"/>
              <a:gd name="T94" fmla="*/ 13 w 6228"/>
              <a:gd name="T95" fmla="*/ 2728 h 5943"/>
              <a:gd name="T96" fmla="*/ 2988 w 6228"/>
              <a:gd name="T97" fmla="*/ 44 h 5943"/>
              <a:gd name="T98" fmla="*/ 3089 w 6228"/>
              <a:gd name="T99" fmla="*/ 0 h 5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228" h="5943">
                <a:moveTo>
                  <a:pt x="3105" y="404"/>
                </a:moveTo>
                <a:lnTo>
                  <a:pt x="1161" y="2141"/>
                </a:lnTo>
                <a:lnTo>
                  <a:pt x="1161" y="5507"/>
                </a:lnTo>
                <a:lnTo>
                  <a:pt x="1164" y="5537"/>
                </a:lnTo>
                <a:lnTo>
                  <a:pt x="1178" y="5561"/>
                </a:lnTo>
                <a:lnTo>
                  <a:pt x="1198" y="5580"/>
                </a:lnTo>
                <a:lnTo>
                  <a:pt x="1223" y="5594"/>
                </a:lnTo>
                <a:lnTo>
                  <a:pt x="1249" y="5597"/>
                </a:lnTo>
                <a:lnTo>
                  <a:pt x="2174" y="5597"/>
                </a:lnTo>
                <a:lnTo>
                  <a:pt x="2199" y="5592"/>
                </a:lnTo>
                <a:lnTo>
                  <a:pt x="2219" y="5578"/>
                </a:lnTo>
                <a:lnTo>
                  <a:pt x="2233" y="5560"/>
                </a:lnTo>
                <a:lnTo>
                  <a:pt x="2238" y="5535"/>
                </a:lnTo>
                <a:lnTo>
                  <a:pt x="2238" y="3980"/>
                </a:lnTo>
                <a:lnTo>
                  <a:pt x="2244" y="3913"/>
                </a:lnTo>
                <a:lnTo>
                  <a:pt x="2259" y="3851"/>
                </a:lnTo>
                <a:lnTo>
                  <a:pt x="2284" y="3793"/>
                </a:lnTo>
                <a:lnTo>
                  <a:pt x="2316" y="3740"/>
                </a:lnTo>
                <a:lnTo>
                  <a:pt x="2357" y="3691"/>
                </a:lnTo>
                <a:lnTo>
                  <a:pt x="2404" y="3651"/>
                </a:lnTo>
                <a:lnTo>
                  <a:pt x="2459" y="3617"/>
                </a:lnTo>
                <a:lnTo>
                  <a:pt x="2518" y="3593"/>
                </a:lnTo>
                <a:lnTo>
                  <a:pt x="2580" y="3577"/>
                </a:lnTo>
                <a:lnTo>
                  <a:pt x="2646" y="3572"/>
                </a:lnTo>
                <a:lnTo>
                  <a:pt x="3580" y="3572"/>
                </a:lnTo>
                <a:lnTo>
                  <a:pt x="3646" y="3577"/>
                </a:lnTo>
                <a:lnTo>
                  <a:pt x="3708" y="3593"/>
                </a:lnTo>
                <a:lnTo>
                  <a:pt x="3767" y="3617"/>
                </a:lnTo>
                <a:lnTo>
                  <a:pt x="3822" y="3651"/>
                </a:lnTo>
                <a:lnTo>
                  <a:pt x="3869" y="3691"/>
                </a:lnTo>
                <a:lnTo>
                  <a:pt x="3910" y="3740"/>
                </a:lnTo>
                <a:lnTo>
                  <a:pt x="3943" y="3793"/>
                </a:lnTo>
                <a:lnTo>
                  <a:pt x="3967" y="3851"/>
                </a:lnTo>
                <a:lnTo>
                  <a:pt x="3984" y="3913"/>
                </a:lnTo>
                <a:lnTo>
                  <a:pt x="3988" y="3980"/>
                </a:lnTo>
                <a:lnTo>
                  <a:pt x="3988" y="5531"/>
                </a:lnTo>
                <a:lnTo>
                  <a:pt x="3993" y="5556"/>
                </a:lnTo>
                <a:lnTo>
                  <a:pt x="4007" y="5577"/>
                </a:lnTo>
                <a:lnTo>
                  <a:pt x="4027" y="5590"/>
                </a:lnTo>
                <a:lnTo>
                  <a:pt x="4052" y="5595"/>
                </a:lnTo>
                <a:lnTo>
                  <a:pt x="4977" y="5595"/>
                </a:lnTo>
                <a:lnTo>
                  <a:pt x="4990" y="5590"/>
                </a:lnTo>
                <a:lnTo>
                  <a:pt x="5007" y="5577"/>
                </a:lnTo>
                <a:lnTo>
                  <a:pt x="5024" y="5556"/>
                </a:lnTo>
                <a:lnTo>
                  <a:pt x="5039" y="5526"/>
                </a:lnTo>
                <a:lnTo>
                  <a:pt x="5052" y="5488"/>
                </a:lnTo>
                <a:lnTo>
                  <a:pt x="5062" y="5444"/>
                </a:lnTo>
                <a:lnTo>
                  <a:pt x="5065" y="5395"/>
                </a:lnTo>
                <a:lnTo>
                  <a:pt x="5065" y="2158"/>
                </a:lnTo>
                <a:lnTo>
                  <a:pt x="3105" y="404"/>
                </a:lnTo>
                <a:close/>
                <a:moveTo>
                  <a:pt x="3089" y="0"/>
                </a:moveTo>
                <a:lnTo>
                  <a:pt x="3125" y="0"/>
                </a:lnTo>
                <a:lnTo>
                  <a:pt x="3159" y="10"/>
                </a:lnTo>
                <a:lnTo>
                  <a:pt x="3193" y="25"/>
                </a:lnTo>
                <a:lnTo>
                  <a:pt x="3223" y="47"/>
                </a:lnTo>
                <a:lnTo>
                  <a:pt x="3231" y="53"/>
                </a:lnTo>
                <a:lnTo>
                  <a:pt x="3239" y="61"/>
                </a:lnTo>
                <a:lnTo>
                  <a:pt x="6169" y="2681"/>
                </a:lnTo>
                <a:lnTo>
                  <a:pt x="6196" y="2711"/>
                </a:lnTo>
                <a:lnTo>
                  <a:pt x="6215" y="2745"/>
                </a:lnTo>
                <a:lnTo>
                  <a:pt x="6224" y="2783"/>
                </a:lnTo>
                <a:lnTo>
                  <a:pt x="6228" y="2820"/>
                </a:lnTo>
                <a:lnTo>
                  <a:pt x="6220" y="2858"/>
                </a:lnTo>
                <a:lnTo>
                  <a:pt x="6207" y="2894"/>
                </a:lnTo>
                <a:lnTo>
                  <a:pt x="6185" y="2926"/>
                </a:lnTo>
                <a:lnTo>
                  <a:pt x="6156" y="2951"/>
                </a:lnTo>
                <a:lnTo>
                  <a:pt x="6126" y="2970"/>
                </a:lnTo>
                <a:lnTo>
                  <a:pt x="6092" y="2981"/>
                </a:lnTo>
                <a:lnTo>
                  <a:pt x="6056" y="2983"/>
                </a:lnTo>
                <a:lnTo>
                  <a:pt x="6026" y="2981"/>
                </a:lnTo>
                <a:lnTo>
                  <a:pt x="5996" y="2973"/>
                </a:lnTo>
                <a:lnTo>
                  <a:pt x="5968" y="2960"/>
                </a:lnTo>
                <a:lnTo>
                  <a:pt x="5941" y="2939"/>
                </a:lnTo>
                <a:lnTo>
                  <a:pt x="5413" y="2467"/>
                </a:lnTo>
                <a:lnTo>
                  <a:pt x="5413" y="5397"/>
                </a:lnTo>
                <a:lnTo>
                  <a:pt x="5409" y="5478"/>
                </a:lnTo>
                <a:lnTo>
                  <a:pt x="5394" y="5556"/>
                </a:lnTo>
                <a:lnTo>
                  <a:pt x="5373" y="5629"/>
                </a:lnTo>
                <a:lnTo>
                  <a:pt x="5343" y="5697"/>
                </a:lnTo>
                <a:lnTo>
                  <a:pt x="5307" y="5758"/>
                </a:lnTo>
                <a:lnTo>
                  <a:pt x="5264" y="5811"/>
                </a:lnTo>
                <a:lnTo>
                  <a:pt x="5216" y="5856"/>
                </a:lnTo>
                <a:lnTo>
                  <a:pt x="5162" y="5894"/>
                </a:lnTo>
                <a:lnTo>
                  <a:pt x="5105" y="5920"/>
                </a:lnTo>
                <a:lnTo>
                  <a:pt x="5043" y="5937"/>
                </a:lnTo>
                <a:lnTo>
                  <a:pt x="4977" y="5943"/>
                </a:lnTo>
                <a:lnTo>
                  <a:pt x="4052" y="5943"/>
                </a:lnTo>
                <a:lnTo>
                  <a:pt x="3986" y="5937"/>
                </a:lnTo>
                <a:lnTo>
                  <a:pt x="3924" y="5922"/>
                </a:lnTo>
                <a:lnTo>
                  <a:pt x="3865" y="5897"/>
                </a:lnTo>
                <a:lnTo>
                  <a:pt x="3812" y="5864"/>
                </a:lnTo>
                <a:lnTo>
                  <a:pt x="3763" y="5824"/>
                </a:lnTo>
                <a:lnTo>
                  <a:pt x="3724" y="5775"/>
                </a:lnTo>
                <a:lnTo>
                  <a:pt x="3690" y="5722"/>
                </a:lnTo>
                <a:lnTo>
                  <a:pt x="3665" y="5663"/>
                </a:lnTo>
                <a:lnTo>
                  <a:pt x="3650" y="5601"/>
                </a:lnTo>
                <a:lnTo>
                  <a:pt x="3644" y="5535"/>
                </a:lnTo>
                <a:lnTo>
                  <a:pt x="3644" y="3980"/>
                </a:lnTo>
                <a:lnTo>
                  <a:pt x="3639" y="3957"/>
                </a:lnTo>
                <a:lnTo>
                  <a:pt x="3625" y="3936"/>
                </a:lnTo>
                <a:lnTo>
                  <a:pt x="3607" y="3923"/>
                </a:lnTo>
                <a:lnTo>
                  <a:pt x="3582" y="3917"/>
                </a:lnTo>
                <a:lnTo>
                  <a:pt x="2648" y="3917"/>
                </a:lnTo>
                <a:lnTo>
                  <a:pt x="2623" y="3923"/>
                </a:lnTo>
                <a:lnTo>
                  <a:pt x="2603" y="3936"/>
                </a:lnTo>
                <a:lnTo>
                  <a:pt x="2589" y="3957"/>
                </a:lnTo>
                <a:lnTo>
                  <a:pt x="2586" y="3980"/>
                </a:lnTo>
                <a:lnTo>
                  <a:pt x="2586" y="5535"/>
                </a:lnTo>
                <a:lnTo>
                  <a:pt x="2580" y="5601"/>
                </a:lnTo>
                <a:lnTo>
                  <a:pt x="2565" y="5663"/>
                </a:lnTo>
                <a:lnTo>
                  <a:pt x="2538" y="5722"/>
                </a:lnTo>
                <a:lnTo>
                  <a:pt x="2506" y="5775"/>
                </a:lnTo>
                <a:lnTo>
                  <a:pt x="2465" y="5824"/>
                </a:lnTo>
                <a:lnTo>
                  <a:pt x="2418" y="5864"/>
                </a:lnTo>
                <a:lnTo>
                  <a:pt x="2365" y="5897"/>
                </a:lnTo>
                <a:lnTo>
                  <a:pt x="2304" y="5922"/>
                </a:lnTo>
                <a:lnTo>
                  <a:pt x="2242" y="5937"/>
                </a:lnTo>
                <a:lnTo>
                  <a:pt x="2176" y="5943"/>
                </a:lnTo>
                <a:lnTo>
                  <a:pt x="1251" y="5943"/>
                </a:lnTo>
                <a:lnTo>
                  <a:pt x="1181" y="5937"/>
                </a:lnTo>
                <a:lnTo>
                  <a:pt x="1113" y="5920"/>
                </a:lnTo>
                <a:lnTo>
                  <a:pt x="1051" y="5894"/>
                </a:lnTo>
                <a:lnTo>
                  <a:pt x="995" y="5858"/>
                </a:lnTo>
                <a:lnTo>
                  <a:pt x="944" y="5814"/>
                </a:lnTo>
                <a:lnTo>
                  <a:pt x="900" y="5763"/>
                </a:lnTo>
                <a:lnTo>
                  <a:pt x="864" y="5707"/>
                </a:lnTo>
                <a:lnTo>
                  <a:pt x="838" y="5645"/>
                </a:lnTo>
                <a:lnTo>
                  <a:pt x="821" y="5578"/>
                </a:lnTo>
                <a:lnTo>
                  <a:pt x="815" y="5507"/>
                </a:lnTo>
                <a:lnTo>
                  <a:pt x="815" y="2450"/>
                </a:lnTo>
                <a:lnTo>
                  <a:pt x="289" y="2924"/>
                </a:lnTo>
                <a:lnTo>
                  <a:pt x="262" y="2943"/>
                </a:lnTo>
                <a:lnTo>
                  <a:pt x="234" y="2956"/>
                </a:lnTo>
                <a:lnTo>
                  <a:pt x="204" y="2964"/>
                </a:lnTo>
                <a:lnTo>
                  <a:pt x="174" y="2968"/>
                </a:lnTo>
                <a:lnTo>
                  <a:pt x="138" y="2964"/>
                </a:lnTo>
                <a:lnTo>
                  <a:pt x="104" y="2953"/>
                </a:lnTo>
                <a:lnTo>
                  <a:pt x="72" y="2934"/>
                </a:lnTo>
                <a:lnTo>
                  <a:pt x="43" y="2909"/>
                </a:lnTo>
                <a:lnTo>
                  <a:pt x="21" y="2877"/>
                </a:lnTo>
                <a:lnTo>
                  <a:pt x="6" y="2841"/>
                </a:lnTo>
                <a:lnTo>
                  <a:pt x="0" y="2803"/>
                </a:lnTo>
                <a:lnTo>
                  <a:pt x="2" y="2766"/>
                </a:lnTo>
                <a:lnTo>
                  <a:pt x="13" y="2728"/>
                </a:lnTo>
                <a:lnTo>
                  <a:pt x="30" y="2694"/>
                </a:lnTo>
                <a:lnTo>
                  <a:pt x="59" y="2664"/>
                </a:lnTo>
                <a:lnTo>
                  <a:pt x="2988" y="44"/>
                </a:lnTo>
                <a:lnTo>
                  <a:pt x="3020" y="21"/>
                </a:lnTo>
                <a:lnTo>
                  <a:pt x="3054" y="8"/>
                </a:lnTo>
                <a:lnTo>
                  <a:pt x="308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2" name="Freeform 32"/>
          <p:cNvSpPr>
            <a:spLocks noEditPoints="1"/>
          </p:cNvSpPr>
          <p:nvPr/>
        </p:nvSpPr>
        <p:spPr bwMode="auto">
          <a:xfrm>
            <a:off x="9141723" y="2021163"/>
            <a:ext cx="332909" cy="333131"/>
          </a:xfrm>
          <a:custGeom>
            <a:avLst/>
            <a:gdLst>
              <a:gd name="T0" fmla="*/ 5311 w 5999"/>
              <a:gd name="T1" fmla="*/ 929 h 6003"/>
              <a:gd name="T2" fmla="*/ 2400 w 5999"/>
              <a:gd name="T3" fmla="*/ 3822 h 6003"/>
              <a:gd name="T4" fmla="*/ 3354 w 5999"/>
              <a:gd name="T5" fmla="*/ 5448 h 6003"/>
              <a:gd name="T6" fmla="*/ 5311 w 5999"/>
              <a:gd name="T7" fmla="*/ 929 h 6003"/>
              <a:gd name="T8" fmla="*/ 5047 w 5999"/>
              <a:gd name="T9" fmla="*/ 702 h 6003"/>
              <a:gd name="T10" fmla="*/ 557 w 5999"/>
              <a:gd name="T11" fmla="*/ 2672 h 6003"/>
              <a:gd name="T12" fmla="*/ 2154 w 5999"/>
              <a:gd name="T13" fmla="*/ 3579 h 6003"/>
              <a:gd name="T14" fmla="*/ 5047 w 5999"/>
              <a:gd name="T15" fmla="*/ 702 h 6003"/>
              <a:gd name="T16" fmla="*/ 5824 w 5999"/>
              <a:gd name="T17" fmla="*/ 0 h 6003"/>
              <a:gd name="T18" fmla="*/ 5857 w 5999"/>
              <a:gd name="T19" fmla="*/ 1 h 6003"/>
              <a:gd name="T20" fmla="*/ 5890 w 5999"/>
              <a:gd name="T21" fmla="*/ 12 h 6003"/>
              <a:gd name="T22" fmla="*/ 5921 w 5999"/>
              <a:gd name="T23" fmla="*/ 27 h 6003"/>
              <a:gd name="T24" fmla="*/ 5948 w 5999"/>
              <a:gd name="T25" fmla="*/ 49 h 6003"/>
              <a:gd name="T26" fmla="*/ 5970 w 5999"/>
              <a:gd name="T27" fmla="*/ 76 h 6003"/>
              <a:gd name="T28" fmla="*/ 5986 w 5999"/>
              <a:gd name="T29" fmla="*/ 108 h 6003"/>
              <a:gd name="T30" fmla="*/ 5996 w 5999"/>
              <a:gd name="T31" fmla="*/ 139 h 6003"/>
              <a:gd name="T32" fmla="*/ 5999 w 5999"/>
              <a:gd name="T33" fmla="*/ 173 h 6003"/>
              <a:gd name="T34" fmla="*/ 5996 w 5999"/>
              <a:gd name="T35" fmla="*/ 206 h 6003"/>
              <a:gd name="T36" fmla="*/ 5985 w 5999"/>
              <a:gd name="T37" fmla="*/ 241 h 6003"/>
              <a:gd name="T38" fmla="*/ 3535 w 5999"/>
              <a:gd name="T39" fmla="*/ 5898 h 6003"/>
              <a:gd name="T40" fmla="*/ 3515 w 5999"/>
              <a:gd name="T41" fmla="*/ 5933 h 6003"/>
              <a:gd name="T42" fmla="*/ 3489 w 5999"/>
              <a:gd name="T43" fmla="*/ 5961 h 6003"/>
              <a:gd name="T44" fmla="*/ 3460 w 5999"/>
              <a:gd name="T45" fmla="*/ 5983 h 6003"/>
              <a:gd name="T46" fmla="*/ 3425 w 5999"/>
              <a:gd name="T47" fmla="*/ 5997 h 6003"/>
              <a:gd name="T48" fmla="*/ 3387 w 5999"/>
              <a:gd name="T49" fmla="*/ 6003 h 6003"/>
              <a:gd name="T50" fmla="*/ 3376 w 5999"/>
              <a:gd name="T51" fmla="*/ 6003 h 6003"/>
              <a:gd name="T52" fmla="*/ 3341 w 5999"/>
              <a:gd name="T53" fmla="*/ 5999 h 6003"/>
              <a:gd name="T54" fmla="*/ 3307 w 5999"/>
              <a:gd name="T55" fmla="*/ 5988 h 6003"/>
              <a:gd name="T56" fmla="*/ 3275 w 5999"/>
              <a:gd name="T57" fmla="*/ 5970 h 6003"/>
              <a:gd name="T58" fmla="*/ 3250 w 5999"/>
              <a:gd name="T59" fmla="*/ 5946 h 6003"/>
              <a:gd name="T60" fmla="*/ 3228 w 5999"/>
              <a:gd name="T61" fmla="*/ 5917 h 6003"/>
              <a:gd name="T62" fmla="*/ 2057 w 5999"/>
              <a:gd name="T63" fmla="*/ 3923 h 6003"/>
              <a:gd name="T64" fmla="*/ 86 w 5999"/>
              <a:gd name="T65" fmla="*/ 2804 h 6003"/>
              <a:gd name="T66" fmla="*/ 55 w 5999"/>
              <a:gd name="T67" fmla="*/ 2782 h 6003"/>
              <a:gd name="T68" fmla="*/ 29 w 5999"/>
              <a:gd name="T69" fmla="*/ 2752 h 6003"/>
              <a:gd name="T70" fmla="*/ 13 w 5999"/>
              <a:gd name="T71" fmla="*/ 2719 h 6003"/>
              <a:gd name="T72" fmla="*/ 2 w 5999"/>
              <a:gd name="T73" fmla="*/ 2683 h 6003"/>
              <a:gd name="T74" fmla="*/ 0 w 5999"/>
              <a:gd name="T75" fmla="*/ 2644 h 6003"/>
              <a:gd name="T76" fmla="*/ 5 w 5999"/>
              <a:gd name="T77" fmla="*/ 2606 h 6003"/>
              <a:gd name="T78" fmla="*/ 20 w 5999"/>
              <a:gd name="T79" fmla="*/ 2571 h 6003"/>
              <a:gd name="T80" fmla="*/ 42 w 5999"/>
              <a:gd name="T81" fmla="*/ 2540 h 6003"/>
              <a:gd name="T82" fmla="*/ 69 w 5999"/>
              <a:gd name="T83" fmla="*/ 2515 h 6003"/>
              <a:gd name="T84" fmla="*/ 102 w 5999"/>
              <a:gd name="T85" fmla="*/ 2495 h 6003"/>
              <a:gd name="T86" fmla="*/ 5756 w 5999"/>
              <a:gd name="T87" fmla="*/ 14 h 6003"/>
              <a:gd name="T88" fmla="*/ 5789 w 5999"/>
              <a:gd name="T89" fmla="*/ 3 h 6003"/>
              <a:gd name="T90" fmla="*/ 5824 w 5999"/>
              <a:gd name="T91" fmla="*/ 0 h 6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999" h="6003">
                <a:moveTo>
                  <a:pt x="5311" y="929"/>
                </a:moveTo>
                <a:lnTo>
                  <a:pt x="2400" y="3822"/>
                </a:lnTo>
                <a:lnTo>
                  <a:pt x="3354" y="5448"/>
                </a:lnTo>
                <a:lnTo>
                  <a:pt x="5311" y="929"/>
                </a:lnTo>
                <a:close/>
                <a:moveTo>
                  <a:pt x="5047" y="702"/>
                </a:moveTo>
                <a:lnTo>
                  <a:pt x="557" y="2672"/>
                </a:lnTo>
                <a:lnTo>
                  <a:pt x="2154" y="3579"/>
                </a:lnTo>
                <a:lnTo>
                  <a:pt x="5047" y="702"/>
                </a:lnTo>
                <a:close/>
                <a:moveTo>
                  <a:pt x="5824" y="0"/>
                </a:moveTo>
                <a:lnTo>
                  <a:pt x="5857" y="1"/>
                </a:lnTo>
                <a:lnTo>
                  <a:pt x="5890" y="12"/>
                </a:lnTo>
                <a:lnTo>
                  <a:pt x="5921" y="27"/>
                </a:lnTo>
                <a:lnTo>
                  <a:pt x="5948" y="49"/>
                </a:lnTo>
                <a:lnTo>
                  <a:pt x="5970" y="76"/>
                </a:lnTo>
                <a:lnTo>
                  <a:pt x="5986" y="108"/>
                </a:lnTo>
                <a:lnTo>
                  <a:pt x="5996" y="139"/>
                </a:lnTo>
                <a:lnTo>
                  <a:pt x="5999" y="173"/>
                </a:lnTo>
                <a:lnTo>
                  <a:pt x="5996" y="206"/>
                </a:lnTo>
                <a:lnTo>
                  <a:pt x="5985" y="241"/>
                </a:lnTo>
                <a:lnTo>
                  <a:pt x="3535" y="5898"/>
                </a:lnTo>
                <a:lnTo>
                  <a:pt x="3515" y="5933"/>
                </a:lnTo>
                <a:lnTo>
                  <a:pt x="3489" y="5961"/>
                </a:lnTo>
                <a:lnTo>
                  <a:pt x="3460" y="5983"/>
                </a:lnTo>
                <a:lnTo>
                  <a:pt x="3425" y="5997"/>
                </a:lnTo>
                <a:lnTo>
                  <a:pt x="3387" y="6003"/>
                </a:lnTo>
                <a:lnTo>
                  <a:pt x="3376" y="6003"/>
                </a:lnTo>
                <a:lnTo>
                  <a:pt x="3341" y="5999"/>
                </a:lnTo>
                <a:lnTo>
                  <a:pt x="3307" y="5988"/>
                </a:lnTo>
                <a:lnTo>
                  <a:pt x="3275" y="5970"/>
                </a:lnTo>
                <a:lnTo>
                  <a:pt x="3250" y="5946"/>
                </a:lnTo>
                <a:lnTo>
                  <a:pt x="3228" y="5917"/>
                </a:lnTo>
                <a:lnTo>
                  <a:pt x="2057" y="3923"/>
                </a:lnTo>
                <a:lnTo>
                  <a:pt x="86" y="2804"/>
                </a:lnTo>
                <a:lnTo>
                  <a:pt x="55" y="2782"/>
                </a:lnTo>
                <a:lnTo>
                  <a:pt x="29" y="2752"/>
                </a:lnTo>
                <a:lnTo>
                  <a:pt x="13" y="2719"/>
                </a:lnTo>
                <a:lnTo>
                  <a:pt x="2" y="2683"/>
                </a:lnTo>
                <a:lnTo>
                  <a:pt x="0" y="2644"/>
                </a:lnTo>
                <a:lnTo>
                  <a:pt x="5" y="2606"/>
                </a:lnTo>
                <a:lnTo>
                  <a:pt x="20" y="2571"/>
                </a:lnTo>
                <a:lnTo>
                  <a:pt x="42" y="2540"/>
                </a:lnTo>
                <a:lnTo>
                  <a:pt x="69" y="2515"/>
                </a:lnTo>
                <a:lnTo>
                  <a:pt x="102" y="2495"/>
                </a:lnTo>
                <a:lnTo>
                  <a:pt x="5756" y="14"/>
                </a:lnTo>
                <a:lnTo>
                  <a:pt x="5789" y="3"/>
                </a:lnTo>
                <a:lnTo>
                  <a:pt x="582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33" name="Group 432"/>
          <p:cNvGrpSpPr/>
          <p:nvPr/>
        </p:nvGrpSpPr>
        <p:grpSpPr>
          <a:xfrm>
            <a:off x="9148899" y="4232167"/>
            <a:ext cx="318559" cy="374297"/>
            <a:chOff x="5529263" y="1260476"/>
            <a:chExt cx="4173538" cy="4903788"/>
          </a:xfrm>
          <a:solidFill>
            <a:schemeClr val="bg1">
              <a:lumMod val="65000"/>
            </a:schemeClr>
          </a:solidFill>
        </p:grpSpPr>
        <p:sp>
          <p:nvSpPr>
            <p:cNvPr id="434" name="Freeform 98"/>
            <p:cNvSpPr>
              <a:spLocks noEditPoints="1"/>
            </p:cNvSpPr>
            <p:nvPr/>
          </p:nvSpPr>
          <p:spPr bwMode="auto">
            <a:xfrm>
              <a:off x="6554788" y="1260476"/>
              <a:ext cx="2119313" cy="2641600"/>
            </a:xfrm>
            <a:custGeom>
              <a:avLst/>
              <a:gdLst>
                <a:gd name="T0" fmla="*/ 1206 w 2670"/>
                <a:gd name="T1" fmla="*/ 352 h 3329"/>
                <a:gd name="T2" fmla="*/ 1012 w 2670"/>
                <a:gd name="T3" fmla="*/ 390 h 3329"/>
                <a:gd name="T4" fmla="*/ 803 w 2670"/>
                <a:gd name="T5" fmla="*/ 478 h 3329"/>
                <a:gd name="T6" fmla="*/ 608 w 2670"/>
                <a:gd name="T7" fmla="*/ 638 h 3329"/>
                <a:gd name="T8" fmla="*/ 451 w 2670"/>
                <a:gd name="T9" fmla="*/ 890 h 3329"/>
                <a:gd name="T10" fmla="*/ 363 w 2670"/>
                <a:gd name="T11" fmla="*/ 1253 h 3329"/>
                <a:gd name="T12" fmla="*/ 352 w 2670"/>
                <a:gd name="T13" fmla="*/ 1373 h 3329"/>
                <a:gd name="T14" fmla="*/ 346 w 2670"/>
                <a:gd name="T15" fmla="*/ 1471 h 3329"/>
                <a:gd name="T16" fmla="*/ 346 w 2670"/>
                <a:gd name="T17" fmla="*/ 1715 h 3329"/>
                <a:gd name="T18" fmla="*/ 382 w 2670"/>
                <a:gd name="T19" fmla="*/ 2045 h 3329"/>
                <a:gd name="T20" fmla="*/ 482 w 2670"/>
                <a:gd name="T21" fmla="*/ 2396 h 3329"/>
                <a:gd name="T22" fmla="*/ 670 w 2670"/>
                <a:gd name="T23" fmla="*/ 2710 h 3329"/>
                <a:gd name="T24" fmla="*/ 954 w 2670"/>
                <a:gd name="T25" fmla="*/ 2913 h 3329"/>
                <a:gd name="T26" fmla="*/ 1328 w 2670"/>
                <a:gd name="T27" fmla="*/ 2983 h 3329"/>
                <a:gd name="T28" fmla="*/ 1631 w 2670"/>
                <a:gd name="T29" fmla="*/ 2943 h 3329"/>
                <a:gd name="T30" fmla="*/ 1938 w 2670"/>
                <a:gd name="T31" fmla="*/ 2774 h 3329"/>
                <a:gd name="T32" fmla="*/ 2153 w 2670"/>
                <a:gd name="T33" fmla="*/ 2481 h 3329"/>
                <a:gd name="T34" fmla="*/ 2271 w 2670"/>
                <a:gd name="T35" fmla="*/ 2133 h 3329"/>
                <a:gd name="T36" fmla="*/ 2318 w 2670"/>
                <a:gd name="T37" fmla="*/ 1793 h 3329"/>
                <a:gd name="T38" fmla="*/ 2326 w 2670"/>
                <a:gd name="T39" fmla="*/ 1522 h 3329"/>
                <a:gd name="T40" fmla="*/ 2318 w 2670"/>
                <a:gd name="T41" fmla="*/ 1381 h 3329"/>
                <a:gd name="T42" fmla="*/ 2316 w 2670"/>
                <a:gd name="T43" fmla="*/ 1362 h 3329"/>
                <a:gd name="T44" fmla="*/ 2248 w 2670"/>
                <a:gd name="T45" fmla="*/ 973 h 3329"/>
                <a:gd name="T46" fmla="*/ 2107 w 2670"/>
                <a:gd name="T47" fmla="*/ 696 h 3329"/>
                <a:gd name="T48" fmla="*/ 1917 w 2670"/>
                <a:gd name="T49" fmla="*/ 514 h 3329"/>
                <a:gd name="T50" fmla="*/ 1703 w 2670"/>
                <a:gd name="T51" fmla="*/ 407 h 3329"/>
                <a:gd name="T52" fmla="*/ 1488 w 2670"/>
                <a:gd name="T53" fmla="*/ 358 h 3329"/>
                <a:gd name="T54" fmla="*/ 1326 w 2670"/>
                <a:gd name="T55" fmla="*/ 346 h 3329"/>
                <a:gd name="T56" fmla="*/ 1599 w 2670"/>
                <a:gd name="T57" fmla="*/ 23 h 3329"/>
                <a:gd name="T58" fmla="*/ 2040 w 2670"/>
                <a:gd name="T59" fmla="*/ 181 h 3329"/>
                <a:gd name="T60" fmla="*/ 2232 w 2670"/>
                <a:gd name="T61" fmla="*/ 320 h 3329"/>
                <a:gd name="T62" fmla="*/ 2416 w 2670"/>
                <a:gd name="T63" fmla="*/ 531 h 3329"/>
                <a:gd name="T64" fmla="*/ 2565 w 2670"/>
                <a:gd name="T65" fmla="*/ 826 h 3329"/>
                <a:gd name="T66" fmla="*/ 2651 w 2670"/>
                <a:gd name="T67" fmla="*/ 1225 h 3329"/>
                <a:gd name="T68" fmla="*/ 2666 w 2670"/>
                <a:gd name="T69" fmla="*/ 1435 h 3329"/>
                <a:gd name="T70" fmla="*/ 2668 w 2670"/>
                <a:gd name="T71" fmla="*/ 1699 h 3329"/>
                <a:gd name="T72" fmla="*/ 2632 w 2670"/>
                <a:gd name="T73" fmla="*/ 2063 h 3329"/>
                <a:gd name="T74" fmla="*/ 2529 w 2670"/>
                <a:gd name="T75" fmla="*/ 2468 h 3329"/>
                <a:gd name="T76" fmla="*/ 2328 w 2670"/>
                <a:gd name="T77" fmla="*/ 2853 h 3329"/>
                <a:gd name="T78" fmla="*/ 2008 w 2670"/>
                <a:gd name="T79" fmla="*/ 3150 h 3329"/>
                <a:gd name="T80" fmla="*/ 1594 w 2670"/>
                <a:gd name="T81" fmla="*/ 3306 h 3329"/>
                <a:gd name="T82" fmla="*/ 1191 w 2670"/>
                <a:gd name="T83" fmla="*/ 3323 h 3329"/>
                <a:gd name="T84" fmla="*/ 756 w 2670"/>
                <a:gd name="T85" fmla="*/ 3203 h 3329"/>
                <a:gd name="T86" fmla="*/ 412 w 2670"/>
                <a:gd name="T87" fmla="*/ 2940 h 3329"/>
                <a:gd name="T88" fmla="*/ 181 w 2670"/>
                <a:gd name="T89" fmla="*/ 2569 h 3329"/>
                <a:gd name="T90" fmla="*/ 56 w 2670"/>
                <a:gd name="T91" fmla="*/ 2163 h 3329"/>
                <a:gd name="T92" fmla="*/ 7 w 2670"/>
                <a:gd name="T93" fmla="*/ 1783 h 3329"/>
                <a:gd name="T94" fmla="*/ 2 w 2670"/>
                <a:gd name="T95" fmla="*/ 1488 h 3329"/>
                <a:gd name="T96" fmla="*/ 11 w 2670"/>
                <a:gd name="T97" fmla="*/ 1341 h 3329"/>
                <a:gd name="T98" fmla="*/ 77 w 2670"/>
                <a:gd name="T99" fmla="*/ 914 h 3329"/>
                <a:gd name="T100" fmla="*/ 216 w 2670"/>
                <a:gd name="T101" fmla="*/ 591 h 3329"/>
                <a:gd name="T102" fmla="*/ 395 w 2670"/>
                <a:gd name="T103" fmla="*/ 360 h 3329"/>
                <a:gd name="T104" fmla="*/ 591 w 2670"/>
                <a:gd name="T105" fmla="*/ 204 h 3329"/>
                <a:gd name="T106" fmla="*/ 937 w 2670"/>
                <a:gd name="T107" fmla="*/ 53 h 3329"/>
                <a:gd name="T108" fmla="*/ 1268 w 2670"/>
                <a:gd name="T109" fmla="*/ 0 h 3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0" h="3329">
                  <a:moveTo>
                    <a:pt x="1326" y="346"/>
                  </a:moveTo>
                  <a:lnTo>
                    <a:pt x="1291" y="346"/>
                  </a:lnTo>
                  <a:lnTo>
                    <a:pt x="1249" y="348"/>
                  </a:lnTo>
                  <a:lnTo>
                    <a:pt x="1206" y="352"/>
                  </a:lnTo>
                  <a:lnTo>
                    <a:pt x="1161" y="358"/>
                  </a:lnTo>
                  <a:lnTo>
                    <a:pt x="1112" y="365"/>
                  </a:lnTo>
                  <a:lnTo>
                    <a:pt x="1063" y="377"/>
                  </a:lnTo>
                  <a:lnTo>
                    <a:pt x="1012" y="390"/>
                  </a:lnTo>
                  <a:lnTo>
                    <a:pt x="960" y="407"/>
                  </a:lnTo>
                  <a:lnTo>
                    <a:pt x="907" y="425"/>
                  </a:lnTo>
                  <a:lnTo>
                    <a:pt x="854" y="450"/>
                  </a:lnTo>
                  <a:lnTo>
                    <a:pt x="803" y="478"/>
                  </a:lnTo>
                  <a:lnTo>
                    <a:pt x="751" y="510"/>
                  </a:lnTo>
                  <a:lnTo>
                    <a:pt x="702" y="548"/>
                  </a:lnTo>
                  <a:lnTo>
                    <a:pt x="653" y="591"/>
                  </a:lnTo>
                  <a:lnTo>
                    <a:pt x="608" y="638"/>
                  </a:lnTo>
                  <a:lnTo>
                    <a:pt x="563" y="692"/>
                  </a:lnTo>
                  <a:lnTo>
                    <a:pt x="521" y="751"/>
                  </a:lnTo>
                  <a:lnTo>
                    <a:pt x="485" y="817"/>
                  </a:lnTo>
                  <a:lnTo>
                    <a:pt x="451" y="890"/>
                  </a:lnTo>
                  <a:lnTo>
                    <a:pt x="421" y="969"/>
                  </a:lnTo>
                  <a:lnTo>
                    <a:pt x="397" y="1055"/>
                  </a:lnTo>
                  <a:lnTo>
                    <a:pt x="376" y="1149"/>
                  </a:lnTo>
                  <a:lnTo>
                    <a:pt x="363" y="1253"/>
                  </a:lnTo>
                  <a:lnTo>
                    <a:pt x="354" y="1362"/>
                  </a:lnTo>
                  <a:lnTo>
                    <a:pt x="354" y="1366"/>
                  </a:lnTo>
                  <a:lnTo>
                    <a:pt x="354" y="1369"/>
                  </a:lnTo>
                  <a:lnTo>
                    <a:pt x="352" y="1373"/>
                  </a:lnTo>
                  <a:lnTo>
                    <a:pt x="352" y="1381"/>
                  </a:lnTo>
                  <a:lnTo>
                    <a:pt x="350" y="1400"/>
                  </a:lnTo>
                  <a:lnTo>
                    <a:pt x="348" y="1430"/>
                  </a:lnTo>
                  <a:lnTo>
                    <a:pt x="346" y="1471"/>
                  </a:lnTo>
                  <a:lnTo>
                    <a:pt x="344" y="1522"/>
                  </a:lnTo>
                  <a:lnTo>
                    <a:pt x="344" y="1578"/>
                  </a:lnTo>
                  <a:lnTo>
                    <a:pt x="344" y="1644"/>
                  </a:lnTo>
                  <a:lnTo>
                    <a:pt x="346" y="1715"/>
                  </a:lnTo>
                  <a:lnTo>
                    <a:pt x="352" y="1793"/>
                  </a:lnTo>
                  <a:lnTo>
                    <a:pt x="359" y="1873"/>
                  </a:lnTo>
                  <a:lnTo>
                    <a:pt x="369" y="1958"/>
                  </a:lnTo>
                  <a:lnTo>
                    <a:pt x="382" y="2045"/>
                  </a:lnTo>
                  <a:lnTo>
                    <a:pt x="401" y="2133"/>
                  </a:lnTo>
                  <a:lnTo>
                    <a:pt x="423" y="2221"/>
                  </a:lnTo>
                  <a:lnTo>
                    <a:pt x="450" y="2310"/>
                  </a:lnTo>
                  <a:lnTo>
                    <a:pt x="482" y="2396"/>
                  </a:lnTo>
                  <a:lnTo>
                    <a:pt x="519" y="2481"/>
                  </a:lnTo>
                  <a:lnTo>
                    <a:pt x="563" y="2562"/>
                  </a:lnTo>
                  <a:lnTo>
                    <a:pt x="613" y="2639"/>
                  </a:lnTo>
                  <a:lnTo>
                    <a:pt x="670" y="2710"/>
                  </a:lnTo>
                  <a:lnTo>
                    <a:pt x="734" y="2774"/>
                  </a:lnTo>
                  <a:lnTo>
                    <a:pt x="801" y="2829"/>
                  </a:lnTo>
                  <a:lnTo>
                    <a:pt x="875" y="2876"/>
                  </a:lnTo>
                  <a:lnTo>
                    <a:pt x="954" y="2913"/>
                  </a:lnTo>
                  <a:lnTo>
                    <a:pt x="1039" y="2943"/>
                  </a:lnTo>
                  <a:lnTo>
                    <a:pt x="1129" y="2966"/>
                  </a:lnTo>
                  <a:lnTo>
                    <a:pt x="1225" y="2979"/>
                  </a:lnTo>
                  <a:lnTo>
                    <a:pt x="1328" y="2983"/>
                  </a:lnTo>
                  <a:lnTo>
                    <a:pt x="1342" y="2983"/>
                  </a:lnTo>
                  <a:lnTo>
                    <a:pt x="1443" y="2979"/>
                  </a:lnTo>
                  <a:lnTo>
                    <a:pt x="1541" y="2966"/>
                  </a:lnTo>
                  <a:lnTo>
                    <a:pt x="1631" y="2943"/>
                  </a:lnTo>
                  <a:lnTo>
                    <a:pt x="1716" y="2913"/>
                  </a:lnTo>
                  <a:lnTo>
                    <a:pt x="1795" y="2876"/>
                  </a:lnTo>
                  <a:lnTo>
                    <a:pt x="1868" y="2829"/>
                  </a:lnTo>
                  <a:lnTo>
                    <a:pt x="1938" y="2774"/>
                  </a:lnTo>
                  <a:lnTo>
                    <a:pt x="2000" y="2710"/>
                  </a:lnTo>
                  <a:lnTo>
                    <a:pt x="2058" y="2639"/>
                  </a:lnTo>
                  <a:lnTo>
                    <a:pt x="2107" y="2562"/>
                  </a:lnTo>
                  <a:lnTo>
                    <a:pt x="2153" y="2481"/>
                  </a:lnTo>
                  <a:lnTo>
                    <a:pt x="2190" y="2396"/>
                  </a:lnTo>
                  <a:lnTo>
                    <a:pt x="2222" y="2310"/>
                  </a:lnTo>
                  <a:lnTo>
                    <a:pt x="2248" y="2221"/>
                  </a:lnTo>
                  <a:lnTo>
                    <a:pt x="2271" y="2133"/>
                  </a:lnTo>
                  <a:lnTo>
                    <a:pt x="2288" y="2045"/>
                  </a:lnTo>
                  <a:lnTo>
                    <a:pt x="2301" y="1958"/>
                  </a:lnTo>
                  <a:lnTo>
                    <a:pt x="2312" y="1873"/>
                  </a:lnTo>
                  <a:lnTo>
                    <a:pt x="2318" y="1793"/>
                  </a:lnTo>
                  <a:lnTo>
                    <a:pt x="2324" y="1715"/>
                  </a:lnTo>
                  <a:lnTo>
                    <a:pt x="2326" y="1644"/>
                  </a:lnTo>
                  <a:lnTo>
                    <a:pt x="2326" y="1580"/>
                  </a:lnTo>
                  <a:lnTo>
                    <a:pt x="2326" y="1522"/>
                  </a:lnTo>
                  <a:lnTo>
                    <a:pt x="2324" y="1471"/>
                  </a:lnTo>
                  <a:lnTo>
                    <a:pt x="2322" y="1432"/>
                  </a:lnTo>
                  <a:lnTo>
                    <a:pt x="2320" y="1400"/>
                  </a:lnTo>
                  <a:lnTo>
                    <a:pt x="2318" y="1381"/>
                  </a:lnTo>
                  <a:lnTo>
                    <a:pt x="2316" y="1373"/>
                  </a:lnTo>
                  <a:lnTo>
                    <a:pt x="2316" y="1369"/>
                  </a:lnTo>
                  <a:lnTo>
                    <a:pt x="2316" y="1366"/>
                  </a:lnTo>
                  <a:lnTo>
                    <a:pt x="2316" y="1362"/>
                  </a:lnTo>
                  <a:lnTo>
                    <a:pt x="2307" y="1253"/>
                  </a:lnTo>
                  <a:lnTo>
                    <a:pt x="2294" y="1153"/>
                  </a:lnTo>
                  <a:lnTo>
                    <a:pt x="2273" y="1059"/>
                  </a:lnTo>
                  <a:lnTo>
                    <a:pt x="2248" y="973"/>
                  </a:lnTo>
                  <a:lnTo>
                    <a:pt x="2220" y="894"/>
                  </a:lnTo>
                  <a:lnTo>
                    <a:pt x="2186" y="822"/>
                  </a:lnTo>
                  <a:lnTo>
                    <a:pt x="2149" y="756"/>
                  </a:lnTo>
                  <a:lnTo>
                    <a:pt x="2107" y="696"/>
                  </a:lnTo>
                  <a:lnTo>
                    <a:pt x="2064" y="642"/>
                  </a:lnTo>
                  <a:lnTo>
                    <a:pt x="2017" y="595"/>
                  </a:lnTo>
                  <a:lnTo>
                    <a:pt x="1968" y="551"/>
                  </a:lnTo>
                  <a:lnTo>
                    <a:pt x="1917" y="514"/>
                  </a:lnTo>
                  <a:lnTo>
                    <a:pt x="1865" y="482"/>
                  </a:lnTo>
                  <a:lnTo>
                    <a:pt x="1812" y="452"/>
                  </a:lnTo>
                  <a:lnTo>
                    <a:pt x="1757" y="427"/>
                  </a:lnTo>
                  <a:lnTo>
                    <a:pt x="1703" y="407"/>
                  </a:lnTo>
                  <a:lnTo>
                    <a:pt x="1648" y="390"/>
                  </a:lnTo>
                  <a:lnTo>
                    <a:pt x="1594" y="377"/>
                  </a:lnTo>
                  <a:lnTo>
                    <a:pt x="1541" y="365"/>
                  </a:lnTo>
                  <a:lnTo>
                    <a:pt x="1488" y="358"/>
                  </a:lnTo>
                  <a:lnTo>
                    <a:pt x="1437" y="352"/>
                  </a:lnTo>
                  <a:lnTo>
                    <a:pt x="1389" y="348"/>
                  </a:lnTo>
                  <a:lnTo>
                    <a:pt x="1342" y="346"/>
                  </a:lnTo>
                  <a:lnTo>
                    <a:pt x="1326" y="346"/>
                  </a:lnTo>
                  <a:close/>
                  <a:moveTo>
                    <a:pt x="1328" y="0"/>
                  </a:moveTo>
                  <a:lnTo>
                    <a:pt x="1351" y="0"/>
                  </a:lnTo>
                  <a:lnTo>
                    <a:pt x="1477" y="8"/>
                  </a:lnTo>
                  <a:lnTo>
                    <a:pt x="1599" y="23"/>
                  </a:lnTo>
                  <a:lnTo>
                    <a:pt x="1718" y="49"/>
                  </a:lnTo>
                  <a:lnTo>
                    <a:pt x="1829" y="85"/>
                  </a:lnTo>
                  <a:lnTo>
                    <a:pt x="1936" y="128"/>
                  </a:lnTo>
                  <a:lnTo>
                    <a:pt x="2040" y="181"/>
                  </a:lnTo>
                  <a:lnTo>
                    <a:pt x="2087" y="209"/>
                  </a:lnTo>
                  <a:lnTo>
                    <a:pt x="2134" y="241"/>
                  </a:lnTo>
                  <a:lnTo>
                    <a:pt x="2183" y="279"/>
                  </a:lnTo>
                  <a:lnTo>
                    <a:pt x="2232" y="320"/>
                  </a:lnTo>
                  <a:lnTo>
                    <a:pt x="2280" y="365"/>
                  </a:lnTo>
                  <a:lnTo>
                    <a:pt x="2326" y="414"/>
                  </a:lnTo>
                  <a:lnTo>
                    <a:pt x="2373" y="471"/>
                  </a:lnTo>
                  <a:lnTo>
                    <a:pt x="2416" y="531"/>
                  </a:lnTo>
                  <a:lnTo>
                    <a:pt x="2457" y="595"/>
                  </a:lnTo>
                  <a:lnTo>
                    <a:pt x="2497" y="666"/>
                  </a:lnTo>
                  <a:lnTo>
                    <a:pt x="2533" y="743"/>
                  </a:lnTo>
                  <a:lnTo>
                    <a:pt x="2565" y="826"/>
                  </a:lnTo>
                  <a:lnTo>
                    <a:pt x="2593" y="916"/>
                  </a:lnTo>
                  <a:lnTo>
                    <a:pt x="2617" y="1012"/>
                  </a:lnTo>
                  <a:lnTo>
                    <a:pt x="2636" y="1116"/>
                  </a:lnTo>
                  <a:lnTo>
                    <a:pt x="2651" y="1225"/>
                  </a:lnTo>
                  <a:lnTo>
                    <a:pt x="2661" y="1341"/>
                  </a:lnTo>
                  <a:lnTo>
                    <a:pt x="2662" y="1360"/>
                  </a:lnTo>
                  <a:lnTo>
                    <a:pt x="2664" y="1392"/>
                  </a:lnTo>
                  <a:lnTo>
                    <a:pt x="2666" y="1435"/>
                  </a:lnTo>
                  <a:lnTo>
                    <a:pt x="2668" y="1488"/>
                  </a:lnTo>
                  <a:lnTo>
                    <a:pt x="2670" y="1550"/>
                  </a:lnTo>
                  <a:lnTo>
                    <a:pt x="2670" y="1621"/>
                  </a:lnTo>
                  <a:lnTo>
                    <a:pt x="2668" y="1699"/>
                  </a:lnTo>
                  <a:lnTo>
                    <a:pt x="2664" y="1783"/>
                  </a:lnTo>
                  <a:lnTo>
                    <a:pt x="2657" y="1872"/>
                  </a:lnTo>
                  <a:lnTo>
                    <a:pt x="2647" y="1966"/>
                  </a:lnTo>
                  <a:lnTo>
                    <a:pt x="2632" y="2063"/>
                  </a:lnTo>
                  <a:lnTo>
                    <a:pt x="2615" y="2163"/>
                  </a:lnTo>
                  <a:lnTo>
                    <a:pt x="2591" y="2265"/>
                  </a:lnTo>
                  <a:lnTo>
                    <a:pt x="2563" y="2366"/>
                  </a:lnTo>
                  <a:lnTo>
                    <a:pt x="2529" y="2468"/>
                  </a:lnTo>
                  <a:lnTo>
                    <a:pt x="2489" y="2569"/>
                  </a:lnTo>
                  <a:lnTo>
                    <a:pt x="2442" y="2667"/>
                  </a:lnTo>
                  <a:lnTo>
                    <a:pt x="2390" y="2761"/>
                  </a:lnTo>
                  <a:lnTo>
                    <a:pt x="2328" y="2853"/>
                  </a:lnTo>
                  <a:lnTo>
                    <a:pt x="2258" y="2940"/>
                  </a:lnTo>
                  <a:lnTo>
                    <a:pt x="2181" y="3019"/>
                  </a:lnTo>
                  <a:lnTo>
                    <a:pt x="2096" y="3090"/>
                  </a:lnTo>
                  <a:lnTo>
                    <a:pt x="2008" y="3150"/>
                  </a:lnTo>
                  <a:lnTo>
                    <a:pt x="1914" y="3203"/>
                  </a:lnTo>
                  <a:lnTo>
                    <a:pt x="1812" y="3246"/>
                  </a:lnTo>
                  <a:lnTo>
                    <a:pt x="1707" y="3282"/>
                  </a:lnTo>
                  <a:lnTo>
                    <a:pt x="1594" y="3306"/>
                  </a:lnTo>
                  <a:lnTo>
                    <a:pt x="1477" y="3323"/>
                  </a:lnTo>
                  <a:lnTo>
                    <a:pt x="1355" y="3329"/>
                  </a:lnTo>
                  <a:lnTo>
                    <a:pt x="1313" y="3329"/>
                  </a:lnTo>
                  <a:lnTo>
                    <a:pt x="1191" y="3323"/>
                  </a:lnTo>
                  <a:lnTo>
                    <a:pt x="1074" y="3306"/>
                  </a:lnTo>
                  <a:lnTo>
                    <a:pt x="963" y="3282"/>
                  </a:lnTo>
                  <a:lnTo>
                    <a:pt x="858" y="3246"/>
                  </a:lnTo>
                  <a:lnTo>
                    <a:pt x="756" y="3203"/>
                  </a:lnTo>
                  <a:lnTo>
                    <a:pt x="662" y="3150"/>
                  </a:lnTo>
                  <a:lnTo>
                    <a:pt x="574" y="3090"/>
                  </a:lnTo>
                  <a:lnTo>
                    <a:pt x="489" y="3019"/>
                  </a:lnTo>
                  <a:lnTo>
                    <a:pt x="412" y="2940"/>
                  </a:lnTo>
                  <a:lnTo>
                    <a:pt x="342" y="2853"/>
                  </a:lnTo>
                  <a:lnTo>
                    <a:pt x="282" y="2761"/>
                  </a:lnTo>
                  <a:lnTo>
                    <a:pt x="228" y="2667"/>
                  </a:lnTo>
                  <a:lnTo>
                    <a:pt x="181" y="2569"/>
                  </a:lnTo>
                  <a:lnTo>
                    <a:pt x="141" y="2468"/>
                  </a:lnTo>
                  <a:lnTo>
                    <a:pt x="107" y="2366"/>
                  </a:lnTo>
                  <a:lnTo>
                    <a:pt x="79" y="2265"/>
                  </a:lnTo>
                  <a:lnTo>
                    <a:pt x="56" y="2163"/>
                  </a:lnTo>
                  <a:lnTo>
                    <a:pt x="38" y="2063"/>
                  </a:lnTo>
                  <a:lnTo>
                    <a:pt x="24" y="1966"/>
                  </a:lnTo>
                  <a:lnTo>
                    <a:pt x="13" y="1872"/>
                  </a:lnTo>
                  <a:lnTo>
                    <a:pt x="7" y="1783"/>
                  </a:lnTo>
                  <a:lnTo>
                    <a:pt x="2" y="1699"/>
                  </a:lnTo>
                  <a:lnTo>
                    <a:pt x="0" y="1621"/>
                  </a:lnTo>
                  <a:lnTo>
                    <a:pt x="0" y="1550"/>
                  </a:lnTo>
                  <a:lnTo>
                    <a:pt x="2" y="1488"/>
                  </a:lnTo>
                  <a:lnTo>
                    <a:pt x="4" y="1435"/>
                  </a:lnTo>
                  <a:lnTo>
                    <a:pt x="7" y="1392"/>
                  </a:lnTo>
                  <a:lnTo>
                    <a:pt x="9" y="1360"/>
                  </a:lnTo>
                  <a:lnTo>
                    <a:pt x="11" y="1341"/>
                  </a:lnTo>
                  <a:lnTo>
                    <a:pt x="19" y="1223"/>
                  </a:lnTo>
                  <a:lnTo>
                    <a:pt x="34" y="1114"/>
                  </a:lnTo>
                  <a:lnTo>
                    <a:pt x="53" y="1010"/>
                  </a:lnTo>
                  <a:lnTo>
                    <a:pt x="77" y="914"/>
                  </a:lnTo>
                  <a:lnTo>
                    <a:pt x="107" y="824"/>
                  </a:lnTo>
                  <a:lnTo>
                    <a:pt x="139" y="739"/>
                  </a:lnTo>
                  <a:lnTo>
                    <a:pt x="177" y="662"/>
                  </a:lnTo>
                  <a:lnTo>
                    <a:pt x="216" y="591"/>
                  </a:lnTo>
                  <a:lnTo>
                    <a:pt x="258" y="525"/>
                  </a:lnTo>
                  <a:lnTo>
                    <a:pt x="303" y="465"/>
                  </a:lnTo>
                  <a:lnTo>
                    <a:pt x="348" y="410"/>
                  </a:lnTo>
                  <a:lnTo>
                    <a:pt x="395" y="360"/>
                  </a:lnTo>
                  <a:lnTo>
                    <a:pt x="444" y="314"/>
                  </a:lnTo>
                  <a:lnTo>
                    <a:pt x="493" y="273"/>
                  </a:lnTo>
                  <a:lnTo>
                    <a:pt x="542" y="237"/>
                  </a:lnTo>
                  <a:lnTo>
                    <a:pt x="591" y="204"/>
                  </a:lnTo>
                  <a:lnTo>
                    <a:pt x="640" y="175"/>
                  </a:lnTo>
                  <a:lnTo>
                    <a:pt x="739" y="125"/>
                  </a:lnTo>
                  <a:lnTo>
                    <a:pt x="839" y="83"/>
                  </a:lnTo>
                  <a:lnTo>
                    <a:pt x="937" y="53"/>
                  </a:lnTo>
                  <a:lnTo>
                    <a:pt x="1031" y="30"/>
                  </a:lnTo>
                  <a:lnTo>
                    <a:pt x="1118" y="15"/>
                  </a:lnTo>
                  <a:lnTo>
                    <a:pt x="1199" y="6"/>
                  </a:lnTo>
                  <a:lnTo>
                    <a:pt x="1268" y="0"/>
                  </a:lnTo>
                  <a:lnTo>
                    <a:pt x="1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5" name="Freeform 99"/>
            <p:cNvSpPr>
              <a:spLocks/>
            </p:cNvSpPr>
            <p:nvPr/>
          </p:nvSpPr>
          <p:spPr bwMode="auto">
            <a:xfrm>
              <a:off x="5529263" y="3892551"/>
              <a:ext cx="4173538" cy="2271713"/>
            </a:xfrm>
            <a:custGeom>
              <a:avLst/>
              <a:gdLst>
                <a:gd name="T0" fmla="*/ 1899 w 5259"/>
                <a:gd name="T1" fmla="*/ 73 h 2860"/>
                <a:gd name="T2" fmla="*/ 1908 w 5259"/>
                <a:gd name="T3" fmla="*/ 255 h 2860"/>
                <a:gd name="T4" fmla="*/ 1810 w 5259"/>
                <a:gd name="T5" fmla="*/ 344 h 2860"/>
                <a:gd name="T6" fmla="*/ 1596 w 5259"/>
                <a:gd name="T7" fmla="*/ 474 h 2860"/>
                <a:gd name="T8" fmla="*/ 1240 w 5259"/>
                <a:gd name="T9" fmla="*/ 650 h 2860"/>
                <a:gd name="T10" fmla="*/ 787 w 5259"/>
                <a:gd name="T11" fmla="*/ 820 h 2860"/>
                <a:gd name="T12" fmla="*/ 489 w 5259"/>
                <a:gd name="T13" fmla="*/ 985 h 2860"/>
                <a:gd name="T14" fmla="*/ 377 w 5259"/>
                <a:gd name="T15" fmla="*/ 1252 h 2860"/>
                <a:gd name="T16" fmla="*/ 346 w 5259"/>
                <a:gd name="T17" fmla="*/ 1564 h 2860"/>
                <a:gd name="T18" fmla="*/ 350 w 5259"/>
                <a:gd name="T19" fmla="*/ 1798 h 2860"/>
                <a:gd name="T20" fmla="*/ 457 w 5259"/>
                <a:gd name="T21" fmla="*/ 2036 h 2860"/>
                <a:gd name="T22" fmla="*/ 841 w 5259"/>
                <a:gd name="T23" fmla="*/ 2204 h 2860"/>
                <a:gd name="T24" fmla="*/ 1447 w 5259"/>
                <a:gd name="T25" fmla="*/ 2386 h 2860"/>
                <a:gd name="T26" fmla="*/ 2254 w 5259"/>
                <a:gd name="T27" fmla="*/ 2505 h 2860"/>
                <a:gd name="T28" fmla="*/ 3184 w 5259"/>
                <a:gd name="T29" fmla="*/ 2490 h 2860"/>
                <a:gd name="T30" fmla="*/ 3954 w 5259"/>
                <a:gd name="T31" fmla="*/ 2352 h 2860"/>
                <a:gd name="T32" fmla="*/ 4516 w 5259"/>
                <a:gd name="T33" fmla="*/ 2168 h 2860"/>
                <a:gd name="T34" fmla="*/ 4849 w 5259"/>
                <a:gd name="T35" fmla="*/ 2014 h 2860"/>
                <a:gd name="T36" fmla="*/ 4913 w 5259"/>
                <a:gd name="T37" fmla="*/ 1728 h 2860"/>
                <a:gd name="T38" fmla="*/ 4908 w 5259"/>
                <a:gd name="T39" fmla="*/ 1438 h 2860"/>
                <a:gd name="T40" fmla="*/ 4851 w 5259"/>
                <a:gd name="T41" fmla="*/ 1137 h 2860"/>
                <a:gd name="T42" fmla="*/ 4686 w 5259"/>
                <a:gd name="T43" fmla="*/ 906 h 2860"/>
                <a:gd name="T44" fmla="*/ 4281 w 5259"/>
                <a:gd name="T45" fmla="*/ 758 h 2860"/>
                <a:gd name="T46" fmla="*/ 3861 w 5259"/>
                <a:gd name="T47" fmla="*/ 579 h 2860"/>
                <a:gd name="T48" fmla="*/ 3558 w 5259"/>
                <a:gd name="T49" fmla="*/ 413 h 2860"/>
                <a:gd name="T50" fmla="*/ 3412 w 5259"/>
                <a:gd name="T51" fmla="*/ 319 h 2860"/>
                <a:gd name="T52" fmla="*/ 3331 w 5259"/>
                <a:gd name="T53" fmla="*/ 184 h 2860"/>
                <a:gd name="T54" fmla="*/ 3419 w 5259"/>
                <a:gd name="T55" fmla="*/ 22 h 2860"/>
                <a:gd name="T56" fmla="*/ 3602 w 5259"/>
                <a:gd name="T57" fmla="*/ 32 h 2860"/>
                <a:gd name="T58" fmla="*/ 3709 w 5259"/>
                <a:gd name="T59" fmla="*/ 99 h 2860"/>
                <a:gd name="T60" fmla="*/ 3986 w 5259"/>
                <a:gd name="T61" fmla="*/ 255 h 2860"/>
                <a:gd name="T62" fmla="*/ 4386 w 5259"/>
                <a:gd name="T63" fmla="*/ 428 h 2860"/>
                <a:gd name="T64" fmla="*/ 4678 w 5259"/>
                <a:gd name="T65" fmla="*/ 519 h 2860"/>
                <a:gd name="T66" fmla="*/ 5002 w 5259"/>
                <a:gd name="T67" fmla="*/ 726 h 2860"/>
                <a:gd name="T68" fmla="*/ 5173 w 5259"/>
                <a:gd name="T69" fmla="*/ 1013 h 2860"/>
                <a:gd name="T70" fmla="*/ 5243 w 5259"/>
                <a:gd name="T71" fmla="*/ 1312 h 2860"/>
                <a:gd name="T72" fmla="*/ 5258 w 5259"/>
                <a:gd name="T73" fmla="*/ 1555 h 2860"/>
                <a:gd name="T74" fmla="*/ 5259 w 5259"/>
                <a:gd name="T75" fmla="*/ 1651 h 2860"/>
                <a:gd name="T76" fmla="*/ 5244 w 5259"/>
                <a:gd name="T77" fmla="*/ 1937 h 2860"/>
                <a:gd name="T78" fmla="*/ 5180 w 5259"/>
                <a:gd name="T79" fmla="*/ 2200 h 2860"/>
                <a:gd name="T80" fmla="*/ 5079 w 5259"/>
                <a:gd name="T81" fmla="*/ 2281 h 2860"/>
                <a:gd name="T82" fmla="*/ 4832 w 5259"/>
                <a:gd name="T83" fmla="*/ 2409 h 2860"/>
                <a:gd name="T84" fmla="*/ 4392 w 5259"/>
                <a:gd name="T85" fmla="*/ 2582 h 2860"/>
                <a:gd name="T86" fmla="*/ 3773 w 5259"/>
                <a:gd name="T87" fmla="*/ 2747 h 2860"/>
                <a:gd name="T88" fmla="*/ 2988 w 5259"/>
                <a:gd name="T89" fmla="*/ 2851 h 2860"/>
                <a:gd name="T90" fmla="*/ 2083 w 5259"/>
                <a:gd name="T91" fmla="*/ 2836 h 2860"/>
                <a:gd name="T92" fmla="*/ 1308 w 5259"/>
                <a:gd name="T93" fmla="*/ 2708 h 2860"/>
                <a:gd name="T94" fmla="*/ 715 w 5259"/>
                <a:gd name="T95" fmla="*/ 2527 h 2860"/>
                <a:gd name="T96" fmla="*/ 322 w 5259"/>
                <a:gd name="T97" fmla="*/ 2356 h 2860"/>
                <a:gd name="T98" fmla="*/ 141 w 5259"/>
                <a:gd name="T99" fmla="*/ 2255 h 2860"/>
                <a:gd name="T100" fmla="*/ 49 w 5259"/>
                <a:gd name="T101" fmla="*/ 2117 h 2860"/>
                <a:gd name="T102" fmla="*/ 6 w 5259"/>
                <a:gd name="T103" fmla="*/ 1809 h 2860"/>
                <a:gd name="T104" fmla="*/ 0 w 5259"/>
                <a:gd name="T105" fmla="*/ 1589 h 2860"/>
                <a:gd name="T106" fmla="*/ 8 w 5259"/>
                <a:gd name="T107" fmla="*/ 1420 h 2860"/>
                <a:gd name="T108" fmla="*/ 49 w 5259"/>
                <a:gd name="T109" fmla="*/ 1136 h 2860"/>
                <a:gd name="T110" fmla="*/ 173 w 5259"/>
                <a:gd name="T111" fmla="*/ 835 h 2860"/>
                <a:gd name="T112" fmla="*/ 431 w 5259"/>
                <a:gd name="T113" fmla="*/ 586 h 2860"/>
                <a:gd name="T114" fmla="*/ 691 w 5259"/>
                <a:gd name="T115" fmla="*/ 489 h 2860"/>
                <a:gd name="T116" fmla="*/ 1127 w 5259"/>
                <a:gd name="T117" fmla="*/ 325 h 2860"/>
                <a:gd name="T118" fmla="*/ 1458 w 5259"/>
                <a:gd name="T119" fmla="*/ 154 h 2860"/>
                <a:gd name="T120" fmla="*/ 1639 w 5259"/>
                <a:gd name="T121" fmla="*/ 43 h 2860"/>
                <a:gd name="T122" fmla="*/ 1767 w 5259"/>
                <a:gd name="T123" fmla="*/ 0 h 2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59" h="2860">
                  <a:moveTo>
                    <a:pt x="1767" y="0"/>
                  </a:moveTo>
                  <a:lnTo>
                    <a:pt x="1805" y="5"/>
                  </a:lnTo>
                  <a:lnTo>
                    <a:pt x="1840" y="20"/>
                  </a:lnTo>
                  <a:lnTo>
                    <a:pt x="1871" y="43"/>
                  </a:lnTo>
                  <a:lnTo>
                    <a:pt x="1899" y="73"/>
                  </a:lnTo>
                  <a:lnTo>
                    <a:pt x="1918" y="107"/>
                  </a:lnTo>
                  <a:lnTo>
                    <a:pt x="1927" y="145"/>
                  </a:lnTo>
                  <a:lnTo>
                    <a:pt x="1929" y="182"/>
                  </a:lnTo>
                  <a:lnTo>
                    <a:pt x="1923" y="220"/>
                  </a:lnTo>
                  <a:lnTo>
                    <a:pt x="1908" y="255"/>
                  </a:lnTo>
                  <a:lnTo>
                    <a:pt x="1886" y="287"/>
                  </a:lnTo>
                  <a:lnTo>
                    <a:pt x="1856" y="314"/>
                  </a:lnTo>
                  <a:lnTo>
                    <a:pt x="1848" y="318"/>
                  </a:lnTo>
                  <a:lnTo>
                    <a:pt x="1833" y="329"/>
                  </a:lnTo>
                  <a:lnTo>
                    <a:pt x="1810" y="344"/>
                  </a:lnTo>
                  <a:lnTo>
                    <a:pt x="1780" y="363"/>
                  </a:lnTo>
                  <a:lnTo>
                    <a:pt x="1744" y="385"/>
                  </a:lnTo>
                  <a:lnTo>
                    <a:pt x="1701" y="412"/>
                  </a:lnTo>
                  <a:lnTo>
                    <a:pt x="1650" y="442"/>
                  </a:lnTo>
                  <a:lnTo>
                    <a:pt x="1596" y="474"/>
                  </a:lnTo>
                  <a:lnTo>
                    <a:pt x="1534" y="507"/>
                  </a:lnTo>
                  <a:lnTo>
                    <a:pt x="1468" y="541"/>
                  </a:lnTo>
                  <a:lnTo>
                    <a:pt x="1396" y="577"/>
                  </a:lnTo>
                  <a:lnTo>
                    <a:pt x="1321" y="615"/>
                  </a:lnTo>
                  <a:lnTo>
                    <a:pt x="1240" y="650"/>
                  </a:lnTo>
                  <a:lnTo>
                    <a:pt x="1157" y="688"/>
                  </a:lnTo>
                  <a:lnTo>
                    <a:pt x="1069" y="724"/>
                  </a:lnTo>
                  <a:lnTo>
                    <a:pt x="979" y="758"/>
                  </a:lnTo>
                  <a:lnTo>
                    <a:pt x="883" y="790"/>
                  </a:lnTo>
                  <a:lnTo>
                    <a:pt x="787" y="820"/>
                  </a:lnTo>
                  <a:lnTo>
                    <a:pt x="687" y="848"/>
                  </a:lnTo>
                  <a:lnTo>
                    <a:pt x="627" y="872"/>
                  </a:lnTo>
                  <a:lnTo>
                    <a:pt x="574" y="904"/>
                  </a:lnTo>
                  <a:lnTo>
                    <a:pt x="529" y="942"/>
                  </a:lnTo>
                  <a:lnTo>
                    <a:pt x="489" y="985"/>
                  </a:lnTo>
                  <a:lnTo>
                    <a:pt x="457" y="1030"/>
                  </a:lnTo>
                  <a:lnTo>
                    <a:pt x="431" y="1081"/>
                  </a:lnTo>
                  <a:lnTo>
                    <a:pt x="408" y="1136"/>
                  </a:lnTo>
                  <a:lnTo>
                    <a:pt x="390" y="1192"/>
                  </a:lnTo>
                  <a:lnTo>
                    <a:pt x="377" y="1252"/>
                  </a:lnTo>
                  <a:lnTo>
                    <a:pt x="365" y="1312"/>
                  </a:lnTo>
                  <a:lnTo>
                    <a:pt x="358" y="1374"/>
                  </a:lnTo>
                  <a:lnTo>
                    <a:pt x="352" y="1438"/>
                  </a:lnTo>
                  <a:lnTo>
                    <a:pt x="348" y="1500"/>
                  </a:lnTo>
                  <a:lnTo>
                    <a:pt x="346" y="1564"/>
                  </a:lnTo>
                  <a:lnTo>
                    <a:pt x="345" y="1579"/>
                  </a:lnTo>
                  <a:lnTo>
                    <a:pt x="345" y="1596"/>
                  </a:lnTo>
                  <a:lnTo>
                    <a:pt x="345" y="1658"/>
                  </a:lnTo>
                  <a:lnTo>
                    <a:pt x="346" y="1726"/>
                  </a:lnTo>
                  <a:lnTo>
                    <a:pt x="350" y="1798"/>
                  </a:lnTo>
                  <a:lnTo>
                    <a:pt x="356" y="1869"/>
                  </a:lnTo>
                  <a:lnTo>
                    <a:pt x="363" y="1935"/>
                  </a:lnTo>
                  <a:lnTo>
                    <a:pt x="371" y="1991"/>
                  </a:lnTo>
                  <a:lnTo>
                    <a:pt x="410" y="2012"/>
                  </a:lnTo>
                  <a:lnTo>
                    <a:pt x="457" y="2036"/>
                  </a:lnTo>
                  <a:lnTo>
                    <a:pt x="516" y="2066"/>
                  </a:lnTo>
                  <a:lnTo>
                    <a:pt x="583" y="2097"/>
                  </a:lnTo>
                  <a:lnTo>
                    <a:pt x="659" y="2132"/>
                  </a:lnTo>
                  <a:lnTo>
                    <a:pt x="745" y="2168"/>
                  </a:lnTo>
                  <a:lnTo>
                    <a:pt x="841" y="2204"/>
                  </a:lnTo>
                  <a:lnTo>
                    <a:pt x="945" y="2241"/>
                  </a:lnTo>
                  <a:lnTo>
                    <a:pt x="1058" y="2279"/>
                  </a:lnTo>
                  <a:lnTo>
                    <a:pt x="1180" y="2317"/>
                  </a:lnTo>
                  <a:lnTo>
                    <a:pt x="1310" y="2352"/>
                  </a:lnTo>
                  <a:lnTo>
                    <a:pt x="1447" y="2386"/>
                  </a:lnTo>
                  <a:lnTo>
                    <a:pt x="1594" y="2416"/>
                  </a:lnTo>
                  <a:lnTo>
                    <a:pt x="1746" y="2444"/>
                  </a:lnTo>
                  <a:lnTo>
                    <a:pt x="1908" y="2469"/>
                  </a:lnTo>
                  <a:lnTo>
                    <a:pt x="2078" y="2490"/>
                  </a:lnTo>
                  <a:lnTo>
                    <a:pt x="2254" y="2505"/>
                  </a:lnTo>
                  <a:lnTo>
                    <a:pt x="2439" y="2514"/>
                  </a:lnTo>
                  <a:lnTo>
                    <a:pt x="2631" y="2516"/>
                  </a:lnTo>
                  <a:lnTo>
                    <a:pt x="2823" y="2514"/>
                  </a:lnTo>
                  <a:lnTo>
                    <a:pt x="3007" y="2505"/>
                  </a:lnTo>
                  <a:lnTo>
                    <a:pt x="3184" y="2490"/>
                  </a:lnTo>
                  <a:lnTo>
                    <a:pt x="3353" y="2469"/>
                  </a:lnTo>
                  <a:lnTo>
                    <a:pt x="3515" y="2444"/>
                  </a:lnTo>
                  <a:lnTo>
                    <a:pt x="3669" y="2416"/>
                  </a:lnTo>
                  <a:lnTo>
                    <a:pt x="3816" y="2386"/>
                  </a:lnTo>
                  <a:lnTo>
                    <a:pt x="3954" y="2352"/>
                  </a:lnTo>
                  <a:lnTo>
                    <a:pt x="4083" y="2317"/>
                  </a:lnTo>
                  <a:lnTo>
                    <a:pt x="4204" y="2281"/>
                  </a:lnTo>
                  <a:lnTo>
                    <a:pt x="4317" y="2243"/>
                  </a:lnTo>
                  <a:lnTo>
                    <a:pt x="4420" y="2206"/>
                  </a:lnTo>
                  <a:lnTo>
                    <a:pt x="4516" y="2168"/>
                  </a:lnTo>
                  <a:lnTo>
                    <a:pt x="4601" y="2132"/>
                  </a:lnTo>
                  <a:lnTo>
                    <a:pt x="4678" y="2098"/>
                  </a:lnTo>
                  <a:lnTo>
                    <a:pt x="4744" y="2066"/>
                  </a:lnTo>
                  <a:lnTo>
                    <a:pt x="4802" y="2038"/>
                  </a:lnTo>
                  <a:lnTo>
                    <a:pt x="4849" y="2014"/>
                  </a:lnTo>
                  <a:lnTo>
                    <a:pt x="4887" y="1991"/>
                  </a:lnTo>
                  <a:lnTo>
                    <a:pt x="4896" y="1935"/>
                  </a:lnTo>
                  <a:lnTo>
                    <a:pt x="4904" y="1869"/>
                  </a:lnTo>
                  <a:lnTo>
                    <a:pt x="4909" y="1799"/>
                  </a:lnTo>
                  <a:lnTo>
                    <a:pt x="4913" y="1728"/>
                  </a:lnTo>
                  <a:lnTo>
                    <a:pt x="4915" y="1658"/>
                  </a:lnTo>
                  <a:lnTo>
                    <a:pt x="4915" y="1596"/>
                  </a:lnTo>
                  <a:lnTo>
                    <a:pt x="4913" y="1564"/>
                  </a:lnTo>
                  <a:lnTo>
                    <a:pt x="4911" y="1502"/>
                  </a:lnTo>
                  <a:lnTo>
                    <a:pt x="4908" y="1438"/>
                  </a:lnTo>
                  <a:lnTo>
                    <a:pt x="4902" y="1376"/>
                  </a:lnTo>
                  <a:lnTo>
                    <a:pt x="4894" y="1314"/>
                  </a:lnTo>
                  <a:lnTo>
                    <a:pt x="4883" y="1252"/>
                  </a:lnTo>
                  <a:lnTo>
                    <a:pt x="4870" y="1194"/>
                  </a:lnTo>
                  <a:lnTo>
                    <a:pt x="4851" y="1137"/>
                  </a:lnTo>
                  <a:lnTo>
                    <a:pt x="4829" y="1083"/>
                  </a:lnTo>
                  <a:lnTo>
                    <a:pt x="4802" y="1032"/>
                  </a:lnTo>
                  <a:lnTo>
                    <a:pt x="4768" y="985"/>
                  </a:lnTo>
                  <a:lnTo>
                    <a:pt x="4731" y="944"/>
                  </a:lnTo>
                  <a:lnTo>
                    <a:pt x="4686" y="906"/>
                  </a:lnTo>
                  <a:lnTo>
                    <a:pt x="4633" y="874"/>
                  </a:lnTo>
                  <a:lnTo>
                    <a:pt x="4573" y="848"/>
                  </a:lnTo>
                  <a:lnTo>
                    <a:pt x="4473" y="822"/>
                  </a:lnTo>
                  <a:lnTo>
                    <a:pt x="4375" y="791"/>
                  </a:lnTo>
                  <a:lnTo>
                    <a:pt x="4281" y="758"/>
                  </a:lnTo>
                  <a:lnTo>
                    <a:pt x="4191" y="724"/>
                  </a:lnTo>
                  <a:lnTo>
                    <a:pt x="4102" y="690"/>
                  </a:lnTo>
                  <a:lnTo>
                    <a:pt x="4018" y="652"/>
                  </a:lnTo>
                  <a:lnTo>
                    <a:pt x="3939" y="617"/>
                  </a:lnTo>
                  <a:lnTo>
                    <a:pt x="3861" y="579"/>
                  </a:lnTo>
                  <a:lnTo>
                    <a:pt x="3790" y="543"/>
                  </a:lnTo>
                  <a:lnTo>
                    <a:pt x="3724" y="507"/>
                  </a:lnTo>
                  <a:lnTo>
                    <a:pt x="3664" y="476"/>
                  </a:lnTo>
                  <a:lnTo>
                    <a:pt x="3607" y="444"/>
                  </a:lnTo>
                  <a:lnTo>
                    <a:pt x="3558" y="413"/>
                  </a:lnTo>
                  <a:lnTo>
                    <a:pt x="3515" y="387"/>
                  </a:lnTo>
                  <a:lnTo>
                    <a:pt x="3479" y="365"/>
                  </a:lnTo>
                  <a:lnTo>
                    <a:pt x="3449" y="346"/>
                  </a:lnTo>
                  <a:lnTo>
                    <a:pt x="3427" y="331"/>
                  </a:lnTo>
                  <a:lnTo>
                    <a:pt x="3412" y="319"/>
                  </a:lnTo>
                  <a:lnTo>
                    <a:pt x="3404" y="314"/>
                  </a:lnTo>
                  <a:lnTo>
                    <a:pt x="3374" y="287"/>
                  </a:lnTo>
                  <a:lnTo>
                    <a:pt x="3351" y="257"/>
                  </a:lnTo>
                  <a:lnTo>
                    <a:pt x="3336" y="222"/>
                  </a:lnTo>
                  <a:lnTo>
                    <a:pt x="3331" y="184"/>
                  </a:lnTo>
                  <a:lnTo>
                    <a:pt x="3333" y="146"/>
                  </a:lnTo>
                  <a:lnTo>
                    <a:pt x="3342" y="109"/>
                  </a:lnTo>
                  <a:lnTo>
                    <a:pt x="3361" y="75"/>
                  </a:lnTo>
                  <a:lnTo>
                    <a:pt x="3387" y="45"/>
                  </a:lnTo>
                  <a:lnTo>
                    <a:pt x="3419" y="22"/>
                  </a:lnTo>
                  <a:lnTo>
                    <a:pt x="3455" y="7"/>
                  </a:lnTo>
                  <a:lnTo>
                    <a:pt x="3493" y="2"/>
                  </a:lnTo>
                  <a:lnTo>
                    <a:pt x="3530" y="3"/>
                  </a:lnTo>
                  <a:lnTo>
                    <a:pt x="3568" y="13"/>
                  </a:lnTo>
                  <a:lnTo>
                    <a:pt x="3602" y="32"/>
                  </a:lnTo>
                  <a:lnTo>
                    <a:pt x="3607" y="35"/>
                  </a:lnTo>
                  <a:lnTo>
                    <a:pt x="3621" y="45"/>
                  </a:lnTo>
                  <a:lnTo>
                    <a:pt x="3643" y="58"/>
                  </a:lnTo>
                  <a:lnTo>
                    <a:pt x="3671" y="77"/>
                  </a:lnTo>
                  <a:lnTo>
                    <a:pt x="3709" y="99"/>
                  </a:lnTo>
                  <a:lnTo>
                    <a:pt x="3752" y="126"/>
                  </a:lnTo>
                  <a:lnTo>
                    <a:pt x="3801" y="156"/>
                  </a:lnTo>
                  <a:lnTo>
                    <a:pt x="3858" y="186"/>
                  </a:lnTo>
                  <a:lnTo>
                    <a:pt x="3918" y="220"/>
                  </a:lnTo>
                  <a:lnTo>
                    <a:pt x="3986" y="255"/>
                  </a:lnTo>
                  <a:lnTo>
                    <a:pt x="4057" y="289"/>
                  </a:lnTo>
                  <a:lnTo>
                    <a:pt x="4134" y="325"/>
                  </a:lnTo>
                  <a:lnTo>
                    <a:pt x="4213" y="361"/>
                  </a:lnTo>
                  <a:lnTo>
                    <a:pt x="4298" y="397"/>
                  </a:lnTo>
                  <a:lnTo>
                    <a:pt x="4386" y="428"/>
                  </a:lnTo>
                  <a:lnTo>
                    <a:pt x="4477" y="460"/>
                  </a:lnTo>
                  <a:lnTo>
                    <a:pt x="4569" y="489"/>
                  </a:lnTo>
                  <a:lnTo>
                    <a:pt x="4665" y="515"/>
                  </a:lnTo>
                  <a:lnTo>
                    <a:pt x="4671" y="517"/>
                  </a:lnTo>
                  <a:lnTo>
                    <a:pt x="4678" y="519"/>
                  </a:lnTo>
                  <a:lnTo>
                    <a:pt x="4757" y="551"/>
                  </a:lnTo>
                  <a:lnTo>
                    <a:pt x="4829" y="588"/>
                  </a:lnTo>
                  <a:lnTo>
                    <a:pt x="4893" y="630"/>
                  </a:lnTo>
                  <a:lnTo>
                    <a:pt x="4951" y="675"/>
                  </a:lnTo>
                  <a:lnTo>
                    <a:pt x="5002" y="726"/>
                  </a:lnTo>
                  <a:lnTo>
                    <a:pt x="5047" y="778"/>
                  </a:lnTo>
                  <a:lnTo>
                    <a:pt x="5086" y="835"/>
                  </a:lnTo>
                  <a:lnTo>
                    <a:pt x="5120" y="893"/>
                  </a:lnTo>
                  <a:lnTo>
                    <a:pt x="5148" y="953"/>
                  </a:lnTo>
                  <a:lnTo>
                    <a:pt x="5173" y="1013"/>
                  </a:lnTo>
                  <a:lnTo>
                    <a:pt x="5194" y="1074"/>
                  </a:lnTo>
                  <a:lnTo>
                    <a:pt x="5211" y="1136"/>
                  </a:lnTo>
                  <a:lnTo>
                    <a:pt x="5224" y="1196"/>
                  </a:lnTo>
                  <a:lnTo>
                    <a:pt x="5233" y="1256"/>
                  </a:lnTo>
                  <a:lnTo>
                    <a:pt x="5243" y="1312"/>
                  </a:lnTo>
                  <a:lnTo>
                    <a:pt x="5248" y="1367"/>
                  </a:lnTo>
                  <a:lnTo>
                    <a:pt x="5252" y="1420"/>
                  </a:lnTo>
                  <a:lnTo>
                    <a:pt x="5254" y="1468"/>
                  </a:lnTo>
                  <a:lnTo>
                    <a:pt x="5256" y="1514"/>
                  </a:lnTo>
                  <a:lnTo>
                    <a:pt x="5258" y="1555"/>
                  </a:lnTo>
                  <a:lnTo>
                    <a:pt x="5258" y="1572"/>
                  </a:lnTo>
                  <a:lnTo>
                    <a:pt x="5259" y="1587"/>
                  </a:lnTo>
                  <a:lnTo>
                    <a:pt x="5259" y="1591"/>
                  </a:lnTo>
                  <a:lnTo>
                    <a:pt x="5259" y="1615"/>
                  </a:lnTo>
                  <a:lnTo>
                    <a:pt x="5259" y="1651"/>
                  </a:lnTo>
                  <a:lnTo>
                    <a:pt x="5258" y="1698"/>
                  </a:lnTo>
                  <a:lnTo>
                    <a:pt x="5258" y="1751"/>
                  </a:lnTo>
                  <a:lnTo>
                    <a:pt x="5254" y="1809"/>
                  </a:lnTo>
                  <a:lnTo>
                    <a:pt x="5250" y="1873"/>
                  </a:lnTo>
                  <a:lnTo>
                    <a:pt x="5244" y="1937"/>
                  </a:lnTo>
                  <a:lnTo>
                    <a:pt x="5237" y="2001"/>
                  </a:lnTo>
                  <a:lnTo>
                    <a:pt x="5226" y="2061"/>
                  </a:lnTo>
                  <a:lnTo>
                    <a:pt x="5212" y="2119"/>
                  </a:lnTo>
                  <a:lnTo>
                    <a:pt x="5197" y="2168"/>
                  </a:lnTo>
                  <a:lnTo>
                    <a:pt x="5180" y="2200"/>
                  </a:lnTo>
                  <a:lnTo>
                    <a:pt x="5158" y="2228"/>
                  </a:lnTo>
                  <a:lnTo>
                    <a:pt x="5132" y="2249"/>
                  </a:lnTo>
                  <a:lnTo>
                    <a:pt x="5122" y="2255"/>
                  </a:lnTo>
                  <a:lnTo>
                    <a:pt x="5105" y="2266"/>
                  </a:lnTo>
                  <a:lnTo>
                    <a:pt x="5079" y="2281"/>
                  </a:lnTo>
                  <a:lnTo>
                    <a:pt x="5045" y="2300"/>
                  </a:lnTo>
                  <a:lnTo>
                    <a:pt x="5004" y="2322"/>
                  </a:lnTo>
                  <a:lnTo>
                    <a:pt x="4955" y="2349"/>
                  </a:lnTo>
                  <a:lnTo>
                    <a:pt x="4896" y="2377"/>
                  </a:lnTo>
                  <a:lnTo>
                    <a:pt x="4832" y="2409"/>
                  </a:lnTo>
                  <a:lnTo>
                    <a:pt x="4759" y="2441"/>
                  </a:lnTo>
                  <a:lnTo>
                    <a:pt x="4678" y="2475"/>
                  </a:lnTo>
                  <a:lnTo>
                    <a:pt x="4590" y="2510"/>
                  </a:lnTo>
                  <a:lnTo>
                    <a:pt x="4496" y="2546"/>
                  </a:lnTo>
                  <a:lnTo>
                    <a:pt x="4392" y="2582"/>
                  </a:lnTo>
                  <a:lnTo>
                    <a:pt x="4283" y="2617"/>
                  </a:lnTo>
                  <a:lnTo>
                    <a:pt x="4166" y="2653"/>
                  </a:lnTo>
                  <a:lnTo>
                    <a:pt x="4042" y="2687"/>
                  </a:lnTo>
                  <a:lnTo>
                    <a:pt x="3910" y="2719"/>
                  </a:lnTo>
                  <a:lnTo>
                    <a:pt x="3773" y="2747"/>
                  </a:lnTo>
                  <a:lnTo>
                    <a:pt x="3630" y="2775"/>
                  </a:lnTo>
                  <a:lnTo>
                    <a:pt x="3479" y="2800"/>
                  </a:lnTo>
                  <a:lnTo>
                    <a:pt x="3321" y="2821"/>
                  </a:lnTo>
                  <a:lnTo>
                    <a:pt x="3160" y="2838"/>
                  </a:lnTo>
                  <a:lnTo>
                    <a:pt x="2988" y="2851"/>
                  </a:lnTo>
                  <a:lnTo>
                    <a:pt x="2813" y="2858"/>
                  </a:lnTo>
                  <a:lnTo>
                    <a:pt x="2631" y="2860"/>
                  </a:lnTo>
                  <a:lnTo>
                    <a:pt x="2443" y="2858"/>
                  </a:lnTo>
                  <a:lnTo>
                    <a:pt x="2260" y="2849"/>
                  </a:lnTo>
                  <a:lnTo>
                    <a:pt x="2083" y="2836"/>
                  </a:lnTo>
                  <a:lnTo>
                    <a:pt x="1914" y="2817"/>
                  </a:lnTo>
                  <a:lnTo>
                    <a:pt x="1752" y="2794"/>
                  </a:lnTo>
                  <a:lnTo>
                    <a:pt x="1596" y="2770"/>
                  </a:lnTo>
                  <a:lnTo>
                    <a:pt x="1449" y="2740"/>
                  </a:lnTo>
                  <a:lnTo>
                    <a:pt x="1308" y="2708"/>
                  </a:lnTo>
                  <a:lnTo>
                    <a:pt x="1174" y="2674"/>
                  </a:lnTo>
                  <a:lnTo>
                    <a:pt x="1048" y="2638"/>
                  </a:lnTo>
                  <a:lnTo>
                    <a:pt x="930" y="2602"/>
                  </a:lnTo>
                  <a:lnTo>
                    <a:pt x="819" y="2565"/>
                  </a:lnTo>
                  <a:lnTo>
                    <a:pt x="715" y="2527"/>
                  </a:lnTo>
                  <a:lnTo>
                    <a:pt x="621" y="2490"/>
                  </a:lnTo>
                  <a:lnTo>
                    <a:pt x="535" y="2454"/>
                  </a:lnTo>
                  <a:lnTo>
                    <a:pt x="456" y="2420"/>
                  </a:lnTo>
                  <a:lnTo>
                    <a:pt x="384" y="2386"/>
                  </a:lnTo>
                  <a:lnTo>
                    <a:pt x="322" y="2356"/>
                  </a:lnTo>
                  <a:lnTo>
                    <a:pt x="269" y="2328"/>
                  </a:lnTo>
                  <a:lnTo>
                    <a:pt x="224" y="2303"/>
                  </a:lnTo>
                  <a:lnTo>
                    <a:pt x="188" y="2283"/>
                  </a:lnTo>
                  <a:lnTo>
                    <a:pt x="160" y="2268"/>
                  </a:lnTo>
                  <a:lnTo>
                    <a:pt x="141" y="2255"/>
                  </a:lnTo>
                  <a:lnTo>
                    <a:pt x="132" y="2249"/>
                  </a:lnTo>
                  <a:lnTo>
                    <a:pt x="104" y="2228"/>
                  </a:lnTo>
                  <a:lnTo>
                    <a:pt x="81" y="2200"/>
                  </a:lnTo>
                  <a:lnTo>
                    <a:pt x="66" y="2168"/>
                  </a:lnTo>
                  <a:lnTo>
                    <a:pt x="49" y="2117"/>
                  </a:lnTo>
                  <a:lnTo>
                    <a:pt x="36" y="2061"/>
                  </a:lnTo>
                  <a:lnTo>
                    <a:pt x="25" y="1999"/>
                  </a:lnTo>
                  <a:lnTo>
                    <a:pt x="15" y="1935"/>
                  </a:lnTo>
                  <a:lnTo>
                    <a:pt x="10" y="1871"/>
                  </a:lnTo>
                  <a:lnTo>
                    <a:pt x="6" y="1809"/>
                  </a:lnTo>
                  <a:lnTo>
                    <a:pt x="2" y="1749"/>
                  </a:lnTo>
                  <a:lnTo>
                    <a:pt x="0" y="1696"/>
                  </a:lnTo>
                  <a:lnTo>
                    <a:pt x="0" y="1651"/>
                  </a:lnTo>
                  <a:lnTo>
                    <a:pt x="0" y="1613"/>
                  </a:lnTo>
                  <a:lnTo>
                    <a:pt x="0" y="1589"/>
                  </a:lnTo>
                  <a:lnTo>
                    <a:pt x="0" y="1585"/>
                  </a:lnTo>
                  <a:lnTo>
                    <a:pt x="2" y="1553"/>
                  </a:lnTo>
                  <a:lnTo>
                    <a:pt x="4" y="1514"/>
                  </a:lnTo>
                  <a:lnTo>
                    <a:pt x="4" y="1468"/>
                  </a:lnTo>
                  <a:lnTo>
                    <a:pt x="8" y="1420"/>
                  </a:lnTo>
                  <a:lnTo>
                    <a:pt x="11" y="1367"/>
                  </a:lnTo>
                  <a:lnTo>
                    <a:pt x="17" y="1312"/>
                  </a:lnTo>
                  <a:lnTo>
                    <a:pt x="25" y="1254"/>
                  </a:lnTo>
                  <a:lnTo>
                    <a:pt x="36" y="1196"/>
                  </a:lnTo>
                  <a:lnTo>
                    <a:pt x="49" y="1136"/>
                  </a:lnTo>
                  <a:lnTo>
                    <a:pt x="66" y="1074"/>
                  </a:lnTo>
                  <a:lnTo>
                    <a:pt x="87" y="1013"/>
                  </a:lnTo>
                  <a:lnTo>
                    <a:pt x="111" y="951"/>
                  </a:lnTo>
                  <a:lnTo>
                    <a:pt x="139" y="893"/>
                  </a:lnTo>
                  <a:lnTo>
                    <a:pt x="173" y="835"/>
                  </a:lnTo>
                  <a:lnTo>
                    <a:pt x="213" y="778"/>
                  </a:lnTo>
                  <a:lnTo>
                    <a:pt x="258" y="726"/>
                  </a:lnTo>
                  <a:lnTo>
                    <a:pt x="309" y="675"/>
                  </a:lnTo>
                  <a:lnTo>
                    <a:pt x="367" y="628"/>
                  </a:lnTo>
                  <a:lnTo>
                    <a:pt x="431" y="586"/>
                  </a:lnTo>
                  <a:lnTo>
                    <a:pt x="503" y="549"/>
                  </a:lnTo>
                  <a:lnTo>
                    <a:pt x="582" y="519"/>
                  </a:lnTo>
                  <a:lnTo>
                    <a:pt x="587" y="517"/>
                  </a:lnTo>
                  <a:lnTo>
                    <a:pt x="595" y="515"/>
                  </a:lnTo>
                  <a:lnTo>
                    <a:pt x="691" y="489"/>
                  </a:lnTo>
                  <a:lnTo>
                    <a:pt x="783" y="459"/>
                  </a:lnTo>
                  <a:lnTo>
                    <a:pt x="875" y="428"/>
                  </a:lnTo>
                  <a:lnTo>
                    <a:pt x="962" y="395"/>
                  </a:lnTo>
                  <a:lnTo>
                    <a:pt x="1046" y="359"/>
                  </a:lnTo>
                  <a:lnTo>
                    <a:pt x="1127" y="325"/>
                  </a:lnTo>
                  <a:lnTo>
                    <a:pt x="1203" y="289"/>
                  </a:lnTo>
                  <a:lnTo>
                    <a:pt x="1274" y="254"/>
                  </a:lnTo>
                  <a:lnTo>
                    <a:pt x="1342" y="218"/>
                  </a:lnTo>
                  <a:lnTo>
                    <a:pt x="1402" y="186"/>
                  </a:lnTo>
                  <a:lnTo>
                    <a:pt x="1458" y="154"/>
                  </a:lnTo>
                  <a:lnTo>
                    <a:pt x="1507" y="126"/>
                  </a:lnTo>
                  <a:lnTo>
                    <a:pt x="1551" y="99"/>
                  </a:lnTo>
                  <a:lnTo>
                    <a:pt x="1588" y="77"/>
                  </a:lnTo>
                  <a:lnTo>
                    <a:pt x="1617" y="58"/>
                  </a:lnTo>
                  <a:lnTo>
                    <a:pt x="1639" y="43"/>
                  </a:lnTo>
                  <a:lnTo>
                    <a:pt x="1652" y="34"/>
                  </a:lnTo>
                  <a:lnTo>
                    <a:pt x="1658" y="30"/>
                  </a:lnTo>
                  <a:lnTo>
                    <a:pt x="1692" y="11"/>
                  </a:lnTo>
                  <a:lnTo>
                    <a:pt x="1729" y="2"/>
                  </a:lnTo>
                  <a:lnTo>
                    <a:pt x="1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36" name="Group 435"/>
          <p:cNvGrpSpPr/>
          <p:nvPr/>
        </p:nvGrpSpPr>
        <p:grpSpPr>
          <a:xfrm>
            <a:off x="9156074" y="2743816"/>
            <a:ext cx="304207" cy="383249"/>
            <a:chOff x="7031038" y="1230313"/>
            <a:chExt cx="3916363" cy="4933950"/>
          </a:xfrm>
          <a:solidFill>
            <a:schemeClr val="bg1">
              <a:lumMod val="65000"/>
            </a:schemeClr>
          </a:solidFill>
        </p:grpSpPr>
        <p:sp>
          <p:nvSpPr>
            <p:cNvPr id="437" name="Freeform 85"/>
            <p:cNvSpPr>
              <a:spLocks noEditPoints="1"/>
            </p:cNvSpPr>
            <p:nvPr/>
          </p:nvSpPr>
          <p:spPr bwMode="auto">
            <a:xfrm>
              <a:off x="7031038" y="1230313"/>
              <a:ext cx="3916363" cy="4933950"/>
            </a:xfrm>
            <a:custGeom>
              <a:avLst/>
              <a:gdLst>
                <a:gd name="T0" fmla="*/ 340 w 4935"/>
                <a:gd name="T1" fmla="*/ 5237 h 6217"/>
                <a:gd name="T2" fmla="*/ 363 w 4935"/>
                <a:gd name="T3" fmla="*/ 5407 h 6217"/>
                <a:gd name="T4" fmla="*/ 427 w 4935"/>
                <a:gd name="T5" fmla="*/ 5561 h 6217"/>
                <a:gd name="T6" fmla="*/ 528 w 4935"/>
                <a:gd name="T7" fmla="*/ 5689 h 6217"/>
                <a:gd name="T8" fmla="*/ 656 w 4935"/>
                <a:gd name="T9" fmla="*/ 5788 h 6217"/>
                <a:gd name="T10" fmla="*/ 808 w 4935"/>
                <a:gd name="T11" fmla="*/ 5852 h 6217"/>
                <a:gd name="T12" fmla="*/ 978 w 4935"/>
                <a:gd name="T13" fmla="*/ 5875 h 6217"/>
                <a:gd name="T14" fmla="*/ 4592 w 4935"/>
                <a:gd name="T15" fmla="*/ 1957 h 6217"/>
                <a:gd name="T16" fmla="*/ 874 w 4935"/>
                <a:gd name="T17" fmla="*/ 1952 h 6217"/>
                <a:gd name="T18" fmla="*/ 679 w 4935"/>
                <a:gd name="T19" fmla="*/ 1910 h 6217"/>
                <a:gd name="T20" fmla="*/ 499 w 4935"/>
                <a:gd name="T21" fmla="*/ 1832 h 6217"/>
                <a:gd name="T22" fmla="*/ 340 w 4935"/>
                <a:gd name="T23" fmla="*/ 1721 h 6217"/>
                <a:gd name="T24" fmla="*/ 4764 w 4935"/>
                <a:gd name="T25" fmla="*/ 0 h 6217"/>
                <a:gd name="T26" fmla="*/ 4840 w 4935"/>
                <a:gd name="T27" fmla="*/ 17 h 6217"/>
                <a:gd name="T28" fmla="*/ 4897 w 4935"/>
                <a:gd name="T29" fmla="*/ 64 h 6217"/>
                <a:gd name="T30" fmla="*/ 4931 w 4935"/>
                <a:gd name="T31" fmla="*/ 130 h 6217"/>
                <a:gd name="T32" fmla="*/ 4931 w 4935"/>
                <a:gd name="T33" fmla="*/ 210 h 6217"/>
                <a:gd name="T34" fmla="*/ 4899 w 4935"/>
                <a:gd name="T35" fmla="*/ 276 h 6217"/>
                <a:gd name="T36" fmla="*/ 4840 w 4935"/>
                <a:gd name="T37" fmla="*/ 323 h 6217"/>
                <a:gd name="T38" fmla="*/ 4764 w 4935"/>
                <a:gd name="T39" fmla="*/ 340 h 6217"/>
                <a:gd name="T40" fmla="*/ 891 w 4935"/>
                <a:gd name="T41" fmla="*/ 346 h 6217"/>
                <a:gd name="T42" fmla="*/ 730 w 4935"/>
                <a:gd name="T43" fmla="*/ 391 h 6217"/>
                <a:gd name="T44" fmla="*/ 588 w 4935"/>
                <a:gd name="T45" fmla="*/ 474 h 6217"/>
                <a:gd name="T46" fmla="*/ 473 w 4935"/>
                <a:gd name="T47" fmla="*/ 590 h 6217"/>
                <a:gd name="T48" fmla="*/ 390 w 4935"/>
                <a:gd name="T49" fmla="*/ 730 h 6217"/>
                <a:gd name="T50" fmla="*/ 346 w 4935"/>
                <a:gd name="T51" fmla="*/ 892 h 6217"/>
                <a:gd name="T52" fmla="*/ 346 w 4935"/>
                <a:gd name="T53" fmla="*/ 1064 h 6217"/>
                <a:gd name="T54" fmla="*/ 390 w 4935"/>
                <a:gd name="T55" fmla="*/ 1225 h 6217"/>
                <a:gd name="T56" fmla="*/ 473 w 4935"/>
                <a:gd name="T57" fmla="*/ 1367 h 6217"/>
                <a:gd name="T58" fmla="*/ 588 w 4935"/>
                <a:gd name="T59" fmla="*/ 1482 h 6217"/>
                <a:gd name="T60" fmla="*/ 730 w 4935"/>
                <a:gd name="T61" fmla="*/ 1566 h 6217"/>
                <a:gd name="T62" fmla="*/ 891 w 4935"/>
                <a:gd name="T63" fmla="*/ 1609 h 6217"/>
                <a:gd name="T64" fmla="*/ 4764 w 4935"/>
                <a:gd name="T65" fmla="*/ 1615 h 6217"/>
                <a:gd name="T66" fmla="*/ 4838 w 4935"/>
                <a:gd name="T67" fmla="*/ 1634 h 6217"/>
                <a:gd name="T68" fmla="*/ 4897 w 4935"/>
                <a:gd name="T69" fmla="*/ 1679 h 6217"/>
                <a:gd name="T70" fmla="*/ 4931 w 4935"/>
                <a:gd name="T71" fmla="*/ 1747 h 6217"/>
                <a:gd name="T72" fmla="*/ 4935 w 4935"/>
                <a:gd name="T73" fmla="*/ 6047 h 6217"/>
                <a:gd name="T74" fmla="*/ 4918 w 4935"/>
                <a:gd name="T75" fmla="*/ 6120 h 6217"/>
                <a:gd name="T76" fmla="*/ 4872 w 4935"/>
                <a:gd name="T77" fmla="*/ 6179 h 6217"/>
                <a:gd name="T78" fmla="*/ 4804 w 4935"/>
                <a:gd name="T79" fmla="*/ 6211 h 6217"/>
                <a:gd name="T80" fmla="*/ 978 w 4935"/>
                <a:gd name="T81" fmla="*/ 6217 h 6217"/>
                <a:gd name="T82" fmla="*/ 768 w 4935"/>
                <a:gd name="T83" fmla="*/ 6194 h 6217"/>
                <a:gd name="T84" fmla="*/ 575 w 4935"/>
                <a:gd name="T85" fmla="*/ 6128 h 6217"/>
                <a:gd name="T86" fmla="*/ 401 w 4935"/>
                <a:gd name="T87" fmla="*/ 6028 h 6217"/>
                <a:gd name="T88" fmla="*/ 252 w 4935"/>
                <a:gd name="T89" fmla="*/ 5893 h 6217"/>
                <a:gd name="T90" fmla="*/ 132 w 4935"/>
                <a:gd name="T91" fmla="*/ 5731 h 6217"/>
                <a:gd name="T92" fmla="*/ 49 w 4935"/>
                <a:gd name="T93" fmla="*/ 5547 h 6217"/>
                <a:gd name="T94" fmla="*/ 6 w 4935"/>
                <a:gd name="T95" fmla="*/ 5345 h 6217"/>
                <a:gd name="T96" fmla="*/ 0 w 4935"/>
                <a:gd name="T97" fmla="*/ 977 h 6217"/>
                <a:gd name="T98" fmla="*/ 23 w 4935"/>
                <a:gd name="T99" fmla="*/ 769 h 6217"/>
                <a:gd name="T100" fmla="*/ 87 w 4935"/>
                <a:gd name="T101" fmla="*/ 575 h 6217"/>
                <a:gd name="T102" fmla="*/ 189 w 4935"/>
                <a:gd name="T103" fmla="*/ 401 h 6217"/>
                <a:gd name="T104" fmla="*/ 323 w 4935"/>
                <a:gd name="T105" fmla="*/ 253 h 6217"/>
                <a:gd name="T106" fmla="*/ 484 w 4935"/>
                <a:gd name="T107" fmla="*/ 134 h 6217"/>
                <a:gd name="T108" fmla="*/ 670 w 4935"/>
                <a:gd name="T109" fmla="*/ 51 h 6217"/>
                <a:gd name="T110" fmla="*/ 872 w 4935"/>
                <a:gd name="T111" fmla="*/ 5 h 6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5" h="6217">
                  <a:moveTo>
                    <a:pt x="340" y="1721"/>
                  </a:moveTo>
                  <a:lnTo>
                    <a:pt x="340" y="5237"/>
                  </a:lnTo>
                  <a:lnTo>
                    <a:pt x="346" y="5324"/>
                  </a:lnTo>
                  <a:lnTo>
                    <a:pt x="363" y="5407"/>
                  </a:lnTo>
                  <a:lnTo>
                    <a:pt x="390" y="5487"/>
                  </a:lnTo>
                  <a:lnTo>
                    <a:pt x="427" y="5561"/>
                  </a:lnTo>
                  <a:lnTo>
                    <a:pt x="473" y="5627"/>
                  </a:lnTo>
                  <a:lnTo>
                    <a:pt x="528" y="5689"/>
                  </a:lnTo>
                  <a:lnTo>
                    <a:pt x="588" y="5742"/>
                  </a:lnTo>
                  <a:lnTo>
                    <a:pt x="656" y="5788"/>
                  </a:lnTo>
                  <a:lnTo>
                    <a:pt x="730" y="5825"/>
                  </a:lnTo>
                  <a:lnTo>
                    <a:pt x="808" y="5852"/>
                  </a:lnTo>
                  <a:lnTo>
                    <a:pt x="891" y="5869"/>
                  </a:lnTo>
                  <a:lnTo>
                    <a:pt x="978" y="5875"/>
                  </a:lnTo>
                  <a:lnTo>
                    <a:pt x="4592" y="5875"/>
                  </a:lnTo>
                  <a:lnTo>
                    <a:pt x="4592" y="1957"/>
                  </a:lnTo>
                  <a:lnTo>
                    <a:pt x="978" y="1957"/>
                  </a:lnTo>
                  <a:lnTo>
                    <a:pt x="874" y="1952"/>
                  </a:lnTo>
                  <a:lnTo>
                    <a:pt x="775" y="1936"/>
                  </a:lnTo>
                  <a:lnTo>
                    <a:pt x="679" y="1910"/>
                  </a:lnTo>
                  <a:lnTo>
                    <a:pt x="586" y="1876"/>
                  </a:lnTo>
                  <a:lnTo>
                    <a:pt x="499" y="1832"/>
                  </a:lnTo>
                  <a:lnTo>
                    <a:pt x="416" y="1779"/>
                  </a:lnTo>
                  <a:lnTo>
                    <a:pt x="340" y="1721"/>
                  </a:lnTo>
                  <a:close/>
                  <a:moveTo>
                    <a:pt x="978" y="0"/>
                  </a:moveTo>
                  <a:lnTo>
                    <a:pt x="4764" y="0"/>
                  </a:lnTo>
                  <a:lnTo>
                    <a:pt x="4804" y="3"/>
                  </a:lnTo>
                  <a:lnTo>
                    <a:pt x="4840" y="17"/>
                  </a:lnTo>
                  <a:lnTo>
                    <a:pt x="4870" y="37"/>
                  </a:lnTo>
                  <a:lnTo>
                    <a:pt x="4897" y="64"/>
                  </a:lnTo>
                  <a:lnTo>
                    <a:pt x="4918" y="94"/>
                  </a:lnTo>
                  <a:lnTo>
                    <a:pt x="4931" y="130"/>
                  </a:lnTo>
                  <a:lnTo>
                    <a:pt x="4935" y="170"/>
                  </a:lnTo>
                  <a:lnTo>
                    <a:pt x="4931" y="210"/>
                  </a:lnTo>
                  <a:lnTo>
                    <a:pt x="4918" y="245"/>
                  </a:lnTo>
                  <a:lnTo>
                    <a:pt x="4899" y="276"/>
                  </a:lnTo>
                  <a:lnTo>
                    <a:pt x="4872" y="302"/>
                  </a:lnTo>
                  <a:lnTo>
                    <a:pt x="4840" y="323"/>
                  </a:lnTo>
                  <a:lnTo>
                    <a:pt x="4804" y="336"/>
                  </a:lnTo>
                  <a:lnTo>
                    <a:pt x="4764" y="340"/>
                  </a:lnTo>
                  <a:lnTo>
                    <a:pt x="978" y="340"/>
                  </a:lnTo>
                  <a:lnTo>
                    <a:pt x="891" y="346"/>
                  </a:lnTo>
                  <a:lnTo>
                    <a:pt x="808" y="363"/>
                  </a:lnTo>
                  <a:lnTo>
                    <a:pt x="730" y="391"/>
                  </a:lnTo>
                  <a:lnTo>
                    <a:pt x="656" y="427"/>
                  </a:lnTo>
                  <a:lnTo>
                    <a:pt x="588" y="474"/>
                  </a:lnTo>
                  <a:lnTo>
                    <a:pt x="528" y="527"/>
                  </a:lnTo>
                  <a:lnTo>
                    <a:pt x="473" y="590"/>
                  </a:lnTo>
                  <a:lnTo>
                    <a:pt x="427" y="656"/>
                  </a:lnTo>
                  <a:lnTo>
                    <a:pt x="390" y="730"/>
                  </a:lnTo>
                  <a:lnTo>
                    <a:pt x="363" y="809"/>
                  </a:lnTo>
                  <a:lnTo>
                    <a:pt x="346" y="892"/>
                  </a:lnTo>
                  <a:lnTo>
                    <a:pt x="340" y="977"/>
                  </a:lnTo>
                  <a:lnTo>
                    <a:pt x="346" y="1064"/>
                  </a:lnTo>
                  <a:lnTo>
                    <a:pt x="363" y="1148"/>
                  </a:lnTo>
                  <a:lnTo>
                    <a:pt x="390" y="1225"/>
                  </a:lnTo>
                  <a:lnTo>
                    <a:pt x="427" y="1299"/>
                  </a:lnTo>
                  <a:lnTo>
                    <a:pt x="473" y="1367"/>
                  </a:lnTo>
                  <a:lnTo>
                    <a:pt x="528" y="1430"/>
                  </a:lnTo>
                  <a:lnTo>
                    <a:pt x="588" y="1482"/>
                  </a:lnTo>
                  <a:lnTo>
                    <a:pt x="656" y="1528"/>
                  </a:lnTo>
                  <a:lnTo>
                    <a:pt x="730" y="1566"/>
                  </a:lnTo>
                  <a:lnTo>
                    <a:pt x="808" y="1592"/>
                  </a:lnTo>
                  <a:lnTo>
                    <a:pt x="891" y="1609"/>
                  </a:lnTo>
                  <a:lnTo>
                    <a:pt x="978" y="1615"/>
                  </a:lnTo>
                  <a:lnTo>
                    <a:pt x="4764" y="1615"/>
                  </a:lnTo>
                  <a:lnTo>
                    <a:pt x="4802" y="1621"/>
                  </a:lnTo>
                  <a:lnTo>
                    <a:pt x="4838" y="1634"/>
                  </a:lnTo>
                  <a:lnTo>
                    <a:pt x="4870" y="1653"/>
                  </a:lnTo>
                  <a:lnTo>
                    <a:pt x="4897" y="1679"/>
                  </a:lnTo>
                  <a:lnTo>
                    <a:pt x="4918" y="1711"/>
                  </a:lnTo>
                  <a:lnTo>
                    <a:pt x="4931" y="1747"/>
                  </a:lnTo>
                  <a:lnTo>
                    <a:pt x="4935" y="1785"/>
                  </a:lnTo>
                  <a:lnTo>
                    <a:pt x="4935" y="6047"/>
                  </a:lnTo>
                  <a:lnTo>
                    <a:pt x="4931" y="6084"/>
                  </a:lnTo>
                  <a:lnTo>
                    <a:pt x="4918" y="6120"/>
                  </a:lnTo>
                  <a:lnTo>
                    <a:pt x="4899" y="6153"/>
                  </a:lnTo>
                  <a:lnTo>
                    <a:pt x="4872" y="6179"/>
                  </a:lnTo>
                  <a:lnTo>
                    <a:pt x="4840" y="6198"/>
                  </a:lnTo>
                  <a:lnTo>
                    <a:pt x="4804" y="6211"/>
                  </a:lnTo>
                  <a:lnTo>
                    <a:pt x="4764" y="6217"/>
                  </a:lnTo>
                  <a:lnTo>
                    <a:pt x="978" y="6217"/>
                  </a:lnTo>
                  <a:lnTo>
                    <a:pt x="872" y="6209"/>
                  </a:lnTo>
                  <a:lnTo>
                    <a:pt x="768" y="6194"/>
                  </a:lnTo>
                  <a:lnTo>
                    <a:pt x="670" y="6166"/>
                  </a:lnTo>
                  <a:lnTo>
                    <a:pt x="575" y="6128"/>
                  </a:lnTo>
                  <a:lnTo>
                    <a:pt x="484" y="6083"/>
                  </a:lnTo>
                  <a:lnTo>
                    <a:pt x="401" y="6028"/>
                  </a:lnTo>
                  <a:lnTo>
                    <a:pt x="323" y="5963"/>
                  </a:lnTo>
                  <a:lnTo>
                    <a:pt x="252" y="5893"/>
                  </a:lnTo>
                  <a:lnTo>
                    <a:pt x="189" y="5816"/>
                  </a:lnTo>
                  <a:lnTo>
                    <a:pt x="132" y="5731"/>
                  </a:lnTo>
                  <a:lnTo>
                    <a:pt x="87" y="5642"/>
                  </a:lnTo>
                  <a:lnTo>
                    <a:pt x="49" y="5547"/>
                  </a:lnTo>
                  <a:lnTo>
                    <a:pt x="23" y="5447"/>
                  </a:lnTo>
                  <a:lnTo>
                    <a:pt x="6" y="5345"/>
                  </a:lnTo>
                  <a:lnTo>
                    <a:pt x="0" y="5237"/>
                  </a:lnTo>
                  <a:lnTo>
                    <a:pt x="0" y="977"/>
                  </a:lnTo>
                  <a:lnTo>
                    <a:pt x="6" y="872"/>
                  </a:lnTo>
                  <a:lnTo>
                    <a:pt x="23" y="769"/>
                  </a:lnTo>
                  <a:lnTo>
                    <a:pt x="49" y="669"/>
                  </a:lnTo>
                  <a:lnTo>
                    <a:pt x="87" y="575"/>
                  </a:lnTo>
                  <a:lnTo>
                    <a:pt x="132" y="486"/>
                  </a:lnTo>
                  <a:lnTo>
                    <a:pt x="189" y="401"/>
                  </a:lnTo>
                  <a:lnTo>
                    <a:pt x="252" y="323"/>
                  </a:lnTo>
                  <a:lnTo>
                    <a:pt x="323" y="253"/>
                  </a:lnTo>
                  <a:lnTo>
                    <a:pt x="401" y="189"/>
                  </a:lnTo>
                  <a:lnTo>
                    <a:pt x="484" y="134"/>
                  </a:lnTo>
                  <a:lnTo>
                    <a:pt x="575" y="87"/>
                  </a:lnTo>
                  <a:lnTo>
                    <a:pt x="670" y="51"/>
                  </a:lnTo>
                  <a:lnTo>
                    <a:pt x="768" y="22"/>
                  </a:lnTo>
                  <a:lnTo>
                    <a:pt x="872" y="5"/>
                  </a:lnTo>
                  <a:lnTo>
                    <a:pt x="9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Freeform 86"/>
            <p:cNvSpPr>
              <a:spLocks/>
            </p:cNvSpPr>
            <p:nvPr/>
          </p:nvSpPr>
          <p:spPr bwMode="auto">
            <a:xfrm>
              <a:off x="7713663" y="1882776"/>
              <a:ext cx="2809875" cy="269875"/>
            </a:xfrm>
            <a:custGeom>
              <a:avLst/>
              <a:gdLst>
                <a:gd name="T0" fmla="*/ 170 w 3538"/>
                <a:gd name="T1" fmla="*/ 0 h 341"/>
                <a:gd name="T2" fmla="*/ 3368 w 3538"/>
                <a:gd name="T3" fmla="*/ 0 h 341"/>
                <a:gd name="T4" fmla="*/ 3408 w 3538"/>
                <a:gd name="T5" fmla="*/ 6 h 341"/>
                <a:gd name="T6" fmla="*/ 3444 w 3538"/>
                <a:gd name="T7" fmla="*/ 19 h 341"/>
                <a:gd name="T8" fmla="*/ 3474 w 3538"/>
                <a:gd name="T9" fmla="*/ 38 h 341"/>
                <a:gd name="T10" fmla="*/ 3500 w 3538"/>
                <a:gd name="T11" fmla="*/ 65 h 341"/>
                <a:gd name="T12" fmla="*/ 3521 w 3538"/>
                <a:gd name="T13" fmla="*/ 97 h 341"/>
                <a:gd name="T14" fmla="*/ 3535 w 3538"/>
                <a:gd name="T15" fmla="*/ 133 h 341"/>
                <a:gd name="T16" fmla="*/ 3538 w 3538"/>
                <a:gd name="T17" fmla="*/ 171 h 341"/>
                <a:gd name="T18" fmla="*/ 3535 w 3538"/>
                <a:gd name="T19" fmla="*/ 210 h 341"/>
                <a:gd name="T20" fmla="*/ 3521 w 3538"/>
                <a:gd name="T21" fmla="*/ 246 h 341"/>
                <a:gd name="T22" fmla="*/ 3502 w 3538"/>
                <a:gd name="T23" fmla="*/ 278 h 341"/>
                <a:gd name="T24" fmla="*/ 3476 w 3538"/>
                <a:gd name="T25" fmla="*/ 305 h 341"/>
                <a:gd name="T26" fmla="*/ 3444 w 3538"/>
                <a:gd name="T27" fmla="*/ 324 h 341"/>
                <a:gd name="T28" fmla="*/ 3408 w 3538"/>
                <a:gd name="T29" fmla="*/ 337 h 341"/>
                <a:gd name="T30" fmla="*/ 3368 w 3538"/>
                <a:gd name="T31" fmla="*/ 341 h 341"/>
                <a:gd name="T32" fmla="*/ 170 w 3538"/>
                <a:gd name="T33" fmla="*/ 341 h 341"/>
                <a:gd name="T34" fmla="*/ 132 w 3538"/>
                <a:gd name="T35" fmla="*/ 337 h 341"/>
                <a:gd name="T36" fmla="*/ 96 w 3538"/>
                <a:gd name="T37" fmla="*/ 324 h 341"/>
                <a:gd name="T38" fmla="*/ 64 w 3538"/>
                <a:gd name="T39" fmla="*/ 305 h 341"/>
                <a:gd name="T40" fmla="*/ 37 w 3538"/>
                <a:gd name="T41" fmla="*/ 278 h 341"/>
                <a:gd name="T42" fmla="*/ 17 w 3538"/>
                <a:gd name="T43" fmla="*/ 246 h 341"/>
                <a:gd name="T44" fmla="*/ 5 w 3538"/>
                <a:gd name="T45" fmla="*/ 210 h 341"/>
                <a:gd name="T46" fmla="*/ 0 w 3538"/>
                <a:gd name="T47" fmla="*/ 171 h 341"/>
                <a:gd name="T48" fmla="*/ 5 w 3538"/>
                <a:gd name="T49" fmla="*/ 133 h 341"/>
                <a:gd name="T50" fmla="*/ 17 w 3538"/>
                <a:gd name="T51" fmla="*/ 97 h 341"/>
                <a:gd name="T52" fmla="*/ 37 w 3538"/>
                <a:gd name="T53" fmla="*/ 65 h 341"/>
                <a:gd name="T54" fmla="*/ 64 w 3538"/>
                <a:gd name="T55" fmla="*/ 38 h 341"/>
                <a:gd name="T56" fmla="*/ 96 w 3538"/>
                <a:gd name="T57" fmla="*/ 19 h 341"/>
                <a:gd name="T58" fmla="*/ 132 w 3538"/>
                <a:gd name="T59" fmla="*/ 6 h 341"/>
                <a:gd name="T60" fmla="*/ 170 w 3538"/>
                <a:gd name="T6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38" h="341">
                  <a:moveTo>
                    <a:pt x="170" y="0"/>
                  </a:moveTo>
                  <a:lnTo>
                    <a:pt x="3368" y="0"/>
                  </a:lnTo>
                  <a:lnTo>
                    <a:pt x="3408" y="6"/>
                  </a:lnTo>
                  <a:lnTo>
                    <a:pt x="3444" y="19"/>
                  </a:lnTo>
                  <a:lnTo>
                    <a:pt x="3474" y="38"/>
                  </a:lnTo>
                  <a:lnTo>
                    <a:pt x="3500" y="65"/>
                  </a:lnTo>
                  <a:lnTo>
                    <a:pt x="3521" y="97"/>
                  </a:lnTo>
                  <a:lnTo>
                    <a:pt x="3535" y="133"/>
                  </a:lnTo>
                  <a:lnTo>
                    <a:pt x="3538" y="171"/>
                  </a:lnTo>
                  <a:lnTo>
                    <a:pt x="3535" y="210"/>
                  </a:lnTo>
                  <a:lnTo>
                    <a:pt x="3521" y="246"/>
                  </a:lnTo>
                  <a:lnTo>
                    <a:pt x="3502" y="278"/>
                  </a:lnTo>
                  <a:lnTo>
                    <a:pt x="3476" y="305"/>
                  </a:lnTo>
                  <a:lnTo>
                    <a:pt x="3444" y="324"/>
                  </a:lnTo>
                  <a:lnTo>
                    <a:pt x="3408" y="337"/>
                  </a:lnTo>
                  <a:lnTo>
                    <a:pt x="3368" y="341"/>
                  </a:lnTo>
                  <a:lnTo>
                    <a:pt x="170" y="341"/>
                  </a:lnTo>
                  <a:lnTo>
                    <a:pt x="132" y="337"/>
                  </a:lnTo>
                  <a:lnTo>
                    <a:pt x="96" y="324"/>
                  </a:lnTo>
                  <a:lnTo>
                    <a:pt x="64" y="305"/>
                  </a:lnTo>
                  <a:lnTo>
                    <a:pt x="37" y="278"/>
                  </a:lnTo>
                  <a:lnTo>
                    <a:pt x="17" y="246"/>
                  </a:lnTo>
                  <a:lnTo>
                    <a:pt x="5" y="210"/>
                  </a:lnTo>
                  <a:lnTo>
                    <a:pt x="0" y="171"/>
                  </a:lnTo>
                  <a:lnTo>
                    <a:pt x="5" y="133"/>
                  </a:lnTo>
                  <a:lnTo>
                    <a:pt x="17" y="97"/>
                  </a:lnTo>
                  <a:lnTo>
                    <a:pt x="37" y="65"/>
                  </a:lnTo>
                  <a:lnTo>
                    <a:pt x="64" y="38"/>
                  </a:lnTo>
                  <a:lnTo>
                    <a:pt x="96" y="19"/>
                  </a:lnTo>
                  <a:lnTo>
                    <a:pt x="132" y="6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Freeform 87"/>
            <p:cNvSpPr>
              <a:spLocks noEditPoints="1"/>
            </p:cNvSpPr>
            <p:nvPr/>
          </p:nvSpPr>
          <p:spPr bwMode="auto">
            <a:xfrm>
              <a:off x="8234363" y="3311526"/>
              <a:ext cx="1504950" cy="1998663"/>
            </a:xfrm>
            <a:custGeom>
              <a:avLst/>
              <a:gdLst>
                <a:gd name="T0" fmla="*/ 1237 w 1895"/>
                <a:gd name="T1" fmla="*/ 1487 h 2520"/>
                <a:gd name="T2" fmla="*/ 955 w 1895"/>
                <a:gd name="T3" fmla="*/ 0 h 2520"/>
                <a:gd name="T4" fmla="*/ 964 w 1895"/>
                <a:gd name="T5" fmla="*/ 2 h 2520"/>
                <a:gd name="T6" fmla="*/ 976 w 1895"/>
                <a:gd name="T7" fmla="*/ 4 h 2520"/>
                <a:gd name="T8" fmla="*/ 985 w 1895"/>
                <a:gd name="T9" fmla="*/ 6 h 2520"/>
                <a:gd name="T10" fmla="*/ 1006 w 1895"/>
                <a:gd name="T11" fmla="*/ 12 h 2520"/>
                <a:gd name="T12" fmla="*/ 1029 w 1895"/>
                <a:gd name="T13" fmla="*/ 21 h 2520"/>
                <a:gd name="T14" fmla="*/ 1044 w 1895"/>
                <a:gd name="T15" fmla="*/ 30 h 2520"/>
                <a:gd name="T16" fmla="*/ 1053 w 1895"/>
                <a:gd name="T17" fmla="*/ 38 h 2520"/>
                <a:gd name="T18" fmla="*/ 1061 w 1895"/>
                <a:gd name="T19" fmla="*/ 44 h 2520"/>
                <a:gd name="T20" fmla="*/ 1070 w 1895"/>
                <a:gd name="T21" fmla="*/ 55 h 2520"/>
                <a:gd name="T22" fmla="*/ 1078 w 1895"/>
                <a:gd name="T23" fmla="*/ 61 h 2520"/>
                <a:gd name="T24" fmla="*/ 1084 w 1895"/>
                <a:gd name="T25" fmla="*/ 68 h 2520"/>
                <a:gd name="T26" fmla="*/ 1091 w 1895"/>
                <a:gd name="T27" fmla="*/ 76 h 2520"/>
                <a:gd name="T28" fmla="*/ 1095 w 1895"/>
                <a:gd name="T29" fmla="*/ 85 h 2520"/>
                <a:gd name="T30" fmla="*/ 1106 w 1895"/>
                <a:gd name="T31" fmla="*/ 108 h 2520"/>
                <a:gd name="T32" fmla="*/ 1895 w 1895"/>
                <a:gd name="T33" fmla="*/ 2330 h 2520"/>
                <a:gd name="T34" fmla="*/ 1870 w 1895"/>
                <a:gd name="T35" fmla="*/ 2438 h 2520"/>
                <a:gd name="T36" fmla="*/ 1783 w 1895"/>
                <a:gd name="T37" fmla="*/ 2508 h 2520"/>
                <a:gd name="T38" fmla="*/ 1691 w 1895"/>
                <a:gd name="T39" fmla="*/ 2516 h 2520"/>
                <a:gd name="T40" fmla="*/ 1602 w 1895"/>
                <a:gd name="T41" fmla="*/ 2467 h 2520"/>
                <a:gd name="T42" fmla="*/ 1358 w 1895"/>
                <a:gd name="T43" fmla="*/ 1825 h 2520"/>
                <a:gd name="T44" fmla="*/ 1337 w 1895"/>
                <a:gd name="T45" fmla="*/ 1827 h 2520"/>
                <a:gd name="T46" fmla="*/ 316 w 1895"/>
                <a:gd name="T47" fmla="*/ 2438 h 2520"/>
                <a:gd name="T48" fmla="*/ 238 w 1895"/>
                <a:gd name="T49" fmla="*/ 2506 h 2520"/>
                <a:gd name="T50" fmla="*/ 142 w 1895"/>
                <a:gd name="T51" fmla="*/ 2516 h 2520"/>
                <a:gd name="T52" fmla="*/ 49 w 1895"/>
                <a:gd name="T53" fmla="*/ 2467 h 2520"/>
                <a:gd name="T54" fmla="*/ 0 w 1895"/>
                <a:gd name="T55" fmla="*/ 2366 h 2520"/>
                <a:gd name="T56" fmla="*/ 785 w 1895"/>
                <a:gd name="T57" fmla="*/ 116 h 2520"/>
                <a:gd name="T58" fmla="*/ 796 w 1895"/>
                <a:gd name="T59" fmla="*/ 91 h 2520"/>
                <a:gd name="T60" fmla="*/ 806 w 1895"/>
                <a:gd name="T61" fmla="*/ 76 h 2520"/>
                <a:gd name="T62" fmla="*/ 811 w 1895"/>
                <a:gd name="T63" fmla="*/ 68 h 2520"/>
                <a:gd name="T64" fmla="*/ 819 w 1895"/>
                <a:gd name="T65" fmla="*/ 61 h 2520"/>
                <a:gd name="T66" fmla="*/ 836 w 1895"/>
                <a:gd name="T67" fmla="*/ 42 h 2520"/>
                <a:gd name="T68" fmla="*/ 845 w 1895"/>
                <a:gd name="T69" fmla="*/ 34 h 2520"/>
                <a:gd name="T70" fmla="*/ 855 w 1895"/>
                <a:gd name="T71" fmla="*/ 29 h 2520"/>
                <a:gd name="T72" fmla="*/ 868 w 1895"/>
                <a:gd name="T73" fmla="*/ 21 h 2520"/>
                <a:gd name="T74" fmla="*/ 891 w 1895"/>
                <a:gd name="T75" fmla="*/ 12 h 2520"/>
                <a:gd name="T76" fmla="*/ 906 w 1895"/>
                <a:gd name="T77" fmla="*/ 8 h 2520"/>
                <a:gd name="T78" fmla="*/ 911 w 1895"/>
                <a:gd name="T79" fmla="*/ 6 h 2520"/>
                <a:gd name="T80" fmla="*/ 923 w 1895"/>
                <a:gd name="T81" fmla="*/ 4 h 2520"/>
                <a:gd name="T82" fmla="*/ 934 w 1895"/>
                <a:gd name="T83" fmla="*/ 2 h 2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95" h="2520">
                  <a:moveTo>
                    <a:pt x="949" y="679"/>
                  </a:moveTo>
                  <a:lnTo>
                    <a:pt x="660" y="1487"/>
                  </a:lnTo>
                  <a:lnTo>
                    <a:pt x="1237" y="1487"/>
                  </a:lnTo>
                  <a:lnTo>
                    <a:pt x="949" y="679"/>
                  </a:lnTo>
                  <a:close/>
                  <a:moveTo>
                    <a:pt x="940" y="0"/>
                  </a:moveTo>
                  <a:lnTo>
                    <a:pt x="955" y="0"/>
                  </a:lnTo>
                  <a:lnTo>
                    <a:pt x="959" y="2"/>
                  </a:lnTo>
                  <a:lnTo>
                    <a:pt x="963" y="2"/>
                  </a:lnTo>
                  <a:lnTo>
                    <a:pt x="964" y="2"/>
                  </a:lnTo>
                  <a:lnTo>
                    <a:pt x="968" y="4"/>
                  </a:lnTo>
                  <a:lnTo>
                    <a:pt x="972" y="4"/>
                  </a:lnTo>
                  <a:lnTo>
                    <a:pt x="976" y="4"/>
                  </a:lnTo>
                  <a:lnTo>
                    <a:pt x="980" y="6"/>
                  </a:lnTo>
                  <a:lnTo>
                    <a:pt x="983" y="6"/>
                  </a:lnTo>
                  <a:lnTo>
                    <a:pt x="985" y="6"/>
                  </a:lnTo>
                  <a:lnTo>
                    <a:pt x="989" y="8"/>
                  </a:lnTo>
                  <a:lnTo>
                    <a:pt x="1004" y="12"/>
                  </a:lnTo>
                  <a:lnTo>
                    <a:pt x="1006" y="12"/>
                  </a:lnTo>
                  <a:lnTo>
                    <a:pt x="1014" y="13"/>
                  </a:lnTo>
                  <a:lnTo>
                    <a:pt x="1021" y="17"/>
                  </a:lnTo>
                  <a:lnTo>
                    <a:pt x="1029" y="21"/>
                  </a:lnTo>
                  <a:lnTo>
                    <a:pt x="1036" y="25"/>
                  </a:lnTo>
                  <a:lnTo>
                    <a:pt x="1040" y="29"/>
                  </a:lnTo>
                  <a:lnTo>
                    <a:pt x="1044" y="30"/>
                  </a:lnTo>
                  <a:lnTo>
                    <a:pt x="1048" y="32"/>
                  </a:lnTo>
                  <a:lnTo>
                    <a:pt x="1050" y="34"/>
                  </a:lnTo>
                  <a:lnTo>
                    <a:pt x="1053" y="38"/>
                  </a:lnTo>
                  <a:lnTo>
                    <a:pt x="1057" y="40"/>
                  </a:lnTo>
                  <a:lnTo>
                    <a:pt x="1059" y="44"/>
                  </a:lnTo>
                  <a:lnTo>
                    <a:pt x="1061" y="44"/>
                  </a:lnTo>
                  <a:lnTo>
                    <a:pt x="1063" y="46"/>
                  </a:lnTo>
                  <a:lnTo>
                    <a:pt x="1068" y="51"/>
                  </a:lnTo>
                  <a:lnTo>
                    <a:pt x="1070" y="55"/>
                  </a:lnTo>
                  <a:lnTo>
                    <a:pt x="1074" y="57"/>
                  </a:lnTo>
                  <a:lnTo>
                    <a:pt x="1074" y="59"/>
                  </a:lnTo>
                  <a:lnTo>
                    <a:pt x="1078" y="61"/>
                  </a:lnTo>
                  <a:lnTo>
                    <a:pt x="1078" y="63"/>
                  </a:lnTo>
                  <a:lnTo>
                    <a:pt x="1080" y="64"/>
                  </a:lnTo>
                  <a:lnTo>
                    <a:pt x="1084" y="68"/>
                  </a:lnTo>
                  <a:lnTo>
                    <a:pt x="1087" y="72"/>
                  </a:lnTo>
                  <a:lnTo>
                    <a:pt x="1089" y="74"/>
                  </a:lnTo>
                  <a:lnTo>
                    <a:pt x="1091" y="76"/>
                  </a:lnTo>
                  <a:lnTo>
                    <a:pt x="1091" y="80"/>
                  </a:lnTo>
                  <a:lnTo>
                    <a:pt x="1093" y="83"/>
                  </a:lnTo>
                  <a:lnTo>
                    <a:pt x="1095" y="85"/>
                  </a:lnTo>
                  <a:lnTo>
                    <a:pt x="1099" y="93"/>
                  </a:lnTo>
                  <a:lnTo>
                    <a:pt x="1103" y="100"/>
                  </a:lnTo>
                  <a:lnTo>
                    <a:pt x="1106" y="108"/>
                  </a:lnTo>
                  <a:lnTo>
                    <a:pt x="1110" y="116"/>
                  </a:lnTo>
                  <a:lnTo>
                    <a:pt x="1886" y="2291"/>
                  </a:lnTo>
                  <a:lnTo>
                    <a:pt x="1895" y="2330"/>
                  </a:lnTo>
                  <a:lnTo>
                    <a:pt x="1895" y="2368"/>
                  </a:lnTo>
                  <a:lnTo>
                    <a:pt x="1886" y="2404"/>
                  </a:lnTo>
                  <a:lnTo>
                    <a:pt x="1870" y="2438"/>
                  </a:lnTo>
                  <a:lnTo>
                    <a:pt x="1848" y="2467"/>
                  </a:lnTo>
                  <a:lnTo>
                    <a:pt x="1817" y="2491"/>
                  </a:lnTo>
                  <a:lnTo>
                    <a:pt x="1783" y="2508"/>
                  </a:lnTo>
                  <a:lnTo>
                    <a:pt x="1755" y="2516"/>
                  </a:lnTo>
                  <a:lnTo>
                    <a:pt x="1725" y="2520"/>
                  </a:lnTo>
                  <a:lnTo>
                    <a:pt x="1691" y="2516"/>
                  </a:lnTo>
                  <a:lnTo>
                    <a:pt x="1659" y="2506"/>
                  </a:lnTo>
                  <a:lnTo>
                    <a:pt x="1628" y="2489"/>
                  </a:lnTo>
                  <a:lnTo>
                    <a:pt x="1602" y="2467"/>
                  </a:lnTo>
                  <a:lnTo>
                    <a:pt x="1581" y="2438"/>
                  </a:lnTo>
                  <a:lnTo>
                    <a:pt x="1566" y="2406"/>
                  </a:lnTo>
                  <a:lnTo>
                    <a:pt x="1358" y="1825"/>
                  </a:lnTo>
                  <a:lnTo>
                    <a:pt x="1352" y="1827"/>
                  </a:lnTo>
                  <a:lnTo>
                    <a:pt x="1345" y="1827"/>
                  </a:lnTo>
                  <a:lnTo>
                    <a:pt x="1337" y="1827"/>
                  </a:lnTo>
                  <a:lnTo>
                    <a:pt x="539" y="1827"/>
                  </a:lnTo>
                  <a:lnTo>
                    <a:pt x="331" y="2406"/>
                  </a:lnTo>
                  <a:lnTo>
                    <a:pt x="316" y="2438"/>
                  </a:lnTo>
                  <a:lnTo>
                    <a:pt x="295" y="2467"/>
                  </a:lnTo>
                  <a:lnTo>
                    <a:pt x="268" y="2489"/>
                  </a:lnTo>
                  <a:lnTo>
                    <a:pt x="238" y="2506"/>
                  </a:lnTo>
                  <a:lnTo>
                    <a:pt x="206" y="2516"/>
                  </a:lnTo>
                  <a:lnTo>
                    <a:pt x="172" y="2520"/>
                  </a:lnTo>
                  <a:lnTo>
                    <a:pt x="142" y="2516"/>
                  </a:lnTo>
                  <a:lnTo>
                    <a:pt x="113" y="2508"/>
                  </a:lnTo>
                  <a:lnTo>
                    <a:pt x="77" y="2491"/>
                  </a:lnTo>
                  <a:lnTo>
                    <a:pt x="49" y="2467"/>
                  </a:lnTo>
                  <a:lnTo>
                    <a:pt x="26" y="2438"/>
                  </a:lnTo>
                  <a:lnTo>
                    <a:pt x="9" y="2404"/>
                  </a:lnTo>
                  <a:lnTo>
                    <a:pt x="0" y="2366"/>
                  </a:lnTo>
                  <a:lnTo>
                    <a:pt x="0" y="2329"/>
                  </a:lnTo>
                  <a:lnTo>
                    <a:pt x="7" y="2291"/>
                  </a:lnTo>
                  <a:lnTo>
                    <a:pt x="785" y="116"/>
                  </a:lnTo>
                  <a:lnTo>
                    <a:pt x="789" y="108"/>
                  </a:lnTo>
                  <a:lnTo>
                    <a:pt x="792" y="100"/>
                  </a:lnTo>
                  <a:lnTo>
                    <a:pt x="796" y="91"/>
                  </a:lnTo>
                  <a:lnTo>
                    <a:pt x="800" y="83"/>
                  </a:lnTo>
                  <a:lnTo>
                    <a:pt x="802" y="80"/>
                  </a:lnTo>
                  <a:lnTo>
                    <a:pt x="806" y="76"/>
                  </a:lnTo>
                  <a:lnTo>
                    <a:pt x="807" y="74"/>
                  </a:lnTo>
                  <a:lnTo>
                    <a:pt x="809" y="72"/>
                  </a:lnTo>
                  <a:lnTo>
                    <a:pt x="811" y="68"/>
                  </a:lnTo>
                  <a:lnTo>
                    <a:pt x="815" y="64"/>
                  </a:lnTo>
                  <a:lnTo>
                    <a:pt x="817" y="63"/>
                  </a:lnTo>
                  <a:lnTo>
                    <a:pt x="819" y="61"/>
                  </a:lnTo>
                  <a:lnTo>
                    <a:pt x="821" y="59"/>
                  </a:lnTo>
                  <a:lnTo>
                    <a:pt x="834" y="46"/>
                  </a:lnTo>
                  <a:lnTo>
                    <a:pt x="836" y="42"/>
                  </a:lnTo>
                  <a:lnTo>
                    <a:pt x="838" y="40"/>
                  </a:lnTo>
                  <a:lnTo>
                    <a:pt x="842" y="38"/>
                  </a:lnTo>
                  <a:lnTo>
                    <a:pt x="845" y="34"/>
                  </a:lnTo>
                  <a:lnTo>
                    <a:pt x="849" y="32"/>
                  </a:lnTo>
                  <a:lnTo>
                    <a:pt x="851" y="30"/>
                  </a:lnTo>
                  <a:lnTo>
                    <a:pt x="855" y="29"/>
                  </a:lnTo>
                  <a:lnTo>
                    <a:pt x="857" y="27"/>
                  </a:lnTo>
                  <a:lnTo>
                    <a:pt x="860" y="25"/>
                  </a:lnTo>
                  <a:lnTo>
                    <a:pt x="868" y="21"/>
                  </a:lnTo>
                  <a:lnTo>
                    <a:pt x="876" y="17"/>
                  </a:lnTo>
                  <a:lnTo>
                    <a:pt x="883" y="13"/>
                  </a:lnTo>
                  <a:lnTo>
                    <a:pt x="891" y="12"/>
                  </a:lnTo>
                  <a:lnTo>
                    <a:pt x="893" y="12"/>
                  </a:lnTo>
                  <a:lnTo>
                    <a:pt x="898" y="10"/>
                  </a:lnTo>
                  <a:lnTo>
                    <a:pt x="906" y="8"/>
                  </a:lnTo>
                  <a:lnTo>
                    <a:pt x="908" y="8"/>
                  </a:lnTo>
                  <a:lnTo>
                    <a:pt x="910" y="6"/>
                  </a:lnTo>
                  <a:lnTo>
                    <a:pt x="911" y="6"/>
                  </a:lnTo>
                  <a:lnTo>
                    <a:pt x="915" y="4"/>
                  </a:lnTo>
                  <a:lnTo>
                    <a:pt x="919" y="4"/>
                  </a:lnTo>
                  <a:lnTo>
                    <a:pt x="923" y="4"/>
                  </a:lnTo>
                  <a:lnTo>
                    <a:pt x="927" y="2"/>
                  </a:lnTo>
                  <a:lnTo>
                    <a:pt x="930" y="2"/>
                  </a:lnTo>
                  <a:lnTo>
                    <a:pt x="934" y="2"/>
                  </a:lnTo>
                  <a:lnTo>
                    <a:pt x="936" y="0"/>
                  </a:lnTo>
                  <a:lnTo>
                    <a:pt x="9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40" name="Group 439"/>
          <p:cNvGrpSpPr/>
          <p:nvPr/>
        </p:nvGrpSpPr>
        <p:grpSpPr>
          <a:xfrm>
            <a:off x="9133082" y="5713797"/>
            <a:ext cx="350191" cy="304439"/>
            <a:chOff x="6742113" y="1547813"/>
            <a:chExt cx="4884738" cy="4246563"/>
          </a:xfrm>
          <a:solidFill>
            <a:schemeClr val="bg1">
              <a:lumMod val="65000"/>
            </a:schemeClr>
          </a:solidFill>
        </p:grpSpPr>
        <p:sp>
          <p:nvSpPr>
            <p:cNvPr id="441" name="Freeform 169"/>
            <p:cNvSpPr>
              <a:spLocks noEditPoints="1"/>
            </p:cNvSpPr>
            <p:nvPr/>
          </p:nvSpPr>
          <p:spPr bwMode="auto">
            <a:xfrm>
              <a:off x="9420226" y="1547813"/>
              <a:ext cx="2206625" cy="1139825"/>
            </a:xfrm>
            <a:custGeom>
              <a:avLst/>
              <a:gdLst>
                <a:gd name="T0" fmla="*/ 1138 w 2780"/>
                <a:gd name="T1" fmla="*/ 321 h 1436"/>
                <a:gd name="T2" fmla="*/ 815 w 2780"/>
                <a:gd name="T3" fmla="*/ 377 h 1436"/>
                <a:gd name="T4" fmla="*/ 563 w 2780"/>
                <a:gd name="T5" fmla="*/ 466 h 1436"/>
                <a:gd name="T6" fmla="*/ 393 w 2780"/>
                <a:gd name="T7" fmla="*/ 575 h 1436"/>
                <a:gd name="T8" fmla="*/ 311 w 2780"/>
                <a:gd name="T9" fmla="*/ 685 h 1436"/>
                <a:gd name="T10" fmla="*/ 328 w 2780"/>
                <a:gd name="T11" fmla="*/ 789 h 1436"/>
                <a:gd name="T12" fmla="*/ 440 w 2780"/>
                <a:gd name="T13" fmla="*/ 900 h 1436"/>
                <a:gd name="T14" fmla="*/ 638 w 2780"/>
                <a:gd name="T15" fmla="*/ 1002 h 1436"/>
                <a:gd name="T16" fmla="*/ 916 w 2780"/>
                <a:gd name="T17" fmla="*/ 1085 h 1436"/>
                <a:gd name="T18" fmla="*/ 1261 w 2780"/>
                <a:gd name="T19" fmla="*/ 1127 h 1436"/>
                <a:gd name="T20" fmla="*/ 1642 w 2780"/>
                <a:gd name="T21" fmla="*/ 1118 h 1436"/>
                <a:gd name="T22" fmla="*/ 1965 w 2780"/>
                <a:gd name="T23" fmla="*/ 1060 h 1436"/>
                <a:gd name="T24" fmla="*/ 2217 w 2780"/>
                <a:gd name="T25" fmla="*/ 971 h 1436"/>
                <a:gd name="T26" fmla="*/ 2386 w 2780"/>
                <a:gd name="T27" fmla="*/ 862 h 1436"/>
                <a:gd name="T28" fmla="*/ 2469 w 2780"/>
                <a:gd name="T29" fmla="*/ 754 h 1436"/>
                <a:gd name="T30" fmla="*/ 2452 w 2780"/>
                <a:gd name="T31" fmla="*/ 648 h 1436"/>
                <a:gd name="T32" fmla="*/ 2340 w 2780"/>
                <a:gd name="T33" fmla="*/ 537 h 1436"/>
                <a:gd name="T34" fmla="*/ 2140 w 2780"/>
                <a:gd name="T35" fmla="*/ 435 h 1436"/>
                <a:gd name="T36" fmla="*/ 1864 w 2780"/>
                <a:gd name="T37" fmla="*/ 354 h 1436"/>
                <a:gd name="T38" fmla="*/ 1519 w 2780"/>
                <a:gd name="T39" fmla="*/ 311 h 1436"/>
                <a:gd name="T40" fmla="*/ 1528 w 2780"/>
                <a:gd name="T41" fmla="*/ 1 h 1436"/>
                <a:gd name="T42" fmla="*/ 1912 w 2780"/>
                <a:gd name="T43" fmla="*/ 48 h 1436"/>
                <a:gd name="T44" fmla="*/ 2243 w 2780"/>
                <a:gd name="T45" fmla="*/ 142 h 1436"/>
                <a:gd name="T46" fmla="*/ 2504 w 2780"/>
                <a:gd name="T47" fmla="*/ 278 h 1436"/>
                <a:gd name="T48" fmla="*/ 2687 w 2780"/>
                <a:gd name="T49" fmla="*/ 448 h 1436"/>
                <a:gd name="T50" fmla="*/ 2775 w 2780"/>
                <a:gd name="T51" fmla="*/ 646 h 1436"/>
                <a:gd name="T52" fmla="*/ 2756 w 2780"/>
                <a:gd name="T53" fmla="*/ 857 h 1436"/>
                <a:gd name="T54" fmla="*/ 2636 w 2780"/>
                <a:gd name="T55" fmla="*/ 1047 h 1436"/>
                <a:gd name="T56" fmla="*/ 2426 w 2780"/>
                <a:gd name="T57" fmla="*/ 1208 h 1436"/>
                <a:gd name="T58" fmla="*/ 2138 w 2780"/>
                <a:gd name="T59" fmla="*/ 1329 h 1436"/>
                <a:gd name="T60" fmla="*/ 1789 w 2780"/>
                <a:gd name="T61" fmla="*/ 1408 h 1436"/>
                <a:gd name="T62" fmla="*/ 1390 w 2780"/>
                <a:gd name="T63" fmla="*/ 1436 h 1436"/>
                <a:gd name="T64" fmla="*/ 991 w 2780"/>
                <a:gd name="T65" fmla="*/ 1408 h 1436"/>
                <a:gd name="T66" fmla="*/ 640 w 2780"/>
                <a:gd name="T67" fmla="*/ 1329 h 1436"/>
                <a:gd name="T68" fmla="*/ 354 w 2780"/>
                <a:gd name="T69" fmla="*/ 1208 h 1436"/>
                <a:gd name="T70" fmla="*/ 143 w 2780"/>
                <a:gd name="T71" fmla="*/ 1047 h 1436"/>
                <a:gd name="T72" fmla="*/ 22 w 2780"/>
                <a:gd name="T73" fmla="*/ 857 h 1436"/>
                <a:gd name="T74" fmla="*/ 5 w 2780"/>
                <a:gd name="T75" fmla="*/ 646 h 1436"/>
                <a:gd name="T76" fmla="*/ 93 w 2780"/>
                <a:gd name="T77" fmla="*/ 448 h 1436"/>
                <a:gd name="T78" fmla="*/ 274 w 2780"/>
                <a:gd name="T79" fmla="*/ 278 h 1436"/>
                <a:gd name="T80" fmla="*/ 537 w 2780"/>
                <a:gd name="T81" fmla="*/ 142 h 1436"/>
                <a:gd name="T82" fmla="*/ 867 w 2780"/>
                <a:gd name="T83" fmla="*/ 48 h 1436"/>
                <a:gd name="T84" fmla="*/ 1252 w 2780"/>
                <a:gd name="T85" fmla="*/ 1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80" h="1436">
                  <a:moveTo>
                    <a:pt x="1390" y="308"/>
                  </a:moveTo>
                  <a:lnTo>
                    <a:pt x="1261" y="311"/>
                  </a:lnTo>
                  <a:lnTo>
                    <a:pt x="1138" y="321"/>
                  </a:lnTo>
                  <a:lnTo>
                    <a:pt x="1022" y="334"/>
                  </a:lnTo>
                  <a:lnTo>
                    <a:pt x="916" y="354"/>
                  </a:lnTo>
                  <a:lnTo>
                    <a:pt x="815" y="377"/>
                  </a:lnTo>
                  <a:lnTo>
                    <a:pt x="722" y="405"/>
                  </a:lnTo>
                  <a:lnTo>
                    <a:pt x="638" y="435"/>
                  </a:lnTo>
                  <a:lnTo>
                    <a:pt x="563" y="466"/>
                  </a:lnTo>
                  <a:lnTo>
                    <a:pt x="496" y="502"/>
                  </a:lnTo>
                  <a:lnTo>
                    <a:pt x="440" y="537"/>
                  </a:lnTo>
                  <a:lnTo>
                    <a:pt x="393" y="575"/>
                  </a:lnTo>
                  <a:lnTo>
                    <a:pt x="354" y="612"/>
                  </a:lnTo>
                  <a:lnTo>
                    <a:pt x="328" y="648"/>
                  </a:lnTo>
                  <a:lnTo>
                    <a:pt x="311" y="685"/>
                  </a:lnTo>
                  <a:lnTo>
                    <a:pt x="306" y="719"/>
                  </a:lnTo>
                  <a:lnTo>
                    <a:pt x="311" y="754"/>
                  </a:lnTo>
                  <a:lnTo>
                    <a:pt x="328" y="789"/>
                  </a:lnTo>
                  <a:lnTo>
                    <a:pt x="354" y="827"/>
                  </a:lnTo>
                  <a:lnTo>
                    <a:pt x="393" y="862"/>
                  </a:lnTo>
                  <a:lnTo>
                    <a:pt x="440" y="900"/>
                  </a:lnTo>
                  <a:lnTo>
                    <a:pt x="496" y="935"/>
                  </a:lnTo>
                  <a:lnTo>
                    <a:pt x="563" y="971"/>
                  </a:lnTo>
                  <a:lnTo>
                    <a:pt x="638" y="1002"/>
                  </a:lnTo>
                  <a:lnTo>
                    <a:pt x="722" y="1034"/>
                  </a:lnTo>
                  <a:lnTo>
                    <a:pt x="815" y="1060"/>
                  </a:lnTo>
                  <a:lnTo>
                    <a:pt x="916" y="1085"/>
                  </a:lnTo>
                  <a:lnTo>
                    <a:pt x="1022" y="1103"/>
                  </a:lnTo>
                  <a:lnTo>
                    <a:pt x="1138" y="1118"/>
                  </a:lnTo>
                  <a:lnTo>
                    <a:pt x="1261" y="1127"/>
                  </a:lnTo>
                  <a:lnTo>
                    <a:pt x="1390" y="1129"/>
                  </a:lnTo>
                  <a:lnTo>
                    <a:pt x="1519" y="1127"/>
                  </a:lnTo>
                  <a:lnTo>
                    <a:pt x="1642" y="1118"/>
                  </a:lnTo>
                  <a:lnTo>
                    <a:pt x="1756" y="1103"/>
                  </a:lnTo>
                  <a:lnTo>
                    <a:pt x="1864" y="1085"/>
                  </a:lnTo>
                  <a:lnTo>
                    <a:pt x="1965" y="1060"/>
                  </a:lnTo>
                  <a:lnTo>
                    <a:pt x="2058" y="1034"/>
                  </a:lnTo>
                  <a:lnTo>
                    <a:pt x="2140" y="1002"/>
                  </a:lnTo>
                  <a:lnTo>
                    <a:pt x="2217" y="971"/>
                  </a:lnTo>
                  <a:lnTo>
                    <a:pt x="2282" y="935"/>
                  </a:lnTo>
                  <a:lnTo>
                    <a:pt x="2340" y="900"/>
                  </a:lnTo>
                  <a:lnTo>
                    <a:pt x="2386" y="862"/>
                  </a:lnTo>
                  <a:lnTo>
                    <a:pt x="2424" y="827"/>
                  </a:lnTo>
                  <a:lnTo>
                    <a:pt x="2452" y="789"/>
                  </a:lnTo>
                  <a:lnTo>
                    <a:pt x="2469" y="754"/>
                  </a:lnTo>
                  <a:lnTo>
                    <a:pt x="2474" y="719"/>
                  </a:lnTo>
                  <a:lnTo>
                    <a:pt x="2469" y="685"/>
                  </a:lnTo>
                  <a:lnTo>
                    <a:pt x="2452" y="648"/>
                  </a:lnTo>
                  <a:lnTo>
                    <a:pt x="2424" y="612"/>
                  </a:lnTo>
                  <a:lnTo>
                    <a:pt x="2386" y="575"/>
                  </a:lnTo>
                  <a:lnTo>
                    <a:pt x="2340" y="537"/>
                  </a:lnTo>
                  <a:lnTo>
                    <a:pt x="2282" y="502"/>
                  </a:lnTo>
                  <a:lnTo>
                    <a:pt x="2217" y="466"/>
                  </a:lnTo>
                  <a:lnTo>
                    <a:pt x="2140" y="435"/>
                  </a:lnTo>
                  <a:lnTo>
                    <a:pt x="2058" y="405"/>
                  </a:lnTo>
                  <a:lnTo>
                    <a:pt x="1965" y="377"/>
                  </a:lnTo>
                  <a:lnTo>
                    <a:pt x="1864" y="354"/>
                  </a:lnTo>
                  <a:lnTo>
                    <a:pt x="1756" y="334"/>
                  </a:lnTo>
                  <a:lnTo>
                    <a:pt x="1642" y="321"/>
                  </a:lnTo>
                  <a:lnTo>
                    <a:pt x="1519" y="311"/>
                  </a:lnTo>
                  <a:lnTo>
                    <a:pt x="1390" y="308"/>
                  </a:lnTo>
                  <a:close/>
                  <a:moveTo>
                    <a:pt x="1390" y="0"/>
                  </a:moveTo>
                  <a:lnTo>
                    <a:pt x="1528" y="1"/>
                  </a:lnTo>
                  <a:lnTo>
                    <a:pt x="1661" y="11"/>
                  </a:lnTo>
                  <a:lnTo>
                    <a:pt x="1789" y="28"/>
                  </a:lnTo>
                  <a:lnTo>
                    <a:pt x="1912" y="48"/>
                  </a:lnTo>
                  <a:lnTo>
                    <a:pt x="2028" y="74"/>
                  </a:lnTo>
                  <a:lnTo>
                    <a:pt x="2138" y="106"/>
                  </a:lnTo>
                  <a:lnTo>
                    <a:pt x="2243" y="142"/>
                  </a:lnTo>
                  <a:lnTo>
                    <a:pt x="2338" y="183"/>
                  </a:lnTo>
                  <a:lnTo>
                    <a:pt x="2426" y="227"/>
                  </a:lnTo>
                  <a:lnTo>
                    <a:pt x="2504" y="278"/>
                  </a:lnTo>
                  <a:lnTo>
                    <a:pt x="2575" y="330"/>
                  </a:lnTo>
                  <a:lnTo>
                    <a:pt x="2636" y="388"/>
                  </a:lnTo>
                  <a:lnTo>
                    <a:pt x="2687" y="448"/>
                  </a:lnTo>
                  <a:lnTo>
                    <a:pt x="2728" y="511"/>
                  </a:lnTo>
                  <a:lnTo>
                    <a:pt x="2756" y="577"/>
                  </a:lnTo>
                  <a:lnTo>
                    <a:pt x="2775" y="646"/>
                  </a:lnTo>
                  <a:lnTo>
                    <a:pt x="2780" y="717"/>
                  </a:lnTo>
                  <a:lnTo>
                    <a:pt x="2775" y="789"/>
                  </a:lnTo>
                  <a:lnTo>
                    <a:pt x="2756" y="857"/>
                  </a:lnTo>
                  <a:lnTo>
                    <a:pt x="2728" y="924"/>
                  </a:lnTo>
                  <a:lnTo>
                    <a:pt x="2687" y="987"/>
                  </a:lnTo>
                  <a:lnTo>
                    <a:pt x="2636" y="1047"/>
                  </a:lnTo>
                  <a:lnTo>
                    <a:pt x="2575" y="1105"/>
                  </a:lnTo>
                  <a:lnTo>
                    <a:pt x="2504" y="1157"/>
                  </a:lnTo>
                  <a:lnTo>
                    <a:pt x="2426" y="1208"/>
                  </a:lnTo>
                  <a:lnTo>
                    <a:pt x="2338" y="1253"/>
                  </a:lnTo>
                  <a:lnTo>
                    <a:pt x="2243" y="1294"/>
                  </a:lnTo>
                  <a:lnTo>
                    <a:pt x="2138" y="1329"/>
                  </a:lnTo>
                  <a:lnTo>
                    <a:pt x="2028" y="1361"/>
                  </a:lnTo>
                  <a:lnTo>
                    <a:pt x="1912" y="1387"/>
                  </a:lnTo>
                  <a:lnTo>
                    <a:pt x="1789" y="1408"/>
                  </a:lnTo>
                  <a:lnTo>
                    <a:pt x="1661" y="1422"/>
                  </a:lnTo>
                  <a:lnTo>
                    <a:pt x="1528" y="1432"/>
                  </a:lnTo>
                  <a:lnTo>
                    <a:pt x="1390" y="1436"/>
                  </a:lnTo>
                  <a:lnTo>
                    <a:pt x="1252" y="1432"/>
                  </a:lnTo>
                  <a:lnTo>
                    <a:pt x="1119" y="1422"/>
                  </a:lnTo>
                  <a:lnTo>
                    <a:pt x="991" y="1408"/>
                  </a:lnTo>
                  <a:lnTo>
                    <a:pt x="867" y="1387"/>
                  </a:lnTo>
                  <a:lnTo>
                    <a:pt x="750" y="1361"/>
                  </a:lnTo>
                  <a:lnTo>
                    <a:pt x="640" y="1329"/>
                  </a:lnTo>
                  <a:lnTo>
                    <a:pt x="537" y="1294"/>
                  </a:lnTo>
                  <a:lnTo>
                    <a:pt x="442" y="1253"/>
                  </a:lnTo>
                  <a:lnTo>
                    <a:pt x="354" y="1208"/>
                  </a:lnTo>
                  <a:lnTo>
                    <a:pt x="274" y="1157"/>
                  </a:lnTo>
                  <a:lnTo>
                    <a:pt x="205" y="1105"/>
                  </a:lnTo>
                  <a:lnTo>
                    <a:pt x="143" y="1047"/>
                  </a:lnTo>
                  <a:lnTo>
                    <a:pt x="93" y="987"/>
                  </a:lnTo>
                  <a:lnTo>
                    <a:pt x="52" y="924"/>
                  </a:lnTo>
                  <a:lnTo>
                    <a:pt x="22" y="857"/>
                  </a:lnTo>
                  <a:lnTo>
                    <a:pt x="5" y="789"/>
                  </a:lnTo>
                  <a:lnTo>
                    <a:pt x="0" y="717"/>
                  </a:lnTo>
                  <a:lnTo>
                    <a:pt x="5" y="646"/>
                  </a:lnTo>
                  <a:lnTo>
                    <a:pt x="22" y="577"/>
                  </a:lnTo>
                  <a:lnTo>
                    <a:pt x="52" y="511"/>
                  </a:lnTo>
                  <a:lnTo>
                    <a:pt x="93" y="448"/>
                  </a:lnTo>
                  <a:lnTo>
                    <a:pt x="143" y="388"/>
                  </a:lnTo>
                  <a:lnTo>
                    <a:pt x="205" y="330"/>
                  </a:lnTo>
                  <a:lnTo>
                    <a:pt x="274" y="278"/>
                  </a:lnTo>
                  <a:lnTo>
                    <a:pt x="354" y="227"/>
                  </a:lnTo>
                  <a:lnTo>
                    <a:pt x="442" y="183"/>
                  </a:lnTo>
                  <a:lnTo>
                    <a:pt x="537" y="142"/>
                  </a:lnTo>
                  <a:lnTo>
                    <a:pt x="640" y="106"/>
                  </a:lnTo>
                  <a:lnTo>
                    <a:pt x="750" y="74"/>
                  </a:lnTo>
                  <a:lnTo>
                    <a:pt x="867" y="48"/>
                  </a:lnTo>
                  <a:lnTo>
                    <a:pt x="991" y="28"/>
                  </a:lnTo>
                  <a:lnTo>
                    <a:pt x="1119" y="11"/>
                  </a:lnTo>
                  <a:lnTo>
                    <a:pt x="1252" y="1"/>
                  </a:lnTo>
                  <a:lnTo>
                    <a:pt x="1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Freeform 170"/>
            <p:cNvSpPr>
              <a:spLocks/>
            </p:cNvSpPr>
            <p:nvPr/>
          </p:nvSpPr>
          <p:spPr bwMode="auto">
            <a:xfrm>
              <a:off x="9440863" y="2692400"/>
              <a:ext cx="2174875" cy="615950"/>
            </a:xfrm>
            <a:custGeom>
              <a:avLst/>
              <a:gdLst>
                <a:gd name="T0" fmla="*/ 2603 w 2739"/>
                <a:gd name="T1" fmla="*/ 0 h 777"/>
                <a:gd name="T2" fmla="*/ 2670 w 2739"/>
                <a:gd name="T3" fmla="*/ 24 h 777"/>
                <a:gd name="T4" fmla="*/ 2717 w 2739"/>
                <a:gd name="T5" fmla="*/ 73 h 777"/>
                <a:gd name="T6" fmla="*/ 2739 w 2739"/>
                <a:gd name="T7" fmla="*/ 136 h 777"/>
                <a:gd name="T8" fmla="*/ 2730 w 2739"/>
                <a:gd name="T9" fmla="*/ 206 h 777"/>
                <a:gd name="T10" fmla="*/ 2663 w 2739"/>
                <a:gd name="T11" fmla="*/ 331 h 777"/>
                <a:gd name="T12" fmla="*/ 2553 w 2739"/>
                <a:gd name="T13" fmla="*/ 445 h 777"/>
                <a:gd name="T14" fmla="*/ 2407 w 2739"/>
                <a:gd name="T15" fmla="*/ 545 h 777"/>
                <a:gd name="T16" fmla="*/ 2224 w 2739"/>
                <a:gd name="T17" fmla="*/ 631 h 777"/>
                <a:gd name="T18" fmla="*/ 2004 w 2739"/>
                <a:gd name="T19" fmla="*/ 702 h 777"/>
                <a:gd name="T20" fmla="*/ 1760 w 2739"/>
                <a:gd name="T21" fmla="*/ 749 h 777"/>
                <a:gd name="T22" fmla="*/ 1498 w 2739"/>
                <a:gd name="T23" fmla="*/ 773 h 777"/>
                <a:gd name="T24" fmla="*/ 1235 w 2739"/>
                <a:gd name="T25" fmla="*/ 775 h 777"/>
                <a:gd name="T26" fmla="*/ 987 w 2739"/>
                <a:gd name="T27" fmla="*/ 753 h 777"/>
                <a:gd name="T28" fmla="*/ 756 w 2739"/>
                <a:gd name="T29" fmla="*/ 710 h 777"/>
                <a:gd name="T30" fmla="*/ 548 w 2739"/>
                <a:gd name="T31" fmla="*/ 648 h 777"/>
                <a:gd name="T32" fmla="*/ 366 w 2739"/>
                <a:gd name="T33" fmla="*/ 570 h 777"/>
                <a:gd name="T34" fmla="*/ 213 w 2739"/>
                <a:gd name="T35" fmla="*/ 474 h 777"/>
                <a:gd name="T36" fmla="*/ 95 w 2739"/>
                <a:gd name="T37" fmla="*/ 366 h 777"/>
                <a:gd name="T38" fmla="*/ 15 w 2739"/>
                <a:gd name="T39" fmla="*/ 243 h 777"/>
                <a:gd name="T40" fmla="*/ 0 w 2739"/>
                <a:gd name="T41" fmla="*/ 176 h 777"/>
                <a:gd name="T42" fmla="*/ 17 w 2739"/>
                <a:gd name="T43" fmla="*/ 110 h 777"/>
                <a:gd name="T44" fmla="*/ 60 w 2739"/>
                <a:gd name="T45" fmla="*/ 56 h 777"/>
                <a:gd name="T46" fmla="*/ 123 w 2739"/>
                <a:gd name="T47" fmla="*/ 26 h 777"/>
                <a:gd name="T48" fmla="*/ 190 w 2739"/>
                <a:gd name="T49" fmla="*/ 28 h 777"/>
                <a:gd name="T50" fmla="*/ 252 w 2739"/>
                <a:gd name="T51" fmla="*/ 58 h 777"/>
                <a:gd name="T52" fmla="*/ 295 w 2739"/>
                <a:gd name="T53" fmla="*/ 112 h 777"/>
                <a:gd name="T54" fmla="*/ 362 w 2739"/>
                <a:gd name="T55" fmla="*/ 200 h 777"/>
                <a:gd name="T56" fmla="*/ 483 w 2739"/>
                <a:gd name="T57" fmla="*/ 284 h 777"/>
                <a:gd name="T58" fmla="*/ 647 w 2739"/>
                <a:gd name="T59" fmla="*/ 357 h 777"/>
                <a:gd name="T60" fmla="*/ 855 w 2739"/>
                <a:gd name="T61" fmla="*/ 417 h 777"/>
                <a:gd name="T62" fmla="*/ 1095 w 2739"/>
                <a:gd name="T63" fmla="*/ 456 h 777"/>
                <a:gd name="T64" fmla="*/ 1366 w 2739"/>
                <a:gd name="T65" fmla="*/ 471 h 777"/>
                <a:gd name="T66" fmla="*/ 1621 w 2739"/>
                <a:gd name="T67" fmla="*/ 458 h 777"/>
                <a:gd name="T68" fmla="*/ 1853 w 2739"/>
                <a:gd name="T69" fmla="*/ 422 h 777"/>
                <a:gd name="T70" fmla="*/ 2053 w 2739"/>
                <a:gd name="T71" fmla="*/ 368 h 777"/>
                <a:gd name="T72" fmla="*/ 2217 w 2739"/>
                <a:gd name="T73" fmla="*/ 299 h 777"/>
                <a:gd name="T74" fmla="*/ 2340 w 2739"/>
                <a:gd name="T75" fmla="*/ 222 h 777"/>
                <a:gd name="T76" fmla="*/ 2420 w 2739"/>
                <a:gd name="T77" fmla="*/ 140 h 777"/>
                <a:gd name="T78" fmla="*/ 2457 w 2739"/>
                <a:gd name="T79" fmla="*/ 67 h 777"/>
                <a:gd name="T80" fmla="*/ 2506 w 2739"/>
                <a:gd name="T81" fmla="*/ 21 h 777"/>
                <a:gd name="T82" fmla="*/ 2569 w 2739"/>
                <a:gd name="T8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9" h="777">
                  <a:moveTo>
                    <a:pt x="2569" y="0"/>
                  </a:moveTo>
                  <a:lnTo>
                    <a:pt x="2603" y="0"/>
                  </a:lnTo>
                  <a:lnTo>
                    <a:pt x="2638" y="10"/>
                  </a:lnTo>
                  <a:lnTo>
                    <a:pt x="2670" y="24"/>
                  </a:lnTo>
                  <a:lnTo>
                    <a:pt x="2696" y="47"/>
                  </a:lnTo>
                  <a:lnTo>
                    <a:pt x="2717" y="73"/>
                  </a:lnTo>
                  <a:lnTo>
                    <a:pt x="2732" y="105"/>
                  </a:lnTo>
                  <a:lnTo>
                    <a:pt x="2739" y="136"/>
                  </a:lnTo>
                  <a:lnTo>
                    <a:pt x="2739" y="170"/>
                  </a:lnTo>
                  <a:lnTo>
                    <a:pt x="2730" y="206"/>
                  </a:lnTo>
                  <a:lnTo>
                    <a:pt x="2702" y="269"/>
                  </a:lnTo>
                  <a:lnTo>
                    <a:pt x="2663" y="331"/>
                  </a:lnTo>
                  <a:lnTo>
                    <a:pt x="2612" y="389"/>
                  </a:lnTo>
                  <a:lnTo>
                    <a:pt x="2553" y="445"/>
                  </a:lnTo>
                  <a:lnTo>
                    <a:pt x="2485" y="497"/>
                  </a:lnTo>
                  <a:lnTo>
                    <a:pt x="2407" y="545"/>
                  </a:lnTo>
                  <a:lnTo>
                    <a:pt x="2321" y="590"/>
                  </a:lnTo>
                  <a:lnTo>
                    <a:pt x="2224" y="631"/>
                  </a:lnTo>
                  <a:lnTo>
                    <a:pt x="2118" y="669"/>
                  </a:lnTo>
                  <a:lnTo>
                    <a:pt x="2004" y="702"/>
                  </a:lnTo>
                  <a:lnTo>
                    <a:pt x="1885" y="728"/>
                  </a:lnTo>
                  <a:lnTo>
                    <a:pt x="1760" y="749"/>
                  </a:lnTo>
                  <a:lnTo>
                    <a:pt x="1631" y="764"/>
                  </a:lnTo>
                  <a:lnTo>
                    <a:pt x="1498" y="773"/>
                  </a:lnTo>
                  <a:lnTo>
                    <a:pt x="1366" y="777"/>
                  </a:lnTo>
                  <a:lnTo>
                    <a:pt x="1235" y="775"/>
                  </a:lnTo>
                  <a:lnTo>
                    <a:pt x="1108" y="766"/>
                  </a:lnTo>
                  <a:lnTo>
                    <a:pt x="987" y="753"/>
                  </a:lnTo>
                  <a:lnTo>
                    <a:pt x="869" y="734"/>
                  </a:lnTo>
                  <a:lnTo>
                    <a:pt x="756" y="710"/>
                  </a:lnTo>
                  <a:lnTo>
                    <a:pt x="649" y="682"/>
                  </a:lnTo>
                  <a:lnTo>
                    <a:pt x="548" y="648"/>
                  </a:lnTo>
                  <a:lnTo>
                    <a:pt x="453" y="611"/>
                  </a:lnTo>
                  <a:lnTo>
                    <a:pt x="366" y="570"/>
                  </a:lnTo>
                  <a:lnTo>
                    <a:pt x="285" y="523"/>
                  </a:lnTo>
                  <a:lnTo>
                    <a:pt x="213" y="474"/>
                  </a:lnTo>
                  <a:lnTo>
                    <a:pt x="149" y="422"/>
                  </a:lnTo>
                  <a:lnTo>
                    <a:pt x="95" y="366"/>
                  </a:lnTo>
                  <a:lnTo>
                    <a:pt x="50" y="306"/>
                  </a:lnTo>
                  <a:lnTo>
                    <a:pt x="15" y="243"/>
                  </a:lnTo>
                  <a:lnTo>
                    <a:pt x="4" y="209"/>
                  </a:lnTo>
                  <a:lnTo>
                    <a:pt x="0" y="176"/>
                  </a:lnTo>
                  <a:lnTo>
                    <a:pt x="5" y="142"/>
                  </a:lnTo>
                  <a:lnTo>
                    <a:pt x="17" y="110"/>
                  </a:lnTo>
                  <a:lnTo>
                    <a:pt x="35" y="80"/>
                  </a:lnTo>
                  <a:lnTo>
                    <a:pt x="60" y="56"/>
                  </a:lnTo>
                  <a:lnTo>
                    <a:pt x="89" y="38"/>
                  </a:lnTo>
                  <a:lnTo>
                    <a:pt x="123" y="26"/>
                  </a:lnTo>
                  <a:lnTo>
                    <a:pt x="157" y="24"/>
                  </a:lnTo>
                  <a:lnTo>
                    <a:pt x="190" y="28"/>
                  </a:lnTo>
                  <a:lnTo>
                    <a:pt x="222" y="39"/>
                  </a:lnTo>
                  <a:lnTo>
                    <a:pt x="252" y="58"/>
                  </a:lnTo>
                  <a:lnTo>
                    <a:pt x="276" y="82"/>
                  </a:lnTo>
                  <a:lnTo>
                    <a:pt x="295" y="112"/>
                  </a:lnTo>
                  <a:lnTo>
                    <a:pt x="321" y="157"/>
                  </a:lnTo>
                  <a:lnTo>
                    <a:pt x="362" y="200"/>
                  </a:lnTo>
                  <a:lnTo>
                    <a:pt x="416" y="243"/>
                  </a:lnTo>
                  <a:lnTo>
                    <a:pt x="483" y="284"/>
                  </a:lnTo>
                  <a:lnTo>
                    <a:pt x="560" y="321"/>
                  </a:lnTo>
                  <a:lnTo>
                    <a:pt x="647" y="357"/>
                  </a:lnTo>
                  <a:lnTo>
                    <a:pt x="746" y="389"/>
                  </a:lnTo>
                  <a:lnTo>
                    <a:pt x="855" y="417"/>
                  </a:lnTo>
                  <a:lnTo>
                    <a:pt x="970" y="439"/>
                  </a:lnTo>
                  <a:lnTo>
                    <a:pt x="1095" y="456"/>
                  </a:lnTo>
                  <a:lnTo>
                    <a:pt x="1226" y="467"/>
                  </a:lnTo>
                  <a:lnTo>
                    <a:pt x="1366" y="471"/>
                  </a:lnTo>
                  <a:lnTo>
                    <a:pt x="1496" y="467"/>
                  </a:lnTo>
                  <a:lnTo>
                    <a:pt x="1621" y="458"/>
                  </a:lnTo>
                  <a:lnTo>
                    <a:pt x="1741" y="441"/>
                  </a:lnTo>
                  <a:lnTo>
                    <a:pt x="1853" y="422"/>
                  </a:lnTo>
                  <a:lnTo>
                    <a:pt x="1955" y="396"/>
                  </a:lnTo>
                  <a:lnTo>
                    <a:pt x="2053" y="368"/>
                  </a:lnTo>
                  <a:lnTo>
                    <a:pt x="2138" y="334"/>
                  </a:lnTo>
                  <a:lnTo>
                    <a:pt x="2217" y="299"/>
                  </a:lnTo>
                  <a:lnTo>
                    <a:pt x="2284" y="262"/>
                  </a:lnTo>
                  <a:lnTo>
                    <a:pt x="2340" y="222"/>
                  </a:lnTo>
                  <a:lnTo>
                    <a:pt x="2387" y="181"/>
                  </a:lnTo>
                  <a:lnTo>
                    <a:pt x="2420" y="140"/>
                  </a:lnTo>
                  <a:lnTo>
                    <a:pt x="2441" y="99"/>
                  </a:lnTo>
                  <a:lnTo>
                    <a:pt x="2457" y="67"/>
                  </a:lnTo>
                  <a:lnTo>
                    <a:pt x="2480" y="41"/>
                  </a:lnTo>
                  <a:lnTo>
                    <a:pt x="2506" y="21"/>
                  </a:lnTo>
                  <a:lnTo>
                    <a:pt x="2536" y="8"/>
                  </a:lnTo>
                  <a:lnTo>
                    <a:pt x="2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171"/>
            <p:cNvSpPr>
              <a:spLocks/>
            </p:cNvSpPr>
            <p:nvPr/>
          </p:nvSpPr>
          <p:spPr bwMode="auto">
            <a:xfrm>
              <a:off x="9440863" y="3314700"/>
              <a:ext cx="2174875" cy="615950"/>
            </a:xfrm>
            <a:custGeom>
              <a:avLst/>
              <a:gdLst>
                <a:gd name="T0" fmla="*/ 2603 w 2739"/>
                <a:gd name="T1" fmla="*/ 0 h 777"/>
                <a:gd name="T2" fmla="*/ 2670 w 2739"/>
                <a:gd name="T3" fmla="*/ 25 h 777"/>
                <a:gd name="T4" fmla="*/ 2717 w 2739"/>
                <a:gd name="T5" fmla="*/ 73 h 777"/>
                <a:gd name="T6" fmla="*/ 2739 w 2739"/>
                <a:gd name="T7" fmla="*/ 137 h 777"/>
                <a:gd name="T8" fmla="*/ 2730 w 2739"/>
                <a:gd name="T9" fmla="*/ 204 h 777"/>
                <a:gd name="T10" fmla="*/ 2663 w 2739"/>
                <a:gd name="T11" fmla="*/ 331 h 777"/>
                <a:gd name="T12" fmla="*/ 2553 w 2739"/>
                <a:gd name="T13" fmla="*/ 445 h 777"/>
                <a:gd name="T14" fmla="*/ 2407 w 2739"/>
                <a:gd name="T15" fmla="*/ 546 h 777"/>
                <a:gd name="T16" fmla="*/ 2224 w 2739"/>
                <a:gd name="T17" fmla="*/ 632 h 777"/>
                <a:gd name="T18" fmla="*/ 2004 w 2739"/>
                <a:gd name="T19" fmla="*/ 701 h 777"/>
                <a:gd name="T20" fmla="*/ 1760 w 2739"/>
                <a:gd name="T21" fmla="*/ 749 h 777"/>
                <a:gd name="T22" fmla="*/ 1498 w 2739"/>
                <a:gd name="T23" fmla="*/ 774 h 777"/>
                <a:gd name="T24" fmla="*/ 1235 w 2739"/>
                <a:gd name="T25" fmla="*/ 774 h 777"/>
                <a:gd name="T26" fmla="*/ 987 w 2739"/>
                <a:gd name="T27" fmla="*/ 751 h 777"/>
                <a:gd name="T28" fmla="*/ 756 w 2739"/>
                <a:gd name="T29" fmla="*/ 710 h 777"/>
                <a:gd name="T30" fmla="*/ 548 w 2739"/>
                <a:gd name="T31" fmla="*/ 648 h 777"/>
                <a:gd name="T32" fmla="*/ 366 w 2739"/>
                <a:gd name="T33" fmla="*/ 570 h 777"/>
                <a:gd name="T34" fmla="*/ 213 w 2739"/>
                <a:gd name="T35" fmla="*/ 475 h 777"/>
                <a:gd name="T36" fmla="*/ 95 w 2739"/>
                <a:gd name="T37" fmla="*/ 365 h 777"/>
                <a:gd name="T38" fmla="*/ 15 w 2739"/>
                <a:gd name="T39" fmla="*/ 243 h 777"/>
                <a:gd name="T40" fmla="*/ 0 w 2739"/>
                <a:gd name="T41" fmla="*/ 174 h 777"/>
                <a:gd name="T42" fmla="*/ 17 w 2739"/>
                <a:gd name="T43" fmla="*/ 109 h 777"/>
                <a:gd name="T44" fmla="*/ 60 w 2739"/>
                <a:gd name="T45" fmla="*/ 56 h 777"/>
                <a:gd name="T46" fmla="*/ 123 w 2739"/>
                <a:gd name="T47" fmla="*/ 27 h 777"/>
                <a:gd name="T48" fmla="*/ 190 w 2739"/>
                <a:gd name="T49" fmla="*/ 28 h 777"/>
                <a:gd name="T50" fmla="*/ 252 w 2739"/>
                <a:gd name="T51" fmla="*/ 58 h 777"/>
                <a:gd name="T52" fmla="*/ 295 w 2739"/>
                <a:gd name="T53" fmla="*/ 112 h 777"/>
                <a:gd name="T54" fmla="*/ 362 w 2739"/>
                <a:gd name="T55" fmla="*/ 200 h 777"/>
                <a:gd name="T56" fmla="*/ 483 w 2739"/>
                <a:gd name="T57" fmla="*/ 282 h 777"/>
                <a:gd name="T58" fmla="*/ 647 w 2739"/>
                <a:gd name="T59" fmla="*/ 357 h 777"/>
                <a:gd name="T60" fmla="*/ 855 w 2739"/>
                <a:gd name="T61" fmla="*/ 415 h 777"/>
                <a:gd name="T62" fmla="*/ 1095 w 2739"/>
                <a:gd name="T63" fmla="*/ 454 h 777"/>
                <a:gd name="T64" fmla="*/ 1366 w 2739"/>
                <a:gd name="T65" fmla="*/ 469 h 777"/>
                <a:gd name="T66" fmla="*/ 1621 w 2739"/>
                <a:gd name="T67" fmla="*/ 456 h 777"/>
                <a:gd name="T68" fmla="*/ 1853 w 2739"/>
                <a:gd name="T69" fmla="*/ 421 h 777"/>
                <a:gd name="T70" fmla="*/ 2053 w 2739"/>
                <a:gd name="T71" fmla="*/ 366 h 777"/>
                <a:gd name="T72" fmla="*/ 2217 w 2739"/>
                <a:gd name="T73" fmla="*/ 299 h 777"/>
                <a:gd name="T74" fmla="*/ 2340 w 2739"/>
                <a:gd name="T75" fmla="*/ 223 h 777"/>
                <a:gd name="T76" fmla="*/ 2420 w 2739"/>
                <a:gd name="T77" fmla="*/ 140 h 777"/>
                <a:gd name="T78" fmla="*/ 2457 w 2739"/>
                <a:gd name="T79" fmla="*/ 68 h 777"/>
                <a:gd name="T80" fmla="*/ 2506 w 2739"/>
                <a:gd name="T81" fmla="*/ 21 h 777"/>
                <a:gd name="T82" fmla="*/ 2569 w 2739"/>
                <a:gd name="T8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9" h="777">
                  <a:moveTo>
                    <a:pt x="2569" y="0"/>
                  </a:moveTo>
                  <a:lnTo>
                    <a:pt x="2603" y="0"/>
                  </a:lnTo>
                  <a:lnTo>
                    <a:pt x="2638" y="8"/>
                  </a:lnTo>
                  <a:lnTo>
                    <a:pt x="2670" y="25"/>
                  </a:lnTo>
                  <a:lnTo>
                    <a:pt x="2696" y="47"/>
                  </a:lnTo>
                  <a:lnTo>
                    <a:pt x="2717" y="73"/>
                  </a:lnTo>
                  <a:lnTo>
                    <a:pt x="2732" y="103"/>
                  </a:lnTo>
                  <a:lnTo>
                    <a:pt x="2739" y="137"/>
                  </a:lnTo>
                  <a:lnTo>
                    <a:pt x="2739" y="170"/>
                  </a:lnTo>
                  <a:lnTo>
                    <a:pt x="2730" y="204"/>
                  </a:lnTo>
                  <a:lnTo>
                    <a:pt x="2702" y="269"/>
                  </a:lnTo>
                  <a:lnTo>
                    <a:pt x="2663" y="331"/>
                  </a:lnTo>
                  <a:lnTo>
                    <a:pt x="2612" y="389"/>
                  </a:lnTo>
                  <a:lnTo>
                    <a:pt x="2553" y="445"/>
                  </a:lnTo>
                  <a:lnTo>
                    <a:pt x="2485" y="497"/>
                  </a:lnTo>
                  <a:lnTo>
                    <a:pt x="2407" y="546"/>
                  </a:lnTo>
                  <a:lnTo>
                    <a:pt x="2321" y="591"/>
                  </a:lnTo>
                  <a:lnTo>
                    <a:pt x="2224" y="632"/>
                  </a:lnTo>
                  <a:lnTo>
                    <a:pt x="2118" y="669"/>
                  </a:lnTo>
                  <a:lnTo>
                    <a:pt x="2004" y="701"/>
                  </a:lnTo>
                  <a:lnTo>
                    <a:pt x="1885" y="729"/>
                  </a:lnTo>
                  <a:lnTo>
                    <a:pt x="1760" y="749"/>
                  </a:lnTo>
                  <a:lnTo>
                    <a:pt x="1631" y="764"/>
                  </a:lnTo>
                  <a:lnTo>
                    <a:pt x="1498" y="774"/>
                  </a:lnTo>
                  <a:lnTo>
                    <a:pt x="1366" y="777"/>
                  </a:lnTo>
                  <a:lnTo>
                    <a:pt x="1235" y="774"/>
                  </a:lnTo>
                  <a:lnTo>
                    <a:pt x="1108" y="766"/>
                  </a:lnTo>
                  <a:lnTo>
                    <a:pt x="987" y="751"/>
                  </a:lnTo>
                  <a:lnTo>
                    <a:pt x="869" y="732"/>
                  </a:lnTo>
                  <a:lnTo>
                    <a:pt x="756" y="710"/>
                  </a:lnTo>
                  <a:lnTo>
                    <a:pt x="649" y="680"/>
                  </a:lnTo>
                  <a:lnTo>
                    <a:pt x="548" y="648"/>
                  </a:lnTo>
                  <a:lnTo>
                    <a:pt x="453" y="611"/>
                  </a:lnTo>
                  <a:lnTo>
                    <a:pt x="366" y="570"/>
                  </a:lnTo>
                  <a:lnTo>
                    <a:pt x="285" y="523"/>
                  </a:lnTo>
                  <a:lnTo>
                    <a:pt x="213" y="475"/>
                  </a:lnTo>
                  <a:lnTo>
                    <a:pt x="149" y="421"/>
                  </a:lnTo>
                  <a:lnTo>
                    <a:pt x="95" y="365"/>
                  </a:lnTo>
                  <a:lnTo>
                    <a:pt x="50" y="305"/>
                  </a:lnTo>
                  <a:lnTo>
                    <a:pt x="15" y="243"/>
                  </a:lnTo>
                  <a:lnTo>
                    <a:pt x="4" y="210"/>
                  </a:lnTo>
                  <a:lnTo>
                    <a:pt x="0" y="174"/>
                  </a:lnTo>
                  <a:lnTo>
                    <a:pt x="5" y="140"/>
                  </a:lnTo>
                  <a:lnTo>
                    <a:pt x="17" y="109"/>
                  </a:lnTo>
                  <a:lnTo>
                    <a:pt x="35" y="81"/>
                  </a:lnTo>
                  <a:lnTo>
                    <a:pt x="60" y="56"/>
                  </a:lnTo>
                  <a:lnTo>
                    <a:pt x="89" y="38"/>
                  </a:lnTo>
                  <a:lnTo>
                    <a:pt x="123" y="27"/>
                  </a:lnTo>
                  <a:lnTo>
                    <a:pt x="157" y="23"/>
                  </a:lnTo>
                  <a:lnTo>
                    <a:pt x="190" y="28"/>
                  </a:lnTo>
                  <a:lnTo>
                    <a:pt x="222" y="40"/>
                  </a:lnTo>
                  <a:lnTo>
                    <a:pt x="252" y="58"/>
                  </a:lnTo>
                  <a:lnTo>
                    <a:pt x="276" y="83"/>
                  </a:lnTo>
                  <a:lnTo>
                    <a:pt x="295" y="112"/>
                  </a:lnTo>
                  <a:lnTo>
                    <a:pt x="321" y="155"/>
                  </a:lnTo>
                  <a:lnTo>
                    <a:pt x="362" y="200"/>
                  </a:lnTo>
                  <a:lnTo>
                    <a:pt x="416" y="241"/>
                  </a:lnTo>
                  <a:lnTo>
                    <a:pt x="483" y="282"/>
                  </a:lnTo>
                  <a:lnTo>
                    <a:pt x="560" y="322"/>
                  </a:lnTo>
                  <a:lnTo>
                    <a:pt x="647" y="357"/>
                  </a:lnTo>
                  <a:lnTo>
                    <a:pt x="746" y="389"/>
                  </a:lnTo>
                  <a:lnTo>
                    <a:pt x="855" y="415"/>
                  </a:lnTo>
                  <a:lnTo>
                    <a:pt x="970" y="439"/>
                  </a:lnTo>
                  <a:lnTo>
                    <a:pt x="1095" y="454"/>
                  </a:lnTo>
                  <a:lnTo>
                    <a:pt x="1226" y="465"/>
                  </a:lnTo>
                  <a:lnTo>
                    <a:pt x="1366" y="469"/>
                  </a:lnTo>
                  <a:lnTo>
                    <a:pt x="1496" y="465"/>
                  </a:lnTo>
                  <a:lnTo>
                    <a:pt x="1621" y="456"/>
                  </a:lnTo>
                  <a:lnTo>
                    <a:pt x="1741" y="441"/>
                  </a:lnTo>
                  <a:lnTo>
                    <a:pt x="1853" y="421"/>
                  </a:lnTo>
                  <a:lnTo>
                    <a:pt x="1955" y="396"/>
                  </a:lnTo>
                  <a:lnTo>
                    <a:pt x="2053" y="366"/>
                  </a:lnTo>
                  <a:lnTo>
                    <a:pt x="2138" y="335"/>
                  </a:lnTo>
                  <a:lnTo>
                    <a:pt x="2217" y="299"/>
                  </a:lnTo>
                  <a:lnTo>
                    <a:pt x="2284" y="262"/>
                  </a:lnTo>
                  <a:lnTo>
                    <a:pt x="2340" y="223"/>
                  </a:lnTo>
                  <a:lnTo>
                    <a:pt x="2387" y="182"/>
                  </a:lnTo>
                  <a:lnTo>
                    <a:pt x="2420" y="140"/>
                  </a:lnTo>
                  <a:lnTo>
                    <a:pt x="2441" y="99"/>
                  </a:lnTo>
                  <a:lnTo>
                    <a:pt x="2457" y="68"/>
                  </a:lnTo>
                  <a:lnTo>
                    <a:pt x="2480" y="42"/>
                  </a:lnTo>
                  <a:lnTo>
                    <a:pt x="2506" y="21"/>
                  </a:lnTo>
                  <a:lnTo>
                    <a:pt x="2536" y="6"/>
                  </a:lnTo>
                  <a:lnTo>
                    <a:pt x="2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172"/>
            <p:cNvSpPr>
              <a:spLocks/>
            </p:cNvSpPr>
            <p:nvPr/>
          </p:nvSpPr>
          <p:spPr bwMode="auto">
            <a:xfrm>
              <a:off x="9440863" y="3935413"/>
              <a:ext cx="2174875" cy="615950"/>
            </a:xfrm>
            <a:custGeom>
              <a:avLst/>
              <a:gdLst>
                <a:gd name="T0" fmla="*/ 2603 w 2739"/>
                <a:gd name="T1" fmla="*/ 0 h 777"/>
                <a:gd name="T2" fmla="*/ 2670 w 2739"/>
                <a:gd name="T3" fmla="*/ 24 h 777"/>
                <a:gd name="T4" fmla="*/ 2717 w 2739"/>
                <a:gd name="T5" fmla="*/ 73 h 777"/>
                <a:gd name="T6" fmla="*/ 2739 w 2739"/>
                <a:gd name="T7" fmla="*/ 136 h 777"/>
                <a:gd name="T8" fmla="*/ 2730 w 2739"/>
                <a:gd name="T9" fmla="*/ 203 h 777"/>
                <a:gd name="T10" fmla="*/ 2663 w 2739"/>
                <a:gd name="T11" fmla="*/ 330 h 777"/>
                <a:gd name="T12" fmla="*/ 2553 w 2739"/>
                <a:gd name="T13" fmla="*/ 444 h 777"/>
                <a:gd name="T14" fmla="*/ 2407 w 2739"/>
                <a:gd name="T15" fmla="*/ 545 h 777"/>
                <a:gd name="T16" fmla="*/ 2224 w 2739"/>
                <a:gd name="T17" fmla="*/ 631 h 777"/>
                <a:gd name="T18" fmla="*/ 2004 w 2739"/>
                <a:gd name="T19" fmla="*/ 700 h 777"/>
                <a:gd name="T20" fmla="*/ 1760 w 2739"/>
                <a:gd name="T21" fmla="*/ 749 h 777"/>
                <a:gd name="T22" fmla="*/ 1498 w 2739"/>
                <a:gd name="T23" fmla="*/ 773 h 777"/>
                <a:gd name="T24" fmla="*/ 1235 w 2739"/>
                <a:gd name="T25" fmla="*/ 773 h 777"/>
                <a:gd name="T26" fmla="*/ 987 w 2739"/>
                <a:gd name="T27" fmla="*/ 751 h 777"/>
                <a:gd name="T28" fmla="*/ 756 w 2739"/>
                <a:gd name="T29" fmla="*/ 709 h 777"/>
                <a:gd name="T30" fmla="*/ 548 w 2739"/>
                <a:gd name="T31" fmla="*/ 648 h 777"/>
                <a:gd name="T32" fmla="*/ 366 w 2739"/>
                <a:gd name="T33" fmla="*/ 569 h 777"/>
                <a:gd name="T34" fmla="*/ 213 w 2739"/>
                <a:gd name="T35" fmla="*/ 474 h 777"/>
                <a:gd name="T36" fmla="*/ 95 w 2739"/>
                <a:gd name="T37" fmla="*/ 364 h 777"/>
                <a:gd name="T38" fmla="*/ 15 w 2739"/>
                <a:gd name="T39" fmla="*/ 243 h 777"/>
                <a:gd name="T40" fmla="*/ 0 w 2739"/>
                <a:gd name="T41" fmla="*/ 174 h 777"/>
                <a:gd name="T42" fmla="*/ 17 w 2739"/>
                <a:gd name="T43" fmla="*/ 108 h 777"/>
                <a:gd name="T44" fmla="*/ 60 w 2739"/>
                <a:gd name="T45" fmla="*/ 56 h 777"/>
                <a:gd name="T46" fmla="*/ 123 w 2739"/>
                <a:gd name="T47" fmla="*/ 26 h 777"/>
                <a:gd name="T48" fmla="*/ 190 w 2739"/>
                <a:gd name="T49" fmla="*/ 28 h 777"/>
                <a:gd name="T50" fmla="*/ 252 w 2739"/>
                <a:gd name="T51" fmla="*/ 58 h 777"/>
                <a:gd name="T52" fmla="*/ 295 w 2739"/>
                <a:gd name="T53" fmla="*/ 112 h 777"/>
                <a:gd name="T54" fmla="*/ 362 w 2739"/>
                <a:gd name="T55" fmla="*/ 200 h 777"/>
                <a:gd name="T56" fmla="*/ 483 w 2739"/>
                <a:gd name="T57" fmla="*/ 282 h 777"/>
                <a:gd name="T58" fmla="*/ 647 w 2739"/>
                <a:gd name="T59" fmla="*/ 357 h 777"/>
                <a:gd name="T60" fmla="*/ 855 w 2739"/>
                <a:gd name="T61" fmla="*/ 414 h 777"/>
                <a:gd name="T62" fmla="*/ 1095 w 2739"/>
                <a:gd name="T63" fmla="*/ 455 h 777"/>
                <a:gd name="T64" fmla="*/ 1366 w 2739"/>
                <a:gd name="T65" fmla="*/ 469 h 777"/>
                <a:gd name="T66" fmla="*/ 1621 w 2739"/>
                <a:gd name="T67" fmla="*/ 455 h 777"/>
                <a:gd name="T68" fmla="*/ 1853 w 2739"/>
                <a:gd name="T69" fmla="*/ 420 h 777"/>
                <a:gd name="T70" fmla="*/ 2053 w 2739"/>
                <a:gd name="T71" fmla="*/ 366 h 777"/>
                <a:gd name="T72" fmla="*/ 2217 w 2739"/>
                <a:gd name="T73" fmla="*/ 299 h 777"/>
                <a:gd name="T74" fmla="*/ 2340 w 2739"/>
                <a:gd name="T75" fmla="*/ 222 h 777"/>
                <a:gd name="T76" fmla="*/ 2420 w 2739"/>
                <a:gd name="T77" fmla="*/ 140 h 777"/>
                <a:gd name="T78" fmla="*/ 2457 w 2739"/>
                <a:gd name="T79" fmla="*/ 67 h 777"/>
                <a:gd name="T80" fmla="*/ 2506 w 2739"/>
                <a:gd name="T81" fmla="*/ 20 h 777"/>
                <a:gd name="T82" fmla="*/ 2569 w 2739"/>
                <a:gd name="T8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9" h="777">
                  <a:moveTo>
                    <a:pt x="2569" y="0"/>
                  </a:moveTo>
                  <a:lnTo>
                    <a:pt x="2603" y="0"/>
                  </a:lnTo>
                  <a:lnTo>
                    <a:pt x="2638" y="7"/>
                  </a:lnTo>
                  <a:lnTo>
                    <a:pt x="2670" y="24"/>
                  </a:lnTo>
                  <a:lnTo>
                    <a:pt x="2696" y="47"/>
                  </a:lnTo>
                  <a:lnTo>
                    <a:pt x="2717" y="73"/>
                  </a:lnTo>
                  <a:lnTo>
                    <a:pt x="2732" y="103"/>
                  </a:lnTo>
                  <a:lnTo>
                    <a:pt x="2739" y="136"/>
                  </a:lnTo>
                  <a:lnTo>
                    <a:pt x="2739" y="170"/>
                  </a:lnTo>
                  <a:lnTo>
                    <a:pt x="2730" y="203"/>
                  </a:lnTo>
                  <a:lnTo>
                    <a:pt x="2702" y="269"/>
                  </a:lnTo>
                  <a:lnTo>
                    <a:pt x="2663" y="330"/>
                  </a:lnTo>
                  <a:lnTo>
                    <a:pt x="2612" y="388"/>
                  </a:lnTo>
                  <a:lnTo>
                    <a:pt x="2553" y="444"/>
                  </a:lnTo>
                  <a:lnTo>
                    <a:pt x="2485" y="497"/>
                  </a:lnTo>
                  <a:lnTo>
                    <a:pt x="2407" y="545"/>
                  </a:lnTo>
                  <a:lnTo>
                    <a:pt x="2321" y="590"/>
                  </a:lnTo>
                  <a:lnTo>
                    <a:pt x="2224" y="631"/>
                  </a:lnTo>
                  <a:lnTo>
                    <a:pt x="2118" y="668"/>
                  </a:lnTo>
                  <a:lnTo>
                    <a:pt x="2004" y="700"/>
                  </a:lnTo>
                  <a:lnTo>
                    <a:pt x="1885" y="728"/>
                  </a:lnTo>
                  <a:lnTo>
                    <a:pt x="1760" y="749"/>
                  </a:lnTo>
                  <a:lnTo>
                    <a:pt x="1631" y="764"/>
                  </a:lnTo>
                  <a:lnTo>
                    <a:pt x="1498" y="773"/>
                  </a:lnTo>
                  <a:lnTo>
                    <a:pt x="1366" y="777"/>
                  </a:lnTo>
                  <a:lnTo>
                    <a:pt x="1235" y="773"/>
                  </a:lnTo>
                  <a:lnTo>
                    <a:pt x="1108" y="765"/>
                  </a:lnTo>
                  <a:lnTo>
                    <a:pt x="987" y="751"/>
                  </a:lnTo>
                  <a:lnTo>
                    <a:pt x="869" y="732"/>
                  </a:lnTo>
                  <a:lnTo>
                    <a:pt x="756" y="709"/>
                  </a:lnTo>
                  <a:lnTo>
                    <a:pt x="649" y="680"/>
                  </a:lnTo>
                  <a:lnTo>
                    <a:pt x="548" y="648"/>
                  </a:lnTo>
                  <a:lnTo>
                    <a:pt x="453" y="610"/>
                  </a:lnTo>
                  <a:lnTo>
                    <a:pt x="366" y="569"/>
                  </a:lnTo>
                  <a:lnTo>
                    <a:pt x="285" y="523"/>
                  </a:lnTo>
                  <a:lnTo>
                    <a:pt x="213" y="474"/>
                  </a:lnTo>
                  <a:lnTo>
                    <a:pt x="149" y="420"/>
                  </a:lnTo>
                  <a:lnTo>
                    <a:pt x="95" y="364"/>
                  </a:lnTo>
                  <a:lnTo>
                    <a:pt x="50" y="304"/>
                  </a:lnTo>
                  <a:lnTo>
                    <a:pt x="15" y="243"/>
                  </a:lnTo>
                  <a:lnTo>
                    <a:pt x="4" y="209"/>
                  </a:lnTo>
                  <a:lnTo>
                    <a:pt x="0" y="174"/>
                  </a:lnTo>
                  <a:lnTo>
                    <a:pt x="5" y="140"/>
                  </a:lnTo>
                  <a:lnTo>
                    <a:pt x="17" y="108"/>
                  </a:lnTo>
                  <a:lnTo>
                    <a:pt x="35" y="80"/>
                  </a:lnTo>
                  <a:lnTo>
                    <a:pt x="60" y="56"/>
                  </a:lnTo>
                  <a:lnTo>
                    <a:pt x="89" y="37"/>
                  </a:lnTo>
                  <a:lnTo>
                    <a:pt x="123" y="26"/>
                  </a:lnTo>
                  <a:lnTo>
                    <a:pt x="157" y="22"/>
                  </a:lnTo>
                  <a:lnTo>
                    <a:pt x="190" y="28"/>
                  </a:lnTo>
                  <a:lnTo>
                    <a:pt x="222" y="39"/>
                  </a:lnTo>
                  <a:lnTo>
                    <a:pt x="252" y="58"/>
                  </a:lnTo>
                  <a:lnTo>
                    <a:pt x="276" y="82"/>
                  </a:lnTo>
                  <a:lnTo>
                    <a:pt x="295" y="112"/>
                  </a:lnTo>
                  <a:lnTo>
                    <a:pt x="321" y="155"/>
                  </a:lnTo>
                  <a:lnTo>
                    <a:pt x="362" y="200"/>
                  </a:lnTo>
                  <a:lnTo>
                    <a:pt x="416" y="241"/>
                  </a:lnTo>
                  <a:lnTo>
                    <a:pt x="483" y="282"/>
                  </a:lnTo>
                  <a:lnTo>
                    <a:pt x="560" y="321"/>
                  </a:lnTo>
                  <a:lnTo>
                    <a:pt x="647" y="357"/>
                  </a:lnTo>
                  <a:lnTo>
                    <a:pt x="746" y="388"/>
                  </a:lnTo>
                  <a:lnTo>
                    <a:pt x="855" y="414"/>
                  </a:lnTo>
                  <a:lnTo>
                    <a:pt x="970" y="437"/>
                  </a:lnTo>
                  <a:lnTo>
                    <a:pt x="1095" y="455"/>
                  </a:lnTo>
                  <a:lnTo>
                    <a:pt x="1226" y="465"/>
                  </a:lnTo>
                  <a:lnTo>
                    <a:pt x="1366" y="469"/>
                  </a:lnTo>
                  <a:lnTo>
                    <a:pt x="1496" y="465"/>
                  </a:lnTo>
                  <a:lnTo>
                    <a:pt x="1621" y="455"/>
                  </a:lnTo>
                  <a:lnTo>
                    <a:pt x="1741" y="441"/>
                  </a:lnTo>
                  <a:lnTo>
                    <a:pt x="1853" y="420"/>
                  </a:lnTo>
                  <a:lnTo>
                    <a:pt x="1955" y="396"/>
                  </a:lnTo>
                  <a:lnTo>
                    <a:pt x="2053" y="366"/>
                  </a:lnTo>
                  <a:lnTo>
                    <a:pt x="2138" y="334"/>
                  </a:lnTo>
                  <a:lnTo>
                    <a:pt x="2217" y="299"/>
                  </a:lnTo>
                  <a:lnTo>
                    <a:pt x="2284" y="261"/>
                  </a:lnTo>
                  <a:lnTo>
                    <a:pt x="2340" y="222"/>
                  </a:lnTo>
                  <a:lnTo>
                    <a:pt x="2387" y="181"/>
                  </a:lnTo>
                  <a:lnTo>
                    <a:pt x="2420" y="140"/>
                  </a:lnTo>
                  <a:lnTo>
                    <a:pt x="2441" y="99"/>
                  </a:lnTo>
                  <a:lnTo>
                    <a:pt x="2457" y="67"/>
                  </a:lnTo>
                  <a:lnTo>
                    <a:pt x="2480" y="41"/>
                  </a:lnTo>
                  <a:lnTo>
                    <a:pt x="2506" y="20"/>
                  </a:lnTo>
                  <a:lnTo>
                    <a:pt x="2536" y="5"/>
                  </a:lnTo>
                  <a:lnTo>
                    <a:pt x="2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Freeform 173"/>
            <p:cNvSpPr>
              <a:spLocks/>
            </p:cNvSpPr>
            <p:nvPr/>
          </p:nvSpPr>
          <p:spPr bwMode="auto">
            <a:xfrm>
              <a:off x="9440863" y="4556125"/>
              <a:ext cx="2174875" cy="617538"/>
            </a:xfrm>
            <a:custGeom>
              <a:avLst/>
              <a:gdLst>
                <a:gd name="T0" fmla="*/ 2603 w 2739"/>
                <a:gd name="T1" fmla="*/ 0 h 777"/>
                <a:gd name="T2" fmla="*/ 2670 w 2739"/>
                <a:gd name="T3" fmla="*/ 25 h 777"/>
                <a:gd name="T4" fmla="*/ 2717 w 2739"/>
                <a:gd name="T5" fmla="*/ 73 h 777"/>
                <a:gd name="T6" fmla="*/ 2739 w 2739"/>
                <a:gd name="T7" fmla="*/ 137 h 777"/>
                <a:gd name="T8" fmla="*/ 2730 w 2739"/>
                <a:gd name="T9" fmla="*/ 206 h 777"/>
                <a:gd name="T10" fmla="*/ 2663 w 2739"/>
                <a:gd name="T11" fmla="*/ 331 h 777"/>
                <a:gd name="T12" fmla="*/ 2553 w 2739"/>
                <a:gd name="T13" fmla="*/ 445 h 777"/>
                <a:gd name="T14" fmla="*/ 2407 w 2739"/>
                <a:gd name="T15" fmla="*/ 546 h 777"/>
                <a:gd name="T16" fmla="*/ 2224 w 2739"/>
                <a:gd name="T17" fmla="*/ 631 h 777"/>
                <a:gd name="T18" fmla="*/ 2004 w 2739"/>
                <a:gd name="T19" fmla="*/ 702 h 777"/>
                <a:gd name="T20" fmla="*/ 1760 w 2739"/>
                <a:gd name="T21" fmla="*/ 751 h 777"/>
                <a:gd name="T22" fmla="*/ 1498 w 2739"/>
                <a:gd name="T23" fmla="*/ 775 h 777"/>
                <a:gd name="T24" fmla="*/ 1235 w 2739"/>
                <a:gd name="T25" fmla="*/ 775 h 777"/>
                <a:gd name="T26" fmla="*/ 987 w 2739"/>
                <a:gd name="T27" fmla="*/ 753 h 777"/>
                <a:gd name="T28" fmla="*/ 756 w 2739"/>
                <a:gd name="T29" fmla="*/ 710 h 777"/>
                <a:gd name="T30" fmla="*/ 548 w 2739"/>
                <a:gd name="T31" fmla="*/ 648 h 777"/>
                <a:gd name="T32" fmla="*/ 366 w 2739"/>
                <a:gd name="T33" fmla="*/ 570 h 777"/>
                <a:gd name="T34" fmla="*/ 213 w 2739"/>
                <a:gd name="T35" fmla="*/ 475 h 777"/>
                <a:gd name="T36" fmla="*/ 95 w 2739"/>
                <a:gd name="T37" fmla="*/ 366 h 777"/>
                <a:gd name="T38" fmla="*/ 15 w 2739"/>
                <a:gd name="T39" fmla="*/ 243 h 777"/>
                <a:gd name="T40" fmla="*/ 0 w 2739"/>
                <a:gd name="T41" fmla="*/ 176 h 777"/>
                <a:gd name="T42" fmla="*/ 17 w 2739"/>
                <a:gd name="T43" fmla="*/ 110 h 777"/>
                <a:gd name="T44" fmla="*/ 60 w 2739"/>
                <a:gd name="T45" fmla="*/ 58 h 777"/>
                <a:gd name="T46" fmla="*/ 123 w 2739"/>
                <a:gd name="T47" fmla="*/ 28 h 777"/>
                <a:gd name="T48" fmla="*/ 190 w 2739"/>
                <a:gd name="T49" fmla="*/ 28 h 777"/>
                <a:gd name="T50" fmla="*/ 252 w 2739"/>
                <a:gd name="T51" fmla="*/ 58 h 777"/>
                <a:gd name="T52" fmla="*/ 295 w 2739"/>
                <a:gd name="T53" fmla="*/ 114 h 777"/>
                <a:gd name="T54" fmla="*/ 362 w 2739"/>
                <a:gd name="T55" fmla="*/ 200 h 777"/>
                <a:gd name="T56" fmla="*/ 483 w 2739"/>
                <a:gd name="T57" fmla="*/ 284 h 777"/>
                <a:gd name="T58" fmla="*/ 647 w 2739"/>
                <a:gd name="T59" fmla="*/ 357 h 777"/>
                <a:gd name="T60" fmla="*/ 855 w 2739"/>
                <a:gd name="T61" fmla="*/ 417 h 777"/>
                <a:gd name="T62" fmla="*/ 1095 w 2739"/>
                <a:gd name="T63" fmla="*/ 456 h 777"/>
                <a:gd name="T64" fmla="*/ 1366 w 2739"/>
                <a:gd name="T65" fmla="*/ 471 h 777"/>
                <a:gd name="T66" fmla="*/ 1621 w 2739"/>
                <a:gd name="T67" fmla="*/ 458 h 777"/>
                <a:gd name="T68" fmla="*/ 1853 w 2739"/>
                <a:gd name="T69" fmla="*/ 422 h 777"/>
                <a:gd name="T70" fmla="*/ 2053 w 2739"/>
                <a:gd name="T71" fmla="*/ 368 h 777"/>
                <a:gd name="T72" fmla="*/ 2217 w 2739"/>
                <a:gd name="T73" fmla="*/ 301 h 777"/>
                <a:gd name="T74" fmla="*/ 2340 w 2739"/>
                <a:gd name="T75" fmla="*/ 222 h 777"/>
                <a:gd name="T76" fmla="*/ 2420 w 2739"/>
                <a:gd name="T77" fmla="*/ 142 h 777"/>
                <a:gd name="T78" fmla="*/ 2457 w 2739"/>
                <a:gd name="T79" fmla="*/ 69 h 777"/>
                <a:gd name="T80" fmla="*/ 2506 w 2739"/>
                <a:gd name="T81" fmla="*/ 23 h 777"/>
                <a:gd name="T82" fmla="*/ 2569 w 2739"/>
                <a:gd name="T8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9" h="777">
                  <a:moveTo>
                    <a:pt x="2569" y="0"/>
                  </a:moveTo>
                  <a:lnTo>
                    <a:pt x="2603" y="0"/>
                  </a:lnTo>
                  <a:lnTo>
                    <a:pt x="2638" y="10"/>
                  </a:lnTo>
                  <a:lnTo>
                    <a:pt x="2670" y="25"/>
                  </a:lnTo>
                  <a:lnTo>
                    <a:pt x="2696" y="47"/>
                  </a:lnTo>
                  <a:lnTo>
                    <a:pt x="2717" y="73"/>
                  </a:lnTo>
                  <a:lnTo>
                    <a:pt x="2732" y="105"/>
                  </a:lnTo>
                  <a:lnTo>
                    <a:pt x="2739" y="137"/>
                  </a:lnTo>
                  <a:lnTo>
                    <a:pt x="2739" y="170"/>
                  </a:lnTo>
                  <a:lnTo>
                    <a:pt x="2730" y="206"/>
                  </a:lnTo>
                  <a:lnTo>
                    <a:pt x="2702" y="269"/>
                  </a:lnTo>
                  <a:lnTo>
                    <a:pt x="2663" y="331"/>
                  </a:lnTo>
                  <a:lnTo>
                    <a:pt x="2612" y="391"/>
                  </a:lnTo>
                  <a:lnTo>
                    <a:pt x="2553" y="445"/>
                  </a:lnTo>
                  <a:lnTo>
                    <a:pt x="2485" y="497"/>
                  </a:lnTo>
                  <a:lnTo>
                    <a:pt x="2407" y="546"/>
                  </a:lnTo>
                  <a:lnTo>
                    <a:pt x="2321" y="590"/>
                  </a:lnTo>
                  <a:lnTo>
                    <a:pt x="2224" y="631"/>
                  </a:lnTo>
                  <a:lnTo>
                    <a:pt x="2118" y="671"/>
                  </a:lnTo>
                  <a:lnTo>
                    <a:pt x="2004" y="702"/>
                  </a:lnTo>
                  <a:lnTo>
                    <a:pt x="1885" y="729"/>
                  </a:lnTo>
                  <a:lnTo>
                    <a:pt x="1760" y="751"/>
                  </a:lnTo>
                  <a:lnTo>
                    <a:pt x="1631" y="766"/>
                  </a:lnTo>
                  <a:lnTo>
                    <a:pt x="1498" y="775"/>
                  </a:lnTo>
                  <a:lnTo>
                    <a:pt x="1366" y="777"/>
                  </a:lnTo>
                  <a:lnTo>
                    <a:pt x="1235" y="775"/>
                  </a:lnTo>
                  <a:lnTo>
                    <a:pt x="1108" y="766"/>
                  </a:lnTo>
                  <a:lnTo>
                    <a:pt x="987" y="753"/>
                  </a:lnTo>
                  <a:lnTo>
                    <a:pt x="869" y="734"/>
                  </a:lnTo>
                  <a:lnTo>
                    <a:pt x="756" y="710"/>
                  </a:lnTo>
                  <a:lnTo>
                    <a:pt x="649" y="682"/>
                  </a:lnTo>
                  <a:lnTo>
                    <a:pt x="548" y="648"/>
                  </a:lnTo>
                  <a:lnTo>
                    <a:pt x="453" y="611"/>
                  </a:lnTo>
                  <a:lnTo>
                    <a:pt x="366" y="570"/>
                  </a:lnTo>
                  <a:lnTo>
                    <a:pt x="285" y="525"/>
                  </a:lnTo>
                  <a:lnTo>
                    <a:pt x="213" y="475"/>
                  </a:lnTo>
                  <a:lnTo>
                    <a:pt x="149" y="422"/>
                  </a:lnTo>
                  <a:lnTo>
                    <a:pt x="95" y="366"/>
                  </a:lnTo>
                  <a:lnTo>
                    <a:pt x="50" y="306"/>
                  </a:lnTo>
                  <a:lnTo>
                    <a:pt x="15" y="243"/>
                  </a:lnTo>
                  <a:lnTo>
                    <a:pt x="4" y="209"/>
                  </a:lnTo>
                  <a:lnTo>
                    <a:pt x="0" y="176"/>
                  </a:lnTo>
                  <a:lnTo>
                    <a:pt x="5" y="142"/>
                  </a:lnTo>
                  <a:lnTo>
                    <a:pt x="17" y="110"/>
                  </a:lnTo>
                  <a:lnTo>
                    <a:pt x="35" y="82"/>
                  </a:lnTo>
                  <a:lnTo>
                    <a:pt x="60" y="58"/>
                  </a:lnTo>
                  <a:lnTo>
                    <a:pt x="89" y="39"/>
                  </a:lnTo>
                  <a:lnTo>
                    <a:pt x="123" y="28"/>
                  </a:lnTo>
                  <a:lnTo>
                    <a:pt x="157" y="25"/>
                  </a:lnTo>
                  <a:lnTo>
                    <a:pt x="190" y="28"/>
                  </a:lnTo>
                  <a:lnTo>
                    <a:pt x="222" y="41"/>
                  </a:lnTo>
                  <a:lnTo>
                    <a:pt x="252" y="58"/>
                  </a:lnTo>
                  <a:lnTo>
                    <a:pt x="276" y="82"/>
                  </a:lnTo>
                  <a:lnTo>
                    <a:pt x="295" y="114"/>
                  </a:lnTo>
                  <a:lnTo>
                    <a:pt x="321" y="157"/>
                  </a:lnTo>
                  <a:lnTo>
                    <a:pt x="362" y="200"/>
                  </a:lnTo>
                  <a:lnTo>
                    <a:pt x="416" y="243"/>
                  </a:lnTo>
                  <a:lnTo>
                    <a:pt x="483" y="284"/>
                  </a:lnTo>
                  <a:lnTo>
                    <a:pt x="560" y="321"/>
                  </a:lnTo>
                  <a:lnTo>
                    <a:pt x="647" y="357"/>
                  </a:lnTo>
                  <a:lnTo>
                    <a:pt x="746" y="389"/>
                  </a:lnTo>
                  <a:lnTo>
                    <a:pt x="855" y="417"/>
                  </a:lnTo>
                  <a:lnTo>
                    <a:pt x="970" y="439"/>
                  </a:lnTo>
                  <a:lnTo>
                    <a:pt x="1095" y="456"/>
                  </a:lnTo>
                  <a:lnTo>
                    <a:pt x="1226" y="467"/>
                  </a:lnTo>
                  <a:lnTo>
                    <a:pt x="1366" y="471"/>
                  </a:lnTo>
                  <a:lnTo>
                    <a:pt x="1496" y="467"/>
                  </a:lnTo>
                  <a:lnTo>
                    <a:pt x="1621" y="458"/>
                  </a:lnTo>
                  <a:lnTo>
                    <a:pt x="1741" y="443"/>
                  </a:lnTo>
                  <a:lnTo>
                    <a:pt x="1853" y="422"/>
                  </a:lnTo>
                  <a:lnTo>
                    <a:pt x="1955" y="396"/>
                  </a:lnTo>
                  <a:lnTo>
                    <a:pt x="2053" y="368"/>
                  </a:lnTo>
                  <a:lnTo>
                    <a:pt x="2138" y="336"/>
                  </a:lnTo>
                  <a:lnTo>
                    <a:pt x="2217" y="301"/>
                  </a:lnTo>
                  <a:lnTo>
                    <a:pt x="2284" y="264"/>
                  </a:lnTo>
                  <a:lnTo>
                    <a:pt x="2340" y="222"/>
                  </a:lnTo>
                  <a:lnTo>
                    <a:pt x="2387" y="183"/>
                  </a:lnTo>
                  <a:lnTo>
                    <a:pt x="2420" y="142"/>
                  </a:lnTo>
                  <a:lnTo>
                    <a:pt x="2441" y="101"/>
                  </a:lnTo>
                  <a:lnTo>
                    <a:pt x="2457" y="69"/>
                  </a:lnTo>
                  <a:lnTo>
                    <a:pt x="2480" y="43"/>
                  </a:lnTo>
                  <a:lnTo>
                    <a:pt x="2506" y="23"/>
                  </a:lnTo>
                  <a:lnTo>
                    <a:pt x="2536" y="8"/>
                  </a:lnTo>
                  <a:lnTo>
                    <a:pt x="2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6" name="Freeform 174"/>
            <p:cNvSpPr>
              <a:spLocks/>
            </p:cNvSpPr>
            <p:nvPr/>
          </p:nvSpPr>
          <p:spPr bwMode="auto">
            <a:xfrm>
              <a:off x="9440863" y="5176838"/>
              <a:ext cx="2174875" cy="617538"/>
            </a:xfrm>
            <a:custGeom>
              <a:avLst/>
              <a:gdLst>
                <a:gd name="T0" fmla="*/ 2603 w 2739"/>
                <a:gd name="T1" fmla="*/ 0 h 776"/>
                <a:gd name="T2" fmla="*/ 2670 w 2739"/>
                <a:gd name="T3" fmla="*/ 26 h 776"/>
                <a:gd name="T4" fmla="*/ 2717 w 2739"/>
                <a:gd name="T5" fmla="*/ 74 h 776"/>
                <a:gd name="T6" fmla="*/ 2739 w 2739"/>
                <a:gd name="T7" fmla="*/ 138 h 776"/>
                <a:gd name="T8" fmla="*/ 2730 w 2739"/>
                <a:gd name="T9" fmla="*/ 205 h 776"/>
                <a:gd name="T10" fmla="*/ 2663 w 2739"/>
                <a:gd name="T11" fmla="*/ 330 h 776"/>
                <a:gd name="T12" fmla="*/ 2553 w 2739"/>
                <a:gd name="T13" fmla="*/ 444 h 776"/>
                <a:gd name="T14" fmla="*/ 2407 w 2739"/>
                <a:gd name="T15" fmla="*/ 545 h 776"/>
                <a:gd name="T16" fmla="*/ 2224 w 2739"/>
                <a:gd name="T17" fmla="*/ 631 h 776"/>
                <a:gd name="T18" fmla="*/ 2004 w 2739"/>
                <a:gd name="T19" fmla="*/ 702 h 776"/>
                <a:gd name="T20" fmla="*/ 1760 w 2739"/>
                <a:gd name="T21" fmla="*/ 750 h 776"/>
                <a:gd name="T22" fmla="*/ 1498 w 2739"/>
                <a:gd name="T23" fmla="*/ 775 h 776"/>
                <a:gd name="T24" fmla="*/ 1235 w 2739"/>
                <a:gd name="T25" fmla="*/ 775 h 776"/>
                <a:gd name="T26" fmla="*/ 987 w 2739"/>
                <a:gd name="T27" fmla="*/ 752 h 776"/>
                <a:gd name="T28" fmla="*/ 756 w 2739"/>
                <a:gd name="T29" fmla="*/ 709 h 776"/>
                <a:gd name="T30" fmla="*/ 548 w 2739"/>
                <a:gd name="T31" fmla="*/ 648 h 776"/>
                <a:gd name="T32" fmla="*/ 366 w 2739"/>
                <a:gd name="T33" fmla="*/ 569 h 776"/>
                <a:gd name="T34" fmla="*/ 213 w 2739"/>
                <a:gd name="T35" fmla="*/ 474 h 776"/>
                <a:gd name="T36" fmla="*/ 95 w 2739"/>
                <a:gd name="T37" fmla="*/ 366 h 776"/>
                <a:gd name="T38" fmla="*/ 15 w 2739"/>
                <a:gd name="T39" fmla="*/ 242 h 776"/>
                <a:gd name="T40" fmla="*/ 0 w 2739"/>
                <a:gd name="T41" fmla="*/ 175 h 776"/>
                <a:gd name="T42" fmla="*/ 17 w 2739"/>
                <a:gd name="T43" fmla="*/ 110 h 776"/>
                <a:gd name="T44" fmla="*/ 60 w 2739"/>
                <a:gd name="T45" fmla="*/ 58 h 776"/>
                <a:gd name="T46" fmla="*/ 123 w 2739"/>
                <a:gd name="T47" fmla="*/ 28 h 776"/>
                <a:gd name="T48" fmla="*/ 190 w 2739"/>
                <a:gd name="T49" fmla="*/ 28 h 776"/>
                <a:gd name="T50" fmla="*/ 252 w 2739"/>
                <a:gd name="T51" fmla="*/ 58 h 776"/>
                <a:gd name="T52" fmla="*/ 295 w 2739"/>
                <a:gd name="T53" fmla="*/ 112 h 776"/>
                <a:gd name="T54" fmla="*/ 362 w 2739"/>
                <a:gd name="T55" fmla="*/ 199 h 776"/>
                <a:gd name="T56" fmla="*/ 483 w 2739"/>
                <a:gd name="T57" fmla="*/ 283 h 776"/>
                <a:gd name="T58" fmla="*/ 647 w 2739"/>
                <a:gd name="T59" fmla="*/ 356 h 776"/>
                <a:gd name="T60" fmla="*/ 855 w 2739"/>
                <a:gd name="T61" fmla="*/ 416 h 776"/>
                <a:gd name="T62" fmla="*/ 1095 w 2739"/>
                <a:gd name="T63" fmla="*/ 455 h 776"/>
                <a:gd name="T64" fmla="*/ 1366 w 2739"/>
                <a:gd name="T65" fmla="*/ 470 h 776"/>
                <a:gd name="T66" fmla="*/ 1621 w 2739"/>
                <a:gd name="T67" fmla="*/ 457 h 776"/>
                <a:gd name="T68" fmla="*/ 1853 w 2739"/>
                <a:gd name="T69" fmla="*/ 422 h 776"/>
                <a:gd name="T70" fmla="*/ 2053 w 2739"/>
                <a:gd name="T71" fmla="*/ 368 h 776"/>
                <a:gd name="T72" fmla="*/ 2217 w 2739"/>
                <a:gd name="T73" fmla="*/ 300 h 776"/>
                <a:gd name="T74" fmla="*/ 2340 w 2739"/>
                <a:gd name="T75" fmla="*/ 222 h 776"/>
                <a:gd name="T76" fmla="*/ 2420 w 2739"/>
                <a:gd name="T77" fmla="*/ 142 h 776"/>
                <a:gd name="T78" fmla="*/ 2457 w 2739"/>
                <a:gd name="T79" fmla="*/ 69 h 776"/>
                <a:gd name="T80" fmla="*/ 2506 w 2739"/>
                <a:gd name="T81" fmla="*/ 22 h 776"/>
                <a:gd name="T82" fmla="*/ 2569 w 2739"/>
                <a:gd name="T83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9" h="776">
                  <a:moveTo>
                    <a:pt x="2569" y="0"/>
                  </a:moveTo>
                  <a:lnTo>
                    <a:pt x="2603" y="0"/>
                  </a:lnTo>
                  <a:lnTo>
                    <a:pt x="2638" y="9"/>
                  </a:lnTo>
                  <a:lnTo>
                    <a:pt x="2670" y="26"/>
                  </a:lnTo>
                  <a:lnTo>
                    <a:pt x="2696" y="46"/>
                  </a:lnTo>
                  <a:lnTo>
                    <a:pt x="2717" y="74"/>
                  </a:lnTo>
                  <a:lnTo>
                    <a:pt x="2732" y="104"/>
                  </a:lnTo>
                  <a:lnTo>
                    <a:pt x="2739" y="138"/>
                  </a:lnTo>
                  <a:lnTo>
                    <a:pt x="2739" y="171"/>
                  </a:lnTo>
                  <a:lnTo>
                    <a:pt x="2730" y="205"/>
                  </a:lnTo>
                  <a:lnTo>
                    <a:pt x="2702" y="269"/>
                  </a:lnTo>
                  <a:lnTo>
                    <a:pt x="2663" y="330"/>
                  </a:lnTo>
                  <a:lnTo>
                    <a:pt x="2612" y="390"/>
                  </a:lnTo>
                  <a:lnTo>
                    <a:pt x="2553" y="444"/>
                  </a:lnTo>
                  <a:lnTo>
                    <a:pt x="2485" y="496"/>
                  </a:lnTo>
                  <a:lnTo>
                    <a:pt x="2407" y="545"/>
                  </a:lnTo>
                  <a:lnTo>
                    <a:pt x="2321" y="590"/>
                  </a:lnTo>
                  <a:lnTo>
                    <a:pt x="2224" y="631"/>
                  </a:lnTo>
                  <a:lnTo>
                    <a:pt x="2118" y="670"/>
                  </a:lnTo>
                  <a:lnTo>
                    <a:pt x="2004" y="702"/>
                  </a:lnTo>
                  <a:lnTo>
                    <a:pt x="1885" y="728"/>
                  </a:lnTo>
                  <a:lnTo>
                    <a:pt x="1760" y="750"/>
                  </a:lnTo>
                  <a:lnTo>
                    <a:pt x="1631" y="765"/>
                  </a:lnTo>
                  <a:lnTo>
                    <a:pt x="1498" y="775"/>
                  </a:lnTo>
                  <a:lnTo>
                    <a:pt x="1366" y="776"/>
                  </a:lnTo>
                  <a:lnTo>
                    <a:pt x="1235" y="775"/>
                  </a:lnTo>
                  <a:lnTo>
                    <a:pt x="1108" y="765"/>
                  </a:lnTo>
                  <a:lnTo>
                    <a:pt x="987" y="752"/>
                  </a:lnTo>
                  <a:lnTo>
                    <a:pt x="869" y="734"/>
                  </a:lnTo>
                  <a:lnTo>
                    <a:pt x="756" y="709"/>
                  </a:lnTo>
                  <a:lnTo>
                    <a:pt x="649" y="681"/>
                  </a:lnTo>
                  <a:lnTo>
                    <a:pt x="548" y="648"/>
                  </a:lnTo>
                  <a:lnTo>
                    <a:pt x="453" y="610"/>
                  </a:lnTo>
                  <a:lnTo>
                    <a:pt x="366" y="569"/>
                  </a:lnTo>
                  <a:lnTo>
                    <a:pt x="285" y="524"/>
                  </a:lnTo>
                  <a:lnTo>
                    <a:pt x="213" y="474"/>
                  </a:lnTo>
                  <a:lnTo>
                    <a:pt x="149" y="422"/>
                  </a:lnTo>
                  <a:lnTo>
                    <a:pt x="95" y="366"/>
                  </a:lnTo>
                  <a:lnTo>
                    <a:pt x="50" y="306"/>
                  </a:lnTo>
                  <a:lnTo>
                    <a:pt x="15" y="242"/>
                  </a:lnTo>
                  <a:lnTo>
                    <a:pt x="4" y="209"/>
                  </a:lnTo>
                  <a:lnTo>
                    <a:pt x="0" y="175"/>
                  </a:lnTo>
                  <a:lnTo>
                    <a:pt x="5" y="142"/>
                  </a:lnTo>
                  <a:lnTo>
                    <a:pt x="17" y="110"/>
                  </a:lnTo>
                  <a:lnTo>
                    <a:pt x="35" y="82"/>
                  </a:lnTo>
                  <a:lnTo>
                    <a:pt x="60" y="58"/>
                  </a:lnTo>
                  <a:lnTo>
                    <a:pt x="89" y="39"/>
                  </a:lnTo>
                  <a:lnTo>
                    <a:pt x="123" y="28"/>
                  </a:lnTo>
                  <a:lnTo>
                    <a:pt x="157" y="24"/>
                  </a:lnTo>
                  <a:lnTo>
                    <a:pt x="190" y="28"/>
                  </a:lnTo>
                  <a:lnTo>
                    <a:pt x="222" y="41"/>
                  </a:lnTo>
                  <a:lnTo>
                    <a:pt x="252" y="58"/>
                  </a:lnTo>
                  <a:lnTo>
                    <a:pt x="276" y="82"/>
                  </a:lnTo>
                  <a:lnTo>
                    <a:pt x="295" y="112"/>
                  </a:lnTo>
                  <a:lnTo>
                    <a:pt x="321" y="157"/>
                  </a:lnTo>
                  <a:lnTo>
                    <a:pt x="362" y="199"/>
                  </a:lnTo>
                  <a:lnTo>
                    <a:pt x="416" y="242"/>
                  </a:lnTo>
                  <a:lnTo>
                    <a:pt x="483" y="283"/>
                  </a:lnTo>
                  <a:lnTo>
                    <a:pt x="560" y="321"/>
                  </a:lnTo>
                  <a:lnTo>
                    <a:pt x="647" y="356"/>
                  </a:lnTo>
                  <a:lnTo>
                    <a:pt x="746" y="388"/>
                  </a:lnTo>
                  <a:lnTo>
                    <a:pt x="855" y="416"/>
                  </a:lnTo>
                  <a:lnTo>
                    <a:pt x="970" y="438"/>
                  </a:lnTo>
                  <a:lnTo>
                    <a:pt x="1095" y="455"/>
                  </a:lnTo>
                  <a:lnTo>
                    <a:pt x="1226" y="466"/>
                  </a:lnTo>
                  <a:lnTo>
                    <a:pt x="1366" y="470"/>
                  </a:lnTo>
                  <a:lnTo>
                    <a:pt x="1496" y="466"/>
                  </a:lnTo>
                  <a:lnTo>
                    <a:pt x="1621" y="457"/>
                  </a:lnTo>
                  <a:lnTo>
                    <a:pt x="1741" y="442"/>
                  </a:lnTo>
                  <a:lnTo>
                    <a:pt x="1853" y="422"/>
                  </a:lnTo>
                  <a:lnTo>
                    <a:pt x="1955" y="396"/>
                  </a:lnTo>
                  <a:lnTo>
                    <a:pt x="2053" y="368"/>
                  </a:lnTo>
                  <a:lnTo>
                    <a:pt x="2138" y="336"/>
                  </a:lnTo>
                  <a:lnTo>
                    <a:pt x="2217" y="300"/>
                  </a:lnTo>
                  <a:lnTo>
                    <a:pt x="2284" y="263"/>
                  </a:lnTo>
                  <a:lnTo>
                    <a:pt x="2340" y="222"/>
                  </a:lnTo>
                  <a:lnTo>
                    <a:pt x="2387" y="183"/>
                  </a:lnTo>
                  <a:lnTo>
                    <a:pt x="2420" y="142"/>
                  </a:lnTo>
                  <a:lnTo>
                    <a:pt x="2441" y="100"/>
                  </a:lnTo>
                  <a:lnTo>
                    <a:pt x="2457" y="69"/>
                  </a:lnTo>
                  <a:lnTo>
                    <a:pt x="2480" y="43"/>
                  </a:lnTo>
                  <a:lnTo>
                    <a:pt x="2506" y="22"/>
                  </a:lnTo>
                  <a:lnTo>
                    <a:pt x="2536" y="7"/>
                  </a:lnTo>
                  <a:lnTo>
                    <a:pt x="2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7" name="Freeform 175"/>
            <p:cNvSpPr>
              <a:spLocks/>
            </p:cNvSpPr>
            <p:nvPr/>
          </p:nvSpPr>
          <p:spPr bwMode="auto">
            <a:xfrm>
              <a:off x="6762751" y="3935413"/>
              <a:ext cx="2173288" cy="615950"/>
            </a:xfrm>
            <a:custGeom>
              <a:avLst/>
              <a:gdLst>
                <a:gd name="T0" fmla="*/ 2603 w 2738"/>
                <a:gd name="T1" fmla="*/ 0 h 777"/>
                <a:gd name="T2" fmla="*/ 2670 w 2738"/>
                <a:gd name="T3" fmla="*/ 24 h 777"/>
                <a:gd name="T4" fmla="*/ 2717 w 2738"/>
                <a:gd name="T5" fmla="*/ 73 h 777"/>
                <a:gd name="T6" fmla="*/ 2738 w 2738"/>
                <a:gd name="T7" fmla="*/ 136 h 777"/>
                <a:gd name="T8" fmla="*/ 2730 w 2738"/>
                <a:gd name="T9" fmla="*/ 203 h 777"/>
                <a:gd name="T10" fmla="*/ 2661 w 2738"/>
                <a:gd name="T11" fmla="*/ 330 h 777"/>
                <a:gd name="T12" fmla="*/ 2553 w 2738"/>
                <a:gd name="T13" fmla="*/ 444 h 777"/>
                <a:gd name="T14" fmla="*/ 2407 w 2738"/>
                <a:gd name="T15" fmla="*/ 545 h 777"/>
                <a:gd name="T16" fmla="*/ 2224 w 2738"/>
                <a:gd name="T17" fmla="*/ 631 h 777"/>
                <a:gd name="T18" fmla="*/ 2004 w 2738"/>
                <a:gd name="T19" fmla="*/ 700 h 777"/>
                <a:gd name="T20" fmla="*/ 1758 w 2738"/>
                <a:gd name="T21" fmla="*/ 749 h 777"/>
                <a:gd name="T22" fmla="*/ 1499 w 2738"/>
                <a:gd name="T23" fmla="*/ 773 h 777"/>
                <a:gd name="T24" fmla="*/ 1235 w 2738"/>
                <a:gd name="T25" fmla="*/ 773 h 777"/>
                <a:gd name="T26" fmla="*/ 985 w 2738"/>
                <a:gd name="T27" fmla="*/ 751 h 777"/>
                <a:gd name="T28" fmla="*/ 756 w 2738"/>
                <a:gd name="T29" fmla="*/ 709 h 777"/>
                <a:gd name="T30" fmla="*/ 547 w 2738"/>
                <a:gd name="T31" fmla="*/ 648 h 777"/>
                <a:gd name="T32" fmla="*/ 366 w 2738"/>
                <a:gd name="T33" fmla="*/ 569 h 777"/>
                <a:gd name="T34" fmla="*/ 213 w 2738"/>
                <a:gd name="T35" fmla="*/ 474 h 777"/>
                <a:gd name="T36" fmla="*/ 95 w 2738"/>
                <a:gd name="T37" fmla="*/ 364 h 777"/>
                <a:gd name="T38" fmla="*/ 15 w 2738"/>
                <a:gd name="T39" fmla="*/ 243 h 777"/>
                <a:gd name="T40" fmla="*/ 0 w 2738"/>
                <a:gd name="T41" fmla="*/ 174 h 777"/>
                <a:gd name="T42" fmla="*/ 17 w 2738"/>
                <a:gd name="T43" fmla="*/ 108 h 777"/>
                <a:gd name="T44" fmla="*/ 60 w 2738"/>
                <a:gd name="T45" fmla="*/ 56 h 777"/>
                <a:gd name="T46" fmla="*/ 123 w 2738"/>
                <a:gd name="T47" fmla="*/ 26 h 777"/>
                <a:gd name="T48" fmla="*/ 190 w 2738"/>
                <a:gd name="T49" fmla="*/ 28 h 777"/>
                <a:gd name="T50" fmla="*/ 250 w 2738"/>
                <a:gd name="T51" fmla="*/ 58 h 777"/>
                <a:gd name="T52" fmla="*/ 293 w 2738"/>
                <a:gd name="T53" fmla="*/ 112 h 777"/>
                <a:gd name="T54" fmla="*/ 362 w 2738"/>
                <a:gd name="T55" fmla="*/ 200 h 777"/>
                <a:gd name="T56" fmla="*/ 482 w 2738"/>
                <a:gd name="T57" fmla="*/ 282 h 777"/>
                <a:gd name="T58" fmla="*/ 648 w 2738"/>
                <a:gd name="T59" fmla="*/ 357 h 777"/>
                <a:gd name="T60" fmla="*/ 855 w 2738"/>
                <a:gd name="T61" fmla="*/ 414 h 777"/>
                <a:gd name="T62" fmla="*/ 1095 w 2738"/>
                <a:gd name="T63" fmla="*/ 455 h 777"/>
                <a:gd name="T64" fmla="*/ 1364 w 2738"/>
                <a:gd name="T65" fmla="*/ 469 h 777"/>
                <a:gd name="T66" fmla="*/ 1622 w 2738"/>
                <a:gd name="T67" fmla="*/ 455 h 777"/>
                <a:gd name="T68" fmla="*/ 1851 w 2738"/>
                <a:gd name="T69" fmla="*/ 420 h 777"/>
                <a:gd name="T70" fmla="*/ 2051 w 2738"/>
                <a:gd name="T71" fmla="*/ 366 h 777"/>
                <a:gd name="T72" fmla="*/ 2215 w 2738"/>
                <a:gd name="T73" fmla="*/ 299 h 777"/>
                <a:gd name="T74" fmla="*/ 2340 w 2738"/>
                <a:gd name="T75" fmla="*/ 222 h 777"/>
                <a:gd name="T76" fmla="*/ 2420 w 2738"/>
                <a:gd name="T77" fmla="*/ 140 h 777"/>
                <a:gd name="T78" fmla="*/ 2458 w 2738"/>
                <a:gd name="T79" fmla="*/ 67 h 777"/>
                <a:gd name="T80" fmla="*/ 2506 w 2738"/>
                <a:gd name="T81" fmla="*/ 20 h 777"/>
                <a:gd name="T82" fmla="*/ 2570 w 2738"/>
                <a:gd name="T8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8" h="777">
                  <a:moveTo>
                    <a:pt x="2570" y="0"/>
                  </a:moveTo>
                  <a:lnTo>
                    <a:pt x="2603" y="0"/>
                  </a:lnTo>
                  <a:lnTo>
                    <a:pt x="2639" y="7"/>
                  </a:lnTo>
                  <a:lnTo>
                    <a:pt x="2670" y="24"/>
                  </a:lnTo>
                  <a:lnTo>
                    <a:pt x="2697" y="47"/>
                  </a:lnTo>
                  <a:lnTo>
                    <a:pt x="2717" y="73"/>
                  </a:lnTo>
                  <a:lnTo>
                    <a:pt x="2730" y="103"/>
                  </a:lnTo>
                  <a:lnTo>
                    <a:pt x="2738" y="136"/>
                  </a:lnTo>
                  <a:lnTo>
                    <a:pt x="2738" y="170"/>
                  </a:lnTo>
                  <a:lnTo>
                    <a:pt x="2730" y="203"/>
                  </a:lnTo>
                  <a:lnTo>
                    <a:pt x="2700" y="269"/>
                  </a:lnTo>
                  <a:lnTo>
                    <a:pt x="2661" y="330"/>
                  </a:lnTo>
                  <a:lnTo>
                    <a:pt x="2613" y="388"/>
                  </a:lnTo>
                  <a:lnTo>
                    <a:pt x="2553" y="444"/>
                  </a:lnTo>
                  <a:lnTo>
                    <a:pt x="2486" y="497"/>
                  </a:lnTo>
                  <a:lnTo>
                    <a:pt x="2407" y="545"/>
                  </a:lnTo>
                  <a:lnTo>
                    <a:pt x="2320" y="590"/>
                  </a:lnTo>
                  <a:lnTo>
                    <a:pt x="2224" y="631"/>
                  </a:lnTo>
                  <a:lnTo>
                    <a:pt x="2118" y="668"/>
                  </a:lnTo>
                  <a:lnTo>
                    <a:pt x="2004" y="700"/>
                  </a:lnTo>
                  <a:lnTo>
                    <a:pt x="1883" y="728"/>
                  </a:lnTo>
                  <a:lnTo>
                    <a:pt x="1758" y="749"/>
                  </a:lnTo>
                  <a:lnTo>
                    <a:pt x="1631" y="764"/>
                  </a:lnTo>
                  <a:lnTo>
                    <a:pt x="1499" y="773"/>
                  </a:lnTo>
                  <a:lnTo>
                    <a:pt x="1364" y="777"/>
                  </a:lnTo>
                  <a:lnTo>
                    <a:pt x="1235" y="773"/>
                  </a:lnTo>
                  <a:lnTo>
                    <a:pt x="1109" y="765"/>
                  </a:lnTo>
                  <a:lnTo>
                    <a:pt x="985" y="751"/>
                  </a:lnTo>
                  <a:lnTo>
                    <a:pt x="868" y="732"/>
                  </a:lnTo>
                  <a:lnTo>
                    <a:pt x="756" y="709"/>
                  </a:lnTo>
                  <a:lnTo>
                    <a:pt x="649" y="680"/>
                  </a:lnTo>
                  <a:lnTo>
                    <a:pt x="547" y="648"/>
                  </a:lnTo>
                  <a:lnTo>
                    <a:pt x="454" y="610"/>
                  </a:lnTo>
                  <a:lnTo>
                    <a:pt x="366" y="569"/>
                  </a:lnTo>
                  <a:lnTo>
                    <a:pt x="286" y="523"/>
                  </a:lnTo>
                  <a:lnTo>
                    <a:pt x="213" y="474"/>
                  </a:lnTo>
                  <a:lnTo>
                    <a:pt x="149" y="420"/>
                  </a:lnTo>
                  <a:lnTo>
                    <a:pt x="95" y="364"/>
                  </a:lnTo>
                  <a:lnTo>
                    <a:pt x="51" y="304"/>
                  </a:lnTo>
                  <a:lnTo>
                    <a:pt x="15" y="243"/>
                  </a:lnTo>
                  <a:lnTo>
                    <a:pt x="4" y="209"/>
                  </a:lnTo>
                  <a:lnTo>
                    <a:pt x="0" y="174"/>
                  </a:lnTo>
                  <a:lnTo>
                    <a:pt x="6" y="140"/>
                  </a:lnTo>
                  <a:lnTo>
                    <a:pt x="17" y="108"/>
                  </a:lnTo>
                  <a:lnTo>
                    <a:pt x="34" y="80"/>
                  </a:lnTo>
                  <a:lnTo>
                    <a:pt x="60" y="56"/>
                  </a:lnTo>
                  <a:lnTo>
                    <a:pt x="90" y="37"/>
                  </a:lnTo>
                  <a:lnTo>
                    <a:pt x="123" y="26"/>
                  </a:lnTo>
                  <a:lnTo>
                    <a:pt x="157" y="22"/>
                  </a:lnTo>
                  <a:lnTo>
                    <a:pt x="190" y="28"/>
                  </a:lnTo>
                  <a:lnTo>
                    <a:pt x="222" y="39"/>
                  </a:lnTo>
                  <a:lnTo>
                    <a:pt x="250" y="58"/>
                  </a:lnTo>
                  <a:lnTo>
                    <a:pt x="274" y="82"/>
                  </a:lnTo>
                  <a:lnTo>
                    <a:pt x="293" y="112"/>
                  </a:lnTo>
                  <a:lnTo>
                    <a:pt x="321" y="155"/>
                  </a:lnTo>
                  <a:lnTo>
                    <a:pt x="362" y="200"/>
                  </a:lnTo>
                  <a:lnTo>
                    <a:pt x="416" y="241"/>
                  </a:lnTo>
                  <a:lnTo>
                    <a:pt x="482" y="282"/>
                  </a:lnTo>
                  <a:lnTo>
                    <a:pt x="560" y="321"/>
                  </a:lnTo>
                  <a:lnTo>
                    <a:pt x="648" y="357"/>
                  </a:lnTo>
                  <a:lnTo>
                    <a:pt x="747" y="388"/>
                  </a:lnTo>
                  <a:lnTo>
                    <a:pt x="855" y="414"/>
                  </a:lnTo>
                  <a:lnTo>
                    <a:pt x="970" y="437"/>
                  </a:lnTo>
                  <a:lnTo>
                    <a:pt x="1095" y="455"/>
                  </a:lnTo>
                  <a:lnTo>
                    <a:pt x="1226" y="465"/>
                  </a:lnTo>
                  <a:lnTo>
                    <a:pt x="1364" y="469"/>
                  </a:lnTo>
                  <a:lnTo>
                    <a:pt x="1497" y="465"/>
                  </a:lnTo>
                  <a:lnTo>
                    <a:pt x="1622" y="455"/>
                  </a:lnTo>
                  <a:lnTo>
                    <a:pt x="1741" y="441"/>
                  </a:lnTo>
                  <a:lnTo>
                    <a:pt x="1851" y="420"/>
                  </a:lnTo>
                  <a:lnTo>
                    <a:pt x="1956" y="396"/>
                  </a:lnTo>
                  <a:lnTo>
                    <a:pt x="2051" y="366"/>
                  </a:lnTo>
                  <a:lnTo>
                    <a:pt x="2139" y="334"/>
                  </a:lnTo>
                  <a:lnTo>
                    <a:pt x="2215" y="299"/>
                  </a:lnTo>
                  <a:lnTo>
                    <a:pt x="2284" y="261"/>
                  </a:lnTo>
                  <a:lnTo>
                    <a:pt x="2340" y="222"/>
                  </a:lnTo>
                  <a:lnTo>
                    <a:pt x="2385" y="181"/>
                  </a:lnTo>
                  <a:lnTo>
                    <a:pt x="2420" y="140"/>
                  </a:lnTo>
                  <a:lnTo>
                    <a:pt x="2441" y="99"/>
                  </a:lnTo>
                  <a:lnTo>
                    <a:pt x="2458" y="67"/>
                  </a:lnTo>
                  <a:lnTo>
                    <a:pt x="2478" y="41"/>
                  </a:lnTo>
                  <a:lnTo>
                    <a:pt x="2506" y="20"/>
                  </a:lnTo>
                  <a:lnTo>
                    <a:pt x="2536" y="5"/>
                  </a:lnTo>
                  <a:lnTo>
                    <a:pt x="2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176"/>
            <p:cNvSpPr>
              <a:spLocks/>
            </p:cNvSpPr>
            <p:nvPr/>
          </p:nvSpPr>
          <p:spPr bwMode="auto">
            <a:xfrm>
              <a:off x="6762751" y="4556125"/>
              <a:ext cx="2173288" cy="617538"/>
            </a:xfrm>
            <a:custGeom>
              <a:avLst/>
              <a:gdLst>
                <a:gd name="T0" fmla="*/ 2603 w 2738"/>
                <a:gd name="T1" fmla="*/ 0 h 777"/>
                <a:gd name="T2" fmla="*/ 2670 w 2738"/>
                <a:gd name="T3" fmla="*/ 25 h 777"/>
                <a:gd name="T4" fmla="*/ 2717 w 2738"/>
                <a:gd name="T5" fmla="*/ 73 h 777"/>
                <a:gd name="T6" fmla="*/ 2738 w 2738"/>
                <a:gd name="T7" fmla="*/ 137 h 777"/>
                <a:gd name="T8" fmla="*/ 2730 w 2738"/>
                <a:gd name="T9" fmla="*/ 206 h 777"/>
                <a:gd name="T10" fmla="*/ 2661 w 2738"/>
                <a:gd name="T11" fmla="*/ 331 h 777"/>
                <a:gd name="T12" fmla="*/ 2553 w 2738"/>
                <a:gd name="T13" fmla="*/ 445 h 777"/>
                <a:gd name="T14" fmla="*/ 2407 w 2738"/>
                <a:gd name="T15" fmla="*/ 546 h 777"/>
                <a:gd name="T16" fmla="*/ 2224 w 2738"/>
                <a:gd name="T17" fmla="*/ 631 h 777"/>
                <a:gd name="T18" fmla="*/ 2004 w 2738"/>
                <a:gd name="T19" fmla="*/ 702 h 777"/>
                <a:gd name="T20" fmla="*/ 1758 w 2738"/>
                <a:gd name="T21" fmla="*/ 751 h 777"/>
                <a:gd name="T22" fmla="*/ 1499 w 2738"/>
                <a:gd name="T23" fmla="*/ 775 h 777"/>
                <a:gd name="T24" fmla="*/ 1235 w 2738"/>
                <a:gd name="T25" fmla="*/ 775 h 777"/>
                <a:gd name="T26" fmla="*/ 985 w 2738"/>
                <a:gd name="T27" fmla="*/ 753 h 777"/>
                <a:gd name="T28" fmla="*/ 756 w 2738"/>
                <a:gd name="T29" fmla="*/ 710 h 777"/>
                <a:gd name="T30" fmla="*/ 547 w 2738"/>
                <a:gd name="T31" fmla="*/ 648 h 777"/>
                <a:gd name="T32" fmla="*/ 366 w 2738"/>
                <a:gd name="T33" fmla="*/ 570 h 777"/>
                <a:gd name="T34" fmla="*/ 213 w 2738"/>
                <a:gd name="T35" fmla="*/ 475 h 777"/>
                <a:gd name="T36" fmla="*/ 95 w 2738"/>
                <a:gd name="T37" fmla="*/ 366 h 777"/>
                <a:gd name="T38" fmla="*/ 15 w 2738"/>
                <a:gd name="T39" fmla="*/ 243 h 777"/>
                <a:gd name="T40" fmla="*/ 0 w 2738"/>
                <a:gd name="T41" fmla="*/ 176 h 777"/>
                <a:gd name="T42" fmla="*/ 17 w 2738"/>
                <a:gd name="T43" fmla="*/ 110 h 777"/>
                <a:gd name="T44" fmla="*/ 60 w 2738"/>
                <a:gd name="T45" fmla="*/ 58 h 777"/>
                <a:gd name="T46" fmla="*/ 123 w 2738"/>
                <a:gd name="T47" fmla="*/ 28 h 777"/>
                <a:gd name="T48" fmla="*/ 190 w 2738"/>
                <a:gd name="T49" fmla="*/ 28 h 777"/>
                <a:gd name="T50" fmla="*/ 250 w 2738"/>
                <a:gd name="T51" fmla="*/ 58 h 777"/>
                <a:gd name="T52" fmla="*/ 293 w 2738"/>
                <a:gd name="T53" fmla="*/ 114 h 777"/>
                <a:gd name="T54" fmla="*/ 362 w 2738"/>
                <a:gd name="T55" fmla="*/ 200 h 777"/>
                <a:gd name="T56" fmla="*/ 482 w 2738"/>
                <a:gd name="T57" fmla="*/ 284 h 777"/>
                <a:gd name="T58" fmla="*/ 648 w 2738"/>
                <a:gd name="T59" fmla="*/ 357 h 777"/>
                <a:gd name="T60" fmla="*/ 855 w 2738"/>
                <a:gd name="T61" fmla="*/ 417 h 777"/>
                <a:gd name="T62" fmla="*/ 1095 w 2738"/>
                <a:gd name="T63" fmla="*/ 456 h 777"/>
                <a:gd name="T64" fmla="*/ 1364 w 2738"/>
                <a:gd name="T65" fmla="*/ 471 h 777"/>
                <a:gd name="T66" fmla="*/ 1622 w 2738"/>
                <a:gd name="T67" fmla="*/ 458 h 777"/>
                <a:gd name="T68" fmla="*/ 1851 w 2738"/>
                <a:gd name="T69" fmla="*/ 422 h 777"/>
                <a:gd name="T70" fmla="*/ 2051 w 2738"/>
                <a:gd name="T71" fmla="*/ 368 h 777"/>
                <a:gd name="T72" fmla="*/ 2215 w 2738"/>
                <a:gd name="T73" fmla="*/ 301 h 777"/>
                <a:gd name="T74" fmla="*/ 2340 w 2738"/>
                <a:gd name="T75" fmla="*/ 222 h 777"/>
                <a:gd name="T76" fmla="*/ 2420 w 2738"/>
                <a:gd name="T77" fmla="*/ 142 h 777"/>
                <a:gd name="T78" fmla="*/ 2458 w 2738"/>
                <a:gd name="T79" fmla="*/ 69 h 777"/>
                <a:gd name="T80" fmla="*/ 2506 w 2738"/>
                <a:gd name="T81" fmla="*/ 23 h 777"/>
                <a:gd name="T82" fmla="*/ 2570 w 2738"/>
                <a:gd name="T8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8" h="777">
                  <a:moveTo>
                    <a:pt x="2570" y="0"/>
                  </a:moveTo>
                  <a:lnTo>
                    <a:pt x="2603" y="0"/>
                  </a:lnTo>
                  <a:lnTo>
                    <a:pt x="2639" y="10"/>
                  </a:lnTo>
                  <a:lnTo>
                    <a:pt x="2670" y="25"/>
                  </a:lnTo>
                  <a:lnTo>
                    <a:pt x="2697" y="47"/>
                  </a:lnTo>
                  <a:lnTo>
                    <a:pt x="2717" y="73"/>
                  </a:lnTo>
                  <a:lnTo>
                    <a:pt x="2730" y="105"/>
                  </a:lnTo>
                  <a:lnTo>
                    <a:pt x="2738" y="137"/>
                  </a:lnTo>
                  <a:lnTo>
                    <a:pt x="2738" y="170"/>
                  </a:lnTo>
                  <a:lnTo>
                    <a:pt x="2730" y="206"/>
                  </a:lnTo>
                  <a:lnTo>
                    <a:pt x="2700" y="269"/>
                  </a:lnTo>
                  <a:lnTo>
                    <a:pt x="2661" y="331"/>
                  </a:lnTo>
                  <a:lnTo>
                    <a:pt x="2613" y="391"/>
                  </a:lnTo>
                  <a:lnTo>
                    <a:pt x="2553" y="445"/>
                  </a:lnTo>
                  <a:lnTo>
                    <a:pt x="2486" y="497"/>
                  </a:lnTo>
                  <a:lnTo>
                    <a:pt x="2407" y="546"/>
                  </a:lnTo>
                  <a:lnTo>
                    <a:pt x="2320" y="590"/>
                  </a:lnTo>
                  <a:lnTo>
                    <a:pt x="2224" y="631"/>
                  </a:lnTo>
                  <a:lnTo>
                    <a:pt x="2118" y="671"/>
                  </a:lnTo>
                  <a:lnTo>
                    <a:pt x="2004" y="702"/>
                  </a:lnTo>
                  <a:lnTo>
                    <a:pt x="1883" y="729"/>
                  </a:lnTo>
                  <a:lnTo>
                    <a:pt x="1758" y="751"/>
                  </a:lnTo>
                  <a:lnTo>
                    <a:pt x="1631" y="766"/>
                  </a:lnTo>
                  <a:lnTo>
                    <a:pt x="1499" y="775"/>
                  </a:lnTo>
                  <a:lnTo>
                    <a:pt x="1364" y="777"/>
                  </a:lnTo>
                  <a:lnTo>
                    <a:pt x="1235" y="775"/>
                  </a:lnTo>
                  <a:lnTo>
                    <a:pt x="1109" y="766"/>
                  </a:lnTo>
                  <a:lnTo>
                    <a:pt x="985" y="753"/>
                  </a:lnTo>
                  <a:lnTo>
                    <a:pt x="868" y="734"/>
                  </a:lnTo>
                  <a:lnTo>
                    <a:pt x="756" y="710"/>
                  </a:lnTo>
                  <a:lnTo>
                    <a:pt x="649" y="682"/>
                  </a:lnTo>
                  <a:lnTo>
                    <a:pt x="547" y="648"/>
                  </a:lnTo>
                  <a:lnTo>
                    <a:pt x="454" y="611"/>
                  </a:lnTo>
                  <a:lnTo>
                    <a:pt x="366" y="570"/>
                  </a:lnTo>
                  <a:lnTo>
                    <a:pt x="286" y="525"/>
                  </a:lnTo>
                  <a:lnTo>
                    <a:pt x="213" y="475"/>
                  </a:lnTo>
                  <a:lnTo>
                    <a:pt x="149" y="422"/>
                  </a:lnTo>
                  <a:lnTo>
                    <a:pt x="95" y="366"/>
                  </a:lnTo>
                  <a:lnTo>
                    <a:pt x="51" y="306"/>
                  </a:lnTo>
                  <a:lnTo>
                    <a:pt x="15" y="243"/>
                  </a:lnTo>
                  <a:lnTo>
                    <a:pt x="4" y="209"/>
                  </a:lnTo>
                  <a:lnTo>
                    <a:pt x="0" y="176"/>
                  </a:lnTo>
                  <a:lnTo>
                    <a:pt x="6" y="142"/>
                  </a:lnTo>
                  <a:lnTo>
                    <a:pt x="17" y="110"/>
                  </a:lnTo>
                  <a:lnTo>
                    <a:pt x="34" y="82"/>
                  </a:lnTo>
                  <a:lnTo>
                    <a:pt x="60" y="58"/>
                  </a:lnTo>
                  <a:lnTo>
                    <a:pt x="90" y="39"/>
                  </a:lnTo>
                  <a:lnTo>
                    <a:pt x="123" y="28"/>
                  </a:lnTo>
                  <a:lnTo>
                    <a:pt x="157" y="25"/>
                  </a:lnTo>
                  <a:lnTo>
                    <a:pt x="190" y="28"/>
                  </a:lnTo>
                  <a:lnTo>
                    <a:pt x="222" y="41"/>
                  </a:lnTo>
                  <a:lnTo>
                    <a:pt x="250" y="58"/>
                  </a:lnTo>
                  <a:lnTo>
                    <a:pt x="274" y="82"/>
                  </a:lnTo>
                  <a:lnTo>
                    <a:pt x="293" y="114"/>
                  </a:lnTo>
                  <a:lnTo>
                    <a:pt x="321" y="157"/>
                  </a:lnTo>
                  <a:lnTo>
                    <a:pt x="362" y="200"/>
                  </a:lnTo>
                  <a:lnTo>
                    <a:pt x="416" y="243"/>
                  </a:lnTo>
                  <a:lnTo>
                    <a:pt x="482" y="284"/>
                  </a:lnTo>
                  <a:lnTo>
                    <a:pt x="560" y="321"/>
                  </a:lnTo>
                  <a:lnTo>
                    <a:pt x="648" y="357"/>
                  </a:lnTo>
                  <a:lnTo>
                    <a:pt x="747" y="389"/>
                  </a:lnTo>
                  <a:lnTo>
                    <a:pt x="855" y="417"/>
                  </a:lnTo>
                  <a:lnTo>
                    <a:pt x="970" y="439"/>
                  </a:lnTo>
                  <a:lnTo>
                    <a:pt x="1095" y="456"/>
                  </a:lnTo>
                  <a:lnTo>
                    <a:pt x="1226" y="467"/>
                  </a:lnTo>
                  <a:lnTo>
                    <a:pt x="1364" y="471"/>
                  </a:lnTo>
                  <a:lnTo>
                    <a:pt x="1497" y="467"/>
                  </a:lnTo>
                  <a:lnTo>
                    <a:pt x="1622" y="458"/>
                  </a:lnTo>
                  <a:lnTo>
                    <a:pt x="1741" y="443"/>
                  </a:lnTo>
                  <a:lnTo>
                    <a:pt x="1851" y="422"/>
                  </a:lnTo>
                  <a:lnTo>
                    <a:pt x="1956" y="396"/>
                  </a:lnTo>
                  <a:lnTo>
                    <a:pt x="2051" y="368"/>
                  </a:lnTo>
                  <a:lnTo>
                    <a:pt x="2139" y="336"/>
                  </a:lnTo>
                  <a:lnTo>
                    <a:pt x="2215" y="301"/>
                  </a:lnTo>
                  <a:lnTo>
                    <a:pt x="2284" y="264"/>
                  </a:lnTo>
                  <a:lnTo>
                    <a:pt x="2340" y="222"/>
                  </a:lnTo>
                  <a:lnTo>
                    <a:pt x="2385" y="183"/>
                  </a:lnTo>
                  <a:lnTo>
                    <a:pt x="2420" y="142"/>
                  </a:lnTo>
                  <a:lnTo>
                    <a:pt x="2441" y="101"/>
                  </a:lnTo>
                  <a:lnTo>
                    <a:pt x="2458" y="69"/>
                  </a:lnTo>
                  <a:lnTo>
                    <a:pt x="2478" y="43"/>
                  </a:lnTo>
                  <a:lnTo>
                    <a:pt x="2506" y="23"/>
                  </a:lnTo>
                  <a:lnTo>
                    <a:pt x="2536" y="8"/>
                  </a:lnTo>
                  <a:lnTo>
                    <a:pt x="2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177"/>
            <p:cNvSpPr>
              <a:spLocks/>
            </p:cNvSpPr>
            <p:nvPr/>
          </p:nvSpPr>
          <p:spPr bwMode="auto">
            <a:xfrm>
              <a:off x="6762751" y="5176838"/>
              <a:ext cx="2173288" cy="617538"/>
            </a:xfrm>
            <a:custGeom>
              <a:avLst/>
              <a:gdLst>
                <a:gd name="T0" fmla="*/ 2603 w 2738"/>
                <a:gd name="T1" fmla="*/ 0 h 776"/>
                <a:gd name="T2" fmla="*/ 2670 w 2738"/>
                <a:gd name="T3" fmla="*/ 26 h 776"/>
                <a:gd name="T4" fmla="*/ 2717 w 2738"/>
                <a:gd name="T5" fmla="*/ 74 h 776"/>
                <a:gd name="T6" fmla="*/ 2738 w 2738"/>
                <a:gd name="T7" fmla="*/ 138 h 776"/>
                <a:gd name="T8" fmla="*/ 2730 w 2738"/>
                <a:gd name="T9" fmla="*/ 205 h 776"/>
                <a:gd name="T10" fmla="*/ 2661 w 2738"/>
                <a:gd name="T11" fmla="*/ 330 h 776"/>
                <a:gd name="T12" fmla="*/ 2553 w 2738"/>
                <a:gd name="T13" fmla="*/ 444 h 776"/>
                <a:gd name="T14" fmla="*/ 2407 w 2738"/>
                <a:gd name="T15" fmla="*/ 545 h 776"/>
                <a:gd name="T16" fmla="*/ 2224 w 2738"/>
                <a:gd name="T17" fmla="*/ 631 h 776"/>
                <a:gd name="T18" fmla="*/ 2004 w 2738"/>
                <a:gd name="T19" fmla="*/ 702 h 776"/>
                <a:gd name="T20" fmla="*/ 1758 w 2738"/>
                <a:gd name="T21" fmla="*/ 750 h 776"/>
                <a:gd name="T22" fmla="*/ 1499 w 2738"/>
                <a:gd name="T23" fmla="*/ 775 h 776"/>
                <a:gd name="T24" fmla="*/ 1235 w 2738"/>
                <a:gd name="T25" fmla="*/ 775 h 776"/>
                <a:gd name="T26" fmla="*/ 985 w 2738"/>
                <a:gd name="T27" fmla="*/ 752 h 776"/>
                <a:gd name="T28" fmla="*/ 756 w 2738"/>
                <a:gd name="T29" fmla="*/ 709 h 776"/>
                <a:gd name="T30" fmla="*/ 547 w 2738"/>
                <a:gd name="T31" fmla="*/ 648 h 776"/>
                <a:gd name="T32" fmla="*/ 366 w 2738"/>
                <a:gd name="T33" fmla="*/ 569 h 776"/>
                <a:gd name="T34" fmla="*/ 213 w 2738"/>
                <a:gd name="T35" fmla="*/ 474 h 776"/>
                <a:gd name="T36" fmla="*/ 95 w 2738"/>
                <a:gd name="T37" fmla="*/ 366 h 776"/>
                <a:gd name="T38" fmla="*/ 15 w 2738"/>
                <a:gd name="T39" fmla="*/ 242 h 776"/>
                <a:gd name="T40" fmla="*/ 0 w 2738"/>
                <a:gd name="T41" fmla="*/ 175 h 776"/>
                <a:gd name="T42" fmla="*/ 17 w 2738"/>
                <a:gd name="T43" fmla="*/ 110 h 776"/>
                <a:gd name="T44" fmla="*/ 60 w 2738"/>
                <a:gd name="T45" fmla="*/ 58 h 776"/>
                <a:gd name="T46" fmla="*/ 123 w 2738"/>
                <a:gd name="T47" fmla="*/ 28 h 776"/>
                <a:gd name="T48" fmla="*/ 190 w 2738"/>
                <a:gd name="T49" fmla="*/ 28 h 776"/>
                <a:gd name="T50" fmla="*/ 250 w 2738"/>
                <a:gd name="T51" fmla="*/ 58 h 776"/>
                <a:gd name="T52" fmla="*/ 293 w 2738"/>
                <a:gd name="T53" fmla="*/ 112 h 776"/>
                <a:gd name="T54" fmla="*/ 362 w 2738"/>
                <a:gd name="T55" fmla="*/ 199 h 776"/>
                <a:gd name="T56" fmla="*/ 482 w 2738"/>
                <a:gd name="T57" fmla="*/ 283 h 776"/>
                <a:gd name="T58" fmla="*/ 648 w 2738"/>
                <a:gd name="T59" fmla="*/ 356 h 776"/>
                <a:gd name="T60" fmla="*/ 855 w 2738"/>
                <a:gd name="T61" fmla="*/ 416 h 776"/>
                <a:gd name="T62" fmla="*/ 1095 w 2738"/>
                <a:gd name="T63" fmla="*/ 455 h 776"/>
                <a:gd name="T64" fmla="*/ 1364 w 2738"/>
                <a:gd name="T65" fmla="*/ 470 h 776"/>
                <a:gd name="T66" fmla="*/ 1622 w 2738"/>
                <a:gd name="T67" fmla="*/ 457 h 776"/>
                <a:gd name="T68" fmla="*/ 1851 w 2738"/>
                <a:gd name="T69" fmla="*/ 422 h 776"/>
                <a:gd name="T70" fmla="*/ 2051 w 2738"/>
                <a:gd name="T71" fmla="*/ 368 h 776"/>
                <a:gd name="T72" fmla="*/ 2215 w 2738"/>
                <a:gd name="T73" fmla="*/ 300 h 776"/>
                <a:gd name="T74" fmla="*/ 2340 w 2738"/>
                <a:gd name="T75" fmla="*/ 222 h 776"/>
                <a:gd name="T76" fmla="*/ 2420 w 2738"/>
                <a:gd name="T77" fmla="*/ 142 h 776"/>
                <a:gd name="T78" fmla="*/ 2458 w 2738"/>
                <a:gd name="T79" fmla="*/ 69 h 776"/>
                <a:gd name="T80" fmla="*/ 2506 w 2738"/>
                <a:gd name="T81" fmla="*/ 22 h 776"/>
                <a:gd name="T82" fmla="*/ 2570 w 2738"/>
                <a:gd name="T83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8" h="776">
                  <a:moveTo>
                    <a:pt x="2570" y="0"/>
                  </a:moveTo>
                  <a:lnTo>
                    <a:pt x="2603" y="0"/>
                  </a:lnTo>
                  <a:lnTo>
                    <a:pt x="2639" y="9"/>
                  </a:lnTo>
                  <a:lnTo>
                    <a:pt x="2670" y="26"/>
                  </a:lnTo>
                  <a:lnTo>
                    <a:pt x="2697" y="46"/>
                  </a:lnTo>
                  <a:lnTo>
                    <a:pt x="2717" y="74"/>
                  </a:lnTo>
                  <a:lnTo>
                    <a:pt x="2730" y="104"/>
                  </a:lnTo>
                  <a:lnTo>
                    <a:pt x="2738" y="138"/>
                  </a:lnTo>
                  <a:lnTo>
                    <a:pt x="2738" y="171"/>
                  </a:lnTo>
                  <a:lnTo>
                    <a:pt x="2730" y="205"/>
                  </a:lnTo>
                  <a:lnTo>
                    <a:pt x="2700" y="269"/>
                  </a:lnTo>
                  <a:lnTo>
                    <a:pt x="2661" y="330"/>
                  </a:lnTo>
                  <a:lnTo>
                    <a:pt x="2613" y="390"/>
                  </a:lnTo>
                  <a:lnTo>
                    <a:pt x="2553" y="444"/>
                  </a:lnTo>
                  <a:lnTo>
                    <a:pt x="2486" y="496"/>
                  </a:lnTo>
                  <a:lnTo>
                    <a:pt x="2407" y="545"/>
                  </a:lnTo>
                  <a:lnTo>
                    <a:pt x="2320" y="590"/>
                  </a:lnTo>
                  <a:lnTo>
                    <a:pt x="2224" y="631"/>
                  </a:lnTo>
                  <a:lnTo>
                    <a:pt x="2118" y="670"/>
                  </a:lnTo>
                  <a:lnTo>
                    <a:pt x="2004" y="702"/>
                  </a:lnTo>
                  <a:lnTo>
                    <a:pt x="1883" y="728"/>
                  </a:lnTo>
                  <a:lnTo>
                    <a:pt x="1758" y="750"/>
                  </a:lnTo>
                  <a:lnTo>
                    <a:pt x="1631" y="765"/>
                  </a:lnTo>
                  <a:lnTo>
                    <a:pt x="1499" y="775"/>
                  </a:lnTo>
                  <a:lnTo>
                    <a:pt x="1364" y="776"/>
                  </a:lnTo>
                  <a:lnTo>
                    <a:pt x="1235" y="775"/>
                  </a:lnTo>
                  <a:lnTo>
                    <a:pt x="1109" y="765"/>
                  </a:lnTo>
                  <a:lnTo>
                    <a:pt x="985" y="752"/>
                  </a:lnTo>
                  <a:lnTo>
                    <a:pt x="868" y="734"/>
                  </a:lnTo>
                  <a:lnTo>
                    <a:pt x="756" y="709"/>
                  </a:lnTo>
                  <a:lnTo>
                    <a:pt x="649" y="681"/>
                  </a:lnTo>
                  <a:lnTo>
                    <a:pt x="547" y="648"/>
                  </a:lnTo>
                  <a:lnTo>
                    <a:pt x="454" y="610"/>
                  </a:lnTo>
                  <a:lnTo>
                    <a:pt x="366" y="569"/>
                  </a:lnTo>
                  <a:lnTo>
                    <a:pt x="286" y="524"/>
                  </a:lnTo>
                  <a:lnTo>
                    <a:pt x="213" y="474"/>
                  </a:lnTo>
                  <a:lnTo>
                    <a:pt x="149" y="422"/>
                  </a:lnTo>
                  <a:lnTo>
                    <a:pt x="95" y="366"/>
                  </a:lnTo>
                  <a:lnTo>
                    <a:pt x="51" y="306"/>
                  </a:lnTo>
                  <a:lnTo>
                    <a:pt x="15" y="242"/>
                  </a:lnTo>
                  <a:lnTo>
                    <a:pt x="4" y="209"/>
                  </a:lnTo>
                  <a:lnTo>
                    <a:pt x="0" y="175"/>
                  </a:lnTo>
                  <a:lnTo>
                    <a:pt x="6" y="142"/>
                  </a:lnTo>
                  <a:lnTo>
                    <a:pt x="17" y="110"/>
                  </a:lnTo>
                  <a:lnTo>
                    <a:pt x="34" y="82"/>
                  </a:lnTo>
                  <a:lnTo>
                    <a:pt x="60" y="58"/>
                  </a:lnTo>
                  <a:lnTo>
                    <a:pt x="90" y="39"/>
                  </a:lnTo>
                  <a:lnTo>
                    <a:pt x="123" y="28"/>
                  </a:lnTo>
                  <a:lnTo>
                    <a:pt x="157" y="24"/>
                  </a:lnTo>
                  <a:lnTo>
                    <a:pt x="190" y="28"/>
                  </a:lnTo>
                  <a:lnTo>
                    <a:pt x="222" y="41"/>
                  </a:lnTo>
                  <a:lnTo>
                    <a:pt x="250" y="58"/>
                  </a:lnTo>
                  <a:lnTo>
                    <a:pt x="274" y="82"/>
                  </a:lnTo>
                  <a:lnTo>
                    <a:pt x="293" y="112"/>
                  </a:lnTo>
                  <a:lnTo>
                    <a:pt x="321" y="157"/>
                  </a:lnTo>
                  <a:lnTo>
                    <a:pt x="362" y="199"/>
                  </a:lnTo>
                  <a:lnTo>
                    <a:pt x="416" y="242"/>
                  </a:lnTo>
                  <a:lnTo>
                    <a:pt x="482" y="283"/>
                  </a:lnTo>
                  <a:lnTo>
                    <a:pt x="560" y="321"/>
                  </a:lnTo>
                  <a:lnTo>
                    <a:pt x="648" y="356"/>
                  </a:lnTo>
                  <a:lnTo>
                    <a:pt x="747" y="388"/>
                  </a:lnTo>
                  <a:lnTo>
                    <a:pt x="855" y="416"/>
                  </a:lnTo>
                  <a:lnTo>
                    <a:pt x="970" y="438"/>
                  </a:lnTo>
                  <a:lnTo>
                    <a:pt x="1095" y="455"/>
                  </a:lnTo>
                  <a:lnTo>
                    <a:pt x="1226" y="466"/>
                  </a:lnTo>
                  <a:lnTo>
                    <a:pt x="1364" y="470"/>
                  </a:lnTo>
                  <a:lnTo>
                    <a:pt x="1497" y="466"/>
                  </a:lnTo>
                  <a:lnTo>
                    <a:pt x="1622" y="457"/>
                  </a:lnTo>
                  <a:lnTo>
                    <a:pt x="1741" y="442"/>
                  </a:lnTo>
                  <a:lnTo>
                    <a:pt x="1851" y="422"/>
                  </a:lnTo>
                  <a:lnTo>
                    <a:pt x="1956" y="396"/>
                  </a:lnTo>
                  <a:lnTo>
                    <a:pt x="2051" y="368"/>
                  </a:lnTo>
                  <a:lnTo>
                    <a:pt x="2139" y="336"/>
                  </a:lnTo>
                  <a:lnTo>
                    <a:pt x="2215" y="300"/>
                  </a:lnTo>
                  <a:lnTo>
                    <a:pt x="2284" y="263"/>
                  </a:lnTo>
                  <a:lnTo>
                    <a:pt x="2340" y="222"/>
                  </a:lnTo>
                  <a:lnTo>
                    <a:pt x="2385" y="183"/>
                  </a:lnTo>
                  <a:lnTo>
                    <a:pt x="2420" y="142"/>
                  </a:lnTo>
                  <a:lnTo>
                    <a:pt x="2441" y="100"/>
                  </a:lnTo>
                  <a:lnTo>
                    <a:pt x="2458" y="69"/>
                  </a:lnTo>
                  <a:lnTo>
                    <a:pt x="2478" y="43"/>
                  </a:lnTo>
                  <a:lnTo>
                    <a:pt x="2506" y="22"/>
                  </a:lnTo>
                  <a:lnTo>
                    <a:pt x="2536" y="7"/>
                  </a:lnTo>
                  <a:lnTo>
                    <a:pt x="2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178"/>
            <p:cNvSpPr>
              <a:spLocks noEditPoints="1"/>
            </p:cNvSpPr>
            <p:nvPr/>
          </p:nvSpPr>
          <p:spPr bwMode="auto">
            <a:xfrm>
              <a:off x="6742113" y="2789238"/>
              <a:ext cx="2208213" cy="1141413"/>
            </a:xfrm>
            <a:custGeom>
              <a:avLst/>
              <a:gdLst>
                <a:gd name="T0" fmla="*/ 1140 w 2782"/>
                <a:gd name="T1" fmla="*/ 322 h 1438"/>
                <a:gd name="T2" fmla="*/ 815 w 2782"/>
                <a:gd name="T3" fmla="*/ 378 h 1438"/>
                <a:gd name="T4" fmla="*/ 564 w 2782"/>
                <a:gd name="T5" fmla="*/ 467 h 1438"/>
                <a:gd name="T6" fmla="*/ 394 w 2782"/>
                <a:gd name="T7" fmla="*/ 576 h 1438"/>
                <a:gd name="T8" fmla="*/ 313 w 2782"/>
                <a:gd name="T9" fmla="*/ 686 h 1438"/>
                <a:gd name="T10" fmla="*/ 328 w 2782"/>
                <a:gd name="T11" fmla="*/ 790 h 1438"/>
                <a:gd name="T12" fmla="*/ 440 w 2782"/>
                <a:gd name="T13" fmla="*/ 900 h 1438"/>
                <a:gd name="T14" fmla="*/ 640 w 2782"/>
                <a:gd name="T15" fmla="*/ 1003 h 1438"/>
                <a:gd name="T16" fmla="*/ 916 w 2782"/>
                <a:gd name="T17" fmla="*/ 1085 h 1438"/>
                <a:gd name="T18" fmla="*/ 1261 w 2782"/>
                <a:gd name="T19" fmla="*/ 1128 h 1438"/>
                <a:gd name="T20" fmla="*/ 1642 w 2782"/>
                <a:gd name="T21" fmla="*/ 1119 h 1438"/>
                <a:gd name="T22" fmla="*/ 1967 w 2782"/>
                <a:gd name="T23" fmla="*/ 1061 h 1438"/>
                <a:gd name="T24" fmla="*/ 2217 w 2782"/>
                <a:gd name="T25" fmla="*/ 971 h 1438"/>
                <a:gd name="T26" fmla="*/ 2389 w 2782"/>
                <a:gd name="T27" fmla="*/ 863 h 1438"/>
                <a:gd name="T28" fmla="*/ 2469 w 2782"/>
                <a:gd name="T29" fmla="*/ 755 h 1438"/>
                <a:gd name="T30" fmla="*/ 2452 w 2782"/>
                <a:gd name="T31" fmla="*/ 648 h 1438"/>
                <a:gd name="T32" fmla="*/ 2340 w 2782"/>
                <a:gd name="T33" fmla="*/ 538 h 1438"/>
                <a:gd name="T34" fmla="*/ 2142 w 2782"/>
                <a:gd name="T35" fmla="*/ 435 h 1438"/>
                <a:gd name="T36" fmla="*/ 1866 w 2782"/>
                <a:gd name="T37" fmla="*/ 355 h 1438"/>
                <a:gd name="T38" fmla="*/ 1521 w 2782"/>
                <a:gd name="T39" fmla="*/ 312 h 1438"/>
                <a:gd name="T40" fmla="*/ 1528 w 2782"/>
                <a:gd name="T41" fmla="*/ 4 h 1438"/>
                <a:gd name="T42" fmla="*/ 1913 w 2782"/>
                <a:gd name="T43" fmla="*/ 49 h 1438"/>
                <a:gd name="T44" fmla="*/ 2243 w 2782"/>
                <a:gd name="T45" fmla="*/ 144 h 1438"/>
                <a:gd name="T46" fmla="*/ 2506 w 2782"/>
                <a:gd name="T47" fmla="*/ 279 h 1438"/>
                <a:gd name="T48" fmla="*/ 2687 w 2782"/>
                <a:gd name="T49" fmla="*/ 450 h 1438"/>
                <a:gd name="T50" fmla="*/ 2775 w 2782"/>
                <a:gd name="T51" fmla="*/ 648 h 1438"/>
                <a:gd name="T52" fmla="*/ 2758 w 2782"/>
                <a:gd name="T53" fmla="*/ 859 h 1438"/>
                <a:gd name="T54" fmla="*/ 2637 w 2782"/>
                <a:gd name="T55" fmla="*/ 1050 h 1438"/>
                <a:gd name="T56" fmla="*/ 2426 w 2782"/>
                <a:gd name="T57" fmla="*/ 1209 h 1438"/>
                <a:gd name="T58" fmla="*/ 2140 w 2782"/>
                <a:gd name="T59" fmla="*/ 1332 h 1438"/>
                <a:gd name="T60" fmla="*/ 1790 w 2782"/>
                <a:gd name="T61" fmla="*/ 1410 h 1438"/>
                <a:gd name="T62" fmla="*/ 1390 w 2782"/>
                <a:gd name="T63" fmla="*/ 1438 h 1438"/>
                <a:gd name="T64" fmla="*/ 991 w 2782"/>
                <a:gd name="T65" fmla="*/ 1410 h 1438"/>
                <a:gd name="T66" fmla="*/ 642 w 2782"/>
                <a:gd name="T67" fmla="*/ 1332 h 1438"/>
                <a:gd name="T68" fmla="*/ 355 w 2782"/>
                <a:gd name="T69" fmla="*/ 1209 h 1438"/>
                <a:gd name="T70" fmla="*/ 146 w 2782"/>
                <a:gd name="T71" fmla="*/ 1050 h 1438"/>
                <a:gd name="T72" fmla="*/ 24 w 2782"/>
                <a:gd name="T73" fmla="*/ 859 h 1438"/>
                <a:gd name="T74" fmla="*/ 6 w 2782"/>
                <a:gd name="T75" fmla="*/ 648 h 1438"/>
                <a:gd name="T76" fmla="*/ 93 w 2782"/>
                <a:gd name="T77" fmla="*/ 450 h 1438"/>
                <a:gd name="T78" fmla="*/ 276 w 2782"/>
                <a:gd name="T79" fmla="*/ 279 h 1438"/>
                <a:gd name="T80" fmla="*/ 539 w 2782"/>
                <a:gd name="T81" fmla="*/ 144 h 1438"/>
                <a:gd name="T82" fmla="*/ 870 w 2782"/>
                <a:gd name="T83" fmla="*/ 49 h 1438"/>
                <a:gd name="T84" fmla="*/ 1252 w 2782"/>
                <a:gd name="T85" fmla="*/ 4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82" h="1438">
                  <a:moveTo>
                    <a:pt x="1390" y="309"/>
                  </a:moveTo>
                  <a:lnTo>
                    <a:pt x="1261" y="312"/>
                  </a:lnTo>
                  <a:lnTo>
                    <a:pt x="1140" y="322"/>
                  </a:lnTo>
                  <a:lnTo>
                    <a:pt x="1024" y="335"/>
                  </a:lnTo>
                  <a:lnTo>
                    <a:pt x="916" y="355"/>
                  </a:lnTo>
                  <a:lnTo>
                    <a:pt x="815" y="378"/>
                  </a:lnTo>
                  <a:lnTo>
                    <a:pt x="724" y="406"/>
                  </a:lnTo>
                  <a:lnTo>
                    <a:pt x="640" y="435"/>
                  </a:lnTo>
                  <a:lnTo>
                    <a:pt x="564" y="467"/>
                  </a:lnTo>
                  <a:lnTo>
                    <a:pt x="498" y="503"/>
                  </a:lnTo>
                  <a:lnTo>
                    <a:pt x="440" y="538"/>
                  </a:lnTo>
                  <a:lnTo>
                    <a:pt x="394" y="576"/>
                  </a:lnTo>
                  <a:lnTo>
                    <a:pt x="356" y="613"/>
                  </a:lnTo>
                  <a:lnTo>
                    <a:pt x="328" y="648"/>
                  </a:lnTo>
                  <a:lnTo>
                    <a:pt x="313" y="686"/>
                  </a:lnTo>
                  <a:lnTo>
                    <a:pt x="308" y="719"/>
                  </a:lnTo>
                  <a:lnTo>
                    <a:pt x="313" y="755"/>
                  </a:lnTo>
                  <a:lnTo>
                    <a:pt x="328" y="790"/>
                  </a:lnTo>
                  <a:lnTo>
                    <a:pt x="356" y="826"/>
                  </a:lnTo>
                  <a:lnTo>
                    <a:pt x="394" y="863"/>
                  </a:lnTo>
                  <a:lnTo>
                    <a:pt x="440" y="900"/>
                  </a:lnTo>
                  <a:lnTo>
                    <a:pt x="498" y="936"/>
                  </a:lnTo>
                  <a:lnTo>
                    <a:pt x="564" y="971"/>
                  </a:lnTo>
                  <a:lnTo>
                    <a:pt x="640" y="1003"/>
                  </a:lnTo>
                  <a:lnTo>
                    <a:pt x="724" y="1035"/>
                  </a:lnTo>
                  <a:lnTo>
                    <a:pt x="815" y="1061"/>
                  </a:lnTo>
                  <a:lnTo>
                    <a:pt x="916" y="1085"/>
                  </a:lnTo>
                  <a:lnTo>
                    <a:pt x="1024" y="1104"/>
                  </a:lnTo>
                  <a:lnTo>
                    <a:pt x="1140" y="1119"/>
                  </a:lnTo>
                  <a:lnTo>
                    <a:pt x="1261" y="1128"/>
                  </a:lnTo>
                  <a:lnTo>
                    <a:pt x="1390" y="1130"/>
                  </a:lnTo>
                  <a:lnTo>
                    <a:pt x="1521" y="1128"/>
                  </a:lnTo>
                  <a:lnTo>
                    <a:pt x="1642" y="1119"/>
                  </a:lnTo>
                  <a:lnTo>
                    <a:pt x="1758" y="1104"/>
                  </a:lnTo>
                  <a:lnTo>
                    <a:pt x="1866" y="1085"/>
                  </a:lnTo>
                  <a:lnTo>
                    <a:pt x="1967" y="1061"/>
                  </a:lnTo>
                  <a:lnTo>
                    <a:pt x="2058" y="1035"/>
                  </a:lnTo>
                  <a:lnTo>
                    <a:pt x="2142" y="1003"/>
                  </a:lnTo>
                  <a:lnTo>
                    <a:pt x="2217" y="971"/>
                  </a:lnTo>
                  <a:lnTo>
                    <a:pt x="2284" y="936"/>
                  </a:lnTo>
                  <a:lnTo>
                    <a:pt x="2340" y="900"/>
                  </a:lnTo>
                  <a:lnTo>
                    <a:pt x="2389" y="863"/>
                  </a:lnTo>
                  <a:lnTo>
                    <a:pt x="2426" y="826"/>
                  </a:lnTo>
                  <a:lnTo>
                    <a:pt x="2452" y="790"/>
                  </a:lnTo>
                  <a:lnTo>
                    <a:pt x="2469" y="755"/>
                  </a:lnTo>
                  <a:lnTo>
                    <a:pt x="2474" y="719"/>
                  </a:lnTo>
                  <a:lnTo>
                    <a:pt x="2469" y="686"/>
                  </a:lnTo>
                  <a:lnTo>
                    <a:pt x="2452" y="648"/>
                  </a:lnTo>
                  <a:lnTo>
                    <a:pt x="2426" y="613"/>
                  </a:lnTo>
                  <a:lnTo>
                    <a:pt x="2389" y="576"/>
                  </a:lnTo>
                  <a:lnTo>
                    <a:pt x="2340" y="538"/>
                  </a:lnTo>
                  <a:lnTo>
                    <a:pt x="2284" y="503"/>
                  </a:lnTo>
                  <a:lnTo>
                    <a:pt x="2217" y="467"/>
                  </a:lnTo>
                  <a:lnTo>
                    <a:pt x="2142" y="435"/>
                  </a:lnTo>
                  <a:lnTo>
                    <a:pt x="2058" y="406"/>
                  </a:lnTo>
                  <a:lnTo>
                    <a:pt x="1967" y="378"/>
                  </a:lnTo>
                  <a:lnTo>
                    <a:pt x="1866" y="355"/>
                  </a:lnTo>
                  <a:lnTo>
                    <a:pt x="1758" y="335"/>
                  </a:lnTo>
                  <a:lnTo>
                    <a:pt x="1642" y="322"/>
                  </a:lnTo>
                  <a:lnTo>
                    <a:pt x="1521" y="312"/>
                  </a:lnTo>
                  <a:lnTo>
                    <a:pt x="1390" y="309"/>
                  </a:lnTo>
                  <a:close/>
                  <a:moveTo>
                    <a:pt x="1390" y="0"/>
                  </a:moveTo>
                  <a:lnTo>
                    <a:pt x="1528" y="4"/>
                  </a:lnTo>
                  <a:lnTo>
                    <a:pt x="1663" y="13"/>
                  </a:lnTo>
                  <a:lnTo>
                    <a:pt x="1790" y="28"/>
                  </a:lnTo>
                  <a:lnTo>
                    <a:pt x="1913" y="49"/>
                  </a:lnTo>
                  <a:lnTo>
                    <a:pt x="2030" y="75"/>
                  </a:lnTo>
                  <a:lnTo>
                    <a:pt x="2140" y="107"/>
                  </a:lnTo>
                  <a:lnTo>
                    <a:pt x="2243" y="144"/>
                  </a:lnTo>
                  <a:lnTo>
                    <a:pt x="2338" y="185"/>
                  </a:lnTo>
                  <a:lnTo>
                    <a:pt x="2426" y="230"/>
                  </a:lnTo>
                  <a:lnTo>
                    <a:pt x="2506" y="279"/>
                  </a:lnTo>
                  <a:lnTo>
                    <a:pt x="2577" y="333"/>
                  </a:lnTo>
                  <a:lnTo>
                    <a:pt x="2637" y="389"/>
                  </a:lnTo>
                  <a:lnTo>
                    <a:pt x="2687" y="450"/>
                  </a:lnTo>
                  <a:lnTo>
                    <a:pt x="2728" y="514"/>
                  </a:lnTo>
                  <a:lnTo>
                    <a:pt x="2758" y="579"/>
                  </a:lnTo>
                  <a:lnTo>
                    <a:pt x="2775" y="648"/>
                  </a:lnTo>
                  <a:lnTo>
                    <a:pt x="2782" y="719"/>
                  </a:lnTo>
                  <a:lnTo>
                    <a:pt x="2775" y="790"/>
                  </a:lnTo>
                  <a:lnTo>
                    <a:pt x="2758" y="859"/>
                  </a:lnTo>
                  <a:lnTo>
                    <a:pt x="2728" y="927"/>
                  </a:lnTo>
                  <a:lnTo>
                    <a:pt x="2687" y="990"/>
                  </a:lnTo>
                  <a:lnTo>
                    <a:pt x="2637" y="1050"/>
                  </a:lnTo>
                  <a:lnTo>
                    <a:pt x="2577" y="1106"/>
                  </a:lnTo>
                  <a:lnTo>
                    <a:pt x="2506" y="1160"/>
                  </a:lnTo>
                  <a:lnTo>
                    <a:pt x="2426" y="1209"/>
                  </a:lnTo>
                  <a:lnTo>
                    <a:pt x="2338" y="1255"/>
                  </a:lnTo>
                  <a:lnTo>
                    <a:pt x="2243" y="1294"/>
                  </a:lnTo>
                  <a:lnTo>
                    <a:pt x="2140" y="1332"/>
                  </a:lnTo>
                  <a:lnTo>
                    <a:pt x="2030" y="1364"/>
                  </a:lnTo>
                  <a:lnTo>
                    <a:pt x="1913" y="1390"/>
                  </a:lnTo>
                  <a:lnTo>
                    <a:pt x="1790" y="1410"/>
                  </a:lnTo>
                  <a:lnTo>
                    <a:pt x="1663" y="1425"/>
                  </a:lnTo>
                  <a:lnTo>
                    <a:pt x="1528" y="1435"/>
                  </a:lnTo>
                  <a:lnTo>
                    <a:pt x="1390" y="1438"/>
                  </a:lnTo>
                  <a:lnTo>
                    <a:pt x="1252" y="1435"/>
                  </a:lnTo>
                  <a:lnTo>
                    <a:pt x="1120" y="1425"/>
                  </a:lnTo>
                  <a:lnTo>
                    <a:pt x="991" y="1410"/>
                  </a:lnTo>
                  <a:lnTo>
                    <a:pt x="870" y="1390"/>
                  </a:lnTo>
                  <a:lnTo>
                    <a:pt x="752" y="1364"/>
                  </a:lnTo>
                  <a:lnTo>
                    <a:pt x="642" y="1332"/>
                  </a:lnTo>
                  <a:lnTo>
                    <a:pt x="539" y="1294"/>
                  </a:lnTo>
                  <a:lnTo>
                    <a:pt x="442" y="1255"/>
                  </a:lnTo>
                  <a:lnTo>
                    <a:pt x="355" y="1209"/>
                  </a:lnTo>
                  <a:lnTo>
                    <a:pt x="276" y="1160"/>
                  </a:lnTo>
                  <a:lnTo>
                    <a:pt x="205" y="1106"/>
                  </a:lnTo>
                  <a:lnTo>
                    <a:pt x="146" y="1050"/>
                  </a:lnTo>
                  <a:lnTo>
                    <a:pt x="93" y="990"/>
                  </a:lnTo>
                  <a:lnTo>
                    <a:pt x="54" y="927"/>
                  </a:lnTo>
                  <a:lnTo>
                    <a:pt x="24" y="859"/>
                  </a:lnTo>
                  <a:lnTo>
                    <a:pt x="6" y="790"/>
                  </a:lnTo>
                  <a:lnTo>
                    <a:pt x="0" y="719"/>
                  </a:lnTo>
                  <a:lnTo>
                    <a:pt x="6" y="648"/>
                  </a:lnTo>
                  <a:lnTo>
                    <a:pt x="24" y="579"/>
                  </a:lnTo>
                  <a:lnTo>
                    <a:pt x="54" y="514"/>
                  </a:lnTo>
                  <a:lnTo>
                    <a:pt x="93" y="450"/>
                  </a:lnTo>
                  <a:lnTo>
                    <a:pt x="146" y="389"/>
                  </a:lnTo>
                  <a:lnTo>
                    <a:pt x="205" y="333"/>
                  </a:lnTo>
                  <a:lnTo>
                    <a:pt x="276" y="279"/>
                  </a:lnTo>
                  <a:lnTo>
                    <a:pt x="355" y="230"/>
                  </a:lnTo>
                  <a:lnTo>
                    <a:pt x="442" y="185"/>
                  </a:lnTo>
                  <a:lnTo>
                    <a:pt x="539" y="144"/>
                  </a:lnTo>
                  <a:lnTo>
                    <a:pt x="642" y="107"/>
                  </a:lnTo>
                  <a:lnTo>
                    <a:pt x="752" y="75"/>
                  </a:lnTo>
                  <a:lnTo>
                    <a:pt x="870" y="49"/>
                  </a:lnTo>
                  <a:lnTo>
                    <a:pt x="991" y="28"/>
                  </a:lnTo>
                  <a:lnTo>
                    <a:pt x="1120" y="13"/>
                  </a:lnTo>
                  <a:lnTo>
                    <a:pt x="1252" y="4"/>
                  </a:lnTo>
                  <a:lnTo>
                    <a:pt x="1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51" name="Group 450"/>
          <p:cNvGrpSpPr/>
          <p:nvPr/>
        </p:nvGrpSpPr>
        <p:grpSpPr>
          <a:xfrm>
            <a:off x="9142679" y="1262806"/>
            <a:ext cx="330998" cy="355897"/>
            <a:chOff x="6026150" y="1247775"/>
            <a:chExt cx="4452938" cy="4787900"/>
          </a:xfrm>
          <a:solidFill>
            <a:schemeClr val="bg1">
              <a:lumMod val="65000"/>
            </a:schemeClr>
          </a:solidFill>
        </p:grpSpPr>
        <p:sp>
          <p:nvSpPr>
            <p:cNvPr id="452" name="Freeform 53"/>
            <p:cNvSpPr>
              <a:spLocks/>
            </p:cNvSpPr>
            <p:nvPr/>
          </p:nvSpPr>
          <p:spPr bwMode="auto">
            <a:xfrm>
              <a:off x="6026150" y="4570413"/>
              <a:ext cx="1717675" cy="806450"/>
            </a:xfrm>
            <a:custGeom>
              <a:avLst/>
              <a:gdLst>
                <a:gd name="T0" fmla="*/ 1986 w 2164"/>
                <a:gd name="T1" fmla="*/ 0 h 1016"/>
                <a:gd name="T2" fmla="*/ 2023 w 2164"/>
                <a:gd name="T3" fmla="*/ 4 h 1016"/>
                <a:gd name="T4" fmla="*/ 2060 w 2164"/>
                <a:gd name="T5" fmla="*/ 15 h 1016"/>
                <a:gd name="T6" fmla="*/ 2095 w 2164"/>
                <a:gd name="T7" fmla="*/ 35 h 1016"/>
                <a:gd name="T8" fmla="*/ 2124 w 2164"/>
                <a:gd name="T9" fmla="*/ 63 h 1016"/>
                <a:gd name="T10" fmla="*/ 2146 w 2164"/>
                <a:gd name="T11" fmla="*/ 96 h 1016"/>
                <a:gd name="T12" fmla="*/ 2159 w 2164"/>
                <a:gd name="T13" fmla="*/ 131 h 1016"/>
                <a:gd name="T14" fmla="*/ 2164 w 2164"/>
                <a:gd name="T15" fmla="*/ 168 h 1016"/>
                <a:gd name="T16" fmla="*/ 2161 w 2164"/>
                <a:gd name="T17" fmla="*/ 206 h 1016"/>
                <a:gd name="T18" fmla="*/ 2150 w 2164"/>
                <a:gd name="T19" fmla="*/ 243 h 1016"/>
                <a:gd name="T20" fmla="*/ 2130 w 2164"/>
                <a:gd name="T21" fmla="*/ 278 h 1016"/>
                <a:gd name="T22" fmla="*/ 2054 w 2164"/>
                <a:gd name="T23" fmla="*/ 371 h 1016"/>
                <a:gd name="T24" fmla="*/ 1973 w 2164"/>
                <a:gd name="T25" fmla="*/ 460 h 1016"/>
                <a:gd name="T26" fmla="*/ 1885 w 2164"/>
                <a:gd name="T27" fmla="*/ 544 h 1016"/>
                <a:gd name="T28" fmla="*/ 1793 w 2164"/>
                <a:gd name="T29" fmla="*/ 621 h 1016"/>
                <a:gd name="T30" fmla="*/ 1696 w 2164"/>
                <a:gd name="T31" fmla="*/ 691 h 1016"/>
                <a:gd name="T32" fmla="*/ 1595 w 2164"/>
                <a:gd name="T33" fmla="*/ 757 h 1016"/>
                <a:gd name="T34" fmla="*/ 1490 w 2164"/>
                <a:gd name="T35" fmla="*/ 814 h 1016"/>
                <a:gd name="T36" fmla="*/ 1358 w 2164"/>
                <a:gd name="T37" fmla="*/ 875 h 1016"/>
                <a:gd name="T38" fmla="*/ 1222 w 2164"/>
                <a:gd name="T39" fmla="*/ 926 h 1016"/>
                <a:gd name="T40" fmla="*/ 1082 w 2164"/>
                <a:gd name="T41" fmla="*/ 965 h 1016"/>
                <a:gd name="T42" fmla="*/ 941 w 2164"/>
                <a:gd name="T43" fmla="*/ 992 h 1016"/>
                <a:gd name="T44" fmla="*/ 797 w 2164"/>
                <a:gd name="T45" fmla="*/ 1009 h 1016"/>
                <a:gd name="T46" fmla="*/ 650 w 2164"/>
                <a:gd name="T47" fmla="*/ 1016 h 1016"/>
                <a:gd name="T48" fmla="*/ 172 w 2164"/>
                <a:gd name="T49" fmla="*/ 1016 h 1016"/>
                <a:gd name="T50" fmla="*/ 132 w 2164"/>
                <a:gd name="T51" fmla="*/ 1011 h 1016"/>
                <a:gd name="T52" fmla="*/ 97 w 2164"/>
                <a:gd name="T53" fmla="*/ 998 h 1016"/>
                <a:gd name="T54" fmla="*/ 64 w 2164"/>
                <a:gd name="T55" fmla="*/ 978 h 1016"/>
                <a:gd name="T56" fmla="*/ 38 w 2164"/>
                <a:gd name="T57" fmla="*/ 950 h 1016"/>
                <a:gd name="T58" fmla="*/ 16 w 2164"/>
                <a:gd name="T59" fmla="*/ 919 h 1016"/>
                <a:gd name="T60" fmla="*/ 3 w 2164"/>
                <a:gd name="T61" fmla="*/ 882 h 1016"/>
                <a:gd name="T62" fmla="*/ 0 w 2164"/>
                <a:gd name="T63" fmla="*/ 842 h 1016"/>
                <a:gd name="T64" fmla="*/ 3 w 2164"/>
                <a:gd name="T65" fmla="*/ 803 h 1016"/>
                <a:gd name="T66" fmla="*/ 16 w 2164"/>
                <a:gd name="T67" fmla="*/ 766 h 1016"/>
                <a:gd name="T68" fmla="*/ 38 w 2164"/>
                <a:gd name="T69" fmla="*/ 735 h 1016"/>
                <a:gd name="T70" fmla="*/ 64 w 2164"/>
                <a:gd name="T71" fmla="*/ 708 h 1016"/>
                <a:gd name="T72" fmla="*/ 97 w 2164"/>
                <a:gd name="T73" fmla="*/ 687 h 1016"/>
                <a:gd name="T74" fmla="*/ 132 w 2164"/>
                <a:gd name="T75" fmla="*/ 675 h 1016"/>
                <a:gd name="T76" fmla="*/ 172 w 2164"/>
                <a:gd name="T77" fmla="*/ 669 h 1016"/>
                <a:gd name="T78" fmla="*/ 648 w 2164"/>
                <a:gd name="T79" fmla="*/ 669 h 1016"/>
                <a:gd name="T80" fmla="*/ 768 w 2164"/>
                <a:gd name="T81" fmla="*/ 665 h 1016"/>
                <a:gd name="T82" fmla="*/ 884 w 2164"/>
                <a:gd name="T83" fmla="*/ 652 h 1016"/>
                <a:gd name="T84" fmla="*/ 998 w 2164"/>
                <a:gd name="T85" fmla="*/ 630 h 1016"/>
                <a:gd name="T86" fmla="*/ 1110 w 2164"/>
                <a:gd name="T87" fmla="*/ 599 h 1016"/>
                <a:gd name="T88" fmla="*/ 1218 w 2164"/>
                <a:gd name="T89" fmla="*/ 561 h 1016"/>
                <a:gd name="T90" fmla="*/ 1323 w 2164"/>
                <a:gd name="T91" fmla="*/ 513 h 1016"/>
                <a:gd name="T92" fmla="*/ 1422 w 2164"/>
                <a:gd name="T93" fmla="*/ 458 h 1016"/>
                <a:gd name="T94" fmla="*/ 1519 w 2164"/>
                <a:gd name="T95" fmla="*/ 395 h 1016"/>
                <a:gd name="T96" fmla="*/ 1611 w 2164"/>
                <a:gd name="T97" fmla="*/ 324 h 1016"/>
                <a:gd name="T98" fmla="*/ 1698 w 2164"/>
                <a:gd name="T99" fmla="*/ 247 h 1016"/>
                <a:gd name="T100" fmla="*/ 1779 w 2164"/>
                <a:gd name="T101" fmla="*/ 162 h 1016"/>
                <a:gd name="T102" fmla="*/ 1854 w 2164"/>
                <a:gd name="T103" fmla="*/ 70 h 1016"/>
                <a:gd name="T104" fmla="*/ 1881 w 2164"/>
                <a:gd name="T105" fmla="*/ 41 h 1016"/>
                <a:gd name="T106" fmla="*/ 1913 w 2164"/>
                <a:gd name="T107" fmla="*/ 19 h 1016"/>
                <a:gd name="T108" fmla="*/ 1948 w 2164"/>
                <a:gd name="T109" fmla="*/ 6 h 1016"/>
                <a:gd name="T110" fmla="*/ 1986 w 2164"/>
                <a:gd name="T111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64" h="1016">
                  <a:moveTo>
                    <a:pt x="1986" y="0"/>
                  </a:moveTo>
                  <a:lnTo>
                    <a:pt x="2023" y="4"/>
                  </a:lnTo>
                  <a:lnTo>
                    <a:pt x="2060" y="15"/>
                  </a:lnTo>
                  <a:lnTo>
                    <a:pt x="2095" y="35"/>
                  </a:lnTo>
                  <a:lnTo>
                    <a:pt x="2124" y="63"/>
                  </a:lnTo>
                  <a:lnTo>
                    <a:pt x="2146" y="96"/>
                  </a:lnTo>
                  <a:lnTo>
                    <a:pt x="2159" y="131"/>
                  </a:lnTo>
                  <a:lnTo>
                    <a:pt x="2164" y="168"/>
                  </a:lnTo>
                  <a:lnTo>
                    <a:pt x="2161" y="206"/>
                  </a:lnTo>
                  <a:lnTo>
                    <a:pt x="2150" y="243"/>
                  </a:lnTo>
                  <a:lnTo>
                    <a:pt x="2130" y="278"/>
                  </a:lnTo>
                  <a:lnTo>
                    <a:pt x="2054" y="371"/>
                  </a:lnTo>
                  <a:lnTo>
                    <a:pt x="1973" y="460"/>
                  </a:lnTo>
                  <a:lnTo>
                    <a:pt x="1885" y="544"/>
                  </a:lnTo>
                  <a:lnTo>
                    <a:pt x="1793" y="621"/>
                  </a:lnTo>
                  <a:lnTo>
                    <a:pt x="1696" y="691"/>
                  </a:lnTo>
                  <a:lnTo>
                    <a:pt x="1595" y="757"/>
                  </a:lnTo>
                  <a:lnTo>
                    <a:pt x="1490" y="814"/>
                  </a:lnTo>
                  <a:lnTo>
                    <a:pt x="1358" y="875"/>
                  </a:lnTo>
                  <a:lnTo>
                    <a:pt x="1222" y="926"/>
                  </a:lnTo>
                  <a:lnTo>
                    <a:pt x="1082" y="965"/>
                  </a:lnTo>
                  <a:lnTo>
                    <a:pt x="941" y="992"/>
                  </a:lnTo>
                  <a:lnTo>
                    <a:pt x="797" y="1009"/>
                  </a:lnTo>
                  <a:lnTo>
                    <a:pt x="650" y="1016"/>
                  </a:lnTo>
                  <a:lnTo>
                    <a:pt x="172" y="1016"/>
                  </a:lnTo>
                  <a:lnTo>
                    <a:pt x="132" y="1011"/>
                  </a:lnTo>
                  <a:lnTo>
                    <a:pt x="97" y="998"/>
                  </a:lnTo>
                  <a:lnTo>
                    <a:pt x="64" y="978"/>
                  </a:lnTo>
                  <a:lnTo>
                    <a:pt x="38" y="950"/>
                  </a:lnTo>
                  <a:lnTo>
                    <a:pt x="16" y="919"/>
                  </a:lnTo>
                  <a:lnTo>
                    <a:pt x="3" y="882"/>
                  </a:lnTo>
                  <a:lnTo>
                    <a:pt x="0" y="842"/>
                  </a:lnTo>
                  <a:lnTo>
                    <a:pt x="3" y="803"/>
                  </a:lnTo>
                  <a:lnTo>
                    <a:pt x="16" y="766"/>
                  </a:lnTo>
                  <a:lnTo>
                    <a:pt x="38" y="735"/>
                  </a:lnTo>
                  <a:lnTo>
                    <a:pt x="64" y="708"/>
                  </a:lnTo>
                  <a:lnTo>
                    <a:pt x="97" y="687"/>
                  </a:lnTo>
                  <a:lnTo>
                    <a:pt x="132" y="675"/>
                  </a:lnTo>
                  <a:lnTo>
                    <a:pt x="172" y="669"/>
                  </a:lnTo>
                  <a:lnTo>
                    <a:pt x="648" y="669"/>
                  </a:lnTo>
                  <a:lnTo>
                    <a:pt x="768" y="665"/>
                  </a:lnTo>
                  <a:lnTo>
                    <a:pt x="884" y="652"/>
                  </a:lnTo>
                  <a:lnTo>
                    <a:pt x="998" y="630"/>
                  </a:lnTo>
                  <a:lnTo>
                    <a:pt x="1110" y="599"/>
                  </a:lnTo>
                  <a:lnTo>
                    <a:pt x="1218" y="561"/>
                  </a:lnTo>
                  <a:lnTo>
                    <a:pt x="1323" y="513"/>
                  </a:lnTo>
                  <a:lnTo>
                    <a:pt x="1422" y="458"/>
                  </a:lnTo>
                  <a:lnTo>
                    <a:pt x="1519" y="395"/>
                  </a:lnTo>
                  <a:lnTo>
                    <a:pt x="1611" y="324"/>
                  </a:lnTo>
                  <a:lnTo>
                    <a:pt x="1698" y="247"/>
                  </a:lnTo>
                  <a:lnTo>
                    <a:pt x="1779" y="162"/>
                  </a:lnTo>
                  <a:lnTo>
                    <a:pt x="1854" y="70"/>
                  </a:lnTo>
                  <a:lnTo>
                    <a:pt x="1881" y="41"/>
                  </a:lnTo>
                  <a:lnTo>
                    <a:pt x="1913" y="19"/>
                  </a:lnTo>
                  <a:lnTo>
                    <a:pt x="1948" y="6"/>
                  </a:lnTo>
                  <a:lnTo>
                    <a:pt x="1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3" name="Freeform 54"/>
            <p:cNvSpPr>
              <a:spLocks/>
            </p:cNvSpPr>
            <p:nvPr/>
          </p:nvSpPr>
          <p:spPr bwMode="auto">
            <a:xfrm>
              <a:off x="8023225" y="1247775"/>
              <a:ext cx="2455863" cy="1593850"/>
            </a:xfrm>
            <a:custGeom>
              <a:avLst/>
              <a:gdLst>
                <a:gd name="T0" fmla="*/ 2147 w 3095"/>
                <a:gd name="T1" fmla="*/ 7 h 2008"/>
                <a:gd name="T2" fmla="*/ 2213 w 3095"/>
                <a:gd name="T3" fmla="*/ 49 h 2008"/>
                <a:gd name="T4" fmla="*/ 3069 w 3095"/>
                <a:gd name="T5" fmla="*/ 913 h 2008"/>
                <a:gd name="T6" fmla="*/ 3095 w 3095"/>
                <a:gd name="T7" fmla="*/ 984 h 2008"/>
                <a:gd name="T8" fmla="*/ 3086 w 3095"/>
                <a:gd name="T9" fmla="*/ 1060 h 2008"/>
                <a:gd name="T10" fmla="*/ 3046 w 3095"/>
                <a:gd name="T11" fmla="*/ 1126 h 2008"/>
                <a:gd name="T12" fmla="*/ 2186 w 3095"/>
                <a:gd name="T13" fmla="*/ 1980 h 2008"/>
                <a:gd name="T14" fmla="*/ 2125 w 3095"/>
                <a:gd name="T15" fmla="*/ 2006 h 2008"/>
                <a:gd name="T16" fmla="*/ 2059 w 3095"/>
                <a:gd name="T17" fmla="*/ 2004 h 2008"/>
                <a:gd name="T18" fmla="*/ 1996 w 3095"/>
                <a:gd name="T19" fmla="*/ 1978 h 2008"/>
                <a:gd name="T20" fmla="*/ 1945 w 3095"/>
                <a:gd name="T21" fmla="*/ 1925 h 2008"/>
                <a:gd name="T22" fmla="*/ 1921 w 3095"/>
                <a:gd name="T23" fmla="*/ 1853 h 2008"/>
                <a:gd name="T24" fmla="*/ 1928 w 3095"/>
                <a:gd name="T25" fmla="*/ 1778 h 2008"/>
                <a:gd name="T26" fmla="*/ 1970 w 3095"/>
                <a:gd name="T27" fmla="*/ 1712 h 2008"/>
                <a:gd name="T28" fmla="*/ 1502 w 3095"/>
                <a:gd name="T29" fmla="*/ 1177 h 2008"/>
                <a:gd name="T30" fmla="*/ 1270 w 3095"/>
                <a:gd name="T31" fmla="*/ 1194 h 2008"/>
                <a:gd name="T32" fmla="*/ 1048 w 3095"/>
                <a:gd name="T33" fmla="*/ 1245 h 2008"/>
                <a:gd name="T34" fmla="*/ 838 w 3095"/>
                <a:gd name="T35" fmla="*/ 1330 h 2008"/>
                <a:gd name="T36" fmla="*/ 644 w 3095"/>
                <a:gd name="T37" fmla="*/ 1444 h 2008"/>
                <a:gd name="T38" fmla="*/ 467 w 3095"/>
                <a:gd name="T39" fmla="*/ 1587 h 2008"/>
                <a:gd name="T40" fmla="*/ 311 w 3095"/>
                <a:gd name="T41" fmla="*/ 1760 h 2008"/>
                <a:gd name="T42" fmla="*/ 249 w 3095"/>
                <a:gd name="T43" fmla="*/ 1809 h 2008"/>
                <a:gd name="T44" fmla="*/ 173 w 3095"/>
                <a:gd name="T45" fmla="*/ 1826 h 2008"/>
                <a:gd name="T46" fmla="*/ 102 w 3095"/>
                <a:gd name="T47" fmla="*/ 1811 h 2008"/>
                <a:gd name="T48" fmla="*/ 39 w 3095"/>
                <a:gd name="T49" fmla="*/ 1763 h 2008"/>
                <a:gd name="T50" fmla="*/ 6 w 3095"/>
                <a:gd name="T51" fmla="*/ 1693 h 2008"/>
                <a:gd name="T52" fmla="*/ 4 w 3095"/>
                <a:gd name="T53" fmla="*/ 1618 h 2008"/>
                <a:gd name="T54" fmla="*/ 35 w 3095"/>
                <a:gd name="T55" fmla="*/ 1548 h 2008"/>
                <a:gd name="T56" fmla="*/ 212 w 3095"/>
                <a:gd name="T57" fmla="*/ 1350 h 2008"/>
                <a:gd name="T58" fmla="*/ 410 w 3095"/>
                <a:gd name="T59" fmla="*/ 1183 h 2008"/>
                <a:gd name="T60" fmla="*/ 627 w 3095"/>
                <a:gd name="T61" fmla="*/ 1047 h 2008"/>
                <a:gd name="T62" fmla="*/ 862 w 3095"/>
                <a:gd name="T63" fmla="*/ 942 h 2008"/>
                <a:gd name="T64" fmla="*/ 1110 w 3095"/>
                <a:gd name="T65" fmla="*/ 871 h 2008"/>
                <a:gd name="T66" fmla="*/ 1368 w 3095"/>
                <a:gd name="T67" fmla="*/ 834 h 2008"/>
                <a:gd name="T68" fmla="*/ 2505 w 3095"/>
                <a:gd name="T69" fmla="*/ 830 h 2008"/>
                <a:gd name="T70" fmla="*/ 1945 w 3095"/>
                <a:gd name="T71" fmla="*/ 263 h 2008"/>
                <a:gd name="T72" fmla="*/ 1919 w 3095"/>
                <a:gd name="T73" fmla="*/ 191 h 2008"/>
                <a:gd name="T74" fmla="*/ 1926 w 3095"/>
                <a:gd name="T75" fmla="*/ 116 h 2008"/>
                <a:gd name="T76" fmla="*/ 1969 w 3095"/>
                <a:gd name="T77" fmla="*/ 49 h 2008"/>
                <a:gd name="T78" fmla="*/ 2035 w 3095"/>
                <a:gd name="T79" fmla="*/ 7 h 2008"/>
                <a:gd name="T80" fmla="*/ 2110 w 3095"/>
                <a:gd name="T81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5" h="2008">
                  <a:moveTo>
                    <a:pt x="2110" y="0"/>
                  </a:moveTo>
                  <a:lnTo>
                    <a:pt x="2147" y="7"/>
                  </a:lnTo>
                  <a:lnTo>
                    <a:pt x="2182" y="24"/>
                  </a:lnTo>
                  <a:lnTo>
                    <a:pt x="2213" y="49"/>
                  </a:lnTo>
                  <a:lnTo>
                    <a:pt x="3046" y="882"/>
                  </a:lnTo>
                  <a:lnTo>
                    <a:pt x="3069" y="913"/>
                  </a:lnTo>
                  <a:lnTo>
                    <a:pt x="3086" y="948"/>
                  </a:lnTo>
                  <a:lnTo>
                    <a:pt x="3095" y="984"/>
                  </a:lnTo>
                  <a:lnTo>
                    <a:pt x="3095" y="1021"/>
                  </a:lnTo>
                  <a:lnTo>
                    <a:pt x="3086" y="1060"/>
                  </a:lnTo>
                  <a:lnTo>
                    <a:pt x="3069" y="1095"/>
                  </a:lnTo>
                  <a:lnTo>
                    <a:pt x="3046" y="1126"/>
                  </a:lnTo>
                  <a:lnTo>
                    <a:pt x="2213" y="1956"/>
                  </a:lnTo>
                  <a:lnTo>
                    <a:pt x="2186" y="1980"/>
                  </a:lnTo>
                  <a:lnTo>
                    <a:pt x="2156" y="1995"/>
                  </a:lnTo>
                  <a:lnTo>
                    <a:pt x="2125" y="2006"/>
                  </a:lnTo>
                  <a:lnTo>
                    <a:pt x="2092" y="2008"/>
                  </a:lnTo>
                  <a:lnTo>
                    <a:pt x="2059" y="2004"/>
                  </a:lnTo>
                  <a:lnTo>
                    <a:pt x="2027" y="1995"/>
                  </a:lnTo>
                  <a:lnTo>
                    <a:pt x="1996" y="1978"/>
                  </a:lnTo>
                  <a:lnTo>
                    <a:pt x="1970" y="1956"/>
                  </a:lnTo>
                  <a:lnTo>
                    <a:pt x="1945" y="1925"/>
                  </a:lnTo>
                  <a:lnTo>
                    <a:pt x="1928" y="1890"/>
                  </a:lnTo>
                  <a:lnTo>
                    <a:pt x="1921" y="1853"/>
                  </a:lnTo>
                  <a:lnTo>
                    <a:pt x="1921" y="1817"/>
                  </a:lnTo>
                  <a:lnTo>
                    <a:pt x="1928" y="1778"/>
                  </a:lnTo>
                  <a:lnTo>
                    <a:pt x="1945" y="1743"/>
                  </a:lnTo>
                  <a:lnTo>
                    <a:pt x="1970" y="1712"/>
                  </a:lnTo>
                  <a:lnTo>
                    <a:pt x="2507" y="1177"/>
                  </a:lnTo>
                  <a:lnTo>
                    <a:pt x="1502" y="1177"/>
                  </a:lnTo>
                  <a:lnTo>
                    <a:pt x="1386" y="1181"/>
                  </a:lnTo>
                  <a:lnTo>
                    <a:pt x="1270" y="1194"/>
                  </a:lnTo>
                  <a:lnTo>
                    <a:pt x="1158" y="1216"/>
                  </a:lnTo>
                  <a:lnTo>
                    <a:pt x="1048" y="1245"/>
                  </a:lnTo>
                  <a:lnTo>
                    <a:pt x="941" y="1284"/>
                  </a:lnTo>
                  <a:lnTo>
                    <a:pt x="838" y="1330"/>
                  </a:lnTo>
                  <a:lnTo>
                    <a:pt x="739" y="1383"/>
                  </a:lnTo>
                  <a:lnTo>
                    <a:pt x="644" y="1444"/>
                  </a:lnTo>
                  <a:lnTo>
                    <a:pt x="552" y="1512"/>
                  </a:lnTo>
                  <a:lnTo>
                    <a:pt x="467" y="1587"/>
                  </a:lnTo>
                  <a:lnTo>
                    <a:pt x="386" y="1670"/>
                  </a:lnTo>
                  <a:lnTo>
                    <a:pt x="311" y="1760"/>
                  </a:lnTo>
                  <a:lnTo>
                    <a:pt x="282" y="1789"/>
                  </a:lnTo>
                  <a:lnTo>
                    <a:pt x="249" y="1809"/>
                  </a:lnTo>
                  <a:lnTo>
                    <a:pt x="212" y="1822"/>
                  </a:lnTo>
                  <a:lnTo>
                    <a:pt x="173" y="1826"/>
                  </a:lnTo>
                  <a:lnTo>
                    <a:pt x="136" y="1822"/>
                  </a:lnTo>
                  <a:lnTo>
                    <a:pt x="102" y="1811"/>
                  </a:lnTo>
                  <a:lnTo>
                    <a:pt x="68" y="1791"/>
                  </a:lnTo>
                  <a:lnTo>
                    <a:pt x="39" y="1763"/>
                  </a:lnTo>
                  <a:lnTo>
                    <a:pt x="19" y="1730"/>
                  </a:lnTo>
                  <a:lnTo>
                    <a:pt x="6" y="1693"/>
                  </a:lnTo>
                  <a:lnTo>
                    <a:pt x="0" y="1657"/>
                  </a:lnTo>
                  <a:lnTo>
                    <a:pt x="4" y="1618"/>
                  </a:lnTo>
                  <a:lnTo>
                    <a:pt x="15" y="1581"/>
                  </a:lnTo>
                  <a:lnTo>
                    <a:pt x="35" y="1548"/>
                  </a:lnTo>
                  <a:lnTo>
                    <a:pt x="120" y="1446"/>
                  </a:lnTo>
                  <a:lnTo>
                    <a:pt x="212" y="1350"/>
                  </a:lnTo>
                  <a:lnTo>
                    <a:pt x="307" y="1264"/>
                  </a:lnTo>
                  <a:lnTo>
                    <a:pt x="410" y="1183"/>
                  </a:lnTo>
                  <a:lnTo>
                    <a:pt x="517" y="1111"/>
                  </a:lnTo>
                  <a:lnTo>
                    <a:pt x="627" y="1047"/>
                  </a:lnTo>
                  <a:lnTo>
                    <a:pt x="743" y="990"/>
                  </a:lnTo>
                  <a:lnTo>
                    <a:pt x="862" y="942"/>
                  </a:lnTo>
                  <a:lnTo>
                    <a:pt x="984" y="902"/>
                  </a:lnTo>
                  <a:lnTo>
                    <a:pt x="1110" y="871"/>
                  </a:lnTo>
                  <a:lnTo>
                    <a:pt x="1237" y="849"/>
                  </a:lnTo>
                  <a:lnTo>
                    <a:pt x="1368" y="834"/>
                  </a:lnTo>
                  <a:lnTo>
                    <a:pt x="1500" y="830"/>
                  </a:lnTo>
                  <a:lnTo>
                    <a:pt x="2505" y="830"/>
                  </a:lnTo>
                  <a:lnTo>
                    <a:pt x="1969" y="294"/>
                  </a:lnTo>
                  <a:lnTo>
                    <a:pt x="1945" y="263"/>
                  </a:lnTo>
                  <a:lnTo>
                    <a:pt x="1926" y="228"/>
                  </a:lnTo>
                  <a:lnTo>
                    <a:pt x="1919" y="191"/>
                  </a:lnTo>
                  <a:lnTo>
                    <a:pt x="1919" y="152"/>
                  </a:lnTo>
                  <a:lnTo>
                    <a:pt x="1926" y="116"/>
                  </a:lnTo>
                  <a:lnTo>
                    <a:pt x="1945" y="81"/>
                  </a:lnTo>
                  <a:lnTo>
                    <a:pt x="1969" y="49"/>
                  </a:lnTo>
                  <a:lnTo>
                    <a:pt x="2000" y="24"/>
                  </a:lnTo>
                  <a:lnTo>
                    <a:pt x="2035" y="7"/>
                  </a:lnTo>
                  <a:lnTo>
                    <a:pt x="2072" y="0"/>
                  </a:lnTo>
                  <a:lnTo>
                    <a:pt x="2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4" name="Freeform 55"/>
            <p:cNvSpPr>
              <a:spLocks/>
            </p:cNvSpPr>
            <p:nvPr/>
          </p:nvSpPr>
          <p:spPr bwMode="auto">
            <a:xfrm>
              <a:off x="6032500" y="1908175"/>
              <a:ext cx="4446588" cy="4127500"/>
            </a:xfrm>
            <a:custGeom>
              <a:avLst/>
              <a:gdLst>
                <a:gd name="T0" fmla="*/ 796 w 5603"/>
                <a:gd name="T1" fmla="*/ 6 h 5200"/>
                <a:gd name="T2" fmla="*/ 1209 w 5603"/>
                <a:gd name="T3" fmla="*/ 86 h 5200"/>
                <a:gd name="T4" fmla="*/ 1584 w 5603"/>
                <a:gd name="T5" fmla="*/ 254 h 5200"/>
                <a:gd name="T6" fmla="*/ 1911 w 5603"/>
                <a:gd name="T7" fmla="*/ 496 h 5200"/>
                <a:gd name="T8" fmla="*/ 2176 w 5603"/>
                <a:gd name="T9" fmla="*/ 805 h 5200"/>
                <a:gd name="T10" fmla="*/ 2371 w 5603"/>
                <a:gd name="T11" fmla="*/ 1165 h 5200"/>
                <a:gd name="T12" fmla="*/ 2481 w 5603"/>
                <a:gd name="T13" fmla="*/ 1567 h 5200"/>
                <a:gd name="T14" fmla="*/ 2503 w 5603"/>
                <a:gd name="T15" fmla="*/ 2519 h 5200"/>
                <a:gd name="T16" fmla="*/ 2551 w 5603"/>
                <a:gd name="T17" fmla="*/ 2897 h 5200"/>
                <a:gd name="T18" fmla="*/ 2689 w 5603"/>
                <a:gd name="T19" fmla="*/ 3242 h 5200"/>
                <a:gd name="T20" fmla="*/ 2902 w 5603"/>
                <a:gd name="T21" fmla="*/ 3538 h 5200"/>
                <a:gd name="T22" fmla="*/ 3181 w 5603"/>
                <a:gd name="T23" fmla="*/ 3775 h 5200"/>
                <a:gd name="T24" fmla="*/ 3510 w 5603"/>
                <a:gd name="T25" fmla="*/ 3939 h 5200"/>
                <a:gd name="T26" fmla="*/ 3879 w 5603"/>
                <a:gd name="T27" fmla="*/ 4017 h 5200"/>
                <a:gd name="T28" fmla="*/ 4478 w 5603"/>
                <a:gd name="T29" fmla="*/ 3488 h 5200"/>
                <a:gd name="T30" fmla="*/ 4429 w 5603"/>
                <a:gd name="T31" fmla="*/ 3384 h 5200"/>
                <a:gd name="T32" fmla="*/ 4453 w 5603"/>
                <a:gd name="T33" fmla="*/ 3275 h 5200"/>
                <a:gd name="T34" fmla="*/ 4545 w 5603"/>
                <a:gd name="T35" fmla="*/ 3202 h 5200"/>
                <a:gd name="T36" fmla="*/ 4657 w 5603"/>
                <a:gd name="T37" fmla="*/ 3202 h 5200"/>
                <a:gd name="T38" fmla="*/ 5554 w 5603"/>
                <a:gd name="T39" fmla="*/ 4074 h 5200"/>
                <a:gd name="T40" fmla="*/ 5603 w 5603"/>
                <a:gd name="T41" fmla="*/ 4177 h 5200"/>
                <a:gd name="T42" fmla="*/ 5577 w 5603"/>
                <a:gd name="T43" fmla="*/ 4288 h 5200"/>
                <a:gd name="T44" fmla="*/ 4694 w 5603"/>
                <a:gd name="T45" fmla="*/ 5173 h 5200"/>
                <a:gd name="T46" fmla="*/ 4600 w 5603"/>
                <a:gd name="T47" fmla="*/ 5200 h 5200"/>
                <a:gd name="T48" fmla="*/ 4504 w 5603"/>
                <a:gd name="T49" fmla="*/ 5171 h 5200"/>
                <a:gd name="T50" fmla="*/ 4436 w 5603"/>
                <a:gd name="T51" fmla="*/ 5083 h 5200"/>
                <a:gd name="T52" fmla="*/ 4436 w 5603"/>
                <a:gd name="T53" fmla="*/ 4971 h 5200"/>
                <a:gd name="T54" fmla="*/ 5015 w 5603"/>
                <a:gd name="T55" fmla="*/ 4370 h 5200"/>
                <a:gd name="T56" fmla="*/ 3723 w 5603"/>
                <a:gd name="T57" fmla="*/ 4348 h 5200"/>
                <a:gd name="T58" fmla="*/ 3321 w 5603"/>
                <a:gd name="T59" fmla="*/ 4236 h 5200"/>
                <a:gd name="T60" fmla="*/ 2961 w 5603"/>
                <a:gd name="T61" fmla="*/ 4043 h 5200"/>
                <a:gd name="T62" fmla="*/ 2654 w 5603"/>
                <a:gd name="T63" fmla="*/ 3777 h 5200"/>
                <a:gd name="T64" fmla="*/ 2411 w 5603"/>
                <a:gd name="T65" fmla="*/ 3452 h 5200"/>
                <a:gd name="T66" fmla="*/ 2244 w 5603"/>
                <a:gd name="T67" fmla="*/ 3077 h 5200"/>
                <a:gd name="T68" fmla="*/ 2163 w 5603"/>
                <a:gd name="T69" fmla="*/ 2662 h 5200"/>
                <a:gd name="T70" fmla="*/ 2152 w 5603"/>
                <a:gd name="T71" fmla="*/ 1723 h 5200"/>
                <a:gd name="T72" fmla="*/ 2073 w 5603"/>
                <a:gd name="T73" fmla="*/ 1354 h 5200"/>
                <a:gd name="T74" fmla="*/ 1908 w 5603"/>
                <a:gd name="T75" fmla="*/ 1023 h 5200"/>
                <a:gd name="T76" fmla="*/ 1672 w 5603"/>
                <a:gd name="T77" fmla="*/ 746 h 5200"/>
                <a:gd name="T78" fmla="*/ 1375 w 5603"/>
                <a:gd name="T79" fmla="*/ 533 h 5200"/>
                <a:gd name="T80" fmla="*/ 1031 w 5603"/>
                <a:gd name="T81" fmla="*/ 395 h 5200"/>
                <a:gd name="T82" fmla="*/ 651 w 5603"/>
                <a:gd name="T83" fmla="*/ 347 h 5200"/>
                <a:gd name="T84" fmla="*/ 97 w 5603"/>
                <a:gd name="T85" fmla="*/ 329 h 5200"/>
                <a:gd name="T86" fmla="*/ 18 w 5603"/>
                <a:gd name="T87" fmla="*/ 250 h 5200"/>
                <a:gd name="T88" fmla="*/ 6 w 5603"/>
                <a:gd name="T89" fmla="*/ 134 h 5200"/>
                <a:gd name="T90" fmla="*/ 64 w 5603"/>
                <a:gd name="T91" fmla="*/ 39 h 5200"/>
                <a:gd name="T92" fmla="*/ 173 w 5603"/>
                <a:gd name="T93" fmla="*/ 0 h 5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03" h="5200">
                  <a:moveTo>
                    <a:pt x="173" y="0"/>
                  </a:moveTo>
                  <a:lnTo>
                    <a:pt x="651" y="0"/>
                  </a:lnTo>
                  <a:lnTo>
                    <a:pt x="796" y="6"/>
                  </a:lnTo>
                  <a:lnTo>
                    <a:pt x="937" y="22"/>
                  </a:lnTo>
                  <a:lnTo>
                    <a:pt x="1075" y="50"/>
                  </a:lnTo>
                  <a:lnTo>
                    <a:pt x="1209" y="86"/>
                  </a:lnTo>
                  <a:lnTo>
                    <a:pt x="1340" y="134"/>
                  </a:lnTo>
                  <a:lnTo>
                    <a:pt x="1465" y="189"/>
                  </a:lnTo>
                  <a:lnTo>
                    <a:pt x="1584" y="254"/>
                  </a:lnTo>
                  <a:lnTo>
                    <a:pt x="1700" y="327"/>
                  </a:lnTo>
                  <a:lnTo>
                    <a:pt x="1808" y="408"/>
                  </a:lnTo>
                  <a:lnTo>
                    <a:pt x="1911" y="496"/>
                  </a:lnTo>
                  <a:lnTo>
                    <a:pt x="2007" y="592"/>
                  </a:lnTo>
                  <a:lnTo>
                    <a:pt x="2095" y="695"/>
                  </a:lnTo>
                  <a:lnTo>
                    <a:pt x="2176" y="805"/>
                  </a:lnTo>
                  <a:lnTo>
                    <a:pt x="2249" y="919"/>
                  </a:lnTo>
                  <a:lnTo>
                    <a:pt x="2314" y="1038"/>
                  </a:lnTo>
                  <a:lnTo>
                    <a:pt x="2371" y="1165"/>
                  </a:lnTo>
                  <a:lnTo>
                    <a:pt x="2417" y="1293"/>
                  </a:lnTo>
                  <a:lnTo>
                    <a:pt x="2453" y="1429"/>
                  </a:lnTo>
                  <a:lnTo>
                    <a:pt x="2481" y="1567"/>
                  </a:lnTo>
                  <a:lnTo>
                    <a:pt x="2497" y="1708"/>
                  </a:lnTo>
                  <a:lnTo>
                    <a:pt x="2503" y="1852"/>
                  </a:lnTo>
                  <a:lnTo>
                    <a:pt x="2503" y="2519"/>
                  </a:lnTo>
                  <a:lnTo>
                    <a:pt x="2508" y="2647"/>
                  </a:lnTo>
                  <a:lnTo>
                    <a:pt x="2525" y="2774"/>
                  </a:lnTo>
                  <a:lnTo>
                    <a:pt x="2551" y="2897"/>
                  </a:lnTo>
                  <a:lnTo>
                    <a:pt x="2588" y="3016"/>
                  </a:lnTo>
                  <a:lnTo>
                    <a:pt x="2633" y="3132"/>
                  </a:lnTo>
                  <a:lnTo>
                    <a:pt x="2689" y="3242"/>
                  </a:lnTo>
                  <a:lnTo>
                    <a:pt x="2753" y="3347"/>
                  </a:lnTo>
                  <a:lnTo>
                    <a:pt x="2823" y="3446"/>
                  </a:lnTo>
                  <a:lnTo>
                    <a:pt x="2902" y="3538"/>
                  </a:lnTo>
                  <a:lnTo>
                    <a:pt x="2988" y="3624"/>
                  </a:lnTo>
                  <a:lnTo>
                    <a:pt x="3082" y="3703"/>
                  </a:lnTo>
                  <a:lnTo>
                    <a:pt x="3181" y="3775"/>
                  </a:lnTo>
                  <a:lnTo>
                    <a:pt x="3286" y="3837"/>
                  </a:lnTo>
                  <a:lnTo>
                    <a:pt x="3396" y="3893"/>
                  </a:lnTo>
                  <a:lnTo>
                    <a:pt x="3510" y="3939"/>
                  </a:lnTo>
                  <a:lnTo>
                    <a:pt x="3629" y="3975"/>
                  </a:lnTo>
                  <a:lnTo>
                    <a:pt x="3753" y="4003"/>
                  </a:lnTo>
                  <a:lnTo>
                    <a:pt x="3879" y="4017"/>
                  </a:lnTo>
                  <a:lnTo>
                    <a:pt x="4010" y="4023"/>
                  </a:lnTo>
                  <a:lnTo>
                    <a:pt x="5015" y="4023"/>
                  </a:lnTo>
                  <a:lnTo>
                    <a:pt x="4478" y="3488"/>
                  </a:lnTo>
                  <a:lnTo>
                    <a:pt x="4453" y="3457"/>
                  </a:lnTo>
                  <a:lnTo>
                    <a:pt x="4436" y="3422"/>
                  </a:lnTo>
                  <a:lnTo>
                    <a:pt x="4429" y="3384"/>
                  </a:lnTo>
                  <a:lnTo>
                    <a:pt x="4429" y="3347"/>
                  </a:lnTo>
                  <a:lnTo>
                    <a:pt x="4436" y="3310"/>
                  </a:lnTo>
                  <a:lnTo>
                    <a:pt x="4453" y="3275"/>
                  </a:lnTo>
                  <a:lnTo>
                    <a:pt x="4478" y="3244"/>
                  </a:lnTo>
                  <a:lnTo>
                    <a:pt x="4510" y="3218"/>
                  </a:lnTo>
                  <a:lnTo>
                    <a:pt x="4545" y="3202"/>
                  </a:lnTo>
                  <a:lnTo>
                    <a:pt x="4581" y="3193"/>
                  </a:lnTo>
                  <a:lnTo>
                    <a:pt x="4620" y="3193"/>
                  </a:lnTo>
                  <a:lnTo>
                    <a:pt x="4657" y="3202"/>
                  </a:lnTo>
                  <a:lnTo>
                    <a:pt x="4692" y="3218"/>
                  </a:lnTo>
                  <a:lnTo>
                    <a:pt x="4723" y="3244"/>
                  </a:lnTo>
                  <a:lnTo>
                    <a:pt x="5554" y="4074"/>
                  </a:lnTo>
                  <a:lnTo>
                    <a:pt x="5577" y="4106"/>
                  </a:lnTo>
                  <a:lnTo>
                    <a:pt x="5594" y="4141"/>
                  </a:lnTo>
                  <a:lnTo>
                    <a:pt x="5603" y="4177"/>
                  </a:lnTo>
                  <a:lnTo>
                    <a:pt x="5603" y="4214"/>
                  </a:lnTo>
                  <a:lnTo>
                    <a:pt x="5594" y="4253"/>
                  </a:lnTo>
                  <a:lnTo>
                    <a:pt x="5577" y="4288"/>
                  </a:lnTo>
                  <a:lnTo>
                    <a:pt x="5554" y="4319"/>
                  </a:lnTo>
                  <a:lnTo>
                    <a:pt x="4721" y="5149"/>
                  </a:lnTo>
                  <a:lnTo>
                    <a:pt x="4694" y="5173"/>
                  </a:lnTo>
                  <a:lnTo>
                    <a:pt x="4664" y="5188"/>
                  </a:lnTo>
                  <a:lnTo>
                    <a:pt x="4633" y="5199"/>
                  </a:lnTo>
                  <a:lnTo>
                    <a:pt x="4600" y="5200"/>
                  </a:lnTo>
                  <a:lnTo>
                    <a:pt x="4567" y="5197"/>
                  </a:lnTo>
                  <a:lnTo>
                    <a:pt x="4535" y="5188"/>
                  </a:lnTo>
                  <a:lnTo>
                    <a:pt x="4504" y="5171"/>
                  </a:lnTo>
                  <a:lnTo>
                    <a:pt x="4478" y="5149"/>
                  </a:lnTo>
                  <a:lnTo>
                    <a:pt x="4453" y="5118"/>
                  </a:lnTo>
                  <a:lnTo>
                    <a:pt x="4436" y="5083"/>
                  </a:lnTo>
                  <a:lnTo>
                    <a:pt x="4429" y="5046"/>
                  </a:lnTo>
                  <a:lnTo>
                    <a:pt x="4429" y="5009"/>
                  </a:lnTo>
                  <a:lnTo>
                    <a:pt x="4436" y="4971"/>
                  </a:lnTo>
                  <a:lnTo>
                    <a:pt x="4453" y="4936"/>
                  </a:lnTo>
                  <a:lnTo>
                    <a:pt x="4478" y="4905"/>
                  </a:lnTo>
                  <a:lnTo>
                    <a:pt x="5015" y="4370"/>
                  </a:lnTo>
                  <a:lnTo>
                    <a:pt x="4010" y="4370"/>
                  </a:lnTo>
                  <a:lnTo>
                    <a:pt x="3865" y="4363"/>
                  </a:lnTo>
                  <a:lnTo>
                    <a:pt x="3723" y="4348"/>
                  </a:lnTo>
                  <a:lnTo>
                    <a:pt x="3585" y="4321"/>
                  </a:lnTo>
                  <a:lnTo>
                    <a:pt x="3451" y="4284"/>
                  </a:lnTo>
                  <a:lnTo>
                    <a:pt x="3321" y="4236"/>
                  </a:lnTo>
                  <a:lnTo>
                    <a:pt x="3196" y="4181"/>
                  </a:lnTo>
                  <a:lnTo>
                    <a:pt x="3074" y="4117"/>
                  </a:lnTo>
                  <a:lnTo>
                    <a:pt x="2961" y="4043"/>
                  </a:lnTo>
                  <a:lnTo>
                    <a:pt x="2852" y="3962"/>
                  </a:lnTo>
                  <a:lnTo>
                    <a:pt x="2749" y="3874"/>
                  </a:lnTo>
                  <a:lnTo>
                    <a:pt x="2654" y="3777"/>
                  </a:lnTo>
                  <a:lnTo>
                    <a:pt x="2565" y="3676"/>
                  </a:lnTo>
                  <a:lnTo>
                    <a:pt x="2483" y="3566"/>
                  </a:lnTo>
                  <a:lnTo>
                    <a:pt x="2411" y="3452"/>
                  </a:lnTo>
                  <a:lnTo>
                    <a:pt x="2345" y="3332"/>
                  </a:lnTo>
                  <a:lnTo>
                    <a:pt x="2290" y="3206"/>
                  </a:lnTo>
                  <a:lnTo>
                    <a:pt x="2244" y="3077"/>
                  </a:lnTo>
                  <a:lnTo>
                    <a:pt x="2207" y="2941"/>
                  </a:lnTo>
                  <a:lnTo>
                    <a:pt x="2180" y="2803"/>
                  </a:lnTo>
                  <a:lnTo>
                    <a:pt x="2163" y="2662"/>
                  </a:lnTo>
                  <a:lnTo>
                    <a:pt x="2157" y="2519"/>
                  </a:lnTo>
                  <a:lnTo>
                    <a:pt x="2157" y="1852"/>
                  </a:lnTo>
                  <a:lnTo>
                    <a:pt x="2152" y="1723"/>
                  </a:lnTo>
                  <a:lnTo>
                    <a:pt x="2135" y="1596"/>
                  </a:lnTo>
                  <a:lnTo>
                    <a:pt x="2108" y="1473"/>
                  </a:lnTo>
                  <a:lnTo>
                    <a:pt x="2073" y="1354"/>
                  </a:lnTo>
                  <a:lnTo>
                    <a:pt x="2027" y="1238"/>
                  </a:lnTo>
                  <a:lnTo>
                    <a:pt x="1972" y="1128"/>
                  </a:lnTo>
                  <a:lnTo>
                    <a:pt x="1908" y="1023"/>
                  </a:lnTo>
                  <a:lnTo>
                    <a:pt x="1836" y="924"/>
                  </a:lnTo>
                  <a:lnTo>
                    <a:pt x="1757" y="832"/>
                  </a:lnTo>
                  <a:lnTo>
                    <a:pt x="1672" y="746"/>
                  </a:lnTo>
                  <a:lnTo>
                    <a:pt x="1579" y="667"/>
                  </a:lnTo>
                  <a:lnTo>
                    <a:pt x="1479" y="595"/>
                  </a:lnTo>
                  <a:lnTo>
                    <a:pt x="1375" y="533"/>
                  </a:lnTo>
                  <a:lnTo>
                    <a:pt x="1264" y="478"/>
                  </a:lnTo>
                  <a:lnTo>
                    <a:pt x="1150" y="432"/>
                  </a:lnTo>
                  <a:lnTo>
                    <a:pt x="1031" y="395"/>
                  </a:lnTo>
                  <a:lnTo>
                    <a:pt x="908" y="368"/>
                  </a:lnTo>
                  <a:lnTo>
                    <a:pt x="781" y="353"/>
                  </a:lnTo>
                  <a:lnTo>
                    <a:pt x="651" y="347"/>
                  </a:lnTo>
                  <a:lnTo>
                    <a:pt x="173" y="347"/>
                  </a:lnTo>
                  <a:lnTo>
                    <a:pt x="134" y="342"/>
                  </a:lnTo>
                  <a:lnTo>
                    <a:pt x="97" y="329"/>
                  </a:lnTo>
                  <a:lnTo>
                    <a:pt x="64" y="309"/>
                  </a:lnTo>
                  <a:lnTo>
                    <a:pt x="39" y="281"/>
                  </a:lnTo>
                  <a:lnTo>
                    <a:pt x="18" y="250"/>
                  </a:lnTo>
                  <a:lnTo>
                    <a:pt x="6" y="213"/>
                  </a:lnTo>
                  <a:lnTo>
                    <a:pt x="0" y="173"/>
                  </a:lnTo>
                  <a:lnTo>
                    <a:pt x="6" y="134"/>
                  </a:lnTo>
                  <a:lnTo>
                    <a:pt x="18" y="98"/>
                  </a:lnTo>
                  <a:lnTo>
                    <a:pt x="39" y="66"/>
                  </a:lnTo>
                  <a:lnTo>
                    <a:pt x="64" y="39"/>
                  </a:lnTo>
                  <a:lnTo>
                    <a:pt x="97" y="19"/>
                  </a:lnTo>
                  <a:lnTo>
                    <a:pt x="134" y="6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9129554" y="5011383"/>
            <a:ext cx="357246" cy="271207"/>
            <a:chOff x="-7723188" y="2352675"/>
            <a:chExt cx="4983163" cy="3783013"/>
          </a:xfrm>
          <a:solidFill>
            <a:schemeClr val="bg1">
              <a:lumMod val="65000"/>
            </a:schemeClr>
          </a:solidFill>
        </p:grpSpPr>
        <p:sp>
          <p:nvSpPr>
            <p:cNvPr id="456" name="Freeform 76"/>
            <p:cNvSpPr>
              <a:spLocks noEditPoints="1"/>
            </p:cNvSpPr>
            <p:nvPr/>
          </p:nvSpPr>
          <p:spPr bwMode="auto">
            <a:xfrm>
              <a:off x="-7723188" y="3187700"/>
              <a:ext cx="4983163" cy="2947988"/>
            </a:xfrm>
            <a:custGeom>
              <a:avLst/>
              <a:gdLst>
                <a:gd name="T0" fmla="*/ 3626 w 6278"/>
                <a:gd name="T1" fmla="*/ 3334 h 3714"/>
                <a:gd name="T2" fmla="*/ 4079 w 6278"/>
                <a:gd name="T3" fmla="*/ 3043 h 3714"/>
                <a:gd name="T4" fmla="*/ 4352 w 6278"/>
                <a:gd name="T5" fmla="*/ 2580 h 3714"/>
                <a:gd name="T6" fmla="*/ 4395 w 6278"/>
                <a:gd name="T7" fmla="*/ 945 h 3714"/>
                <a:gd name="T8" fmla="*/ 4224 w 6278"/>
                <a:gd name="T9" fmla="*/ 735 h 3714"/>
                <a:gd name="T10" fmla="*/ 2109 w 6278"/>
                <a:gd name="T11" fmla="*/ 718 h 3714"/>
                <a:gd name="T12" fmla="*/ 1899 w 6278"/>
                <a:gd name="T13" fmla="*/ 890 h 3714"/>
                <a:gd name="T14" fmla="*/ 1899 w 6278"/>
                <a:gd name="T15" fmla="*/ 2471 h 3714"/>
                <a:gd name="T16" fmla="*/ 2128 w 6278"/>
                <a:gd name="T17" fmla="*/ 2963 h 3714"/>
                <a:gd name="T18" fmla="*/ 2551 w 6278"/>
                <a:gd name="T19" fmla="*/ 3294 h 3714"/>
                <a:gd name="T20" fmla="*/ 2982 w 6278"/>
                <a:gd name="T21" fmla="*/ 712 h 3714"/>
                <a:gd name="T22" fmla="*/ 956 w 6278"/>
                <a:gd name="T23" fmla="*/ 46 h 3714"/>
                <a:gd name="T24" fmla="*/ 1006 w 6278"/>
                <a:gd name="T25" fmla="*/ 777 h 3714"/>
                <a:gd name="T26" fmla="*/ 1147 w 6278"/>
                <a:gd name="T27" fmla="*/ 949 h 3714"/>
                <a:gd name="T28" fmla="*/ 1594 w 6278"/>
                <a:gd name="T29" fmla="*/ 815 h 3714"/>
                <a:gd name="T30" fmla="*/ 1810 w 6278"/>
                <a:gd name="T31" fmla="*/ 514 h 3714"/>
                <a:gd name="T32" fmla="*/ 2168 w 6278"/>
                <a:gd name="T33" fmla="*/ 396 h 3714"/>
                <a:gd name="T34" fmla="*/ 4405 w 6278"/>
                <a:gd name="T35" fmla="*/ 474 h 3714"/>
                <a:gd name="T36" fmla="*/ 4656 w 6278"/>
                <a:gd name="T37" fmla="*/ 745 h 3714"/>
                <a:gd name="T38" fmla="*/ 5085 w 6278"/>
                <a:gd name="T39" fmla="*/ 964 h 3714"/>
                <a:gd name="T40" fmla="*/ 5257 w 6278"/>
                <a:gd name="T41" fmla="*/ 821 h 3714"/>
                <a:gd name="T42" fmla="*/ 5299 w 6278"/>
                <a:gd name="T43" fmla="*/ 78 h 3714"/>
                <a:gd name="T44" fmla="*/ 5476 w 6278"/>
                <a:gd name="T45" fmla="*/ 6 h 3714"/>
                <a:gd name="T46" fmla="*/ 5592 w 6278"/>
                <a:gd name="T47" fmla="*/ 156 h 3714"/>
                <a:gd name="T48" fmla="*/ 5502 w 6278"/>
                <a:gd name="T49" fmla="*/ 1029 h 3714"/>
                <a:gd name="T50" fmla="*/ 5198 w 6278"/>
                <a:gd name="T51" fmla="*/ 1259 h 3714"/>
                <a:gd name="T52" fmla="*/ 6120 w 6278"/>
                <a:gd name="T53" fmla="*/ 1665 h 3714"/>
                <a:gd name="T54" fmla="*/ 6272 w 6278"/>
                <a:gd name="T55" fmla="*/ 1781 h 3714"/>
                <a:gd name="T56" fmla="*/ 6200 w 6278"/>
                <a:gd name="T57" fmla="*/ 1959 h 3714"/>
                <a:gd name="T58" fmla="*/ 4714 w 6278"/>
                <a:gd name="T59" fmla="*/ 2304 h 3714"/>
                <a:gd name="T60" fmla="*/ 5272 w 6278"/>
                <a:gd name="T61" fmla="*/ 2412 h 3714"/>
                <a:gd name="T62" fmla="*/ 5541 w 6278"/>
                <a:gd name="T63" fmla="*/ 2681 h 3714"/>
                <a:gd name="T64" fmla="*/ 5586 w 6278"/>
                <a:gd name="T65" fmla="*/ 3529 h 3714"/>
                <a:gd name="T66" fmla="*/ 5434 w 6278"/>
                <a:gd name="T67" fmla="*/ 3643 h 3714"/>
                <a:gd name="T68" fmla="*/ 5281 w 6278"/>
                <a:gd name="T69" fmla="*/ 3529 h 3714"/>
                <a:gd name="T70" fmla="*/ 5236 w 6278"/>
                <a:gd name="T71" fmla="*/ 2780 h 3714"/>
                <a:gd name="T72" fmla="*/ 5038 w 6278"/>
                <a:gd name="T73" fmla="*/ 2675 h 3714"/>
                <a:gd name="T74" fmla="*/ 4428 w 6278"/>
                <a:gd name="T75" fmla="*/ 3115 h 3714"/>
                <a:gd name="T76" fmla="*/ 3972 w 6278"/>
                <a:gd name="T77" fmla="*/ 3519 h 3714"/>
                <a:gd name="T78" fmla="*/ 3376 w 6278"/>
                <a:gd name="T79" fmla="*/ 3706 h 3714"/>
                <a:gd name="T80" fmla="*/ 2650 w 6278"/>
                <a:gd name="T81" fmla="*/ 3662 h 3714"/>
                <a:gd name="T82" fmla="*/ 2103 w 6278"/>
                <a:gd name="T83" fmla="*/ 3380 h 3714"/>
                <a:gd name="T84" fmla="*/ 1722 w 6278"/>
                <a:gd name="T85" fmla="*/ 2906 h 3714"/>
                <a:gd name="T86" fmla="*/ 1147 w 6278"/>
                <a:gd name="T87" fmla="*/ 2694 h 3714"/>
                <a:gd name="T88" fmla="*/ 1006 w 6278"/>
                <a:gd name="T89" fmla="*/ 2866 h 3714"/>
                <a:gd name="T90" fmla="*/ 956 w 6278"/>
                <a:gd name="T91" fmla="*/ 3597 h 3714"/>
                <a:gd name="T92" fmla="*/ 764 w 6278"/>
                <a:gd name="T93" fmla="*/ 3622 h 3714"/>
                <a:gd name="T94" fmla="*/ 685 w 6278"/>
                <a:gd name="T95" fmla="*/ 2913 h 3714"/>
                <a:gd name="T96" fmla="*/ 823 w 6278"/>
                <a:gd name="T97" fmla="*/ 2551 h 3714"/>
                <a:gd name="T98" fmla="*/ 1158 w 6278"/>
                <a:gd name="T99" fmla="*/ 2366 h 3714"/>
                <a:gd name="T100" fmla="*/ 1564 w 6278"/>
                <a:gd name="T101" fmla="*/ 1982 h 3714"/>
                <a:gd name="T102" fmla="*/ 22 w 6278"/>
                <a:gd name="T103" fmla="*/ 1903 h 3714"/>
                <a:gd name="T104" fmla="*/ 47 w 6278"/>
                <a:gd name="T105" fmla="*/ 1713 h 3714"/>
                <a:gd name="T106" fmla="*/ 1564 w 6278"/>
                <a:gd name="T107" fmla="*/ 1282 h 3714"/>
                <a:gd name="T108" fmla="*/ 939 w 6278"/>
                <a:gd name="T109" fmla="*/ 1193 h 3714"/>
                <a:gd name="T110" fmla="*/ 710 w 6278"/>
                <a:gd name="T111" fmla="*/ 888 h 3714"/>
                <a:gd name="T112" fmla="*/ 708 w 6278"/>
                <a:gd name="T113" fmla="*/ 78 h 3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78" h="3714">
                  <a:moveTo>
                    <a:pt x="3296" y="712"/>
                  </a:moveTo>
                  <a:lnTo>
                    <a:pt x="3296" y="3397"/>
                  </a:lnTo>
                  <a:lnTo>
                    <a:pt x="3410" y="3386"/>
                  </a:lnTo>
                  <a:lnTo>
                    <a:pt x="3519" y="3365"/>
                  </a:lnTo>
                  <a:lnTo>
                    <a:pt x="3626" y="3334"/>
                  </a:lnTo>
                  <a:lnTo>
                    <a:pt x="3727" y="3293"/>
                  </a:lnTo>
                  <a:lnTo>
                    <a:pt x="3824" y="3243"/>
                  </a:lnTo>
                  <a:lnTo>
                    <a:pt x="3915" y="3184"/>
                  </a:lnTo>
                  <a:lnTo>
                    <a:pt x="4001" y="3117"/>
                  </a:lnTo>
                  <a:lnTo>
                    <a:pt x="4079" y="3043"/>
                  </a:lnTo>
                  <a:lnTo>
                    <a:pt x="4150" y="2963"/>
                  </a:lnTo>
                  <a:lnTo>
                    <a:pt x="4212" y="2875"/>
                  </a:lnTo>
                  <a:lnTo>
                    <a:pt x="4268" y="2782"/>
                  </a:lnTo>
                  <a:lnTo>
                    <a:pt x="4315" y="2683"/>
                  </a:lnTo>
                  <a:lnTo>
                    <a:pt x="4352" y="2580"/>
                  </a:lnTo>
                  <a:lnTo>
                    <a:pt x="4378" y="2471"/>
                  </a:lnTo>
                  <a:lnTo>
                    <a:pt x="4395" y="2361"/>
                  </a:lnTo>
                  <a:lnTo>
                    <a:pt x="4401" y="2246"/>
                  </a:lnTo>
                  <a:lnTo>
                    <a:pt x="4401" y="1002"/>
                  </a:lnTo>
                  <a:lnTo>
                    <a:pt x="4395" y="945"/>
                  </a:lnTo>
                  <a:lnTo>
                    <a:pt x="4378" y="890"/>
                  </a:lnTo>
                  <a:lnTo>
                    <a:pt x="4352" y="840"/>
                  </a:lnTo>
                  <a:lnTo>
                    <a:pt x="4315" y="798"/>
                  </a:lnTo>
                  <a:lnTo>
                    <a:pt x="4273" y="762"/>
                  </a:lnTo>
                  <a:lnTo>
                    <a:pt x="4224" y="735"/>
                  </a:lnTo>
                  <a:lnTo>
                    <a:pt x="4169" y="718"/>
                  </a:lnTo>
                  <a:lnTo>
                    <a:pt x="4110" y="712"/>
                  </a:lnTo>
                  <a:lnTo>
                    <a:pt x="3296" y="712"/>
                  </a:lnTo>
                  <a:close/>
                  <a:moveTo>
                    <a:pt x="2168" y="712"/>
                  </a:moveTo>
                  <a:lnTo>
                    <a:pt x="2109" y="718"/>
                  </a:lnTo>
                  <a:lnTo>
                    <a:pt x="2054" y="735"/>
                  </a:lnTo>
                  <a:lnTo>
                    <a:pt x="2006" y="762"/>
                  </a:lnTo>
                  <a:lnTo>
                    <a:pt x="1962" y="798"/>
                  </a:lnTo>
                  <a:lnTo>
                    <a:pt x="1926" y="840"/>
                  </a:lnTo>
                  <a:lnTo>
                    <a:pt x="1899" y="890"/>
                  </a:lnTo>
                  <a:lnTo>
                    <a:pt x="1882" y="945"/>
                  </a:lnTo>
                  <a:lnTo>
                    <a:pt x="1876" y="1002"/>
                  </a:lnTo>
                  <a:lnTo>
                    <a:pt x="1876" y="2246"/>
                  </a:lnTo>
                  <a:lnTo>
                    <a:pt x="1882" y="2361"/>
                  </a:lnTo>
                  <a:lnTo>
                    <a:pt x="1899" y="2471"/>
                  </a:lnTo>
                  <a:lnTo>
                    <a:pt x="1926" y="2580"/>
                  </a:lnTo>
                  <a:lnTo>
                    <a:pt x="1964" y="2683"/>
                  </a:lnTo>
                  <a:lnTo>
                    <a:pt x="2010" y="2782"/>
                  </a:lnTo>
                  <a:lnTo>
                    <a:pt x="2065" y="2875"/>
                  </a:lnTo>
                  <a:lnTo>
                    <a:pt x="2128" y="2963"/>
                  </a:lnTo>
                  <a:lnTo>
                    <a:pt x="2198" y="3045"/>
                  </a:lnTo>
                  <a:lnTo>
                    <a:pt x="2277" y="3117"/>
                  </a:lnTo>
                  <a:lnTo>
                    <a:pt x="2362" y="3184"/>
                  </a:lnTo>
                  <a:lnTo>
                    <a:pt x="2454" y="3243"/>
                  </a:lnTo>
                  <a:lnTo>
                    <a:pt x="2551" y="3294"/>
                  </a:lnTo>
                  <a:lnTo>
                    <a:pt x="2652" y="3334"/>
                  </a:lnTo>
                  <a:lnTo>
                    <a:pt x="2759" y="3367"/>
                  </a:lnTo>
                  <a:lnTo>
                    <a:pt x="2867" y="3388"/>
                  </a:lnTo>
                  <a:lnTo>
                    <a:pt x="2982" y="3397"/>
                  </a:lnTo>
                  <a:lnTo>
                    <a:pt x="2982" y="712"/>
                  </a:lnTo>
                  <a:lnTo>
                    <a:pt x="2168" y="712"/>
                  </a:lnTo>
                  <a:close/>
                  <a:moveTo>
                    <a:pt x="844" y="0"/>
                  </a:moveTo>
                  <a:lnTo>
                    <a:pt x="886" y="6"/>
                  </a:lnTo>
                  <a:lnTo>
                    <a:pt x="924" y="21"/>
                  </a:lnTo>
                  <a:lnTo>
                    <a:pt x="956" y="46"/>
                  </a:lnTo>
                  <a:lnTo>
                    <a:pt x="979" y="78"/>
                  </a:lnTo>
                  <a:lnTo>
                    <a:pt x="996" y="114"/>
                  </a:lnTo>
                  <a:lnTo>
                    <a:pt x="1002" y="156"/>
                  </a:lnTo>
                  <a:lnTo>
                    <a:pt x="1002" y="730"/>
                  </a:lnTo>
                  <a:lnTo>
                    <a:pt x="1006" y="777"/>
                  </a:lnTo>
                  <a:lnTo>
                    <a:pt x="1021" y="821"/>
                  </a:lnTo>
                  <a:lnTo>
                    <a:pt x="1042" y="863"/>
                  </a:lnTo>
                  <a:lnTo>
                    <a:pt x="1072" y="897"/>
                  </a:lnTo>
                  <a:lnTo>
                    <a:pt x="1107" y="928"/>
                  </a:lnTo>
                  <a:lnTo>
                    <a:pt x="1147" y="949"/>
                  </a:lnTo>
                  <a:lnTo>
                    <a:pt x="1192" y="964"/>
                  </a:lnTo>
                  <a:lnTo>
                    <a:pt x="1240" y="968"/>
                  </a:lnTo>
                  <a:lnTo>
                    <a:pt x="1566" y="968"/>
                  </a:lnTo>
                  <a:lnTo>
                    <a:pt x="1575" y="890"/>
                  </a:lnTo>
                  <a:lnTo>
                    <a:pt x="1594" y="815"/>
                  </a:lnTo>
                  <a:lnTo>
                    <a:pt x="1621" y="745"/>
                  </a:lnTo>
                  <a:lnTo>
                    <a:pt x="1657" y="678"/>
                  </a:lnTo>
                  <a:lnTo>
                    <a:pt x="1701" y="617"/>
                  </a:lnTo>
                  <a:lnTo>
                    <a:pt x="1753" y="562"/>
                  </a:lnTo>
                  <a:lnTo>
                    <a:pt x="1810" y="514"/>
                  </a:lnTo>
                  <a:lnTo>
                    <a:pt x="1873" y="474"/>
                  </a:lnTo>
                  <a:lnTo>
                    <a:pt x="1939" y="440"/>
                  </a:lnTo>
                  <a:lnTo>
                    <a:pt x="2012" y="417"/>
                  </a:lnTo>
                  <a:lnTo>
                    <a:pt x="2088" y="402"/>
                  </a:lnTo>
                  <a:lnTo>
                    <a:pt x="2168" y="396"/>
                  </a:lnTo>
                  <a:lnTo>
                    <a:pt x="4110" y="396"/>
                  </a:lnTo>
                  <a:lnTo>
                    <a:pt x="4190" y="402"/>
                  </a:lnTo>
                  <a:lnTo>
                    <a:pt x="4266" y="417"/>
                  </a:lnTo>
                  <a:lnTo>
                    <a:pt x="4338" y="440"/>
                  </a:lnTo>
                  <a:lnTo>
                    <a:pt x="4405" y="474"/>
                  </a:lnTo>
                  <a:lnTo>
                    <a:pt x="4468" y="514"/>
                  </a:lnTo>
                  <a:lnTo>
                    <a:pt x="4525" y="564"/>
                  </a:lnTo>
                  <a:lnTo>
                    <a:pt x="4576" y="617"/>
                  </a:lnTo>
                  <a:lnTo>
                    <a:pt x="4620" y="678"/>
                  </a:lnTo>
                  <a:lnTo>
                    <a:pt x="4656" y="745"/>
                  </a:lnTo>
                  <a:lnTo>
                    <a:pt x="4683" y="815"/>
                  </a:lnTo>
                  <a:lnTo>
                    <a:pt x="4702" y="890"/>
                  </a:lnTo>
                  <a:lnTo>
                    <a:pt x="4712" y="968"/>
                  </a:lnTo>
                  <a:lnTo>
                    <a:pt x="5038" y="968"/>
                  </a:lnTo>
                  <a:lnTo>
                    <a:pt x="5085" y="964"/>
                  </a:lnTo>
                  <a:lnTo>
                    <a:pt x="5131" y="949"/>
                  </a:lnTo>
                  <a:lnTo>
                    <a:pt x="5171" y="928"/>
                  </a:lnTo>
                  <a:lnTo>
                    <a:pt x="5205" y="897"/>
                  </a:lnTo>
                  <a:lnTo>
                    <a:pt x="5236" y="863"/>
                  </a:lnTo>
                  <a:lnTo>
                    <a:pt x="5257" y="821"/>
                  </a:lnTo>
                  <a:lnTo>
                    <a:pt x="5272" y="777"/>
                  </a:lnTo>
                  <a:lnTo>
                    <a:pt x="5276" y="730"/>
                  </a:lnTo>
                  <a:lnTo>
                    <a:pt x="5276" y="156"/>
                  </a:lnTo>
                  <a:lnTo>
                    <a:pt x="5281" y="114"/>
                  </a:lnTo>
                  <a:lnTo>
                    <a:pt x="5299" y="78"/>
                  </a:lnTo>
                  <a:lnTo>
                    <a:pt x="5323" y="46"/>
                  </a:lnTo>
                  <a:lnTo>
                    <a:pt x="5354" y="21"/>
                  </a:lnTo>
                  <a:lnTo>
                    <a:pt x="5392" y="6"/>
                  </a:lnTo>
                  <a:lnTo>
                    <a:pt x="5434" y="0"/>
                  </a:lnTo>
                  <a:lnTo>
                    <a:pt x="5476" y="6"/>
                  </a:lnTo>
                  <a:lnTo>
                    <a:pt x="5514" y="21"/>
                  </a:lnTo>
                  <a:lnTo>
                    <a:pt x="5544" y="46"/>
                  </a:lnTo>
                  <a:lnTo>
                    <a:pt x="5569" y="78"/>
                  </a:lnTo>
                  <a:lnTo>
                    <a:pt x="5586" y="114"/>
                  </a:lnTo>
                  <a:lnTo>
                    <a:pt x="5592" y="156"/>
                  </a:lnTo>
                  <a:lnTo>
                    <a:pt x="5592" y="730"/>
                  </a:lnTo>
                  <a:lnTo>
                    <a:pt x="5584" y="810"/>
                  </a:lnTo>
                  <a:lnTo>
                    <a:pt x="5567" y="888"/>
                  </a:lnTo>
                  <a:lnTo>
                    <a:pt x="5541" y="962"/>
                  </a:lnTo>
                  <a:lnTo>
                    <a:pt x="5502" y="1029"/>
                  </a:lnTo>
                  <a:lnTo>
                    <a:pt x="5455" y="1092"/>
                  </a:lnTo>
                  <a:lnTo>
                    <a:pt x="5401" y="1147"/>
                  </a:lnTo>
                  <a:lnTo>
                    <a:pt x="5339" y="1193"/>
                  </a:lnTo>
                  <a:lnTo>
                    <a:pt x="5272" y="1231"/>
                  </a:lnTo>
                  <a:lnTo>
                    <a:pt x="5198" y="1259"/>
                  </a:lnTo>
                  <a:lnTo>
                    <a:pt x="5119" y="1277"/>
                  </a:lnTo>
                  <a:lnTo>
                    <a:pt x="5038" y="1282"/>
                  </a:lnTo>
                  <a:lnTo>
                    <a:pt x="4714" y="1282"/>
                  </a:lnTo>
                  <a:lnTo>
                    <a:pt x="4714" y="1665"/>
                  </a:lnTo>
                  <a:lnTo>
                    <a:pt x="6120" y="1665"/>
                  </a:lnTo>
                  <a:lnTo>
                    <a:pt x="6162" y="1671"/>
                  </a:lnTo>
                  <a:lnTo>
                    <a:pt x="6200" y="1688"/>
                  </a:lnTo>
                  <a:lnTo>
                    <a:pt x="6230" y="1713"/>
                  </a:lnTo>
                  <a:lnTo>
                    <a:pt x="6255" y="1743"/>
                  </a:lnTo>
                  <a:lnTo>
                    <a:pt x="6272" y="1781"/>
                  </a:lnTo>
                  <a:lnTo>
                    <a:pt x="6278" y="1823"/>
                  </a:lnTo>
                  <a:lnTo>
                    <a:pt x="6272" y="1865"/>
                  </a:lnTo>
                  <a:lnTo>
                    <a:pt x="6255" y="1903"/>
                  </a:lnTo>
                  <a:lnTo>
                    <a:pt x="6230" y="1934"/>
                  </a:lnTo>
                  <a:lnTo>
                    <a:pt x="6200" y="1959"/>
                  </a:lnTo>
                  <a:lnTo>
                    <a:pt x="6162" y="1976"/>
                  </a:lnTo>
                  <a:lnTo>
                    <a:pt x="6120" y="1982"/>
                  </a:lnTo>
                  <a:lnTo>
                    <a:pt x="4714" y="1982"/>
                  </a:lnTo>
                  <a:lnTo>
                    <a:pt x="4714" y="2245"/>
                  </a:lnTo>
                  <a:lnTo>
                    <a:pt x="4714" y="2304"/>
                  </a:lnTo>
                  <a:lnTo>
                    <a:pt x="4710" y="2361"/>
                  </a:lnTo>
                  <a:lnTo>
                    <a:pt x="5038" y="2361"/>
                  </a:lnTo>
                  <a:lnTo>
                    <a:pt x="5119" y="2366"/>
                  </a:lnTo>
                  <a:lnTo>
                    <a:pt x="5198" y="2384"/>
                  </a:lnTo>
                  <a:lnTo>
                    <a:pt x="5272" y="2412"/>
                  </a:lnTo>
                  <a:lnTo>
                    <a:pt x="5339" y="2450"/>
                  </a:lnTo>
                  <a:lnTo>
                    <a:pt x="5401" y="2496"/>
                  </a:lnTo>
                  <a:lnTo>
                    <a:pt x="5455" y="2551"/>
                  </a:lnTo>
                  <a:lnTo>
                    <a:pt x="5502" y="2612"/>
                  </a:lnTo>
                  <a:lnTo>
                    <a:pt x="5541" y="2681"/>
                  </a:lnTo>
                  <a:lnTo>
                    <a:pt x="5567" y="2755"/>
                  </a:lnTo>
                  <a:lnTo>
                    <a:pt x="5584" y="2833"/>
                  </a:lnTo>
                  <a:lnTo>
                    <a:pt x="5592" y="2913"/>
                  </a:lnTo>
                  <a:lnTo>
                    <a:pt x="5592" y="3487"/>
                  </a:lnTo>
                  <a:lnTo>
                    <a:pt x="5586" y="3529"/>
                  </a:lnTo>
                  <a:lnTo>
                    <a:pt x="5569" y="3565"/>
                  </a:lnTo>
                  <a:lnTo>
                    <a:pt x="5544" y="3597"/>
                  </a:lnTo>
                  <a:lnTo>
                    <a:pt x="5514" y="3622"/>
                  </a:lnTo>
                  <a:lnTo>
                    <a:pt x="5476" y="3637"/>
                  </a:lnTo>
                  <a:lnTo>
                    <a:pt x="5434" y="3643"/>
                  </a:lnTo>
                  <a:lnTo>
                    <a:pt x="5392" y="3637"/>
                  </a:lnTo>
                  <a:lnTo>
                    <a:pt x="5354" y="3622"/>
                  </a:lnTo>
                  <a:lnTo>
                    <a:pt x="5323" y="3597"/>
                  </a:lnTo>
                  <a:lnTo>
                    <a:pt x="5299" y="3565"/>
                  </a:lnTo>
                  <a:lnTo>
                    <a:pt x="5281" y="3529"/>
                  </a:lnTo>
                  <a:lnTo>
                    <a:pt x="5276" y="3487"/>
                  </a:lnTo>
                  <a:lnTo>
                    <a:pt x="5276" y="2913"/>
                  </a:lnTo>
                  <a:lnTo>
                    <a:pt x="5272" y="2866"/>
                  </a:lnTo>
                  <a:lnTo>
                    <a:pt x="5257" y="2822"/>
                  </a:lnTo>
                  <a:lnTo>
                    <a:pt x="5236" y="2780"/>
                  </a:lnTo>
                  <a:lnTo>
                    <a:pt x="5205" y="2746"/>
                  </a:lnTo>
                  <a:lnTo>
                    <a:pt x="5171" y="2715"/>
                  </a:lnTo>
                  <a:lnTo>
                    <a:pt x="5131" y="2694"/>
                  </a:lnTo>
                  <a:lnTo>
                    <a:pt x="5085" y="2679"/>
                  </a:lnTo>
                  <a:lnTo>
                    <a:pt x="5038" y="2675"/>
                  </a:lnTo>
                  <a:lnTo>
                    <a:pt x="4649" y="2675"/>
                  </a:lnTo>
                  <a:lnTo>
                    <a:pt x="4607" y="2793"/>
                  </a:lnTo>
                  <a:lnTo>
                    <a:pt x="4555" y="2906"/>
                  </a:lnTo>
                  <a:lnTo>
                    <a:pt x="4496" y="3012"/>
                  </a:lnTo>
                  <a:lnTo>
                    <a:pt x="4428" y="3115"/>
                  </a:lnTo>
                  <a:lnTo>
                    <a:pt x="4350" y="3211"/>
                  </a:lnTo>
                  <a:lnTo>
                    <a:pt x="4266" y="3300"/>
                  </a:lnTo>
                  <a:lnTo>
                    <a:pt x="4174" y="3380"/>
                  </a:lnTo>
                  <a:lnTo>
                    <a:pt x="4075" y="3455"/>
                  </a:lnTo>
                  <a:lnTo>
                    <a:pt x="3972" y="3519"/>
                  </a:lnTo>
                  <a:lnTo>
                    <a:pt x="3862" y="3576"/>
                  </a:lnTo>
                  <a:lnTo>
                    <a:pt x="3748" y="3624"/>
                  </a:lnTo>
                  <a:lnTo>
                    <a:pt x="3628" y="3662"/>
                  </a:lnTo>
                  <a:lnTo>
                    <a:pt x="3504" y="3691"/>
                  </a:lnTo>
                  <a:lnTo>
                    <a:pt x="3376" y="3706"/>
                  </a:lnTo>
                  <a:lnTo>
                    <a:pt x="3246" y="3714"/>
                  </a:lnTo>
                  <a:lnTo>
                    <a:pt x="3031" y="3714"/>
                  </a:lnTo>
                  <a:lnTo>
                    <a:pt x="2902" y="3706"/>
                  </a:lnTo>
                  <a:lnTo>
                    <a:pt x="2774" y="3691"/>
                  </a:lnTo>
                  <a:lnTo>
                    <a:pt x="2650" y="3662"/>
                  </a:lnTo>
                  <a:lnTo>
                    <a:pt x="2530" y="3624"/>
                  </a:lnTo>
                  <a:lnTo>
                    <a:pt x="2416" y="3576"/>
                  </a:lnTo>
                  <a:lnTo>
                    <a:pt x="2305" y="3519"/>
                  </a:lnTo>
                  <a:lnTo>
                    <a:pt x="2202" y="3455"/>
                  </a:lnTo>
                  <a:lnTo>
                    <a:pt x="2103" y="3380"/>
                  </a:lnTo>
                  <a:lnTo>
                    <a:pt x="2012" y="3300"/>
                  </a:lnTo>
                  <a:lnTo>
                    <a:pt x="1928" y="3211"/>
                  </a:lnTo>
                  <a:lnTo>
                    <a:pt x="1850" y="3115"/>
                  </a:lnTo>
                  <a:lnTo>
                    <a:pt x="1781" y="3012"/>
                  </a:lnTo>
                  <a:lnTo>
                    <a:pt x="1722" y="2906"/>
                  </a:lnTo>
                  <a:lnTo>
                    <a:pt x="1671" y="2793"/>
                  </a:lnTo>
                  <a:lnTo>
                    <a:pt x="1629" y="2675"/>
                  </a:lnTo>
                  <a:lnTo>
                    <a:pt x="1240" y="2675"/>
                  </a:lnTo>
                  <a:lnTo>
                    <a:pt x="1192" y="2679"/>
                  </a:lnTo>
                  <a:lnTo>
                    <a:pt x="1147" y="2694"/>
                  </a:lnTo>
                  <a:lnTo>
                    <a:pt x="1107" y="2715"/>
                  </a:lnTo>
                  <a:lnTo>
                    <a:pt x="1072" y="2746"/>
                  </a:lnTo>
                  <a:lnTo>
                    <a:pt x="1042" y="2780"/>
                  </a:lnTo>
                  <a:lnTo>
                    <a:pt x="1021" y="2822"/>
                  </a:lnTo>
                  <a:lnTo>
                    <a:pt x="1006" y="2866"/>
                  </a:lnTo>
                  <a:lnTo>
                    <a:pt x="1002" y="2913"/>
                  </a:lnTo>
                  <a:lnTo>
                    <a:pt x="1002" y="3487"/>
                  </a:lnTo>
                  <a:lnTo>
                    <a:pt x="996" y="3529"/>
                  </a:lnTo>
                  <a:lnTo>
                    <a:pt x="979" y="3565"/>
                  </a:lnTo>
                  <a:lnTo>
                    <a:pt x="956" y="3597"/>
                  </a:lnTo>
                  <a:lnTo>
                    <a:pt x="924" y="3622"/>
                  </a:lnTo>
                  <a:lnTo>
                    <a:pt x="886" y="3637"/>
                  </a:lnTo>
                  <a:lnTo>
                    <a:pt x="844" y="3643"/>
                  </a:lnTo>
                  <a:lnTo>
                    <a:pt x="802" y="3637"/>
                  </a:lnTo>
                  <a:lnTo>
                    <a:pt x="764" y="3622"/>
                  </a:lnTo>
                  <a:lnTo>
                    <a:pt x="733" y="3597"/>
                  </a:lnTo>
                  <a:lnTo>
                    <a:pt x="708" y="3565"/>
                  </a:lnTo>
                  <a:lnTo>
                    <a:pt x="691" y="3529"/>
                  </a:lnTo>
                  <a:lnTo>
                    <a:pt x="685" y="3487"/>
                  </a:lnTo>
                  <a:lnTo>
                    <a:pt x="685" y="2913"/>
                  </a:lnTo>
                  <a:lnTo>
                    <a:pt x="693" y="2833"/>
                  </a:lnTo>
                  <a:lnTo>
                    <a:pt x="710" y="2755"/>
                  </a:lnTo>
                  <a:lnTo>
                    <a:pt x="737" y="2681"/>
                  </a:lnTo>
                  <a:lnTo>
                    <a:pt x="775" y="2612"/>
                  </a:lnTo>
                  <a:lnTo>
                    <a:pt x="823" y="2551"/>
                  </a:lnTo>
                  <a:lnTo>
                    <a:pt x="876" y="2496"/>
                  </a:lnTo>
                  <a:lnTo>
                    <a:pt x="939" y="2450"/>
                  </a:lnTo>
                  <a:lnTo>
                    <a:pt x="1006" y="2412"/>
                  </a:lnTo>
                  <a:lnTo>
                    <a:pt x="1080" y="2384"/>
                  </a:lnTo>
                  <a:lnTo>
                    <a:pt x="1158" y="2366"/>
                  </a:lnTo>
                  <a:lnTo>
                    <a:pt x="1240" y="2361"/>
                  </a:lnTo>
                  <a:lnTo>
                    <a:pt x="1568" y="2361"/>
                  </a:lnTo>
                  <a:lnTo>
                    <a:pt x="1564" y="2304"/>
                  </a:lnTo>
                  <a:lnTo>
                    <a:pt x="1564" y="2245"/>
                  </a:lnTo>
                  <a:lnTo>
                    <a:pt x="1564" y="1982"/>
                  </a:lnTo>
                  <a:lnTo>
                    <a:pt x="158" y="1982"/>
                  </a:lnTo>
                  <a:lnTo>
                    <a:pt x="116" y="1976"/>
                  </a:lnTo>
                  <a:lnTo>
                    <a:pt x="78" y="1959"/>
                  </a:lnTo>
                  <a:lnTo>
                    <a:pt x="47" y="1934"/>
                  </a:lnTo>
                  <a:lnTo>
                    <a:pt x="22" y="1903"/>
                  </a:lnTo>
                  <a:lnTo>
                    <a:pt x="5" y="1865"/>
                  </a:lnTo>
                  <a:lnTo>
                    <a:pt x="0" y="1823"/>
                  </a:lnTo>
                  <a:lnTo>
                    <a:pt x="5" y="1781"/>
                  </a:lnTo>
                  <a:lnTo>
                    <a:pt x="22" y="1743"/>
                  </a:lnTo>
                  <a:lnTo>
                    <a:pt x="47" y="1713"/>
                  </a:lnTo>
                  <a:lnTo>
                    <a:pt x="78" y="1688"/>
                  </a:lnTo>
                  <a:lnTo>
                    <a:pt x="116" y="1671"/>
                  </a:lnTo>
                  <a:lnTo>
                    <a:pt x="158" y="1665"/>
                  </a:lnTo>
                  <a:lnTo>
                    <a:pt x="1564" y="1665"/>
                  </a:lnTo>
                  <a:lnTo>
                    <a:pt x="1564" y="1282"/>
                  </a:lnTo>
                  <a:lnTo>
                    <a:pt x="1240" y="1282"/>
                  </a:lnTo>
                  <a:lnTo>
                    <a:pt x="1158" y="1277"/>
                  </a:lnTo>
                  <a:lnTo>
                    <a:pt x="1080" y="1259"/>
                  </a:lnTo>
                  <a:lnTo>
                    <a:pt x="1006" y="1231"/>
                  </a:lnTo>
                  <a:lnTo>
                    <a:pt x="939" y="1193"/>
                  </a:lnTo>
                  <a:lnTo>
                    <a:pt x="876" y="1147"/>
                  </a:lnTo>
                  <a:lnTo>
                    <a:pt x="823" y="1092"/>
                  </a:lnTo>
                  <a:lnTo>
                    <a:pt x="775" y="1029"/>
                  </a:lnTo>
                  <a:lnTo>
                    <a:pt x="737" y="962"/>
                  </a:lnTo>
                  <a:lnTo>
                    <a:pt x="710" y="888"/>
                  </a:lnTo>
                  <a:lnTo>
                    <a:pt x="693" y="810"/>
                  </a:lnTo>
                  <a:lnTo>
                    <a:pt x="685" y="730"/>
                  </a:lnTo>
                  <a:lnTo>
                    <a:pt x="685" y="156"/>
                  </a:lnTo>
                  <a:lnTo>
                    <a:pt x="691" y="114"/>
                  </a:lnTo>
                  <a:lnTo>
                    <a:pt x="708" y="78"/>
                  </a:lnTo>
                  <a:lnTo>
                    <a:pt x="733" y="46"/>
                  </a:lnTo>
                  <a:lnTo>
                    <a:pt x="764" y="21"/>
                  </a:lnTo>
                  <a:lnTo>
                    <a:pt x="802" y="6"/>
                  </a:lnTo>
                  <a:lnTo>
                    <a:pt x="8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7" name="Freeform 77"/>
            <p:cNvSpPr>
              <a:spLocks/>
            </p:cNvSpPr>
            <p:nvPr/>
          </p:nvSpPr>
          <p:spPr bwMode="auto">
            <a:xfrm>
              <a:off x="-6024563" y="2352675"/>
              <a:ext cx="1589088" cy="917575"/>
            </a:xfrm>
            <a:custGeom>
              <a:avLst/>
              <a:gdLst>
                <a:gd name="T0" fmla="*/ 1111 w 2003"/>
                <a:gd name="T1" fmla="*/ 6 h 1157"/>
                <a:gd name="T2" fmla="*/ 1319 w 2003"/>
                <a:gd name="T3" fmla="*/ 52 h 1157"/>
                <a:gd name="T4" fmla="*/ 1508 w 2003"/>
                <a:gd name="T5" fmla="*/ 137 h 1157"/>
                <a:gd name="T6" fmla="*/ 1671 w 2003"/>
                <a:gd name="T7" fmla="*/ 257 h 1157"/>
                <a:gd name="T8" fmla="*/ 1809 w 2003"/>
                <a:gd name="T9" fmla="*/ 410 h 1157"/>
                <a:gd name="T10" fmla="*/ 1913 w 2003"/>
                <a:gd name="T11" fmla="*/ 587 h 1157"/>
                <a:gd name="T12" fmla="*/ 1978 w 2003"/>
                <a:gd name="T13" fmla="*/ 785 h 1157"/>
                <a:gd name="T14" fmla="*/ 2003 w 2003"/>
                <a:gd name="T15" fmla="*/ 1000 h 1157"/>
                <a:gd name="T16" fmla="*/ 1980 w 2003"/>
                <a:gd name="T17" fmla="*/ 1079 h 1157"/>
                <a:gd name="T18" fmla="*/ 1925 w 2003"/>
                <a:gd name="T19" fmla="*/ 1136 h 1157"/>
                <a:gd name="T20" fmla="*/ 1845 w 2003"/>
                <a:gd name="T21" fmla="*/ 1157 h 1157"/>
                <a:gd name="T22" fmla="*/ 1765 w 2003"/>
                <a:gd name="T23" fmla="*/ 1136 h 1157"/>
                <a:gd name="T24" fmla="*/ 1710 w 2003"/>
                <a:gd name="T25" fmla="*/ 1079 h 1157"/>
                <a:gd name="T26" fmla="*/ 1687 w 2003"/>
                <a:gd name="T27" fmla="*/ 1000 h 1157"/>
                <a:gd name="T28" fmla="*/ 1666 w 2003"/>
                <a:gd name="T29" fmla="*/ 831 h 1157"/>
                <a:gd name="T30" fmla="*/ 1607 w 2003"/>
                <a:gd name="T31" fmla="*/ 677 h 1157"/>
                <a:gd name="T32" fmla="*/ 1513 w 2003"/>
                <a:gd name="T33" fmla="*/ 543 h 1157"/>
                <a:gd name="T34" fmla="*/ 1393 w 2003"/>
                <a:gd name="T35" fmla="*/ 436 h 1157"/>
                <a:gd name="T36" fmla="*/ 1248 w 2003"/>
                <a:gd name="T37" fmla="*/ 360 h 1157"/>
                <a:gd name="T38" fmla="*/ 1086 w 2003"/>
                <a:gd name="T39" fmla="*/ 318 h 1157"/>
                <a:gd name="T40" fmla="*/ 915 w 2003"/>
                <a:gd name="T41" fmla="*/ 318 h 1157"/>
                <a:gd name="T42" fmla="*/ 753 w 2003"/>
                <a:gd name="T43" fmla="*/ 360 h 1157"/>
                <a:gd name="T44" fmla="*/ 608 w 2003"/>
                <a:gd name="T45" fmla="*/ 436 h 1157"/>
                <a:gd name="T46" fmla="*/ 488 w 2003"/>
                <a:gd name="T47" fmla="*/ 543 h 1157"/>
                <a:gd name="T48" fmla="*/ 395 w 2003"/>
                <a:gd name="T49" fmla="*/ 677 h 1157"/>
                <a:gd name="T50" fmla="*/ 336 w 2003"/>
                <a:gd name="T51" fmla="*/ 831 h 1157"/>
                <a:gd name="T52" fmla="*/ 315 w 2003"/>
                <a:gd name="T53" fmla="*/ 1000 h 1157"/>
                <a:gd name="T54" fmla="*/ 294 w 2003"/>
                <a:gd name="T55" fmla="*/ 1079 h 1157"/>
                <a:gd name="T56" fmla="*/ 237 w 2003"/>
                <a:gd name="T57" fmla="*/ 1136 h 1157"/>
                <a:gd name="T58" fmla="*/ 159 w 2003"/>
                <a:gd name="T59" fmla="*/ 1157 h 1157"/>
                <a:gd name="T60" fmla="*/ 78 w 2003"/>
                <a:gd name="T61" fmla="*/ 1136 h 1157"/>
                <a:gd name="T62" fmla="*/ 21 w 2003"/>
                <a:gd name="T63" fmla="*/ 1079 h 1157"/>
                <a:gd name="T64" fmla="*/ 0 w 2003"/>
                <a:gd name="T65" fmla="*/ 1000 h 1157"/>
                <a:gd name="T66" fmla="*/ 23 w 2003"/>
                <a:gd name="T67" fmla="*/ 785 h 1157"/>
                <a:gd name="T68" fmla="*/ 90 w 2003"/>
                <a:gd name="T69" fmla="*/ 587 h 1157"/>
                <a:gd name="T70" fmla="*/ 195 w 2003"/>
                <a:gd name="T71" fmla="*/ 410 h 1157"/>
                <a:gd name="T72" fmla="*/ 332 w 2003"/>
                <a:gd name="T73" fmla="*/ 257 h 1157"/>
                <a:gd name="T74" fmla="*/ 498 w 2003"/>
                <a:gd name="T75" fmla="*/ 137 h 1157"/>
                <a:gd name="T76" fmla="*/ 686 w 2003"/>
                <a:gd name="T77" fmla="*/ 52 h 1157"/>
                <a:gd name="T78" fmla="*/ 894 w 2003"/>
                <a:gd name="T79" fmla="*/ 6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03" h="1157">
                  <a:moveTo>
                    <a:pt x="1003" y="0"/>
                  </a:moveTo>
                  <a:lnTo>
                    <a:pt x="1111" y="6"/>
                  </a:lnTo>
                  <a:lnTo>
                    <a:pt x="1216" y="23"/>
                  </a:lnTo>
                  <a:lnTo>
                    <a:pt x="1319" y="52"/>
                  </a:lnTo>
                  <a:lnTo>
                    <a:pt x="1414" y="90"/>
                  </a:lnTo>
                  <a:lnTo>
                    <a:pt x="1508" y="137"/>
                  </a:lnTo>
                  <a:lnTo>
                    <a:pt x="1593" y="193"/>
                  </a:lnTo>
                  <a:lnTo>
                    <a:pt x="1671" y="257"/>
                  </a:lnTo>
                  <a:lnTo>
                    <a:pt x="1744" y="330"/>
                  </a:lnTo>
                  <a:lnTo>
                    <a:pt x="1809" y="410"/>
                  </a:lnTo>
                  <a:lnTo>
                    <a:pt x="1866" y="495"/>
                  </a:lnTo>
                  <a:lnTo>
                    <a:pt x="1913" y="587"/>
                  </a:lnTo>
                  <a:lnTo>
                    <a:pt x="1952" y="684"/>
                  </a:lnTo>
                  <a:lnTo>
                    <a:pt x="1978" y="785"/>
                  </a:lnTo>
                  <a:lnTo>
                    <a:pt x="1995" y="890"/>
                  </a:lnTo>
                  <a:lnTo>
                    <a:pt x="2003" y="1000"/>
                  </a:lnTo>
                  <a:lnTo>
                    <a:pt x="1997" y="1040"/>
                  </a:lnTo>
                  <a:lnTo>
                    <a:pt x="1980" y="1079"/>
                  </a:lnTo>
                  <a:lnTo>
                    <a:pt x="1955" y="1111"/>
                  </a:lnTo>
                  <a:lnTo>
                    <a:pt x="1925" y="1136"/>
                  </a:lnTo>
                  <a:lnTo>
                    <a:pt x="1887" y="1151"/>
                  </a:lnTo>
                  <a:lnTo>
                    <a:pt x="1845" y="1157"/>
                  </a:lnTo>
                  <a:lnTo>
                    <a:pt x="1803" y="1151"/>
                  </a:lnTo>
                  <a:lnTo>
                    <a:pt x="1765" y="1136"/>
                  </a:lnTo>
                  <a:lnTo>
                    <a:pt x="1732" y="1111"/>
                  </a:lnTo>
                  <a:lnTo>
                    <a:pt x="1710" y="1079"/>
                  </a:lnTo>
                  <a:lnTo>
                    <a:pt x="1692" y="1040"/>
                  </a:lnTo>
                  <a:lnTo>
                    <a:pt x="1687" y="1000"/>
                  </a:lnTo>
                  <a:lnTo>
                    <a:pt x="1681" y="913"/>
                  </a:lnTo>
                  <a:lnTo>
                    <a:pt x="1666" y="831"/>
                  </a:lnTo>
                  <a:lnTo>
                    <a:pt x="1641" y="751"/>
                  </a:lnTo>
                  <a:lnTo>
                    <a:pt x="1607" y="677"/>
                  </a:lnTo>
                  <a:lnTo>
                    <a:pt x="1565" y="608"/>
                  </a:lnTo>
                  <a:lnTo>
                    <a:pt x="1513" y="543"/>
                  </a:lnTo>
                  <a:lnTo>
                    <a:pt x="1456" y="486"/>
                  </a:lnTo>
                  <a:lnTo>
                    <a:pt x="1393" y="436"/>
                  </a:lnTo>
                  <a:lnTo>
                    <a:pt x="1323" y="394"/>
                  </a:lnTo>
                  <a:lnTo>
                    <a:pt x="1248" y="360"/>
                  </a:lnTo>
                  <a:lnTo>
                    <a:pt x="1170" y="334"/>
                  </a:lnTo>
                  <a:lnTo>
                    <a:pt x="1086" y="318"/>
                  </a:lnTo>
                  <a:lnTo>
                    <a:pt x="1001" y="313"/>
                  </a:lnTo>
                  <a:lnTo>
                    <a:pt x="915" y="318"/>
                  </a:lnTo>
                  <a:lnTo>
                    <a:pt x="833" y="334"/>
                  </a:lnTo>
                  <a:lnTo>
                    <a:pt x="753" y="360"/>
                  </a:lnTo>
                  <a:lnTo>
                    <a:pt x="679" y="394"/>
                  </a:lnTo>
                  <a:lnTo>
                    <a:pt x="608" y="436"/>
                  </a:lnTo>
                  <a:lnTo>
                    <a:pt x="545" y="486"/>
                  </a:lnTo>
                  <a:lnTo>
                    <a:pt x="488" y="543"/>
                  </a:lnTo>
                  <a:lnTo>
                    <a:pt x="439" y="608"/>
                  </a:lnTo>
                  <a:lnTo>
                    <a:pt x="395" y="677"/>
                  </a:lnTo>
                  <a:lnTo>
                    <a:pt x="360" y="751"/>
                  </a:lnTo>
                  <a:lnTo>
                    <a:pt x="336" y="831"/>
                  </a:lnTo>
                  <a:lnTo>
                    <a:pt x="320" y="913"/>
                  </a:lnTo>
                  <a:lnTo>
                    <a:pt x="315" y="1000"/>
                  </a:lnTo>
                  <a:lnTo>
                    <a:pt x="309" y="1040"/>
                  </a:lnTo>
                  <a:lnTo>
                    <a:pt x="294" y="1079"/>
                  </a:lnTo>
                  <a:lnTo>
                    <a:pt x="269" y="1111"/>
                  </a:lnTo>
                  <a:lnTo>
                    <a:pt x="237" y="1136"/>
                  </a:lnTo>
                  <a:lnTo>
                    <a:pt x="199" y="1151"/>
                  </a:lnTo>
                  <a:lnTo>
                    <a:pt x="159" y="1157"/>
                  </a:lnTo>
                  <a:lnTo>
                    <a:pt x="117" y="1151"/>
                  </a:lnTo>
                  <a:lnTo>
                    <a:pt x="78" y="1136"/>
                  </a:lnTo>
                  <a:lnTo>
                    <a:pt x="46" y="1111"/>
                  </a:lnTo>
                  <a:lnTo>
                    <a:pt x="21" y="1079"/>
                  </a:lnTo>
                  <a:lnTo>
                    <a:pt x="6" y="1040"/>
                  </a:lnTo>
                  <a:lnTo>
                    <a:pt x="0" y="1000"/>
                  </a:lnTo>
                  <a:lnTo>
                    <a:pt x="6" y="890"/>
                  </a:lnTo>
                  <a:lnTo>
                    <a:pt x="23" y="785"/>
                  </a:lnTo>
                  <a:lnTo>
                    <a:pt x="52" y="684"/>
                  </a:lnTo>
                  <a:lnTo>
                    <a:pt x="90" y="587"/>
                  </a:lnTo>
                  <a:lnTo>
                    <a:pt x="138" y="495"/>
                  </a:lnTo>
                  <a:lnTo>
                    <a:pt x="195" y="410"/>
                  </a:lnTo>
                  <a:lnTo>
                    <a:pt x="259" y="330"/>
                  </a:lnTo>
                  <a:lnTo>
                    <a:pt x="332" y="257"/>
                  </a:lnTo>
                  <a:lnTo>
                    <a:pt x="412" y="193"/>
                  </a:lnTo>
                  <a:lnTo>
                    <a:pt x="498" y="137"/>
                  </a:lnTo>
                  <a:lnTo>
                    <a:pt x="589" y="90"/>
                  </a:lnTo>
                  <a:lnTo>
                    <a:pt x="686" y="52"/>
                  </a:lnTo>
                  <a:lnTo>
                    <a:pt x="787" y="23"/>
                  </a:lnTo>
                  <a:lnTo>
                    <a:pt x="894" y="6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58" name="Freeform 163"/>
          <p:cNvSpPr>
            <a:spLocks noEditPoints="1"/>
          </p:cNvSpPr>
          <p:nvPr/>
        </p:nvSpPr>
        <p:spPr bwMode="auto">
          <a:xfrm>
            <a:off x="7318720" y="3496718"/>
            <a:ext cx="282570" cy="366784"/>
          </a:xfrm>
          <a:custGeom>
            <a:avLst/>
            <a:gdLst>
              <a:gd name="T0" fmla="*/ 1764 w 4664"/>
              <a:gd name="T1" fmla="*/ 442 h 6052"/>
              <a:gd name="T2" fmla="*/ 1515 w 4664"/>
              <a:gd name="T3" fmla="*/ 573 h 6052"/>
              <a:gd name="T4" fmla="*/ 1243 w 4664"/>
              <a:gd name="T5" fmla="*/ 874 h 6052"/>
              <a:gd name="T6" fmla="*/ 1049 w 4664"/>
              <a:gd name="T7" fmla="*/ 1449 h 6052"/>
              <a:gd name="T8" fmla="*/ 1009 w 4664"/>
              <a:gd name="T9" fmla="*/ 2408 h 6052"/>
              <a:gd name="T10" fmla="*/ 852 w 4664"/>
              <a:gd name="T11" fmla="*/ 3270 h 6052"/>
              <a:gd name="T12" fmla="*/ 714 w 4664"/>
              <a:gd name="T13" fmla="*/ 3667 h 6052"/>
              <a:gd name="T14" fmla="*/ 1245 w 4664"/>
              <a:gd name="T15" fmla="*/ 3807 h 6052"/>
              <a:gd name="T16" fmla="*/ 1705 w 4664"/>
              <a:gd name="T17" fmla="*/ 3873 h 6052"/>
              <a:gd name="T18" fmla="*/ 1740 w 4664"/>
              <a:gd name="T19" fmla="*/ 4710 h 6052"/>
              <a:gd name="T20" fmla="*/ 1224 w 4664"/>
              <a:gd name="T21" fmla="*/ 4987 h 6052"/>
              <a:gd name="T22" fmla="*/ 466 w 4664"/>
              <a:gd name="T23" fmla="*/ 5706 h 6052"/>
              <a:gd name="T24" fmla="*/ 3685 w 4664"/>
              <a:gd name="T25" fmla="*/ 5164 h 6052"/>
              <a:gd name="T26" fmla="*/ 2955 w 4664"/>
              <a:gd name="T27" fmla="*/ 4780 h 6052"/>
              <a:gd name="T28" fmla="*/ 2911 w 4664"/>
              <a:gd name="T29" fmla="*/ 3921 h 6052"/>
              <a:gd name="T30" fmla="*/ 3101 w 4664"/>
              <a:gd name="T31" fmla="*/ 3816 h 6052"/>
              <a:gd name="T32" fmla="*/ 3760 w 4664"/>
              <a:gd name="T33" fmla="*/ 3724 h 6052"/>
              <a:gd name="T34" fmla="*/ 3883 w 4664"/>
              <a:gd name="T35" fmla="*/ 3457 h 6052"/>
              <a:gd name="T36" fmla="*/ 3692 w 4664"/>
              <a:gd name="T37" fmla="*/ 2990 h 6052"/>
              <a:gd name="T38" fmla="*/ 3685 w 4664"/>
              <a:gd name="T39" fmla="*/ 2197 h 6052"/>
              <a:gd name="T40" fmla="*/ 3631 w 4664"/>
              <a:gd name="T41" fmla="*/ 1292 h 6052"/>
              <a:gd name="T42" fmla="*/ 3349 w 4664"/>
              <a:gd name="T43" fmla="*/ 741 h 6052"/>
              <a:gd name="T44" fmla="*/ 2911 w 4664"/>
              <a:gd name="T45" fmla="*/ 604 h 6052"/>
              <a:gd name="T46" fmla="*/ 2714 w 4664"/>
              <a:gd name="T47" fmla="*/ 538 h 6052"/>
              <a:gd name="T48" fmla="*/ 2484 w 4664"/>
              <a:gd name="T49" fmla="*/ 394 h 6052"/>
              <a:gd name="T50" fmla="*/ 2397 w 4664"/>
              <a:gd name="T51" fmla="*/ 14 h 6052"/>
              <a:gd name="T52" fmla="*/ 2849 w 4664"/>
              <a:gd name="T53" fmla="*/ 197 h 6052"/>
              <a:gd name="T54" fmla="*/ 3346 w 4664"/>
              <a:gd name="T55" fmla="*/ 332 h 6052"/>
              <a:gd name="T56" fmla="*/ 3824 w 4664"/>
              <a:gd name="T57" fmla="*/ 802 h 6052"/>
              <a:gd name="T58" fmla="*/ 4031 w 4664"/>
              <a:gd name="T59" fmla="*/ 1620 h 6052"/>
              <a:gd name="T60" fmla="*/ 4005 w 4664"/>
              <a:gd name="T61" fmla="*/ 2599 h 6052"/>
              <a:gd name="T62" fmla="*/ 4097 w 4664"/>
              <a:gd name="T63" fmla="*/ 3130 h 6052"/>
              <a:gd name="T64" fmla="*/ 4276 w 4664"/>
              <a:gd name="T65" fmla="*/ 3375 h 6052"/>
              <a:gd name="T66" fmla="*/ 4373 w 4664"/>
              <a:gd name="T67" fmla="*/ 3434 h 6052"/>
              <a:gd name="T68" fmla="*/ 4497 w 4664"/>
              <a:gd name="T69" fmla="*/ 3628 h 6052"/>
              <a:gd name="T70" fmla="*/ 4143 w 4664"/>
              <a:gd name="T71" fmla="*/ 3943 h 6052"/>
              <a:gd name="T72" fmla="*/ 3534 w 4664"/>
              <a:gd name="T73" fmla="*/ 4128 h 6052"/>
              <a:gd name="T74" fmla="*/ 3543 w 4664"/>
              <a:gd name="T75" fmla="*/ 4662 h 6052"/>
              <a:gd name="T76" fmla="*/ 4395 w 4664"/>
              <a:gd name="T77" fmla="*/ 5391 h 6052"/>
              <a:gd name="T78" fmla="*/ 4638 w 4664"/>
              <a:gd name="T79" fmla="*/ 5973 h 6052"/>
              <a:gd name="T80" fmla="*/ 136 w 4664"/>
              <a:gd name="T81" fmla="*/ 6049 h 6052"/>
              <a:gd name="T82" fmla="*/ 0 w 4664"/>
              <a:gd name="T83" fmla="*/ 5874 h 6052"/>
              <a:gd name="T84" fmla="*/ 479 w 4664"/>
              <a:gd name="T85" fmla="*/ 5140 h 6052"/>
              <a:gd name="T86" fmla="*/ 1412 w 4664"/>
              <a:gd name="T87" fmla="*/ 4519 h 6052"/>
              <a:gd name="T88" fmla="*/ 602 w 4664"/>
              <a:gd name="T89" fmla="*/ 3995 h 6052"/>
              <a:gd name="T90" fmla="*/ 213 w 4664"/>
              <a:gd name="T91" fmla="*/ 3733 h 6052"/>
              <a:gd name="T92" fmla="*/ 134 w 4664"/>
              <a:gd name="T93" fmla="*/ 3556 h 6052"/>
              <a:gd name="T94" fmla="*/ 306 w 4664"/>
              <a:gd name="T95" fmla="*/ 3410 h 6052"/>
              <a:gd name="T96" fmla="*/ 477 w 4664"/>
              <a:gd name="T97" fmla="*/ 3250 h 6052"/>
              <a:gd name="T98" fmla="*/ 613 w 4664"/>
              <a:gd name="T99" fmla="*/ 2865 h 6052"/>
              <a:gd name="T100" fmla="*/ 666 w 4664"/>
              <a:gd name="T101" fmla="*/ 2096 h 6052"/>
              <a:gd name="T102" fmla="*/ 782 w 4664"/>
              <a:gd name="T103" fmla="*/ 1084 h 6052"/>
              <a:gd name="T104" fmla="*/ 1177 w 4664"/>
              <a:gd name="T105" fmla="*/ 405 h 6052"/>
              <a:gd name="T106" fmla="*/ 1626 w 4664"/>
              <a:gd name="T107" fmla="*/ 125 h 6052"/>
              <a:gd name="T108" fmla="*/ 2210 w 4664"/>
              <a:gd name="T109" fmla="*/ 0 h 6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64" h="6052">
                <a:moveTo>
                  <a:pt x="2208" y="346"/>
                </a:moveTo>
                <a:lnTo>
                  <a:pt x="2110" y="352"/>
                </a:lnTo>
                <a:lnTo>
                  <a:pt x="2011" y="368"/>
                </a:lnTo>
                <a:lnTo>
                  <a:pt x="1908" y="392"/>
                </a:lnTo>
                <a:lnTo>
                  <a:pt x="1801" y="429"/>
                </a:lnTo>
                <a:lnTo>
                  <a:pt x="1793" y="431"/>
                </a:lnTo>
                <a:lnTo>
                  <a:pt x="1764" y="442"/>
                </a:lnTo>
                <a:lnTo>
                  <a:pt x="1734" y="455"/>
                </a:lnTo>
                <a:lnTo>
                  <a:pt x="1701" y="468"/>
                </a:lnTo>
                <a:lnTo>
                  <a:pt x="1666" y="485"/>
                </a:lnTo>
                <a:lnTo>
                  <a:pt x="1629" y="501"/>
                </a:lnTo>
                <a:lnTo>
                  <a:pt x="1593" y="523"/>
                </a:lnTo>
                <a:lnTo>
                  <a:pt x="1554" y="545"/>
                </a:lnTo>
                <a:lnTo>
                  <a:pt x="1515" y="573"/>
                </a:lnTo>
                <a:lnTo>
                  <a:pt x="1475" y="603"/>
                </a:lnTo>
                <a:lnTo>
                  <a:pt x="1434" y="636"/>
                </a:lnTo>
                <a:lnTo>
                  <a:pt x="1396" y="675"/>
                </a:lnTo>
                <a:lnTo>
                  <a:pt x="1357" y="717"/>
                </a:lnTo>
                <a:lnTo>
                  <a:pt x="1318" y="763"/>
                </a:lnTo>
                <a:lnTo>
                  <a:pt x="1280" y="816"/>
                </a:lnTo>
                <a:lnTo>
                  <a:pt x="1243" y="874"/>
                </a:lnTo>
                <a:lnTo>
                  <a:pt x="1210" y="936"/>
                </a:lnTo>
                <a:lnTo>
                  <a:pt x="1177" y="1005"/>
                </a:lnTo>
                <a:lnTo>
                  <a:pt x="1145" y="1080"/>
                </a:lnTo>
                <a:lnTo>
                  <a:pt x="1118" y="1161"/>
                </a:lnTo>
                <a:lnTo>
                  <a:pt x="1092" y="1250"/>
                </a:lnTo>
                <a:lnTo>
                  <a:pt x="1068" y="1346"/>
                </a:lnTo>
                <a:lnTo>
                  <a:pt x="1049" y="1449"/>
                </a:lnTo>
                <a:lnTo>
                  <a:pt x="1033" y="1559"/>
                </a:lnTo>
                <a:lnTo>
                  <a:pt x="1022" y="1679"/>
                </a:lnTo>
                <a:lnTo>
                  <a:pt x="1014" y="1807"/>
                </a:lnTo>
                <a:lnTo>
                  <a:pt x="1011" y="1943"/>
                </a:lnTo>
                <a:lnTo>
                  <a:pt x="1011" y="2087"/>
                </a:lnTo>
                <a:lnTo>
                  <a:pt x="1013" y="2251"/>
                </a:lnTo>
                <a:lnTo>
                  <a:pt x="1009" y="2408"/>
                </a:lnTo>
                <a:lnTo>
                  <a:pt x="1002" y="2555"/>
                </a:lnTo>
                <a:lnTo>
                  <a:pt x="989" y="2695"/>
                </a:lnTo>
                <a:lnTo>
                  <a:pt x="970" y="2828"/>
                </a:lnTo>
                <a:lnTo>
                  <a:pt x="948" y="2950"/>
                </a:lnTo>
                <a:lnTo>
                  <a:pt x="921" y="3066"/>
                </a:lnTo>
                <a:lnTo>
                  <a:pt x="889" y="3173"/>
                </a:lnTo>
                <a:lnTo>
                  <a:pt x="852" y="3270"/>
                </a:lnTo>
                <a:lnTo>
                  <a:pt x="810" y="3361"/>
                </a:lnTo>
                <a:lnTo>
                  <a:pt x="764" y="3444"/>
                </a:lnTo>
                <a:lnTo>
                  <a:pt x="712" y="3516"/>
                </a:lnTo>
                <a:lnTo>
                  <a:pt x="657" y="3580"/>
                </a:lnTo>
                <a:lnTo>
                  <a:pt x="620" y="3617"/>
                </a:lnTo>
                <a:lnTo>
                  <a:pt x="665" y="3641"/>
                </a:lnTo>
                <a:lnTo>
                  <a:pt x="714" y="3667"/>
                </a:lnTo>
                <a:lnTo>
                  <a:pt x="770" y="3691"/>
                </a:lnTo>
                <a:lnTo>
                  <a:pt x="832" y="3715"/>
                </a:lnTo>
                <a:lnTo>
                  <a:pt x="900" y="3737"/>
                </a:lnTo>
                <a:lnTo>
                  <a:pt x="976" y="3759"/>
                </a:lnTo>
                <a:lnTo>
                  <a:pt x="1059" y="3777"/>
                </a:lnTo>
                <a:lnTo>
                  <a:pt x="1147" y="3794"/>
                </a:lnTo>
                <a:lnTo>
                  <a:pt x="1245" y="3807"/>
                </a:lnTo>
                <a:lnTo>
                  <a:pt x="1350" y="3816"/>
                </a:lnTo>
                <a:lnTo>
                  <a:pt x="1462" y="3822"/>
                </a:lnTo>
                <a:lnTo>
                  <a:pt x="1582" y="3823"/>
                </a:lnTo>
                <a:lnTo>
                  <a:pt x="1617" y="3825"/>
                </a:lnTo>
                <a:lnTo>
                  <a:pt x="1648" y="3836"/>
                </a:lnTo>
                <a:lnTo>
                  <a:pt x="1677" y="3851"/>
                </a:lnTo>
                <a:lnTo>
                  <a:pt x="1705" y="3873"/>
                </a:lnTo>
                <a:lnTo>
                  <a:pt x="1727" y="3899"/>
                </a:lnTo>
                <a:lnTo>
                  <a:pt x="1744" y="3929"/>
                </a:lnTo>
                <a:lnTo>
                  <a:pt x="1753" y="3962"/>
                </a:lnTo>
                <a:lnTo>
                  <a:pt x="1757" y="3997"/>
                </a:lnTo>
                <a:lnTo>
                  <a:pt x="1757" y="4640"/>
                </a:lnTo>
                <a:lnTo>
                  <a:pt x="1753" y="4677"/>
                </a:lnTo>
                <a:lnTo>
                  <a:pt x="1740" y="4710"/>
                </a:lnTo>
                <a:lnTo>
                  <a:pt x="1723" y="4742"/>
                </a:lnTo>
                <a:lnTo>
                  <a:pt x="1699" y="4767"/>
                </a:lnTo>
                <a:lnTo>
                  <a:pt x="1670" y="4790"/>
                </a:lnTo>
                <a:lnTo>
                  <a:pt x="1635" y="4804"/>
                </a:lnTo>
                <a:lnTo>
                  <a:pt x="1493" y="4856"/>
                </a:lnTo>
                <a:lnTo>
                  <a:pt x="1357" y="4917"/>
                </a:lnTo>
                <a:lnTo>
                  <a:pt x="1224" y="4987"/>
                </a:lnTo>
                <a:lnTo>
                  <a:pt x="1095" y="5066"/>
                </a:lnTo>
                <a:lnTo>
                  <a:pt x="974" y="5155"/>
                </a:lnTo>
                <a:lnTo>
                  <a:pt x="858" y="5249"/>
                </a:lnTo>
                <a:lnTo>
                  <a:pt x="749" y="5354"/>
                </a:lnTo>
                <a:lnTo>
                  <a:pt x="646" y="5464"/>
                </a:lnTo>
                <a:lnTo>
                  <a:pt x="552" y="5582"/>
                </a:lnTo>
                <a:lnTo>
                  <a:pt x="466" y="5706"/>
                </a:lnTo>
                <a:lnTo>
                  <a:pt x="466" y="5708"/>
                </a:lnTo>
                <a:lnTo>
                  <a:pt x="4195" y="5708"/>
                </a:lnTo>
                <a:lnTo>
                  <a:pt x="4108" y="5586"/>
                </a:lnTo>
                <a:lnTo>
                  <a:pt x="4012" y="5470"/>
                </a:lnTo>
                <a:lnTo>
                  <a:pt x="3911" y="5361"/>
                </a:lnTo>
                <a:lnTo>
                  <a:pt x="3801" y="5260"/>
                </a:lnTo>
                <a:lnTo>
                  <a:pt x="3685" y="5164"/>
                </a:lnTo>
                <a:lnTo>
                  <a:pt x="3563" y="5077"/>
                </a:lnTo>
                <a:lnTo>
                  <a:pt x="3434" y="5000"/>
                </a:lnTo>
                <a:lnTo>
                  <a:pt x="3300" y="4930"/>
                </a:lnTo>
                <a:lnTo>
                  <a:pt x="3162" y="4867"/>
                </a:lnTo>
                <a:lnTo>
                  <a:pt x="3018" y="4815"/>
                </a:lnTo>
                <a:lnTo>
                  <a:pt x="2983" y="4801"/>
                </a:lnTo>
                <a:lnTo>
                  <a:pt x="2955" y="4780"/>
                </a:lnTo>
                <a:lnTo>
                  <a:pt x="2930" y="4753"/>
                </a:lnTo>
                <a:lnTo>
                  <a:pt x="2913" y="4723"/>
                </a:lnTo>
                <a:lnTo>
                  <a:pt x="2902" y="4688"/>
                </a:lnTo>
                <a:lnTo>
                  <a:pt x="2896" y="4651"/>
                </a:lnTo>
                <a:lnTo>
                  <a:pt x="2896" y="3989"/>
                </a:lnTo>
                <a:lnTo>
                  <a:pt x="2900" y="3954"/>
                </a:lnTo>
                <a:lnTo>
                  <a:pt x="2911" y="3921"/>
                </a:lnTo>
                <a:lnTo>
                  <a:pt x="2928" y="3892"/>
                </a:lnTo>
                <a:lnTo>
                  <a:pt x="2950" y="3866"/>
                </a:lnTo>
                <a:lnTo>
                  <a:pt x="2977" y="3844"/>
                </a:lnTo>
                <a:lnTo>
                  <a:pt x="3007" y="3829"/>
                </a:lnTo>
                <a:lnTo>
                  <a:pt x="3040" y="3820"/>
                </a:lnTo>
                <a:lnTo>
                  <a:pt x="3075" y="3816"/>
                </a:lnTo>
                <a:lnTo>
                  <a:pt x="3101" y="3816"/>
                </a:lnTo>
                <a:lnTo>
                  <a:pt x="3187" y="3814"/>
                </a:lnTo>
                <a:lnTo>
                  <a:pt x="3279" y="3811"/>
                </a:lnTo>
                <a:lnTo>
                  <a:pt x="3375" y="3801"/>
                </a:lnTo>
                <a:lnTo>
                  <a:pt x="3471" y="3788"/>
                </a:lnTo>
                <a:lnTo>
                  <a:pt x="3569" y="3770"/>
                </a:lnTo>
                <a:lnTo>
                  <a:pt x="3664" y="3750"/>
                </a:lnTo>
                <a:lnTo>
                  <a:pt x="3760" y="3724"/>
                </a:lnTo>
                <a:lnTo>
                  <a:pt x="3852" y="3693"/>
                </a:lnTo>
                <a:lnTo>
                  <a:pt x="3939" y="3658"/>
                </a:lnTo>
                <a:lnTo>
                  <a:pt x="4022" y="3615"/>
                </a:lnTo>
                <a:lnTo>
                  <a:pt x="3987" y="3582"/>
                </a:lnTo>
                <a:lnTo>
                  <a:pt x="3952" y="3545"/>
                </a:lnTo>
                <a:lnTo>
                  <a:pt x="3917" y="3503"/>
                </a:lnTo>
                <a:lnTo>
                  <a:pt x="3883" y="3457"/>
                </a:lnTo>
                <a:lnTo>
                  <a:pt x="3850" y="3407"/>
                </a:lnTo>
                <a:lnTo>
                  <a:pt x="3817" y="3351"/>
                </a:lnTo>
                <a:lnTo>
                  <a:pt x="3788" y="3291"/>
                </a:lnTo>
                <a:lnTo>
                  <a:pt x="3760" y="3224"/>
                </a:lnTo>
                <a:lnTo>
                  <a:pt x="3734" y="3152"/>
                </a:lnTo>
                <a:lnTo>
                  <a:pt x="3712" y="3073"/>
                </a:lnTo>
                <a:lnTo>
                  <a:pt x="3692" y="2990"/>
                </a:lnTo>
                <a:lnTo>
                  <a:pt x="3677" y="2900"/>
                </a:lnTo>
                <a:lnTo>
                  <a:pt x="3666" y="2804"/>
                </a:lnTo>
                <a:lnTo>
                  <a:pt x="3659" y="2701"/>
                </a:lnTo>
                <a:lnTo>
                  <a:pt x="3657" y="2590"/>
                </a:lnTo>
                <a:lnTo>
                  <a:pt x="3662" y="2474"/>
                </a:lnTo>
                <a:lnTo>
                  <a:pt x="3672" y="2349"/>
                </a:lnTo>
                <a:lnTo>
                  <a:pt x="3685" y="2197"/>
                </a:lnTo>
                <a:lnTo>
                  <a:pt x="3692" y="2050"/>
                </a:lnTo>
                <a:lnTo>
                  <a:pt x="3694" y="1908"/>
                </a:lnTo>
                <a:lnTo>
                  <a:pt x="3692" y="1773"/>
                </a:lnTo>
                <a:lnTo>
                  <a:pt x="3683" y="1642"/>
                </a:lnTo>
                <a:lnTo>
                  <a:pt x="3672" y="1519"/>
                </a:lnTo>
                <a:lnTo>
                  <a:pt x="3653" y="1401"/>
                </a:lnTo>
                <a:lnTo>
                  <a:pt x="3631" y="1292"/>
                </a:lnTo>
                <a:lnTo>
                  <a:pt x="3604" y="1189"/>
                </a:lnTo>
                <a:lnTo>
                  <a:pt x="3572" y="1093"/>
                </a:lnTo>
                <a:lnTo>
                  <a:pt x="3535" y="1005"/>
                </a:lnTo>
                <a:lnTo>
                  <a:pt x="3495" y="925"/>
                </a:lnTo>
                <a:lnTo>
                  <a:pt x="3451" y="855"/>
                </a:lnTo>
                <a:lnTo>
                  <a:pt x="3399" y="793"/>
                </a:lnTo>
                <a:lnTo>
                  <a:pt x="3349" y="741"/>
                </a:lnTo>
                <a:lnTo>
                  <a:pt x="3294" y="698"/>
                </a:lnTo>
                <a:lnTo>
                  <a:pt x="3233" y="663"/>
                </a:lnTo>
                <a:lnTo>
                  <a:pt x="3171" y="638"/>
                </a:lnTo>
                <a:lnTo>
                  <a:pt x="3103" y="617"/>
                </a:lnTo>
                <a:lnTo>
                  <a:pt x="3029" y="606"/>
                </a:lnTo>
                <a:lnTo>
                  <a:pt x="2952" y="603"/>
                </a:lnTo>
                <a:lnTo>
                  <a:pt x="2911" y="604"/>
                </a:lnTo>
                <a:lnTo>
                  <a:pt x="2869" y="606"/>
                </a:lnTo>
                <a:lnTo>
                  <a:pt x="2836" y="606"/>
                </a:lnTo>
                <a:lnTo>
                  <a:pt x="2802" y="601"/>
                </a:lnTo>
                <a:lnTo>
                  <a:pt x="2771" y="588"/>
                </a:lnTo>
                <a:lnTo>
                  <a:pt x="2744" y="569"/>
                </a:lnTo>
                <a:lnTo>
                  <a:pt x="2721" y="545"/>
                </a:lnTo>
                <a:lnTo>
                  <a:pt x="2714" y="538"/>
                </a:lnTo>
                <a:lnTo>
                  <a:pt x="2701" y="525"/>
                </a:lnTo>
                <a:lnTo>
                  <a:pt x="2681" y="507"/>
                </a:lnTo>
                <a:lnTo>
                  <a:pt x="2655" y="486"/>
                </a:lnTo>
                <a:lnTo>
                  <a:pt x="2622" y="464"/>
                </a:lnTo>
                <a:lnTo>
                  <a:pt x="2583" y="440"/>
                </a:lnTo>
                <a:lnTo>
                  <a:pt x="2537" y="416"/>
                </a:lnTo>
                <a:lnTo>
                  <a:pt x="2484" y="394"/>
                </a:lnTo>
                <a:lnTo>
                  <a:pt x="2425" y="376"/>
                </a:lnTo>
                <a:lnTo>
                  <a:pt x="2359" y="361"/>
                </a:lnTo>
                <a:lnTo>
                  <a:pt x="2287" y="350"/>
                </a:lnTo>
                <a:lnTo>
                  <a:pt x="2208" y="346"/>
                </a:lnTo>
                <a:close/>
                <a:moveTo>
                  <a:pt x="2210" y="0"/>
                </a:moveTo>
                <a:lnTo>
                  <a:pt x="2307" y="3"/>
                </a:lnTo>
                <a:lnTo>
                  <a:pt x="2397" y="14"/>
                </a:lnTo>
                <a:lnTo>
                  <a:pt x="2480" y="31"/>
                </a:lnTo>
                <a:lnTo>
                  <a:pt x="2558" y="53"/>
                </a:lnTo>
                <a:lnTo>
                  <a:pt x="2629" y="77"/>
                </a:lnTo>
                <a:lnTo>
                  <a:pt x="2694" y="107"/>
                </a:lnTo>
                <a:lnTo>
                  <a:pt x="2751" y="136"/>
                </a:lnTo>
                <a:lnTo>
                  <a:pt x="2804" y="168"/>
                </a:lnTo>
                <a:lnTo>
                  <a:pt x="2849" y="197"/>
                </a:lnTo>
                <a:lnTo>
                  <a:pt x="2889" y="227"/>
                </a:lnTo>
                <a:lnTo>
                  <a:pt x="2922" y="254"/>
                </a:lnTo>
                <a:lnTo>
                  <a:pt x="2955" y="254"/>
                </a:lnTo>
                <a:lnTo>
                  <a:pt x="3060" y="260"/>
                </a:lnTo>
                <a:lnTo>
                  <a:pt x="3160" y="274"/>
                </a:lnTo>
                <a:lnTo>
                  <a:pt x="3255" y="298"/>
                </a:lnTo>
                <a:lnTo>
                  <a:pt x="3346" y="332"/>
                </a:lnTo>
                <a:lnTo>
                  <a:pt x="3430" y="374"/>
                </a:lnTo>
                <a:lnTo>
                  <a:pt x="3511" y="426"/>
                </a:lnTo>
                <a:lnTo>
                  <a:pt x="3587" y="486"/>
                </a:lnTo>
                <a:lnTo>
                  <a:pt x="3659" y="558"/>
                </a:lnTo>
                <a:lnTo>
                  <a:pt x="3720" y="632"/>
                </a:lnTo>
                <a:lnTo>
                  <a:pt x="3775" y="713"/>
                </a:lnTo>
                <a:lnTo>
                  <a:pt x="3824" y="802"/>
                </a:lnTo>
                <a:lnTo>
                  <a:pt x="3871" y="898"/>
                </a:lnTo>
                <a:lnTo>
                  <a:pt x="3909" y="1001"/>
                </a:lnTo>
                <a:lnTo>
                  <a:pt x="3944" y="1111"/>
                </a:lnTo>
                <a:lnTo>
                  <a:pt x="3974" y="1229"/>
                </a:lnTo>
                <a:lnTo>
                  <a:pt x="3999" y="1353"/>
                </a:lnTo>
                <a:lnTo>
                  <a:pt x="4018" y="1484"/>
                </a:lnTo>
                <a:lnTo>
                  <a:pt x="4031" y="1620"/>
                </a:lnTo>
                <a:lnTo>
                  <a:pt x="4038" y="1762"/>
                </a:lnTo>
                <a:lnTo>
                  <a:pt x="4042" y="1908"/>
                </a:lnTo>
                <a:lnTo>
                  <a:pt x="4038" y="2061"/>
                </a:lnTo>
                <a:lnTo>
                  <a:pt x="4031" y="2218"/>
                </a:lnTo>
                <a:lnTo>
                  <a:pt x="4016" y="2380"/>
                </a:lnTo>
                <a:lnTo>
                  <a:pt x="4009" y="2494"/>
                </a:lnTo>
                <a:lnTo>
                  <a:pt x="4005" y="2599"/>
                </a:lnTo>
                <a:lnTo>
                  <a:pt x="4007" y="2697"/>
                </a:lnTo>
                <a:lnTo>
                  <a:pt x="4014" y="2785"/>
                </a:lnTo>
                <a:lnTo>
                  <a:pt x="4023" y="2868"/>
                </a:lnTo>
                <a:lnTo>
                  <a:pt x="4038" y="2944"/>
                </a:lnTo>
                <a:lnTo>
                  <a:pt x="4056" y="3012"/>
                </a:lnTo>
                <a:lnTo>
                  <a:pt x="4075" y="3075"/>
                </a:lnTo>
                <a:lnTo>
                  <a:pt x="4097" y="3130"/>
                </a:lnTo>
                <a:lnTo>
                  <a:pt x="4121" y="3180"/>
                </a:lnTo>
                <a:lnTo>
                  <a:pt x="4147" y="3226"/>
                </a:lnTo>
                <a:lnTo>
                  <a:pt x="4172" y="3265"/>
                </a:lnTo>
                <a:lnTo>
                  <a:pt x="4200" y="3298"/>
                </a:lnTo>
                <a:lnTo>
                  <a:pt x="4226" y="3329"/>
                </a:lnTo>
                <a:lnTo>
                  <a:pt x="4252" y="3353"/>
                </a:lnTo>
                <a:lnTo>
                  <a:pt x="4276" y="3375"/>
                </a:lnTo>
                <a:lnTo>
                  <a:pt x="4298" y="3392"/>
                </a:lnTo>
                <a:lnTo>
                  <a:pt x="4318" y="3407"/>
                </a:lnTo>
                <a:lnTo>
                  <a:pt x="4336" y="3418"/>
                </a:lnTo>
                <a:lnTo>
                  <a:pt x="4351" y="3425"/>
                </a:lnTo>
                <a:lnTo>
                  <a:pt x="4362" y="3431"/>
                </a:lnTo>
                <a:lnTo>
                  <a:pt x="4370" y="3434"/>
                </a:lnTo>
                <a:lnTo>
                  <a:pt x="4373" y="3434"/>
                </a:lnTo>
                <a:lnTo>
                  <a:pt x="4406" y="3449"/>
                </a:lnTo>
                <a:lnTo>
                  <a:pt x="4438" y="3468"/>
                </a:lnTo>
                <a:lnTo>
                  <a:pt x="4462" y="3493"/>
                </a:lnTo>
                <a:lnTo>
                  <a:pt x="4482" y="3523"/>
                </a:lnTo>
                <a:lnTo>
                  <a:pt x="4493" y="3556"/>
                </a:lnTo>
                <a:lnTo>
                  <a:pt x="4498" y="3593"/>
                </a:lnTo>
                <a:lnTo>
                  <a:pt x="4497" y="3628"/>
                </a:lnTo>
                <a:lnTo>
                  <a:pt x="4487" y="3661"/>
                </a:lnTo>
                <a:lnTo>
                  <a:pt x="4473" y="3694"/>
                </a:lnTo>
                <a:lnTo>
                  <a:pt x="4451" y="3722"/>
                </a:lnTo>
                <a:lnTo>
                  <a:pt x="4381" y="3787"/>
                </a:lnTo>
                <a:lnTo>
                  <a:pt x="4305" y="3846"/>
                </a:lnTo>
                <a:lnTo>
                  <a:pt x="4226" y="3897"/>
                </a:lnTo>
                <a:lnTo>
                  <a:pt x="4143" y="3943"/>
                </a:lnTo>
                <a:lnTo>
                  <a:pt x="4056" y="3984"/>
                </a:lnTo>
                <a:lnTo>
                  <a:pt x="3968" y="4019"/>
                </a:lnTo>
                <a:lnTo>
                  <a:pt x="3880" y="4048"/>
                </a:lnTo>
                <a:lnTo>
                  <a:pt x="3791" y="4074"/>
                </a:lnTo>
                <a:lnTo>
                  <a:pt x="3703" y="4094"/>
                </a:lnTo>
                <a:lnTo>
                  <a:pt x="3618" y="4113"/>
                </a:lnTo>
                <a:lnTo>
                  <a:pt x="3534" y="4128"/>
                </a:lnTo>
                <a:lnTo>
                  <a:pt x="3454" y="4139"/>
                </a:lnTo>
                <a:lnTo>
                  <a:pt x="3379" y="4146"/>
                </a:lnTo>
                <a:lnTo>
                  <a:pt x="3309" y="4153"/>
                </a:lnTo>
                <a:lnTo>
                  <a:pt x="3244" y="4157"/>
                </a:lnTo>
                <a:lnTo>
                  <a:pt x="3244" y="4528"/>
                </a:lnTo>
                <a:lnTo>
                  <a:pt x="3397" y="4590"/>
                </a:lnTo>
                <a:lnTo>
                  <a:pt x="3543" y="4662"/>
                </a:lnTo>
                <a:lnTo>
                  <a:pt x="3685" y="4743"/>
                </a:lnTo>
                <a:lnTo>
                  <a:pt x="3819" y="4832"/>
                </a:lnTo>
                <a:lnTo>
                  <a:pt x="3948" y="4928"/>
                </a:lnTo>
                <a:lnTo>
                  <a:pt x="4071" y="5033"/>
                </a:lnTo>
                <a:lnTo>
                  <a:pt x="4187" y="5145"/>
                </a:lnTo>
                <a:lnTo>
                  <a:pt x="4296" y="5265"/>
                </a:lnTo>
                <a:lnTo>
                  <a:pt x="4395" y="5391"/>
                </a:lnTo>
                <a:lnTo>
                  <a:pt x="4487" y="5523"/>
                </a:lnTo>
                <a:lnTo>
                  <a:pt x="4572" y="5662"/>
                </a:lnTo>
                <a:lnTo>
                  <a:pt x="4648" y="5805"/>
                </a:lnTo>
                <a:lnTo>
                  <a:pt x="4660" y="5846"/>
                </a:lnTo>
                <a:lnTo>
                  <a:pt x="4664" y="5890"/>
                </a:lnTo>
                <a:lnTo>
                  <a:pt x="4657" y="5933"/>
                </a:lnTo>
                <a:lnTo>
                  <a:pt x="4638" y="5973"/>
                </a:lnTo>
                <a:lnTo>
                  <a:pt x="4616" y="5999"/>
                </a:lnTo>
                <a:lnTo>
                  <a:pt x="4591" y="6023"/>
                </a:lnTo>
                <a:lnTo>
                  <a:pt x="4561" y="6040"/>
                </a:lnTo>
                <a:lnTo>
                  <a:pt x="4528" y="6049"/>
                </a:lnTo>
                <a:lnTo>
                  <a:pt x="4493" y="6052"/>
                </a:lnTo>
                <a:lnTo>
                  <a:pt x="171" y="6052"/>
                </a:lnTo>
                <a:lnTo>
                  <a:pt x="136" y="6049"/>
                </a:lnTo>
                <a:lnTo>
                  <a:pt x="103" y="6040"/>
                </a:lnTo>
                <a:lnTo>
                  <a:pt x="73" y="6023"/>
                </a:lnTo>
                <a:lnTo>
                  <a:pt x="48" y="5999"/>
                </a:lnTo>
                <a:lnTo>
                  <a:pt x="26" y="5973"/>
                </a:lnTo>
                <a:lnTo>
                  <a:pt x="9" y="5942"/>
                </a:lnTo>
                <a:lnTo>
                  <a:pt x="2" y="5907"/>
                </a:lnTo>
                <a:lnTo>
                  <a:pt x="0" y="5874"/>
                </a:lnTo>
                <a:lnTo>
                  <a:pt x="4" y="5839"/>
                </a:lnTo>
                <a:lnTo>
                  <a:pt x="16" y="5805"/>
                </a:lnTo>
                <a:lnTo>
                  <a:pt x="92" y="5660"/>
                </a:lnTo>
                <a:lnTo>
                  <a:pt x="177" y="5521"/>
                </a:lnTo>
                <a:lnTo>
                  <a:pt x="269" y="5387"/>
                </a:lnTo>
                <a:lnTo>
                  <a:pt x="370" y="5260"/>
                </a:lnTo>
                <a:lnTo>
                  <a:pt x="479" y="5140"/>
                </a:lnTo>
                <a:lnTo>
                  <a:pt x="593" y="5026"/>
                </a:lnTo>
                <a:lnTo>
                  <a:pt x="716" y="4920"/>
                </a:lnTo>
                <a:lnTo>
                  <a:pt x="843" y="4823"/>
                </a:lnTo>
                <a:lnTo>
                  <a:pt x="978" y="4734"/>
                </a:lnTo>
                <a:lnTo>
                  <a:pt x="1118" y="4653"/>
                </a:lnTo>
                <a:lnTo>
                  <a:pt x="1263" y="4581"/>
                </a:lnTo>
                <a:lnTo>
                  <a:pt x="1412" y="4519"/>
                </a:lnTo>
                <a:lnTo>
                  <a:pt x="1412" y="4166"/>
                </a:lnTo>
                <a:lnTo>
                  <a:pt x="1259" y="4155"/>
                </a:lnTo>
                <a:lnTo>
                  <a:pt x="1114" y="4139"/>
                </a:lnTo>
                <a:lnTo>
                  <a:pt x="974" y="4113"/>
                </a:lnTo>
                <a:lnTo>
                  <a:pt x="843" y="4082"/>
                </a:lnTo>
                <a:lnTo>
                  <a:pt x="718" y="4043"/>
                </a:lnTo>
                <a:lnTo>
                  <a:pt x="602" y="3995"/>
                </a:lnTo>
                <a:lnTo>
                  <a:pt x="492" y="3941"/>
                </a:lnTo>
                <a:lnTo>
                  <a:pt x="425" y="3903"/>
                </a:lnTo>
                <a:lnTo>
                  <a:pt x="366" y="3866"/>
                </a:lnTo>
                <a:lnTo>
                  <a:pt x="317" y="3829"/>
                </a:lnTo>
                <a:lnTo>
                  <a:pt x="274" y="3794"/>
                </a:lnTo>
                <a:lnTo>
                  <a:pt x="239" y="3763"/>
                </a:lnTo>
                <a:lnTo>
                  <a:pt x="213" y="3733"/>
                </a:lnTo>
                <a:lnTo>
                  <a:pt x="193" y="3711"/>
                </a:lnTo>
                <a:lnTo>
                  <a:pt x="178" y="3693"/>
                </a:lnTo>
                <a:lnTo>
                  <a:pt x="171" y="3681"/>
                </a:lnTo>
                <a:lnTo>
                  <a:pt x="155" y="3652"/>
                </a:lnTo>
                <a:lnTo>
                  <a:pt x="142" y="3621"/>
                </a:lnTo>
                <a:lnTo>
                  <a:pt x="136" y="3589"/>
                </a:lnTo>
                <a:lnTo>
                  <a:pt x="134" y="3556"/>
                </a:lnTo>
                <a:lnTo>
                  <a:pt x="142" y="3525"/>
                </a:lnTo>
                <a:lnTo>
                  <a:pt x="155" y="3495"/>
                </a:lnTo>
                <a:lnTo>
                  <a:pt x="177" y="3464"/>
                </a:lnTo>
                <a:lnTo>
                  <a:pt x="202" y="3440"/>
                </a:lnTo>
                <a:lnTo>
                  <a:pt x="234" y="3422"/>
                </a:lnTo>
                <a:lnTo>
                  <a:pt x="267" y="3412"/>
                </a:lnTo>
                <a:lnTo>
                  <a:pt x="306" y="3410"/>
                </a:lnTo>
                <a:lnTo>
                  <a:pt x="317" y="3407"/>
                </a:lnTo>
                <a:lnTo>
                  <a:pt x="333" y="3399"/>
                </a:lnTo>
                <a:lnTo>
                  <a:pt x="357" y="3387"/>
                </a:lnTo>
                <a:lnTo>
                  <a:pt x="383" y="3366"/>
                </a:lnTo>
                <a:lnTo>
                  <a:pt x="412" y="3339"/>
                </a:lnTo>
                <a:lnTo>
                  <a:pt x="444" y="3300"/>
                </a:lnTo>
                <a:lnTo>
                  <a:pt x="477" y="3250"/>
                </a:lnTo>
                <a:lnTo>
                  <a:pt x="497" y="3213"/>
                </a:lnTo>
                <a:lnTo>
                  <a:pt x="517" y="3173"/>
                </a:lnTo>
                <a:lnTo>
                  <a:pt x="538" y="3125"/>
                </a:lnTo>
                <a:lnTo>
                  <a:pt x="558" y="3069"/>
                </a:lnTo>
                <a:lnTo>
                  <a:pt x="578" y="3009"/>
                </a:lnTo>
                <a:lnTo>
                  <a:pt x="596" y="2940"/>
                </a:lnTo>
                <a:lnTo>
                  <a:pt x="613" y="2865"/>
                </a:lnTo>
                <a:lnTo>
                  <a:pt x="628" y="2782"/>
                </a:lnTo>
                <a:lnTo>
                  <a:pt x="641" y="2690"/>
                </a:lnTo>
                <a:lnTo>
                  <a:pt x="652" y="2590"/>
                </a:lnTo>
                <a:lnTo>
                  <a:pt x="661" y="2481"/>
                </a:lnTo>
                <a:lnTo>
                  <a:pt x="665" y="2361"/>
                </a:lnTo>
                <a:lnTo>
                  <a:pt x="668" y="2234"/>
                </a:lnTo>
                <a:lnTo>
                  <a:pt x="666" y="2096"/>
                </a:lnTo>
                <a:lnTo>
                  <a:pt x="665" y="1932"/>
                </a:lnTo>
                <a:lnTo>
                  <a:pt x="670" y="1773"/>
                </a:lnTo>
                <a:lnTo>
                  <a:pt x="681" y="1622"/>
                </a:lnTo>
                <a:lnTo>
                  <a:pt x="698" y="1478"/>
                </a:lnTo>
                <a:lnTo>
                  <a:pt x="720" y="1340"/>
                </a:lnTo>
                <a:lnTo>
                  <a:pt x="747" y="1209"/>
                </a:lnTo>
                <a:lnTo>
                  <a:pt x="782" y="1084"/>
                </a:lnTo>
                <a:lnTo>
                  <a:pt x="821" y="966"/>
                </a:lnTo>
                <a:lnTo>
                  <a:pt x="867" y="855"/>
                </a:lnTo>
                <a:lnTo>
                  <a:pt x="919" y="750"/>
                </a:lnTo>
                <a:lnTo>
                  <a:pt x="976" y="652"/>
                </a:lnTo>
                <a:lnTo>
                  <a:pt x="1038" y="562"/>
                </a:lnTo>
                <a:lnTo>
                  <a:pt x="1107" y="477"/>
                </a:lnTo>
                <a:lnTo>
                  <a:pt x="1177" y="405"/>
                </a:lnTo>
                <a:lnTo>
                  <a:pt x="1248" y="343"/>
                </a:lnTo>
                <a:lnTo>
                  <a:pt x="1318" y="287"/>
                </a:lnTo>
                <a:lnTo>
                  <a:pt x="1386" y="243"/>
                </a:lnTo>
                <a:lnTo>
                  <a:pt x="1453" y="204"/>
                </a:lnTo>
                <a:lnTo>
                  <a:pt x="1515" y="173"/>
                </a:lnTo>
                <a:lnTo>
                  <a:pt x="1574" y="147"/>
                </a:lnTo>
                <a:lnTo>
                  <a:pt x="1626" y="125"/>
                </a:lnTo>
                <a:lnTo>
                  <a:pt x="1674" y="107"/>
                </a:lnTo>
                <a:lnTo>
                  <a:pt x="1681" y="105"/>
                </a:lnTo>
                <a:lnTo>
                  <a:pt x="1790" y="66"/>
                </a:lnTo>
                <a:lnTo>
                  <a:pt x="1897" y="37"/>
                </a:lnTo>
                <a:lnTo>
                  <a:pt x="2003" y="16"/>
                </a:lnTo>
                <a:lnTo>
                  <a:pt x="2106" y="3"/>
                </a:lnTo>
                <a:lnTo>
                  <a:pt x="221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9" name="Freeform 106"/>
          <p:cNvSpPr>
            <a:spLocks noEditPoints="1"/>
          </p:cNvSpPr>
          <p:nvPr/>
        </p:nvSpPr>
        <p:spPr bwMode="auto">
          <a:xfrm>
            <a:off x="7275471" y="2005166"/>
            <a:ext cx="369069" cy="365123"/>
          </a:xfrm>
          <a:custGeom>
            <a:avLst/>
            <a:gdLst>
              <a:gd name="T0" fmla="*/ 5008 w 5986"/>
              <a:gd name="T1" fmla="*/ 5470 h 5923"/>
              <a:gd name="T2" fmla="*/ 5404 w 5986"/>
              <a:gd name="T3" fmla="*/ 5153 h 5923"/>
              <a:gd name="T4" fmla="*/ 5620 w 5986"/>
              <a:gd name="T5" fmla="*/ 4687 h 5923"/>
              <a:gd name="T6" fmla="*/ 5594 w 5986"/>
              <a:gd name="T7" fmla="*/ 4156 h 5923"/>
              <a:gd name="T8" fmla="*/ 5338 w 5986"/>
              <a:gd name="T9" fmla="*/ 3714 h 5923"/>
              <a:gd name="T10" fmla="*/ 4912 w 5986"/>
              <a:gd name="T11" fmla="*/ 3433 h 5923"/>
              <a:gd name="T12" fmla="*/ 1075 w 5986"/>
              <a:gd name="T13" fmla="*/ 3364 h 5923"/>
              <a:gd name="T14" fmla="*/ 648 w 5986"/>
              <a:gd name="T15" fmla="*/ 3645 h 5923"/>
              <a:gd name="T16" fmla="*/ 392 w 5986"/>
              <a:gd name="T17" fmla="*/ 4085 h 5923"/>
              <a:gd name="T18" fmla="*/ 365 w 5986"/>
              <a:gd name="T19" fmla="*/ 4618 h 5923"/>
              <a:gd name="T20" fmla="*/ 581 w 5986"/>
              <a:gd name="T21" fmla="*/ 5084 h 5923"/>
              <a:gd name="T22" fmla="*/ 978 w 5986"/>
              <a:gd name="T23" fmla="*/ 5401 h 5923"/>
              <a:gd name="T24" fmla="*/ 2993 w 5986"/>
              <a:gd name="T25" fmla="*/ 0 h 5923"/>
              <a:gd name="T26" fmla="*/ 3824 w 5986"/>
              <a:gd name="T27" fmla="*/ 116 h 5923"/>
              <a:gd name="T28" fmla="*/ 4583 w 5986"/>
              <a:gd name="T29" fmla="*/ 454 h 5923"/>
              <a:gd name="T30" fmla="*/ 5227 w 5986"/>
              <a:gd name="T31" fmla="*/ 999 h 5923"/>
              <a:gd name="T32" fmla="*/ 5692 w 5986"/>
              <a:gd name="T33" fmla="*/ 1691 h 5923"/>
              <a:gd name="T34" fmla="*/ 5944 w 5986"/>
              <a:gd name="T35" fmla="*/ 2483 h 5923"/>
              <a:gd name="T36" fmla="*/ 5986 w 5986"/>
              <a:gd name="T37" fmla="*/ 3058 h 5923"/>
              <a:gd name="T38" fmla="*/ 5905 w 5986"/>
              <a:gd name="T39" fmla="*/ 4951 h 5923"/>
              <a:gd name="T40" fmla="*/ 5601 w 5986"/>
              <a:gd name="T41" fmla="*/ 5455 h 5923"/>
              <a:gd name="T42" fmla="*/ 5126 w 5986"/>
              <a:gd name="T43" fmla="*/ 5796 h 5923"/>
              <a:gd name="T44" fmla="*/ 4532 w 5986"/>
              <a:gd name="T45" fmla="*/ 5923 h 5923"/>
              <a:gd name="T46" fmla="*/ 4378 w 5986"/>
              <a:gd name="T47" fmla="*/ 5827 h 5923"/>
              <a:gd name="T48" fmla="*/ 4378 w 5986"/>
              <a:gd name="T49" fmla="*/ 3119 h 5923"/>
              <a:gd name="T50" fmla="*/ 4532 w 5986"/>
              <a:gd name="T51" fmla="*/ 3023 h 5923"/>
              <a:gd name="T52" fmla="*/ 5100 w 5986"/>
              <a:gd name="T53" fmla="*/ 3137 h 5923"/>
              <a:gd name="T54" fmla="*/ 5565 w 5986"/>
              <a:gd name="T55" fmla="*/ 3451 h 5923"/>
              <a:gd name="T56" fmla="*/ 5634 w 5986"/>
              <a:gd name="T57" fmla="*/ 2815 h 5923"/>
              <a:gd name="T58" fmla="*/ 5447 w 5986"/>
              <a:gd name="T59" fmla="*/ 1998 h 5923"/>
              <a:gd name="T60" fmla="*/ 5028 w 5986"/>
              <a:gd name="T61" fmla="*/ 1300 h 5923"/>
              <a:gd name="T62" fmla="*/ 4422 w 5986"/>
              <a:gd name="T63" fmla="*/ 763 h 5923"/>
              <a:gd name="T64" fmla="*/ 3668 w 5986"/>
              <a:gd name="T65" fmla="*/ 432 h 5923"/>
              <a:gd name="T66" fmla="*/ 2819 w 5986"/>
              <a:gd name="T67" fmla="*/ 350 h 5923"/>
              <a:gd name="T68" fmla="*/ 2002 w 5986"/>
              <a:gd name="T69" fmla="*/ 537 h 5923"/>
              <a:gd name="T70" fmla="*/ 1303 w 5986"/>
              <a:gd name="T71" fmla="*/ 956 h 5923"/>
              <a:gd name="T72" fmla="*/ 764 w 5986"/>
              <a:gd name="T73" fmla="*/ 1563 h 5923"/>
              <a:gd name="T74" fmla="*/ 434 w 5986"/>
              <a:gd name="T75" fmla="*/ 2313 h 5923"/>
              <a:gd name="T76" fmla="*/ 347 w 5986"/>
              <a:gd name="T77" fmla="*/ 3465 h 5923"/>
              <a:gd name="T78" fmla="*/ 782 w 5986"/>
              <a:gd name="T79" fmla="*/ 3118 h 5923"/>
              <a:gd name="T80" fmla="*/ 1334 w 5986"/>
              <a:gd name="T81" fmla="*/ 2958 h 5923"/>
              <a:gd name="T82" fmla="*/ 1588 w 5986"/>
              <a:gd name="T83" fmla="*/ 3018 h 5923"/>
              <a:gd name="T84" fmla="*/ 1621 w 5986"/>
              <a:gd name="T85" fmla="*/ 5720 h 5923"/>
              <a:gd name="T86" fmla="*/ 1492 w 5986"/>
              <a:gd name="T87" fmla="*/ 5849 h 5923"/>
              <a:gd name="T88" fmla="*/ 971 w 5986"/>
              <a:gd name="T89" fmla="*/ 5771 h 5923"/>
              <a:gd name="T90" fmla="*/ 468 w 5986"/>
              <a:gd name="T91" fmla="*/ 5468 h 5923"/>
              <a:gd name="T92" fmla="*/ 127 w 5986"/>
              <a:gd name="T93" fmla="*/ 4993 h 5923"/>
              <a:gd name="T94" fmla="*/ 0 w 5986"/>
              <a:gd name="T95" fmla="*/ 4402 h 5923"/>
              <a:gd name="T96" fmla="*/ 74 w 5986"/>
              <a:gd name="T97" fmla="*/ 2318 h 5923"/>
              <a:gd name="T98" fmla="*/ 370 w 5986"/>
              <a:gd name="T99" fmla="*/ 1545 h 5923"/>
              <a:gd name="T100" fmla="*/ 877 w 5986"/>
              <a:gd name="T101" fmla="*/ 874 h 5923"/>
              <a:gd name="T102" fmla="*/ 1546 w 5986"/>
              <a:gd name="T103" fmla="*/ 370 h 5923"/>
              <a:gd name="T104" fmla="*/ 2323 w 5986"/>
              <a:gd name="T105" fmla="*/ 75 h 5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86" h="5923">
                <a:moveTo>
                  <a:pt x="4707" y="3380"/>
                </a:moveTo>
                <a:lnTo>
                  <a:pt x="4707" y="5562"/>
                </a:lnTo>
                <a:lnTo>
                  <a:pt x="4812" y="5542"/>
                </a:lnTo>
                <a:lnTo>
                  <a:pt x="4912" y="5510"/>
                </a:lnTo>
                <a:lnTo>
                  <a:pt x="5008" y="5470"/>
                </a:lnTo>
                <a:lnTo>
                  <a:pt x="5099" y="5423"/>
                </a:lnTo>
                <a:lnTo>
                  <a:pt x="5184" y="5366"/>
                </a:lnTo>
                <a:lnTo>
                  <a:pt x="5264" y="5301"/>
                </a:lnTo>
                <a:lnTo>
                  <a:pt x="5338" y="5231"/>
                </a:lnTo>
                <a:lnTo>
                  <a:pt x="5404" y="5153"/>
                </a:lnTo>
                <a:lnTo>
                  <a:pt x="5463" y="5069"/>
                </a:lnTo>
                <a:lnTo>
                  <a:pt x="5516" y="4980"/>
                </a:lnTo>
                <a:lnTo>
                  <a:pt x="5560" y="4888"/>
                </a:lnTo>
                <a:lnTo>
                  <a:pt x="5594" y="4788"/>
                </a:lnTo>
                <a:lnTo>
                  <a:pt x="5620" y="4687"/>
                </a:lnTo>
                <a:lnTo>
                  <a:pt x="5636" y="4580"/>
                </a:lnTo>
                <a:lnTo>
                  <a:pt x="5641" y="4471"/>
                </a:lnTo>
                <a:lnTo>
                  <a:pt x="5636" y="4362"/>
                </a:lnTo>
                <a:lnTo>
                  <a:pt x="5620" y="4257"/>
                </a:lnTo>
                <a:lnTo>
                  <a:pt x="5594" y="4156"/>
                </a:lnTo>
                <a:lnTo>
                  <a:pt x="5560" y="4056"/>
                </a:lnTo>
                <a:lnTo>
                  <a:pt x="5516" y="3962"/>
                </a:lnTo>
                <a:lnTo>
                  <a:pt x="5465" y="3873"/>
                </a:lnTo>
                <a:lnTo>
                  <a:pt x="5405" y="3790"/>
                </a:lnTo>
                <a:lnTo>
                  <a:pt x="5338" y="3714"/>
                </a:lnTo>
                <a:lnTo>
                  <a:pt x="5264" y="3643"/>
                </a:lnTo>
                <a:lnTo>
                  <a:pt x="5184" y="3578"/>
                </a:lnTo>
                <a:lnTo>
                  <a:pt x="5099" y="3522"/>
                </a:lnTo>
                <a:lnTo>
                  <a:pt x="5008" y="3473"/>
                </a:lnTo>
                <a:lnTo>
                  <a:pt x="4912" y="3433"/>
                </a:lnTo>
                <a:lnTo>
                  <a:pt x="4812" y="3402"/>
                </a:lnTo>
                <a:lnTo>
                  <a:pt x="4707" y="3380"/>
                </a:lnTo>
                <a:close/>
                <a:moveTo>
                  <a:pt x="1278" y="3311"/>
                </a:moveTo>
                <a:lnTo>
                  <a:pt x="1174" y="3333"/>
                </a:lnTo>
                <a:lnTo>
                  <a:pt x="1075" y="3364"/>
                </a:lnTo>
                <a:lnTo>
                  <a:pt x="978" y="3404"/>
                </a:lnTo>
                <a:lnTo>
                  <a:pt x="888" y="3453"/>
                </a:lnTo>
                <a:lnTo>
                  <a:pt x="802" y="3509"/>
                </a:lnTo>
                <a:lnTo>
                  <a:pt x="722" y="3572"/>
                </a:lnTo>
                <a:lnTo>
                  <a:pt x="648" y="3645"/>
                </a:lnTo>
                <a:lnTo>
                  <a:pt x="581" y="3721"/>
                </a:lnTo>
                <a:lnTo>
                  <a:pt x="523" y="3804"/>
                </a:lnTo>
                <a:lnTo>
                  <a:pt x="470" y="3893"/>
                </a:lnTo>
                <a:lnTo>
                  <a:pt x="427" y="3987"/>
                </a:lnTo>
                <a:lnTo>
                  <a:pt x="392" y="4085"/>
                </a:lnTo>
                <a:lnTo>
                  <a:pt x="367" y="4189"/>
                </a:lnTo>
                <a:lnTo>
                  <a:pt x="350" y="4294"/>
                </a:lnTo>
                <a:lnTo>
                  <a:pt x="345" y="4402"/>
                </a:lnTo>
                <a:lnTo>
                  <a:pt x="350" y="4511"/>
                </a:lnTo>
                <a:lnTo>
                  <a:pt x="365" y="4618"/>
                </a:lnTo>
                <a:lnTo>
                  <a:pt x="390" y="4720"/>
                </a:lnTo>
                <a:lnTo>
                  <a:pt x="427" y="4817"/>
                </a:lnTo>
                <a:lnTo>
                  <a:pt x="470" y="4912"/>
                </a:lnTo>
                <a:lnTo>
                  <a:pt x="521" y="5000"/>
                </a:lnTo>
                <a:lnTo>
                  <a:pt x="581" y="5084"/>
                </a:lnTo>
                <a:lnTo>
                  <a:pt x="648" y="5162"/>
                </a:lnTo>
                <a:lnTo>
                  <a:pt x="722" y="5232"/>
                </a:lnTo>
                <a:lnTo>
                  <a:pt x="802" y="5296"/>
                </a:lnTo>
                <a:lnTo>
                  <a:pt x="888" y="5352"/>
                </a:lnTo>
                <a:lnTo>
                  <a:pt x="978" y="5401"/>
                </a:lnTo>
                <a:lnTo>
                  <a:pt x="1075" y="5441"/>
                </a:lnTo>
                <a:lnTo>
                  <a:pt x="1174" y="5472"/>
                </a:lnTo>
                <a:lnTo>
                  <a:pt x="1278" y="5493"/>
                </a:lnTo>
                <a:lnTo>
                  <a:pt x="1278" y="3311"/>
                </a:lnTo>
                <a:close/>
                <a:moveTo>
                  <a:pt x="2993" y="0"/>
                </a:moveTo>
                <a:lnTo>
                  <a:pt x="3164" y="4"/>
                </a:lnTo>
                <a:lnTo>
                  <a:pt x="3333" y="19"/>
                </a:lnTo>
                <a:lnTo>
                  <a:pt x="3500" y="42"/>
                </a:lnTo>
                <a:lnTo>
                  <a:pt x="3663" y="75"/>
                </a:lnTo>
                <a:lnTo>
                  <a:pt x="3824" y="116"/>
                </a:lnTo>
                <a:lnTo>
                  <a:pt x="3984" y="167"/>
                </a:lnTo>
                <a:lnTo>
                  <a:pt x="4138" y="225"/>
                </a:lnTo>
                <a:lnTo>
                  <a:pt x="4291" y="294"/>
                </a:lnTo>
                <a:lnTo>
                  <a:pt x="4440" y="370"/>
                </a:lnTo>
                <a:lnTo>
                  <a:pt x="4583" y="454"/>
                </a:lnTo>
                <a:lnTo>
                  <a:pt x="4723" y="548"/>
                </a:lnTo>
                <a:lnTo>
                  <a:pt x="4857" y="649"/>
                </a:lnTo>
                <a:lnTo>
                  <a:pt x="4986" y="758"/>
                </a:lnTo>
                <a:lnTo>
                  <a:pt x="5109" y="874"/>
                </a:lnTo>
                <a:lnTo>
                  <a:pt x="5227" y="999"/>
                </a:lnTo>
                <a:lnTo>
                  <a:pt x="5336" y="1128"/>
                </a:lnTo>
                <a:lnTo>
                  <a:pt x="5438" y="1262"/>
                </a:lnTo>
                <a:lnTo>
                  <a:pt x="5531" y="1401"/>
                </a:lnTo>
                <a:lnTo>
                  <a:pt x="5616" y="1545"/>
                </a:lnTo>
                <a:lnTo>
                  <a:pt x="5692" y="1691"/>
                </a:lnTo>
                <a:lnTo>
                  <a:pt x="5759" y="1844"/>
                </a:lnTo>
                <a:lnTo>
                  <a:pt x="5819" y="1999"/>
                </a:lnTo>
                <a:lnTo>
                  <a:pt x="5870" y="2157"/>
                </a:lnTo>
                <a:lnTo>
                  <a:pt x="5912" y="2318"/>
                </a:lnTo>
                <a:lnTo>
                  <a:pt x="5944" y="2483"/>
                </a:lnTo>
                <a:lnTo>
                  <a:pt x="5966" y="2650"/>
                </a:lnTo>
                <a:lnTo>
                  <a:pt x="5981" y="2818"/>
                </a:lnTo>
                <a:lnTo>
                  <a:pt x="5986" y="2987"/>
                </a:lnTo>
                <a:lnTo>
                  <a:pt x="5983" y="3023"/>
                </a:lnTo>
                <a:lnTo>
                  <a:pt x="5986" y="3058"/>
                </a:lnTo>
                <a:lnTo>
                  <a:pt x="5986" y="4471"/>
                </a:lnTo>
                <a:lnTo>
                  <a:pt x="5981" y="4596"/>
                </a:lnTo>
                <a:lnTo>
                  <a:pt x="5964" y="4720"/>
                </a:lnTo>
                <a:lnTo>
                  <a:pt x="5939" y="4837"/>
                </a:lnTo>
                <a:lnTo>
                  <a:pt x="5905" y="4951"/>
                </a:lnTo>
                <a:lnTo>
                  <a:pt x="5859" y="5064"/>
                </a:lnTo>
                <a:lnTo>
                  <a:pt x="5806" y="5169"/>
                </a:lnTo>
                <a:lnTo>
                  <a:pt x="5745" y="5270"/>
                </a:lnTo>
                <a:lnTo>
                  <a:pt x="5678" y="5365"/>
                </a:lnTo>
                <a:lnTo>
                  <a:pt x="5601" y="5455"/>
                </a:lnTo>
                <a:lnTo>
                  <a:pt x="5518" y="5537"/>
                </a:lnTo>
                <a:lnTo>
                  <a:pt x="5427" y="5613"/>
                </a:lnTo>
                <a:lnTo>
                  <a:pt x="5333" y="5682"/>
                </a:lnTo>
                <a:lnTo>
                  <a:pt x="5231" y="5743"/>
                </a:lnTo>
                <a:lnTo>
                  <a:pt x="5126" y="5796"/>
                </a:lnTo>
                <a:lnTo>
                  <a:pt x="5015" y="5841"/>
                </a:lnTo>
                <a:lnTo>
                  <a:pt x="4899" y="5876"/>
                </a:lnTo>
                <a:lnTo>
                  <a:pt x="4781" y="5901"/>
                </a:lnTo>
                <a:lnTo>
                  <a:pt x="4658" y="5917"/>
                </a:lnTo>
                <a:lnTo>
                  <a:pt x="4532" y="5923"/>
                </a:lnTo>
                <a:lnTo>
                  <a:pt x="4492" y="5917"/>
                </a:lnTo>
                <a:lnTo>
                  <a:pt x="4456" y="5905"/>
                </a:lnTo>
                <a:lnTo>
                  <a:pt x="4425" y="5885"/>
                </a:lnTo>
                <a:lnTo>
                  <a:pt x="4398" y="5858"/>
                </a:lnTo>
                <a:lnTo>
                  <a:pt x="4378" y="5827"/>
                </a:lnTo>
                <a:lnTo>
                  <a:pt x="4365" y="5789"/>
                </a:lnTo>
                <a:lnTo>
                  <a:pt x="4360" y="5749"/>
                </a:lnTo>
                <a:lnTo>
                  <a:pt x="4360" y="3195"/>
                </a:lnTo>
                <a:lnTo>
                  <a:pt x="4365" y="3156"/>
                </a:lnTo>
                <a:lnTo>
                  <a:pt x="4378" y="3119"/>
                </a:lnTo>
                <a:lnTo>
                  <a:pt x="4398" y="3087"/>
                </a:lnTo>
                <a:lnTo>
                  <a:pt x="4425" y="3060"/>
                </a:lnTo>
                <a:lnTo>
                  <a:pt x="4456" y="3040"/>
                </a:lnTo>
                <a:lnTo>
                  <a:pt x="4492" y="3027"/>
                </a:lnTo>
                <a:lnTo>
                  <a:pt x="4532" y="3023"/>
                </a:lnTo>
                <a:lnTo>
                  <a:pt x="4652" y="3027"/>
                </a:lnTo>
                <a:lnTo>
                  <a:pt x="4770" y="3041"/>
                </a:lnTo>
                <a:lnTo>
                  <a:pt x="4884" y="3065"/>
                </a:lnTo>
                <a:lnTo>
                  <a:pt x="4995" y="3098"/>
                </a:lnTo>
                <a:lnTo>
                  <a:pt x="5100" y="3137"/>
                </a:lnTo>
                <a:lnTo>
                  <a:pt x="5204" y="3186"/>
                </a:lnTo>
                <a:lnTo>
                  <a:pt x="5302" y="3243"/>
                </a:lnTo>
                <a:lnTo>
                  <a:pt x="5394" y="3304"/>
                </a:lnTo>
                <a:lnTo>
                  <a:pt x="5482" y="3375"/>
                </a:lnTo>
                <a:lnTo>
                  <a:pt x="5565" y="3451"/>
                </a:lnTo>
                <a:lnTo>
                  <a:pt x="5640" y="3534"/>
                </a:lnTo>
                <a:lnTo>
                  <a:pt x="5640" y="3058"/>
                </a:lnTo>
                <a:lnTo>
                  <a:pt x="5643" y="3023"/>
                </a:lnTo>
                <a:lnTo>
                  <a:pt x="5640" y="2987"/>
                </a:lnTo>
                <a:lnTo>
                  <a:pt x="5634" y="2815"/>
                </a:lnTo>
                <a:lnTo>
                  <a:pt x="5618" y="2645"/>
                </a:lnTo>
                <a:lnTo>
                  <a:pt x="5590" y="2476"/>
                </a:lnTo>
                <a:lnTo>
                  <a:pt x="5552" y="2313"/>
                </a:lnTo>
                <a:lnTo>
                  <a:pt x="5505" y="2153"/>
                </a:lnTo>
                <a:lnTo>
                  <a:pt x="5447" y="1998"/>
                </a:lnTo>
                <a:lnTo>
                  <a:pt x="5380" y="1847"/>
                </a:lnTo>
                <a:lnTo>
                  <a:pt x="5306" y="1702"/>
                </a:lnTo>
                <a:lnTo>
                  <a:pt x="5220" y="1563"/>
                </a:lnTo>
                <a:lnTo>
                  <a:pt x="5129" y="1429"/>
                </a:lnTo>
                <a:lnTo>
                  <a:pt x="5028" y="1300"/>
                </a:lnTo>
                <a:lnTo>
                  <a:pt x="4921" y="1178"/>
                </a:lnTo>
                <a:lnTo>
                  <a:pt x="4805" y="1064"/>
                </a:lnTo>
                <a:lnTo>
                  <a:pt x="4683" y="956"/>
                </a:lnTo>
                <a:lnTo>
                  <a:pt x="4556" y="856"/>
                </a:lnTo>
                <a:lnTo>
                  <a:pt x="4422" y="763"/>
                </a:lnTo>
                <a:lnTo>
                  <a:pt x="4280" y="680"/>
                </a:lnTo>
                <a:lnTo>
                  <a:pt x="4135" y="604"/>
                </a:lnTo>
                <a:lnTo>
                  <a:pt x="3984" y="537"/>
                </a:lnTo>
                <a:lnTo>
                  <a:pt x="3828" y="481"/>
                </a:lnTo>
                <a:lnTo>
                  <a:pt x="3668" y="432"/>
                </a:lnTo>
                <a:lnTo>
                  <a:pt x="3505" y="396"/>
                </a:lnTo>
                <a:lnTo>
                  <a:pt x="3338" y="367"/>
                </a:lnTo>
                <a:lnTo>
                  <a:pt x="3167" y="350"/>
                </a:lnTo>
                <a:lnTo>
                  <a:pt x="2993" y="345"/>
                </a:lnTo>
                <a:lnTo>
                  <a:pt x="2819" y="350"/>
                </a:lnTo>
                <a:lnTo>
                  <a:pt x="2648" y="367"/>
                </a:lnTo>
                <a:lnTo>
                  <a:pt x="2481" y="396"/>
                </a:lnTo>
                <a:lnTo>
                  <a:pt x="2318" y="432"/>
                </a:lnTo>
                <a:lnTo>
                  <a:pt x="2158" y="481"/>
                </a:lnTo>
                <a:lnTo>
                  <a:pt x="2002" y="537"/>
                </a:lnTo>
                <a:lnTo>
                  <a:pt x="1851" y="604"/>
                </a:lnTo>
                <a:lnTo>
                  <a:pt x="1706" y="680"/>
                </a:lnTo>
                <a:lnTo>
                  <a:pt x="1565" y="763"/>
                </a:lnTo>
                <a:lnTo>
                  <a:pt x="1430" y="856"/>
                </a:lnTo>
                <a:lnTo>
                  <a:pt x="1303" y="956"/>
                </a:lnTo>
                <a:lnTo>
                  <a:pt x="1180" y="1064"/>
                </a:lnTo>
                <a:lnTo>
                  <a:pt x="1065" y="1178"/>
                </a:lnTo>
                <a:lnTo>
                  <a:pt x="958" y="1300"/>
                </a:lnTo>
                <a:lnTo>
                  <a:pt x="857" y="1429"/>
                </a:lnTo>
                <a:lnTo>
                  <a:pt x="764" y="1563"/>
                </a:lnTo>
                <a:lnTo>
                  <a:pt x="681" y="1702"/>
                </a:lnTo>
                <a:lnTo>
                  <a:pt x="604" y="1847"/>
                </a:lnTo>
                <a:lnTo>
                  <a:pt x="539" y="1998"/>
                </a:lnTo>
                <a:lnTo>
                  <a:pt x="481" y="2153"/>
                </a:lnTo>
                <a:lnTo>
                  <a:pt x="434" y="2313"/>
                </a:lnTo>
                <a:lnTo>
                  <a:pt x="396" y="2476"/>
                </a:lnTo>
                <a:lnTo>
                  <a:pt x="368" y="2645"/>
                </a:lnTo>
                <a:lnTo>
                  <a:pt x="352" y="2815"/>
                </a:lnTo>
                <a:lnTo>
                  <a:pt x="347" y="2987"/>
                </a:lnTo>
                <a:lnTo>
                  <a:pt x="347" y="3465"/>
                </a:lnTo>
                <a:lnTo>
                  <a:pt x="421" y="3382"/>
                </a:lnTo>
                <a:lnTo>
                  <a:pt x="505" y="3306"/>
                </a:lnTo>
                <a:lnTo>
                  <a:pt x="592" y="3235"/>
                </a:lnTo>
                <a:lnTo>
                  <a:pt x="684" y="3174"/>
                </a:lnTo>
                <a:lnTo>
                  <a:pt x="782" y="3118"/>
                </a:lnTo>
                <a:lnTo>
                  <a:pt x="886" y="3069"/>
                </a:lnTo>
                <a:lnTo>
                  <a:pt x="991" y="3029"/>
                </a:lnTo>
                <a:lnTo>
                  <a:pt x="1102" y="2996"/>
                </a:lnTo>
                <a:lnTo>
                  <a:pt x="1216" y="2973"/>
                </a:lnTo>
                <a:lnTo>
                  <a:pt x="1334" y="2958"/>
                </a:lnTo>
                <a:lnTo>
                  <a:pt x="1452" y="2953"/>
                </a:lnTo>
                <a:lnTo>
                  <a:pt x="1492" y="2958"/>
                </a:lnTo>
                <a:lnTo>
                  <a:pt x="1530" y="2971"/>
                </a:lnTo>
                <a:lnTo>
                  <a:pt x="1561" y="2991"/>
                </a:lnTo>
                <a:lnTo>
                  <a:pt x="1588" y="3018"/>
                </a:lnTo>
                <a:lnTo>
                  <a:pt x="1608" y="3050"/>
                </a:lnTo>
                <a:lnTo>
                  <a:pt x="1621" y="3087"/>
                </a:lnTo>
                <a:lnTo>
                  <a:pt x="1626" y="3127"/>
                </a:lnTo>
                <a:lnTo>
                  <a:pt x="1626" y="5680"/>
                </a:lnTo>
                <a:lnTo>
                  <a:pt x="1621" y="5720"/>
                </a:lnTo>
                <a:lnTo>
                  <a:pt x="1608" y="5756"/>
                </a:lnTo>
                <a:lnTo>
                  <a:pt x="1588" y="5789"/>
                </a:lnTo>
                <a:lnTo>
                  <a:pt x="1561" y="5816"/>
                </a:lnTo>
                <a:lnTo>
                  <a:pt x="1530" y="5836"/>
                </a:lnTo>
                <a:lnTo>
                  <a:pt x="1492" y="5849"/>
                </a:lnTo>
                <a:lnTo>
                  <a:pt x="1452" y="5854"/>
                </a:lnTo>
                <a:lnTo>
                  <a:pt x="1329" y="5849"/>
                </a:lnTo>
                <a:lnTo>
                  <a:pt x="1205" y="5832"/>
                </a:lnTo>
                <a:lnTo>
                  <a:pt x="1087" y="5807"/>
                </a:lnTo>
                <a:lnTo>
                  <a:pt x="971" y="5771"/>
                </a:lnTo>
                <a:lnTo>
                  <a:pt x="860" y="5727"/>
                </a:lnTo>
                <a:lnTo>
                  <a:pt x="755" y="5675"/>
                </a:lnTo>
                <a:lnTo>
                  <a:pt x="653" y="5613"/>
                </a:lnTo>
                <a:lnTo>
                  <a:pt x="557" y="5544"/>
                </a:lnTo>
                <a:lnTo>
                  <a:pt x="468" y="5468"/>
                </a:lnTo>
                <a:lnTo>
                  <a:pt x="385" y="5386"/>
                </a:lnTo>
                <a:lnTo>
                  <a:pt x="309" y="5296"/>
                </a:lnTo>
                <a:lnTo>
                  <a:pt x="240" y="5202"/>
                </a:lnTo>
                <a:lnTo>
                  <a:pt x="180" y="5100"/>
                </a:lnTo>
                <a:lnTo>
                  <a:pt x="127" y="4993"/>
                </a:lnTo>
                <a:lnTo>
                  <a:pt x="82" y="4883"/>
                </a:lnTo>
                <a:lnTo>
                  <a:pt x="47" y="4768"/>
                </a:lnTo>
                <a:lnTo>
                  <a:pt x="22" y="4649"/>
                </a:lnTo>
                <a:lnTo>
                  <a:pt x="5" y="4527"/>
                </a:lnTo>
                <a:lnTo>
                  <a:pt x="0" y="4402"/>
                </a:lnTo>
                <a:lnTo>
                  <a:pt x="0" y="2987"/>
                </a:lnTo>
                <a:lnTo>
                  <a:pt x="5" y="2818"/>
                </a:lnTo>
                <a:lnTo>
                  <a:pt x="18" y="2650"/>
                </a:lnTo>
                <a:lnTo>
                  <a:pt x="42" y="2483"/>
                </a:lnTo>
                <a:lnTo>
                  <a:pt x="74" y="2318"/>
                </a:lnTo>
                <a:lnTo>
                  <a:pt x="116" y="2157"/>
                </a:lnTo>
                <a:lnTo>
                  <a:pt x="167" y="1999"/>
                </a:lnTo>
                <a:lnTo>
                  <a:pt x="227" y="1844"/>
                </a:lnTo>
                <a:lnTo>
                  <a:pt x="294" y="1691"/>
                </a:lnTo>
                <a:lnTo>
                  <a:pt x="370" y="1545"/>
                </a:lnTo>
                <a:lnTo>
                  <a:pt x="456" y="1401"/>
                </a:lnTo>
                <a:lnTo>
                  <a:pt x="548" y="1262"/>
                </a:lnTo>
                <a:lnTo>
                  <a:pt x="650" y="1128"/>
                </a:lnTo>
                <a:lnTo>
                  <a:pt x="759" y="999"/>
                </a:lnTo>
                <a:lnTo>
                  <a:pt x="877" y="874"/>
                </a:lnTo>
                <a:lnTo>
                  <a:pt x="1000" y="758"/>
                </a:lnTo>
                <a:lnTo>
                  <a:pt x="1129" y="649"/>
                </a:lnTo>
                <a:lnTo>
                  <a:pt x="1263" y="548"/>
                </a:lnTo>
                <a:lnTo>
                  <a:pt x="1403" y="454"/>
                </a:lnTo>
                <a:lnTo>
                  <a:pt x="1546" y="370"/>
                </a:lnTo>
                <a:lnTo>
                  <a:pt x="1695" y="294"/>
                </a:lnTo>
                <a:lnTo>
                  <a:pt x="1846" y="225"/>
                </a:lnTo>
                <a:lnTo>
                  <a:pt x="2002" y="167"/>
                </a:lnTo>
                <a:lnTo>
                  <a:pt x="2162" y="116"/>
                </a:lnTo>
                <a:lnTo>
                  <a:pt x="2323" y="75"/>
                </a:lnTo>
                <a:lnTo>
                  <a:pt x="2487" y="42"/>
                </a:lnTo>
                <a:lnTo>
                  <a:pt x="2654" y="19"/>
                </a:lnTo>
                <a:lnTo>
                  <a:pt x="2822" y="4"/>
                </a:lnTo>
                <a:lnTo>
                  <a:pt x="299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0" name="Freeform 58"/>
          <p:cNvSpPr>
            <a:spLocks noEditPoints="1"/>
          </p:cNvSpPr>
          <p:nvPr/>
        </p:nvSpPr>
        <p:spPr bwMode="auto">
          <a:xfrm>
            <a:off x="7284065" y="4232592"/>
            <a:ext cx="351880" cy="373448"/>
          </a:xfrm>
          <a:custGeom>
            <a:avLst/>
            <a:gdLst>
              <a:gd name="T0" fmla="*/ 4275 w 5809"/>
              <a:gd name="T1" fmla="*/ 4442 h 6164"/>
              <a:gd name="T2" fmla="*/ 3975 w 5809"/>
              <a:gd name="T3" fmla="*/ 4875 h 6164"/>
              <a:gd name="T4" fmla="*/ 4040 w 5809"/>
              <a:gd name="T5" fmla="*/ 5417 h 6164"/>
              <a:gd name="T6" fmla="*/ 4434 w 5809"/>
              <a:gd name="T7" fmla="*/ 5766 h 6164"/>
              <a:gd name="T8" fmla="*/ 4980 w 5809"/>
              <a:gd name="T9" fmla="*/ 5766 h 6164"/>
              <a:gd name="T10" fmla="*/ 5374 w 5809"/>
              <a:gd name="T11" fmla="*/ 5417 h 6164"/>
              <a:gd name="T12" fmla="*/ 5439 w 5809"/>
              <a:gd name="T13" fmla="*/ 4875 h 6164"/>
              <a:gd name="T14" fmla="*/ 5139 w 5809"/>
              <a:gd name="T15" fmla="*/ 4442 h 6164"/>
              <a:gd name="T16" fmla="*/ 1103 w 5809"/>
              <a:gd name="T17" fmla="*/ 2325 h 6164"/>
              <a:gd name="T18" fmla="*/ 602 w 5809"/>
              <a:gd name="T19" fmla="*/ 2516 h 6164"/>
              <a:gd name="T20" fmla="*/ 353 w 5809"/>
              <a:gd name="T21" fmla="*/ 2987 h 6164"/>
              <a:gd name="T22" fmla="*/ 484 w 5809"/>
              <a:gd name="T23" fmla="*/ 3513 h 6164"/>
              <a:gd name="T24" fmla="*/ 917 w 5809"/>
              <a:gd name="T25" fmla="*/ 3815 h 6164"/>
              <a:gd name="T26" fmla="*/ 1459 w 5809"/>
              <a:gd name="T27" fmla="*/ 3749 h 6164"/>
              <a:gd name="T28" fmla="*/ 1808 w 5809"/>
              <a:gd name="T29" fmla="*/ 3355 h 6164"/>
              <a:gd name="T30" fmla="*/ 1808 w 5809"/>
              <a:gd name="T31" fmla="*/ 2809 h 6164"/>
              <a:gd name="T32" fmla="*/ 1459 w 5809"/>
              <a:gd name="T33" fmla="*/ 2413 h 6164"/>
              <a:gd name="T34" fmla="*/ 4612 w 5809"/>
              <a:gd name="T35" fmla="*/ 353 h 6164"/>
              <a:gd name="T36" fmla="*/ 4141 w 5809"/>
              <a:gd name="T37" fmla="*/ 603 h 6164"/>
              <a:gd name="T38" fmla="*/ 3950 w 5809"/>
              <a:gd name="T39" fmla="*/ 1104 h 6164"/>
              <a:gd name="T40" fmla="*/ 4141 w 5809"/>
              <a:gd name="T41" fmla="*/ 1606 h 6164"/>
              <a:gd name="T42" fmla="*/ 4612 w 5809"/>
              <a:gd name="T43" fmla="*/ 1854 h 6164"/>
              <a:gd name="T44" fmla="*/ 5139 w 5809"/>
              <a:gd name="T45" fmla="*/ 1725 h 6164"/>
              <a:gd name="T46" fmla="*/ 5439 w 5809"/>
              <a:gd name="T47" fmla="*/ 1289 h 6164"/>
              <a:gd name="T48" fmla="*/ 5374 w 5809"/>
              <a:gd name="T49" fmla="*/ 749 h 6164"/>
              <a:gd name="T50" fmla="*/ 4980 w 5809"/>
              <a:gd name="T51" fmla="*/ 398 h 6164"/>
              <a:gd name="T52" fmla="*/ 4927 w 5809"/>
              <a:gd name="T53" fmla="*/ 23 h 6164"/>
              <a:gd name="T54" fmla="*/ 5484 w 5809"/>
              <a:gd name="T55" fmla="*/ 323 h 6164"/>
              <a:gd name="T56" fmla="*/ 5784 w 5809"/>
              <a:gd name="T57" fmla="*/ 880 h 6164"/>
              <a:gd name="T58" fmla="*/ 5721 w 5809"/>
              <a:gd name="T59" fmla="*/ 1531 h 6164"/>
              <a:gd name="T60" fmla="*/ 5321 w 5809"/>
              <a:gd name="T61" fmla="*/ 2015 h 6164"/>
              <a:gd name="T62" fmla="*/ 4706 w 5809"/>
              <a:gd name="T63" fmla="*/ 2205 h 6164"/>
              <a:gd name="T64" fmla="*/ 4123 w 5809"/>
              <a:gd name="T65" fmla="*/ 2038 h 6164"/>
              <a:gd name="T66" fmla="*/ 2166 w 5809"/>
              <a:gd name="T67" fmla="*/ 2804 h 6164"/>
              <a:gd name="T68" fmla="*/ 2168 w 5809"/>
              <a:gd name="T69" fmla="*/ 3357 h 6164"/>
              <a:gd name="T70" fmla="*/ 4126 w 5809"/>
              <a:gd name="T71" fmla="*/ 4126 h 6164"/>
              <a:gd name="T72" fmla="*/ 4706 w 5809"/>
              <a:gd name="T73" fmla="*/ 3961 h 6164"/>
              <a:gd name="T74" fmla="*/ 5323 w 5809"/>
              <a:gd name="T75" fmla="*/ 4149 h 6164"/>
              <a:gd name="T76" fmla="*/ 5723 w 5809"/>
              <a:gd name="T77" fmla="*/ 4635 h 6164"/>
              <a:gd name="T78" fmla="*/ 5786 w 5809"/>
              <a:gd name="T79" fmla="*/ 5284 h 6164"/>
              <a:gd name="T80" fmla="*/ 5486 w 5809"/>
              <a:gd name="T81" fmla="*/ 5841 h 6164"/>
              <a:gd name="T82" fmla="*/ 4929 w 5809"/>
              <a:gd name="T83" fmla="*/ 6143 h 6164"/>
              <a:gd name="T84" fmla="*/ 4280 w 5809"/>
              <a:gd name="T85" fmla="*/ 6078 h 6164"/>
              <a:gd name="T86" fmla="*/ 3794 w 5809"/>
              <a:gd name="T87" fmla="*/ 5678 h 6164"/>
              <a:gd name="T88" fmla="*/ 3607 w 5809"/>
              <a:gd name="T89" fmla="*/ 5063 h 6164"/>
              <a:gd name="T90" fmla="*/ 1915 w 5809"/>
              <a:gd name="T91" fmla="*/ 3826 h 6164"/>
              <a:gd name="T92" fmla="*/ 1411 w 5809"/>
              <a:gd name="T93" fmla="*/ 4140 h 6164"/>
              <a:gd name="T94" fmla="*/ 777 w 5809"/>
              <a:gd name="T95" fmla="*/ 4134 h 6164"/>
              <a:gd name="T96" fmla="*/ 253 w 5809"/>
              <a:gd name="T97" fmla="*/ 3783 h 6164"/>
              <a:gd name="T98" fmla="*/ 6 w 5809"/>
              <a:gd name="T99" fmla="*/ 3194 h 6164"/>
              <a:gd name="T100" fmla="*/ 133 w 5809"/>
              <a:gd name="T101" fmla="*/ 2556 h 6164"/>
              <a:gd name="T102" fmla="*/ 578 w 5809"/>
              <a:gd name="T103" fmla="*/ 2113 h 6164"/>
              <a:gd name="T104" fmla="*/ 1208 w 5809"/>
              <a:gd name="T105" fmla="*/ 1984 h 6164"/>
              <a:gd name="T106" fmla="*/ 1767 w 5809"/>
              <a:gd name="T107" fmla="*/ 2203 h 6164"/>
              <a:gd name="T108" fmla="*/ 3620 w 5809"/>
              <a:gd name="T109" fmla="*/ 1291 h 6164"/>
              <a:gd name="T110" fmla="*/ 3691 w 5809"/>
              <a:gd name="T111" fmla="*/ 674 h 6164"/>
              <a:gd name="T112" fmla="*/ 4091 w 5809"/>
              <a:gd name="T113" fmla="*/ 190 h 6164"/>
              <a:gd name="T114" fmla="*/ 4706 w 5809"/>
              <a:gd name="T115" fmla="*/ 0 h 6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09" h="6164">
                <a:moveTo>
                  <a:pt x="4706" y="4305"/>
                </a:moveTo>
                <a:lnTo>
                  <a:pt x="4612" y="4310"/>
                </a:lnTo>
                <a:lnTo>
                  <a:pt x="4520" y="4329"/>
                </a:lnTo>
                <a:lnTo>
                  <a:pt x="4434" y="4355"/>
                </a:lnTo>
                <a:lnTo>
                  <a:pt x="4352" y="4395"/>
                </a:lnTo>
                <a:lnTo>
                  <a:pt x="4275" y="4442"/>
                </a:lnTo>
                <a:lnTo>
                  <a:pt x="4205" y="4496"/>
                </a:lnTo>
                <a:lnTo>
                  <a:pt x="4141" y="4560"/>
                </a:lnTo>
                <a:lnTo>
                  <a:pt x="4087" y="4629"/>
                </a:lnTo>
                <a:lnTo>
                  <a:pt x="4040" y="4706"/>
                </a:lnTo>
                <a:lnTo>
                  <a:pt x="4001" y="4789"/>
                </a:lnTo>
                <a:lnTo>
                  <a:pt x="3975" y="4875"/>
                </a:lnTo>
                <a:lnTo>
                  <a:pt x="3956" y="4967"/>
                </a:lnTo>
                <a:lnTo>
                  <a:pt x="3950" y="5061"/>
                </a:lnTo>
                <a:lnTo>
                  <a:pt x="3956" y="5157"/>
                </a:lnTo>
                <a:lnTo>
                  <a:pt x="3975" y="5248"/>
                </a:lnTo>
                <a:lnTo>
                  <a:pt x="4001" y="5335"/>
                </a:lnTo>
                <a:lnTo>
                  <a:pt x="4040" y="5417"/>
                </a:lnTo>
                <a:lnTo>
                  <a:pt x="4087" y="5494"/>
                </a:lnTo>
                <a:lnTo>
                  <a:pt x="4141" y="5564"/>
                </a:lnTo>
                <a:lnTo>
                  <a:pt x="4205" y="5627"/>
                </a:lnTo>
                <a:lnTo>
                  <a:pt x="4275" y="5682"/>
                </a:lnTo>
                <a:lnTo>
                  <a:pt x="4352" y="5729"/>
                </a:lnTo>
                <a:lnTo>
                  <a:pt x="4434" y="5766"/>
                </a:lnTo>
                <a:lnTo>
                  <a:pt x="4520" y="5794"/>
                </a:lnTo>
                <a:lnTo>
                  <a:pt x="4612" y="5811"/>
                </a:lnTo>
                <a:lnTo>
                  <a:pt x="4706" y="5819"/>
                </a:lnTo>
                <a:lnTo>
                  <a:pt x="4802" y="5811"/>
                </a:lnTo>
                <a:lnTo>
                  <a:pt x="4894" y="5794"/>
                </a:lnTo>
                <a:lnTo>
                  <a:pt x="4980" y="5766"/>
                </a:lnTo>
                <a:lnTo>
                  <a:pt x="5062" y="5729"/>
                </a:lnTo>
                <a:lnTo>
                  <a:pt x="5139" y="5682"/>
                </a:lnTo>
                <a:lnTo>
                  <a:pt x="5209" y="5627"/>
                </a:lnTo>
                <a:lnTo>
                  <a:pt x="5272" y="5564"/>
                </a:lnTo>
                <a:lnTo>
                  <a:pt x="5327" y="5494"/>
                </a:lnTo>
                <a:lnTo>
                  <a:pt x="5374" y="5417"/>
                </a:lnTo>
                <a:lnTo>
                  <a:pt x="5411" y="5335"/>
                </a:lnTo>
                <a:lnTo>
                  <a:pt x="5439" y="5248"/>
                </a:lnTo>
                <a:lnTo>
                  <a:pt x="5456" y="5157"/>
                </a:lnTo>
                <a:lnTo>
                  <a:pt x="5464" y="5061"/>
                </a:lnTo>
                <a:lnTo>
                  <a:pt x="5456" y="4967"/>
                </a:lnTo>
                <a:lnTo>
                  <a:pt x="5439" y="4875"/>
                </a:lnTo>
                <a:lnTo>
                  <a:pt x="5411" y="4789"/>
                </a:lnTo>
                <a:lnTo>
                  <a:pt x="5374" y="4706"/>
                </a:lnTo>
                <a:lnTo>
                  <a:pt x="5327" y="4629"/>
                </a:lnTo>
                <a:lnTo>
                  <a:pt x="5272" y="4560"/>
                </a:lnTo>
                <a:lnTo>
                  <a:pt x="5209" y="4496"/>
                </a:lnTo>
                <a:lnTo>
                  <a:pt x="5139" y="4442"/>
                </a:lnTo>
                <a:lnTo>
                  <a:pt x="5062" y="4395"/>
                </a:lnTo>
                <a:lnTo>
                  <a:pt x="4980" y="4355"/>
                </a:lnTo>
                <a:lnTo>
                  <a:pt x="4894" y="4329"/>
                </a:lnTo>
                <a:lnTo>
                  <a:pt x="4802" y="4310"/>
                </a:lnTo>
                <a:lnTo>
                  <a:pt x="4706" y="4305"/>
                </a:lnTo>
                <a:close/>
                <a:moveTo>
                  <a:pt x="1103" y="2325"/>
                </a:moveTo>
                <a:lnTo>
                  <a:pt x="1009" y="2331"/>
                </a:lnTo>
                <a:lnTo>
                  <a:pt x="917" y="2348"/>
                </a:lnTo>
                <a:lnTo>
                  <a:pt x="831" y="2376"/>
                </a:lnTo>
                <a:lnTo>
                  <a:pt x="748" y="2413"/>
                </a:lnTo>
                <a:lnTo>
                  <a:pt x="672" y="2460"/>
                </a:lnTo>
                <a:lnTo>
                  <a:pt x="602" y="2516"/>
                </a:lnTo>
                <a:lnTo>
                  <a:pt x="538" y="2578"/>
                </a:lnTo>
                <a:lnTo>
                  <a:pt x="484" y="2650"/>
                </a:lnTo>
                <a:lnTo>
                  <a:pt x="437" y="2727"/>
                </a:lnTo>
                <a:lnTo>
                  <a:pt x="398" y="2809"/>
                </a:lnTo>
                <a:lnTo>
                  <a:pt x="371" y="2895"/>
                </a:lnTo>
                <a:lnTo>
                  <a:pt x="353" y="2987"/>
                </a:lnTo>
                <a:lnTo>
                  <a:pt x="347" y="3081"/>
                </a:lnTo>
                <a:lnTo>
                  <a:pt x="353" y="3177"/>
                </a:lnTo>
                <a:lnTo>
                  <a:pt x="371" y="3267"/>
                </a:lnTo>
                <a:lnTo>
                  <a:pt x="398" y="3355"/>
                </a:lnTo>
                <a:lnTo>
                  <a:pt x="437" y="3438"/>
                </a:lnTo>
                <a:lnTo>
                  <a:pt x="484" y="3513"/>
                </a:lnTo>
                <a:lnTo>
                  <a:pt x="538" y="3584"/>
                </a:lnTo>
                <a:lnTo>
                  <a:pt x="602" y="3646"/>
                </a:lnTo>
                <a:lnTo>
                  <a:pt x="672" y="3702"/>
                </a:lnTo>
                <a:lnTo>
                  <a:pt x="748" y="3749"/>
                </a:lnTo>
                <a:lnTo>
                  <a:pt x="831" y="3787"/>
                </a:lnTo>
                <a:lnTo>
                  <a:pt x="917" y="3815"/>
                </a:lnTo>
                <a:lnTo>
                  <a:pt x="1009" y="3832"/>
                </a:lnTo>
                <a:lnTo>
                  <a:pt x="1103" y="3837"/>
                </a:lnTo>
                <a:lnTo>
                  <a:pt x="1199" y="3832"/>
                </a:lnTo>
                <a:lnTo>
                  <a:pt x="1289" y="3815"/>
                </a:lnTo>
                <a:lnTo>
                  <a:pt x="1377" y="3787"/>
                </a:lnTo>
                <a:lnTo>
                  <a:pt x="1459" y="3749"/>
                </a:lnTo>
                <a:lnTo>
                  <a:pt x="1534" y="3702"/>
                </a:lnTo>
                <a:lnTo>
                  <a:pt x="1606" y="3646"/>
                </a:lnTo>
                <a:lnTo>
                  <a:pt x="1669" y="3584"/>
                </a:lnTo>
                <a:lnTo>
                  <a:pt x="1724" y="3513"/>
                </a:lnTo>
                <a:lnTo>
                  <a:pt x="1771" y="3438"/>
                </a:lnTo>
                <a:lnTo>
                  <a:pt x="1808" y="3355"/>
                </a:lnTo>
                <a:lnTo>
                  <a:pt x="1836" y="3267"/>
                </a:lnTo>
                <a:lnTo>
                  <a:pt x="1853" y="3177"/>
                </a:lnTo>
                <a:lnTo>
                  <a:pt x="1861" y="3081"/>
                </a:lnTo>
                <a:lnTo>
                  <a:pt x="1853" y="2987"/>
                </a:lnTo>
                <a:lnTo>
                  <a:pt x="1836" y="2895"/>
                </a:lnTo>
                <a:lnTo>
                  <a:pt x="1808" y="2809"/>
                </a:lnTo>
                <a:lnTo>
                  <a:pt x="1771" y="2727"/>
                </a:lnTo>
                <a:lnTo>
                  <a:pt x="1724" y="2650"/>
                </a:lnTo>
                <a:lnTo>
                  <a:pt x="1669" y="2578"/>
                </a:lnTo>
                <a:lnTo>
                  <a:pt x="1606" y="2516"/>
                </a:lnTo>
                <a:lnTo>
                  <a:pt x="1536" y="2460"/>
                </a:lnTo>
                <a:lnTo>
                  <a:pt x="1459" y="2413"/>
                </a:lnTo>
                <a:lnTo>
                  <a:pt x="1377" y="2376"/>
                </a:lnTo>
                <a:lnTo>
                  <a:pt x="1291" y="2348"/>
                </a:lnTo>
                <a:lnTo>
                  <a:pt x="1199" y="2331"/>
                </a:lnTo>
                <a:lnTo>
                  <a:pt x="1103" y="2325"/>
                </a:lnTo>
                <a:close/>
                <a:moveTo>
                  <a:pt x="4706" y="347"/>
                </a:moveTo>
                <a:lnTo>
                  <a:pt x="4612" y="353"/>
                </a:lnTo>
                <a:lnTo>
                  <a:pt x="4520" y="370"/>
                </a:lnTo>
                <a:lnTo>
                  <a:pt x="4434" y="398"/>
                </a:lnTo>
                <a:lnTo>
                  <a:pt x="4352" y="436"/>
                </a:lnTo>
                <a:lnTo>
                  <a:pt x="4277" y="482"/>
                </a:lnTo>
                <a:lnTo>
                  <a:pt x="4205" y="539"/>
                </a:lnTo>
                <a:lnTo>
                  <a:pt x="4141" y="603"/>
                </a:lnTo>
                <a:lnTo>
                  <a:pt x="4087" y="672"/>
                </a:lnTo>
                <a:lnTo>
                  <a:pt x="4040" y="749"/>
                </a:lnTo>
                <a:lnTo>
                  <a:pt x="4003" y="831"/>
                </a:lnTo>
                <a:lnTo>
                  <a:pt x="3975" y="918"/>
                </a:lnTo>
                <a:lnTo>
                  <a:pt x="3956" y="1010"/>
                </a:lnTo>
                <a:lnTo>
                  <a:pt x="3950" y="1104"/>
                </a:lnTo>
                <a:lnTo>
                  <a:pt x="3956" y="1199"/>
                </a:lnTo>
                <a:lnTo>
                  <a:pt x="3975" y="1289"/>
                </a:lnTo>
                <a:lnTo>
                  <a:pt x="4001" y="1378"/>
                </a:lnTo>
                <a:lnTo>
                  <a:pt x="4040" y="1460"/>
                </a:lnTo>
                <a:lnTo>
                  <a:pt x="4087" y="1535"/>
                </a:lnTo>
                <a:lnTo>
                  <a:pt x="4141" y="1606"/>
                </a:lnTo>
                <a:lnTo>
                  <a:pt x="4205" y="1668"/>
                </a:lnTo>
                <a:lnTo>
                  <a:pt x="4275" y="1725"/>
                </a:lnTo>
                <a:lnTo>
                  <a:pt x="4352" y="1772"/>
                </a:lnTo>
                <a:lnTo>
                  <a:pt x="4434" y="1809"/>
                </a:lnTo>
                <a:lnTo>
                  <a:pt x="4520" y="1837"/>
                </a:lnTo>
                <a:lnTo>
                  <a:pt x="4612" y="1854"/>
                </a:lnTo>
                <a:lnTo>
                  <a:pt x="4706" y="1860"/>
                </a:lnTo>
                <a:lnTo>
                  <a:pt x="4802" y="1854"/>
                </a:lnTo>
                <a:lnTo>
                  <a:pt x="4894" y="1837"/>
                </a:lnTo>
                <a:lnTo>
                  <a:pt x="4980" y="1809"/>
                </a:lnTo>
                <a:lnTo>
                  <a:pt x="5062" y="1772"/>
                </a:lnTo>
                <a:lnTo>
                  <a:pt x="5139" y="1725"/>
                </a:lnTo>
                <a:lnTo>
                  <a:pt x="5209" y="1668"/>
                </a:lnTo>
                <a:lnTo>
                  <a:pt x="5272" y="1606"/>
                </a:lnTo>
                <a:lnTo>
                  <a:pt x="5327" y="1535"/>
                </a:lnTo>
                <a:lnTo>
                  <a:pt x="5374" y="1460"/>
                </a:lnTo>
                <a:lnTo>
                  <a:pt x="5411" y="1378"/>
                </a:lnTo>
                <a:lnTo>
                  <a:pt x="5439" y="1289"/>
                </a:lnTo>
                <a:lnTo>
                  <a:pt x="5456" y="1199"/>
                </a:lnTo>
                <a:lnTo>
                  <a:pt x="5464" y="1104"/>
                </a:lnTo>
                <a:lnTo>
                  <a:pt x="5456" y="1010"/>
                </a:lnTo>
                <a:lnTo>
                  <a:pt x="5439" y="918"/>
                </a:lnTo>
                <a:lnTo>
                  <a:pt x="5411" y="831"/>
                </a:lnTo>
                <a:lnTo>
                  <a:pt x="5374" y="749"/>
                </a:lnTo>
                <a:lnTo>
                  <a:pt x="5327" y="672"/>
                </a:lnTo>
                <a:lnTo>
                  <a:pt x="5272" y="603"/>
                </a:lnTo>
                <a:lnTo>
                  <a:pt x="5209" y="539"/>
                </a:lnTo>
                <a:lnTo>
                  <a:pt x="5139" y="482"/>
                </a:lnTo>
                <a:lnTo>
                  <a:pt x="5062" y="436"/>
                </a:lnTo>
                <a:lnTo>
                  <a:pt x="4980" y="398"/>
                </a:lnTo>
                <a:lnTo>
                  <a:pt x="4894" y="370"/>
                </a:lnTo>
                <a:lnTo>
                  <a:pt x="4802" y="353"/>
                </a:lnTo>
                <a:lnTo>
                  <a:pt x="4706" y="347"/>
                </a:lnTo>
                <a:close/>
                <a:moveTo>
                  <a:pt x="4706" y="0"/>
                </a:moveTo>
                <a:lnTo>
                  <a:pt x="4819" y="6"/>
                </a:lnTo>
                <a:lnTo>
                  <a:pt x="4927" y="23"/>
                </a:lnTo>
                <a:lnTo>
                  <a:pt x="5032" y="51"/>
                </a:lnTo>
                <a:lnTo>
                  <a:pt x="5134" y="87"/>
                </a:lnTo>
                <a:lnTo>
                  <a:pt x="5231" y="133"/>
                </a:lnTo>
                <a:lnTo>
                  <a:pt x="5321" y="190"/>
                </a:lnTo>
                <a:lnTo>
                  <a:pt x="5406" y="252"/>
                </a:lnTo>
                <a:lnTo>
                  <a:pt x="5484" y="323"/>
                </a:lnTo>
                <a:lnTo>
                  <a:pt x="5556" y="402"/>
                </a:lnTo>
                <a:lnTo>
                  <a:pt x="5619" y="486"/>
                </a:lnTo>
                <a:lnTo>
                  <a:pt x="5674" y="578"/>
                </a:lnTo>
                <a:lnTo>
                  <a:pt x="5721" y="674"/>
                </a:lnTo>
                <a:lnTo>
                  <a:pt x="5758" y="775"/>
                </a:lnTo>
                <a:lnTo>
                  <a:pt x="5784" y="880"/>
                </a:lnTo>
                <a:lnTo>
                  <a:pt x="5801" y="989"/>
                </a:lnTo>
                <a:lnTo>
                  <a:pt x="5807" y="1102"/>
                </a:lnTo>
                <a:lnTo>
                  <a:pt x="5801" y="1214"/>
                </a:lnTo>
                <a:lnTo>
                  <a:pt x="5784" y="1325"/>
                </a:lnTo>
                <a:lnTo>
                  <a:pt x="5758" y="1430"/>
                </a:lnTo>
                <a:lnTo>
                  <a:pt x="5721" y="1531"/>
                </a:lnTo>
                <a:lnTo>
                  <a:pt x="5674" y="1627"/>
                </a:lnTo>
                <a:lnTo>
                  <a:pt x="5619" y="1719"/>
                </a:lnTo>
                <a:lnTo>
                  <a:pt x="5556" y="1803"/>
                </a:lnTo>
                <a:lnTo>
                  <a:pt x="5484" y="1882"/>
                </a:lnTo>
                <a:lnTo>
                  <a:pt x="5406" y="1954"/>
                </a:lnTo>
                <a:lnTo>
                  <a:pt x="5321" y="2015"/>
                </a:lnTo>
                <a:lnTo>
                  <a:pt x="5229" y="2072"/>
                </a:lnTo>
                <a:lnTo>
                  <a:pt x="5134" y="2119"/>
                </a:lnTo>
                <a:lnTo>
                  <a:pt x="5032" y="2154"/>
                </a:lnTo>
                <a:lnTo>
                  <a:pt x="4927" y="2182"/>
                </a:lnTo>
                <a:lnTo>
                  <a:pt x="4819" y="2199"/>
                </a:lnTo>
                <a:lnTo>
                  <a:pt x="4706" y="2205"/>
                </a:lnTo>
                <a:lnTo>
                  <a:pt x="4601" y="2199"/>
                </a:lnTo>
                <a:lnTo>
                  <a:pt x="4498" y="2184"/>
                </a:lnTo>
                <a:lnTo>
                  <a:pt x="4398" y="2160"/>
                </a:lnTo>
                <a:lnTo>
                  <a:pt x="4303" y="2128"/>
                </a:lnTo>
                <a:lnTo>
                  <a:pt x="4211" y="2087"/>
                </a:lnTo>
                <a:lnTo>
                  <a:pt x="4123" y="2038"/>
                </a:lnTo>
                <a:lnTo>
                  <a:pt x="4042" y="1982"/>
                </a:lnTo>
                <a:lnTo>
                  <a:pt x="3965" y="1918"/>
                </a:lnTo>
                <a:lnTo>
                  <a:pt x="3896" y="1848"/>
                </a:lnTo>
                <a:lnTo>
                  <a:pt x="3832" y="1772"/>
                </a:lnTo>
                <a:lnTo>
                  <a:pt x="2140" y="2717"/>
                </a:lnTo>
                <a:lnTo>
                  <a:pt x="2166" y="2804"/>
                </a:lnTo>
                <a:lnTo>
                  <a:pt x="2187" y="2894"/>
                </a:lnTo>
                <a:lnTo>
                  <a:pt x="2198" y="2987"/>
                </a:lnTo>
                <a:lnTo>
                  <a:pt x="2202" y="3081"/>
                </a:lnTo>
                <a:lnTo>
                  <a:pt x="2198" y="3175"/>
                </a:lnTo>
                <a:lnTo>
                  <a:pt x="2187" y="3269"/>
                </a:lnTo>
                <a:lnTo>
                  <a:pt x="2168" y="3357"/>
                </a:lnTo>
                <a:lnTo>
                  <a:pt x="2142" y="3445"/>
                </a:lnTo>
                <a:lnTo>
                  <a:pt x="3834" y="4391"/>
                </a:lnTo>
                <a:lnTo>
                  <a:pt x="3898" y="4316"/>
                </a:lnTo>
                <a:lnTo>
                  <a:pt x="3969" y="4246"/>
                </a:lnTo>
                <a:lnTo>
                  <a:pt x="4044" y="4183"/>
                </a:lnTo>
                <a:lnTo>
                  <a:pt x="4126" y="4126"/>
                </a:lnTo>
                <a:lnTo>
                  <a:pt x="4213" y="4078"/>
                </a:lnTo>
                <a:lnTo>
                  <a:pt x="4305" y="4036"/>
                </a:lnTo>
                <a:lnTo>
                  <a:pt x="4400" y="4004"/>
                </a:lnTo>
                <a:lnTo>
                  <a:pt x="4500" y="3980"/>
                </a:lnTo>
                <a:lnTo>
                  <a:pt x="4601" y="3965"/>
                </a:lnTo>
                <a:lnTo>
                  <a:pt x="4706" y="3961"/>
                </a:lnTo>
                <a:lnTo>
                  <a:pt x="4819" y="3967"/>
                </a:lnTo>
                <a:lnTo>
                  <a:pt x="4929" y="3984"/>
                </a:lnTo>
                <a:lnTo>
                  <a:pt x="5034" y="4010"/>
                </a:lnTo>
                <a:lnTo>
                  <a:pt x="5136" y="4048"/>
                </a:lnTo>
                <a:lnTo>
                  <a:pt x="5231" y="4094"/>
                </a:lnTo>
                <a:lnTo>
                  <a:pt x="5323" y="4149"/>
                </a:lnTo>
                <a:lnTo>
                  <a:pt x="5407" y="4213"/>
                </a:lnTo>
                <a:lnTo>
                  <a:pt x="5486" y="4284"/>
                </a:lnTo>
                <a:lnTo>
                  <a:pt x="5558" y="4363"/>
                </a:lnTo>
                <a:lnTo>
                  <a:pt x="5621" y="4447"/>
                </a:lnTo>
                <a:lnTo>
                  <a:pt x="5676" y="4537"/>
                </a:lnTo>
                <a:lnTo>
                  <a:pt x="5723" y="4635"/>
                </a:lnTo>
                <a:lnTo>
                  <a:pt x="5760" y="4736"/>
                </a:lnTo>
                <a:lnTo>
                  <a:pt x="5786" y="4841"/>
                </a:lnTo>
                <a:lnTo>
                  <a:pt x="5803" y="4950"/>
                </a:lnTo>
                <a:lnTo>
                  <a:pt x="5809" y="5063"/>
                </a:lnTo>
                <a:lnTo>
                  <a:pt x="5803" y="5175"/>
                </a:lnTo>
                <a:lnTo>
                  <a:pt x="5786" y="5284"/>
                </a:lnTo>
                <a:lnTo>
                  <a:pt x="5760" y="5391"/>
                </a:lnTo>
                <a:lnTo>
                  <a:pt x="5723" y="5492"/>
                </a:lnTo>
                <a:lnTo>
                  <a:pt x="5676" y="5588"/>
                </a:lnTo>
                <a:lnTo>
                  <a:pt x="5621" y="5678"/>
                </a:lnTo>
                <a:lnTo>
                  <a:pt x="5558" y="5764"/>
                </a:lnTo>
                <a:lnTo>
                  <a:pt x="5486" y="5841"/>
                </a:lnTo>
                <a:lnTo>
                  <a:pt x="5409" y="5913"/>
                </a:lnTo>
                <a:lnTo>
                  <a:pt x="5323" y="5976"/>
                </a:lnTo>
                <a:lnTo>
                  <a:pt x="5233" y="6033"/>
                </a:lnTo>
                <a:lnTo>
                  <a:pt x="5137" y="6078"/>
                </a:lnTo>
                <a:lnTo>
                  <a:pt x="5036" y="6115"/>
                </a:lnTo>
                <a:lnTo>
                  <a:pt x="4929" y="6143"/>
                </a:lnTo>
                <a:lnTo>
                  <a:pt x="4820" y="6158"/>
                </a:lnTo>
                <a:lnTo>
                  <a:pt x="4708" y="6164"/>
                </a:lnTo>
                <a:lnTo>
                  <a:pt x="4595" y="6158"/>
                </a:lnTo>
                <a:lnTo>
                  <a:pt x="4487" y="6143"/>
                </a:lnTo>
                <a:lnTo>
                  <a:pt x="4382" y="6115"/>
                </a:lnTo>
                <a:lnTo>
                  <a:pt x="4280" y="6078"/>
                </a:lnTo>
                <a:lnTo>
                  <a:pt x="4183" y="6031"/>
                </a:lnTo>
                <a:lnTo>
                  <a:pt x="4093" y="5976"/>
                </a:lnTo>
                <a:lnTo>
                  <a:pt x="4008" y="5913"/>
                </a:lnTo>
                <a:lnTo>
                  <a:pt x="3930" y="5841"/>
                </a:lnTo>
                <a:lnTo>
                  <a:pt x="3858" y="5763"/>
                </a:lnTo>
                <a:lnTo>
                  <a:pt x="3794" y="5678"/>
                </a:lnTo>
                <a:lnTo>
                  <a:pt x="3740" y="5588"/>
                </a:lnTo>
                <a:lnTo>
                  <a:pt x="3693" y="5490"/>
                </a:lnTo>
                <a:lnTo>
                  <a:pt x="3656" y="5389"/>
                </a:lnTo>
                <a:lnTo>
                  <a:pt x="3629" y="5284"/>
                </a:lnTo>
                <a:lnTo>
                  <a:pt x="3613" y="5175"/>
                </a:lnTo>
                <a:lnTo>
                  <a:pt x="3607" y="5063"/>
                </a:lnTo>
                <a:lnTo>
                  <a:pt x="3611" y="4967"/>
                </a:lnTo>
                <a:lnTo>
                  <a:pt x="3624" y="4875"/>
                </a:lnTo>
                <a:lnTo>
                  <a:pt x="3643" y="4783"/>
                </a:lnTo>
                <a:lnTo>
                  <a:pt x="3671" y="4695"/>
                </a:lnTo>
                <a:lnTo>
                  <a:pt x="1979" y="3749"/>
                </a:lnTo>
                <a:lnTo>
                  <a:pt x="1915" y="3826"/>
                </a:lnTo>
                <a:lnTo>
                  <a:pt x="1844" y="3896"/>
                </a:lnTo>
                <a:lnTo>
                  <a:pt x="1769" y="3959"/>
                </a:lnTo>
                <a:lnTo>
                  <a:pt x="1686" y="4016"/>
                </a:lnTo>
                <a:lnTo>
                  <a:pt x="1598" y="4066"/>
                </a:lnTo>
                <a:lnTo>
                  <a:pt x="1508" y="4108"/>
                </a:lnTo>
                <a:lnTo>
                  <a:pt x="1411" y="4140"/>
                </a:lnTo>
                <a:lnTo>
                  <a:pt x="1311" y="4164"/>
                </a:lnTo>
                <a:lnTo>
                  <a:pt x="1210" y="4179"/>
                </a:lnTo>
                <a:lnTo>
                  <a:pt x="1103" y="4183"/>
                </a:lnTo>
                <a:lnTo>
                  <a:pt x="990" y="4177"/>
                </a:lnTo>
                <a:lnTo>
                  <a:pt x="882" y="4162"/>
                </a:lnTo>
                <a:lnTo>
                  <a:pt x="777" y="4134"/>
                </a:lnTo>
                <a:lnTo>
                  <a:pt x="675" y="4096"/>
                </a:lnTo>
                <a:lnTo>
                  <a:pt x="578" y="4051"/>
                </a:lnTo>
                <a:lnTo>
                  <a:pt x="488" y="3995"/>
                </a:lnTo>
                <a:lnTo>
                  <a:pt x="403" y="3931"/>
                </a:lnTo>
                <a:lnTo>
                  <a:pt x="325" y="3860"/>
                </a:lnTo>
                <a:lnTo>
                  <a:pt x="253" y="3783"/>
                </a:lnTo>
                <a:lnTo>
                  <a:pt x="190" y="3697"/>
                </a:lnTo>
                <a:lnTo>
                  <a:pt x="135" y="3607"/>
                </a:lnTo>
                <a:lnTo>
                  <a:pt x="88" y="3511"/>
                </a:lnTo>
                <a:lnTo>
                  <a:pt x="51" y="3410"/>
                </a:lnTo>
                <a:lnTo>
                  <a:pt x="23" y="3303"/>
                </a:lnTo>
                <a:lnTo>
                  <a:pt x="6" y="3194"/>
                </a:lnTo>
                <a:lnTo>
                  <a:pt x="0" y="3081"/>
                </a:lnTo>
                <a:lnTo>
                  <a:pt x="6" y="2969"/>
                </a:lnTo>
                <a:lnTo>
                  <a:pt x="23" y="2860"/>
                </a:lnTo>
                <a:lnTo>
                  <a:pt x="51" y="2755"/>
                </a:lnTo>
                <a:lnTo>
                  <a:pt x="88" y="2653"/>
                </a:lnTo>
                <a:lnTo>
                  <a:pt x="133" y="2556"/>
                </a:lnTo>
                <a:lnTo>
                  <a:pt x="190" y="2466"/>
                </a:lnTo>
                <a:lnTo>
                  <a:pt x="253" y="2381"/>
                </a:lnTo>
                <a:lnTo>
                  <a:pt x="325" y="2303"/>
                </a:lnTo>
                <a:lnTo>
                  <a:pt x="403" y="2231"/>
                </a:lnTo>
                <a:lnTo>
                  <a:pt x="488" y="2167"/>
                </a:lnTo>
                <a:lnTo>
                  <a:pt x="578" y="2113"/>
                </a:lnTo>
                <a:lnTo>
                  <a:pt x="675" y="2066"/>
                </a:lnTo>
                <a:lnTo>
                  <a:pt x="775" y="2029"/>
                </a:lnTo>
                <a:lnTo>
                  <a:pt x="882" y="2002"/>
                </a:lnTo>
                <a:lnTo>
                  <a:pt x="990" y="1985"/>
                </a:lnTo>
                <a:lnTo>
                  <a:pt x="1103" y="1980"/>
                </a:lnTo>
                <a:lnTo>
                  <a:pt x="1208" y="1984"/>
                </a:lnTo>
                <a:lnTo>
                  <a:pt x="1311" y="1999"/>
                </a:lnTo>
                <a:lnTo>
                  <a:pt x="1411" y="2023"/>
                </a:lnTo>
                <a:lnTo>
                  <a:pt x="1506" y="2055"/>
                </a:lnTo>
                <a:lnTo>
                  <a:pt x="1598" y="2096"/>
                </a:lnTo>
                <a:lnTo>
                  <a:pt x="1684" y="2145"/>
                </a:lnTo>
                <a:lnTo>
                  <a:pt x="1767" y="2203"/>
                </a:lnTo>
                <a:lnTo>
                  <a:pt x="1842" y="2265"/>
                </a:lnTo>
                <a:lnTo>
                  <a:pt x="1913" y="2336"/>
                </a:lnTo>
                <a:lnTo>
                  <a:pt x="1977" y="2411"/>
                </a:lnTo>
                <a:lnTo>
                  <a:pt x="3667" y="1468"/>
                </a:lnTo>
                <a:lnTo>
                  <a:pt x="3639" y="1381"/>
                </a:lnTo>
                <a:lnTo>
                  <a:pt x="3620" y="1291"/>
                </a:lnTo>
                <a:lnTo>
                  <a:pt x="3609" y="1197"/>
                </a:lnTo>
                <a:lnTo>
                  <a:pt x="3603" y="1102"/>
                </a:lnTo>
                <a:lnTo>
                  <a:pt x="3609" y="989"/>
                </a:lnTo>
                <a:lnTo>
                  <a:pt x="3626" y="880"/>
                </a:lnTo>
                <a:lnTo>
                  <a:pt x="3654" y="775"/>
                </a:lnTo>
                <a:lnTo>
                  <a:pt x="3691" y="674"/>
                </a:lnTo>
                <a:lnTo>
                  <a:pt x="3736" y="578"/>
                </a:lnTo>
                <a:lnTo>
                  <a:pt x="3793" y="486"/>
                </a:lnTo>
                <a:lnTo>
                  <a:pt x="3856" y="402"/>
                </a:lnTo>
                <a:lnTo>
                  <a:pt x="3928" y="323"/>
                </a:lnTo>
                <a:lnTo>
                  <a:pt x="4005" y="252"/>
                </a:lnTo>
                <a:lnTo>
                  <a:pt x="4091" y="190"/>
                </a:lnTo>
                <a:lnTo>
                  <a:pt x="4181" y="133"/>
                </a:lnTo>
                <a:lnTo>
                  <a:pt x="4277" y="87"/>
                </a:lnTo>
                <a:lnTo>
                  <a:pt x="4378" y="51"/>
                </a:lnTo>
                <a:lnTo>
                  <a:pt x="4483" y="23"/>
                </a:lnTo>
                <a:lnTo>
                  <a:pt x="4593" y="6"/>
                </a:lnTo>
                <a:lnTo>
                  <a:pt x="470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61" name="Group 460"/>
          <p:cNvGrpSpPr/>
          <p:nvPr/>
        </p:nvGrpSpPr>
        <p:grpSpPr>
          <a:xfrm>
            <a:off x="7275341" y="2750594"/>
            <a:ext cx="369330" cy="369692"/>
            <a:chOff x="3717925" y="993776"/>
            <a:chExt cx="4838701" cy="4843462"/>
          </a:xfrm>
          <a:solidFill>
            <a:schemeClr val="bg1">
              <a:lumMod val="65000"/>
            </a:schemeClr>
          </a:solidFill>
        </p:grpSpPr>
        <p:sp>
          <p:nvSpPr>
            <p:cNvPr id="462" name="Freeform 143"/>
            <p:cNvSpPr>
              <a:spLocks noEditPoints="1"/>
            </p:cNvSpPr>
            <p:nvPr/>
          </p:nvSpPr>
          <p:spPr bwMode="auto">
            <a:xfrm>
              <a:off x="3717925" y="1512888"/>
              <a:ext cx="4321175" cy="4324350"/>
            </a:xfrm>
            <a:custGeom>
              <a:avLst/>
              <a:gdLst>
                <a:gd name="T0" fmla="*/ 2220 w 5444"/>
                <a:gd name="T1" fmla="*/ 399 h 5446"/>
                <a:gd name="T2" fmla="*/ 1759 w 5444"/>
                <a:gd name="T3" fmla="*/ 550 h 5446"/>
                <a:gd name="T4" fmla="*/ 1343 w 5444"/>
                <a:gd name="T5" fmla="*/ 788 h 5446"/>
                <a:gd name="T6" fmla="*/ 986 w 5444"/>
                <a:gd name="T7" fmla="*/ 1102 h 5446"/>
                <a:gd name="T8" fmla="*/ 697 w 5444"/>
                <a:gd name="T9" fmla="*/ 1481 h 5446"/>
                <a:gd name="T10" fmla="*/ 488 w 5444"/>
                <a:gd name="T11" fmla="*/ 1912 h 5446"/>
                <a:gd name="T12" fmla="*/ 370 w 5444"/>
                <a:gd name="T13" fmla="*/ 2388 h 5446"/>
                <a:gd name="T14" fmla="*/ 351 w 5444"/>
                <a:gd name="T15" fmla="*/ 2893 h 5446"/>
                <a:gd name="T16" fmla="*/ 438 w 5444"/>
                <a:gd name="T17" fmla="*/ 3382 h 5446"/>
                <a:gd name="T18" fmla="*/ 619 w 5444"/>
                <a:gd name="T19" fmla="*/ 3830 h 5446"/>
                <a:gd name="T20" fmla="*/ 882 w 5444"/>
                <a:gd name="T21" fmla="*/ 4227 h 5446"/>
                <a:gd name="T22" fmla="*/ 1218 w 5444"/>
                <a:gd name="T23" fmla="*/ 4564 h 5446"/>
                <a:gd name="T24" fmla="*/ 1616 w 5444"/>
                <a:gd name="T25" fmla="*/ 4828 h 5446"/>
                <a:gd name="T26" fmla="*/ 2065 w 5444"/>
                <a:gd name="T27" fmla="*/ 5010 h 5446"/>
                <a:gd name="T28" fmla="*/ 2552 w 5444"/>
                <a:gd name="T29" fmla="*/ 5095 h 5446"/>
                <a:gd name="T30" fmla="*/ 3057 w 5444"/>
                <a:gd name="T31" fmla="*/ 5078 h 5446"/>
                <a:gd name="T32" fmla="*/ 3533 w 5444"/>
                <a:gd name="T33" fmla="*/ 4959 h 5446"/>
                <a:gd name="T34" fmla="*/ 3966 w 5444"/>
                <a:gd name="T35" fmla="*/ 4749 h 5446"/>
                <a:gd name="T36" fmla="*/ 4343 w 5444"/>
                <a:gd name="T37" fmla="*/ 4461 h 5446"/>
                <a:gd name="T38" fmla="*/ 4657 w 5444"/>
                <a:gd name="T39" fmla="*/ 4103 h 5446"/>
                <a:gd name="T40" fmla="*/ 4894 w 5444"/>
                <a:gd name="T41" fmla="*/ 3688 h 5446"/>
                <a:gd name="T42" fmla="*/ 5045 w 5444"/>
                <a:gd name="T43" fmla="*/ 3226 h 5446"/>
                <a:gd name="T44" fmla="*/ 2721 w 5444"/>
                <a:gd name="T45" fmla="*/ 2897 h 5446"/>
                <a:gd name="T46" fmla="*/ 2613 w 5444"/>
                <a:gd name="T47" fmla="*/ 2860 h 5446"/>
                <a:gd name="T48" fmla="*/ 2554 w 5444"/>
                <a:gd name="T49" fmla="*/ 2763 h 5446"/>
                <a:gd name="T50" fmla="*/ 2721 w 5444"/>
                <a:gd name="T51" fmla="*/ 0 h 5446"/>
                <a:gd name="T52" fmla="*/ 2831 w 5444"/>
                <a:gd name="T53" fmla="*/ 39 h 5446"/>
                <a:gd name="T54" fmla="*/ 2890 w 5444"/>
                <a:gd name="T55" fmla="*/ 134 h 5446"/>
                <a:gd name="T56" fmla="*/ 5271 w 5444"/>
                <a:gd name="T57" fmla="*/ 2551 h 5446"/>
                <a:gd name="T58" fmla="*/ 5379 w 5444"/>
                <a:gd name="T59" fmla="*/ 2588 h 5446"/>
                <a:gd name="T60" fmla="*/ 5438 w 5444"/>
                <a:gd name="T61" fmla="*/ 2685 h 5446"/>
                <a:gd name="T62" fmla="*/ 5420 w 5444"/>
                <a:gd name="T63" fmla="*/ 3079 h 5446"/>
                <a:gd name="T64" fmla="*/ 5305 w 5444"/>
                <a:gd name="T65" fmla="*/ 3584 h 5446"/>
                <a:gd name="T66" fmla="*/ 5099 w 5444"/>
                <a:gd name="T67" fmla="*/ 4049 h 5446"/>
                <a:gd name="T68" fmla="*/ 4814 w 5444"/>
                <a:gd name="T69" fmla="*/ 4463 h 5446"/>
                <a:gd name="T70" fmla="*/ 4460 w 5444"/>
                <a:gd name="T71" fmla="*/ 4818 h 5446"/>
                <a:gd name="T72" fmla="*/ 4045 w 5444"/>
                <a:gd name="T73" fmla="*/ 5103 h 5446"/>
                <a:gd name="T74" fmla="*/ 3581 w 5444"/>
                <a:gd name="T75" fmla="*/ 5309 h 5446"/>
                <a:gd name="T76" fmla="*/ 3076 w 5444"/>
                <a:gd name="T77" fmla="*/ 5424 h 5446"/>
                <a:gd name="T78" fmla="*/ 2543 w 5444"/>
                <a:gd name="T79" fmla="*/ 5441 h 5446"/>
                <a:gd name="T80" fmla="*/ 2026 w 5444"/>
                <a:gd name="T81" fmla="*/ 5357 h 5446"/>
                <a:gd name="T82" fmla="*/ 1547 w 5444"/>
                <a:gd name="T83" fmla="*/ 5181 h 5446"/>
                <a:gd name="T84" fmla="*/ 1116 w 5444"/>
                <a:gd name="T85" fmla="*/ 4920 h 5446"/>
                <a:gd name="T86" fmla="*/ 739 w 5444"/>
                <a:gd name="T87" fmla="*/ 4588 h 5446"/>
                <a:gd name="T88" fmla="*/ 431 w 5444"/>
                <a:gd name="T89" fmla="*/ 4192 h 5446"/>
                <a:gd name="T90" fmla="*/ 199 w 5444"/>
                <a:gd name="T91" fmla="*/ 3744 h 5446"/>
                <a:gd name="T92" fmla="*/ 50 w 5444"/>
                <a:gd name="T93" fmla="*/ 3250 h 5446"/>
                <a:gd name="T94" fmla="*/ 0 w 5444"/>
                <a:gd name="T95" fmla="*/ 2724 h 5446"/>
                <a:gd name="T96" fmla="*/ 50 w 5444"/>
                <a:gd name="T97" fmla="*/ 2196 h 5446"/>
                <a:gd name="T98" fmla="*/ 199 w 5444"/>
                <a:gd name="T99" fmla="*/ 1704 h 5446"/>
                <a:gd name="T100" fmla="*/ 431 w 5444"/>
                <a:gd name="T101" fmla="*/ 1256 h 5446"/>
                <a:gd name="T102" fmla="*/ 739 w 5444"/>
                <a:gd name="T103" fmla="*/ 860 h 5446"/>
                <a:gd name="T104" fmla="*/ 1116 w 5444"/>
                <a:gd name="T105" fmla="*/ 528 h 5446"/>
                <a:gd name="T106" fmla="*/ 1547 w 5444"/>
                <a:gd name="T107" fmla="*/ 268 h 5446"/>
                <a:gd name="T108" fmla="*/ 2026 w 5444"/>
                <a:gd name="T109" fmla="*/ 91 h 5446"/>
                <a:gd name="T110" fmla="*/ 2543 w 5444"/>
                <a:gd name="T111" fmla="*/ 7 h 5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44" h="5446">
                  <a:moveTo>
                    <a:pt x="2548" y="353"/>
                  </a:moveTo>
                  <a:lnTo>
                    <a:pt x="2383" y="372"/>
                  </a:lnTo>
                  <a:lnTo>
                    <a:pt x="2220" y="399"/>
                  </a:lnTo>
                  <a:lnTo>
                    <a:pt x="2062" y="440"/>
                  </a:lnTo>
                  <a:lnTo>
                    <a:pt x="1908" y="491"/>
                  </a:lnTo>
                  <a:lnTo>
                    <a:pt x="1759" y="550"/>
                  </a:lnTo>
                  <a:lnTo>
                    <a:pt x="1614" y="621"/>
                  </a:lnTo>
                  <a:lnTo>
                    <a:pt x="1477" y="700"/>
                  </a:lnTo>
                  <a:lnTo>
                    <a:pt x="1343" y="788"/>
                  </a:lnTo>
                  <a:lnTo>
                    <a:pt x="1217" y="884"/>
                  </a:lnTo>
                  <a:lnTo>
                    <a:pt x="1098" y="990"/>
                  </a:lnTo>
                  <a:lnTo>
                    <a:pt x="986" y="1102"/>
                  </a:lnTo>
                  <a:lnTo>
                    <a:pt x="882" y="1221"/>
                  </a:lnTo>
                  <a:lnTo>
                    <a:pt x="786" y="1347"/>
                  </a:lnTo>
                  <a:lnTo>
                    <a:pt x="697" y="1481"/>
                  </a:lnTo>
                  <a:lnTo>
                    <a:pt x="619" y="1618"/>
                  </a:lnTo>
                  <a:lnTo>
                    <a:pt x="548" y="1763"/>
                  </a:lnTo>
                  <a:lnTo>
                    <a:pt x="488" y="1912"/>
                  </a:lnTo>
                  <a:lnTo>
                    <a:pt x="438" y="2066"/>
                  </a:lnTo>
                  <a:lnTo>
                    <a:pt x="397" y="2226"/>
                  </a:lnTo>
                  <a:lnTo>
                    <a:pt x="370" y="2388"/>
                  </a:lnTo>
                  <a:lnTo>
                    <a:pt x="351" y="2555"/>
                  </a:lnTo>
                  <a:lnTo>
                    <a:pt x="345" y="2724"/>
                  </a:lnTo>
                  <a:lnTo>
                    <a:pt x="351" y="2893"/>
                  </a:lnTo>
                  <a:lnTo>
                    <a:pt x="370" y="3060"/>
                  </a:lnTo>
                  <a:lnTo>
                    <a:pt x="397" y="3222"/>
                  </a:lnTo>
                  <a:lnTo>
                    <a:pt x="438" y="3382"/>
                  </a:lnTo>
                  <a:lnTo>
                    <a:pt x="488" y="3536"/>
                  </a:lnTo>
                  <a:lnTo>
                    <a:pt x="548" y="3685"/>
                  </a:lnTo>
                  <a:lnTo>
                    <a:pt x="619" y="3830"/>
                  </a:lnTo>
                  <a:lnTo>
                    <a:pt x="698" y="3969"/>
                  </a:lnTo>
                  <a:lnTo>
                    <a:pt x="786" y="4101"/>
                  </a:lnTo>
                  <a:lnTo>
                    <a:pt x="882" y="4227"/>
                  </a:lnTo>
                  <a:lnTo>
                    <a:pt x="988" y="4346"/>
                  </a:lnTo>
                  <a:lnTo>
                    <a:pt x="1100" y="4460"/>
                  </a:lnTo>
                  <a:lnTo>
                    <a:pt x="1218" y="4564"/>
                  </a:lnTo>
                  <a:lnTo>
                    <a:pt x="1345" y="4660"/>
                  </a:lnTo>
                  <a:lnTo>
                    <a:pt x="1478" y="4749"/>
                  </a:lnTo>
                  <a:lnTo>
                    <a:pt x="1616" y="4828"/>
                  </a:lnTo>
                  <a:lnTo>
                    <a:pt x="1761" y="4898"/>
                  </a:lnTo>
                  <a:lnTo>
                    <a:pt x="1911" y="4958"/>
                  </a:lnTo>
                  <a:lnTo>
                    <a:pt x="2065" y="5010"/>
                  </a:lnTo>
                  <a:lnTo>
                    <a:pt x="2223" y="5049"/>
                  </a:lnTo>
                  <a:lnTo>
                    <a:pt x="2387" y="5078"/>
                  </a:lnTo>
                  <a:lnTo>
                    <a:pt x="2552" y="5095"/>
                  </a:lnTo>
                  <a:lnTo>
                    <a:pt x="2721" y="5101"/>
                  </a:lnTo>
                  <a:lnTo>
                    <a:pt x="2892" y="5095"/>
                  </a:lnTo>
                  <a:lnTo>
                    <a:pt x="3057" y="5078"/>
                  </a:lnTo>
                  <a:lnTo>
                    <a:pt x="3221" y="5049"/>
                  </a:lnTo>
                  <a:lnTo>
                    <a:pt x="3379" y="5010"/>
                  </a:lnTo>
                  <a:lnTo>
                    <a:pt x="3533" y="4959"/>
                  </a:lnTo>
                  <a:lnTo>
                    <a:pt x="3681" y="4898"/>
                  </a:lnTo>
                  <a:lnTo>
                    <a:pt x="3826" y="4829"/>
                  </a:lnTo>
                  <a:lnTo>
                    <a:pt x="3966" y="4749"/>
                  </a:lnTo>
                  <a:lnTo>
                    <a:pt x="4097" y="4662"/>
                  </a:lnTo>
                  <a:lnTo>
                    <a:pt x="4224" y="4565"/>
                  </a:lnTo>
                  <a:lnTo>
                    <a:pt x="4343" y="4461"/>
                  </a:lnTo>
                  <a:lnTo>
                    <a:pt x="4456" y="4348"/>
                  </a:lnTo>
                  <a:lnTo>
                    <a:pt x="4560" y="4229"/>
                  </a:lnTo>
                  <a:lnTo>
                    <a:pt x="4657" y="4103"/>
                  </a:lnTo>
                  <a:lnTo>
                    <a:pt x="4744" y="3971"/>
                  </a:lnTo>
                  <a:lnTo>
                    <a:pt x="4824" y="3832"/>
                  </a:lnTo>
                  <a:lnTo>
                    <a:pt x="4894" y="3688"/>
                  </a:lnTo>
                  <a:lnTo>
                    <a:pt x="4954" y="3538"/>
                  </a:lnTo>
                  <a:lnTo>
                    <a:pt x="5006" y="3384"/>
                  </a:lnTo>
                  <a:lnTo>
                    <a:pt x="5045" y="3226"/>
                  </a:lnTo>
                  <a:lnTo>
                    <a:pt x="5074" y="3062"/>
                  </a:lnTo>
                  <a:lnTo>
                    <a:pt x="5091" y="2897"/>
                  </a:lnTo>
                  <a:lnTo>
                    <a:pt x="2721" y="2897"/>
                  </a:lnTo>
                  <a:lnTo>
                    <a:pt x="2682" y="2893"/>
                  </a:lnTo>
                  <a:lnTo>
                    <a:pt x="2645" y="2880"/>
                  </a:lnTo>
                  <a:lnTo>
                    <a:pt x="2613" y="2860"/>
                  </a:lnTo>
                  <a:lnTo>
                    <a:pt x="2587" y="2832"/>
                  </a:lnTo>
                  <a:lnTo>
                    <a:pt x="2567" y="2800"/>
                  </a:lnTo>
                  <a:lnTo>
                    <a:pt x="2554" y="2763"/>
                  </a:lnTo>
                  <a:lnTo>
                    <a:pt x="2548" y="2724"/>
                  </a:lnTo>
                  <a:lnTo>
                    <a:pt x="2548" y="353"/>
                  </a:lnTo>
                  <a:close/>
                  <a:moveTo>
                    <a:pt x="2721" y="0"/>
                  </a:moveTo>
                  <a:lnTo>
                    <a:pt x="2762" y="6"/>
                  </a:lnTo>
                  <a:lnTo>
                    <a:pt x="2797" y="19"/>
                  </a:lnTo>
                  <a:lnTo>
                    <a:pt x="2831" y="39"/>
                  </a:lnTo>
                  <a:lnTo>
                    <a:pt x="2857" y="65"/>
                  </a:lnTo>
                  <a:lnTo>
                    <a:pt x="2877" y="97"/>
                  </a:lnTo>
                  <a:lnTo>
                    <a:pt x="2890" y="134"/>
                  </a:lnTo>
                  <a:lnTo>
                    <a:pt x="2894" y="175"/>
                  </a:lnTo>
                  <a:lnTo>
                    <a:pt x="2894" y="2551"/>
                  </a:lnTo>
                  <a:lnTo>
                    <a:pt x="5271" y="2551"/>
                  </a:lnTo>
                  <a:lnTo>
                    <a:pt x="5310" y="2555"/>
                  </a:lnTo>
                  <a:lnTo>
                    <a:pt x="5347" y="2568"/>
                  </a:lnTo>
                  <a:lnTo>
                    <a:pt x="5379" y="2588"/>
                  </a:lnTo>
                  <a:lnTo>
                    <a:pt x="5405" y="2616"/>
                  </a:lnTo>
                  <a:lnTo>
                    <a:pt x="5425" y="2648"/>
                  </a:lnTo>
                  <a:lnTo>
                    <a:pt x="5438" y="2685"/>
                  </a:lnTo>
                  <a:lnTo>
                    <a:pt x="5444" y="2724"/>
                  </a:lnTo>
                  <a:lnTo>
                    <a:pt x="5438" y="2902"/>
                  </a:lnTo>
                  <a:lnTo>
                    <a:pt x="5420" y="3079"/>
                  </a:lnTo>
                  <a:lnTo>
                    <a:pt x="5392" y="3250"/>
                  </a:lnTo>
                  <a:lnTo>
                    <a:pt x="5353" y="3419"/>
                  </a:lnTo>
                  <a:lnTo>
                    <a:pt x="5305" y="3584"/>
                  </a:lnTo>
                  <a:lnTo>
                    <a:pt x="5245" y="3744"/>
                  </a:lnTo>
                  <a:lnTo>
                    <a:pt x="5177" y="3898"/>
                  </a:lnTo>
                  <a:lnTo>
                    <a:pt x="5099" y="4049"/>
                  </a:lnTo>
                  <a:lnTo>
                    <a:pt x="5013" y="4192"/>
                  </a:lnTo>
                  <a:lnTo>
                    <a:pt x="4918" y="4331"/>
                  </a:lnTo>
                  <a:lnTo>
                    <a:pt x="4814" y="4463"/>
                  </a:lnTo>
                  <a:lnTo>
                    <a:pt x="4703" y="4588"/>
                  </a:lnTo>
                  <a:lnTo>
                    <a:pt x="4586" y="4707"/>
                  </a:lnTo>
                  <a:lnTo>
                    <a:pt x="4460" y="4818"/>
                  </a:lnTo>
                  <a:lnTo>
                    <a:pt x="4328" y="4920"/>
                  </a:lnTo>
                  <a:lnTo>
                    <a:pt x="4190" y="5015"/>
                  </a:lnTo>
                  <a:lnTo>
                    <a:pt x="4045" y="5103"/>
                  </a:lnTo>
                  <a:lnTo>
                    <a:pt x="3897" y="5181"/>
                  </a:lnTo>
                  <a:lnTo>
                    <a:pt x="3741" y="5249"/>
                  </a:lnTo>
                  <a:lnTo>
                    <a:pt x="3581" y="5309"/>
                  </a:lnTo>
                  <a:lnTo>
                    <a:pt x="3418" y="5357"/>
                  </a:lnTo>
                  <a:lnTo>
                    <a:pt x="3249" y="5396"/>
                  </a:lnTo>
                  <a:lnTo>
                    <a:pt x="3076" y="5424"/>
                  </a:lnTo>
                  <a:lnTo>
                    <a:pt x="2901" y="5441"/>
                  </a:lnTo>
                  <a:lnTo>
                    <a:pt x="2721" y="5446"/>
                  </a:lnTo>
                  <a:lnTo>
                    <a:pt x="2543" y="5441"/>
                  </a:lnTo>
                  <a:lnTo>
                    <a:pt x="2368" y="5424"/>
                  </a:lnTo>
                  <a:lnTo>
                    <a:pt x="2195" y="5396"/>
                  </a:lnTo>
                  <a:lnTo>
                    <a:pt x="2026" y="5357"/>
                  </a:lnTo>
                  <a:lnTo>
                    <a:pt x="1863" y="5309"/>
                  </a:lnTo>
                  <a:lnTo>
                    <a:pt x="1703" y="5249"/>
                  </a:lnTo>
                  <a:lnTo>
                    <a:pt x="1547" y="5181"/>
                  </a:lnTo>
                  <a:lnTo>
                    <a:pt x="1399" y="5103"/>
                  </a:lnTo>
                  <a:lnTo>
                    <a:pt x="1254" y="5015"/>
                  </a:lnTo>
                  <a:lnTo>
                    <a:pt x="1116" y="4920"/>
                  </a:lnTo>
                  <a:lnTo>
                    <a:pt x="984" y="4818"/>
                  </a:lnTo>
                  <a:lnTo>
                    <a:pt x="858" y="4707"/>
                  </a:lnTo>
                  <a:lnTo>
                    <a:pt x="739" y="4588"/>
                  </a:lnTo>
                  <a:lnTo>
                    <a:pt x="630" y="4463"/>
                  </a:lnTo>
                  <a:lnTo>
                    <a:pt x="526" y="4331"/>
                  </a:lnTo>
                  <a:lnTo>
                    <a:pt x="431" y="4192"/>
                  </a:lnTo>
                  <a:lnTo>
                    <a:pt x="344" y="4049"/>
                  </a:lnTo>
                  <a:lnTo>
                    <a:pt x="266" y="3898"/>
                  </a:lnTo>
                  <a:lnTo>
                    <a:pt x="199" y="3744"/>
                  </a:lnTo>
                  <a:lnTo>
                    <a:pt x="139" y="3584"/>
                  </a:lnTo>
                  <a:lnTo>
                    <a:pt x="89" y="3419"/>
                  </a:lnTo>
                  <a:lnTo>
                    <a:pt x="50" y="3250"/>
                  </a:lnTo>
                  <a:lnTo>
                    <a:pt x="22" y="3079"/>
                  </a:lnTo>
                  <a:lnTo>
                    <a:pt x="6" y="2902"/>
                  </a:lnTo>
                  <a:lnTo>
                    <a:pt x="0" y="2724"/>
                  </a:lnTo>
                  <a:lnTo>
                    <a:pt x="6" y="2546"/>
                  </a:lnTo>
                  <a:lnTo>
                    <a:pt x="22" y="2369"/>
                  </a:lnTo>
                  <a:lnTo>
                    <a:pt x="50" y="2196"/>
                  </a:lnTo>
                  <a:lnTo>
                    <a:pt x="89" y="2029"/>
                  </a:lnTo>
                  <a:lnTo>
                    <a:pt x="139" y="1864"/>
                  </a:lnTo>
                  <a:lnTo>
                    <a:pt x="199" y="1704"/>
                  </a:lnTo>
                  <a:lnTo>
                    <a:pt x="266" y="1550"/>
                  </a:lnTo>
                  <a:lnTo>
                    <a:pt x="344" y="1399"/>
                  </a:lnTo>
                  <a:lnTo>
                    <a:pt x="431" y="1256"/>
                  </a:lnTo>
                  <a:lnTo>
                    <a:pt x="526" y="1117"/>
                  </a:lnTo>
                  <a:lnTo>
                    <a:pt x="630" y="985"/>
                  </a:lnTo>
                  <a:lnTo>
                    <a:pt x="739" y="860"/>
                  </a:lnTo>
                  <a:lnTo>
                    <a:pt x="858" y="741"/>
                  </a:lnTo>
                  <a:lnTo>
                    <a:pt x="984" y="630"/>
                  </a:lnTo>
                  <a:lnTo>
                    <a:pt x="1116" y="528"/>
                  </a:lnTo>
                  <a:lnTo>
                    <a:pt x="1254" y="431"/>
                  </a:lnTo>
                  <a:lnTo>
                    <a:pt x="1399" y="346"/>
                  </a:lnTo>
                  <a:lnTo>
                    <a:pt x="1547" y="268"/>
                  </a:lnTo>
                  <a:lnTo>
                    <a:pt x="1703" y="199"/>
                  </a:lnTo>
                  <a:lnTo>
                    <a:pt x="1863" y="139"/>
                  </a:lnTo>
                  <a:lnTo>
                    <a:pt x="2026" y="91"/>
                  </a:lnTo>
                  <a:lnTo>
                    <a:pt x="2195" y="52"/>
                  </a:lnTo>
                  <a:lnTo>
                    <a:pt x="2368" y="24"/>
                  </a:lnTo>
                  <a:lnTo>
                    <a:pt x="2543" y="7"/>
                  </a:lnTo>
                  <a:lnTo>
                    <a:pt x="27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3" name="Freeform 144"/>
            <p:cNvSpPr>
              <a:spLocks noEditPoints="1"/>
            </p:cNvSpPr>
            <p:nvPr/>
          </p:nvSpPr>
          <p:spPr bwMode="auto">
            <a:xfrm>
              <a:off x="6259513" y="993776"/>
              <a:ext cx="2297113" cy="2300288"/>
            </a:xfrm>
            <a:custGeom>
              <a:avLst/>
              <a:gdLst>
                <a:gd name="T0" fmla="*/ 346 w 2894"/>
                <a:gd name="T1" fmla="*/ 2551 h 2897"/>
                <a:gd name="T2" fmla="*/ 2526 w 2894"/>
                <a:gd name="T3" fmla="*/ 2397 h 2897"/>
                <a:gd name="T4" fmla="*/ 2463 w 2894"/>
                <a:gd name="T5" fmla="*/ 2096 h 2897"/>
                <a:gd name="T6" fmla="*/ 2363 w 2894"/>
                <a:gd name="T7" fmla="*/ 1804 h 2897"/>
                <a:gd name="T8" fmla="*/ 2225 w 2894"/>
                <a:gd name="T9" fmla="*/ 1529 h 2897"/>
                <a:gd name="T10" fmla="*/ 2053 w 2894"/>
                <a:gd name="T11" fmla="*/ 1273 h 2897"/>
                <a:gd name="T12" fmla="*/ 1846 w 2894"/>
                <a:gd name="T13" fmla="*/ 1039 h 2897"/>
                <a:gd name="T14" fmla="*/ 1616 w 2894"/>
                <a:gd name="T15" fmla="*/ 836 h 2897"/>
                <a:gd name="T16" fmla="*/ 1362 w 2894"/>
                <a:gd name="T17" fmla="*/ 667 h 2897"/>
                <a:gd name="T18" fmla="*/ 1089 w 2894"/>
                <a:gd name="T19" fmla="*/ 531 h 2897"/>
                <a:gd name="T20" fmla="*/ 799 w 2894"/>
                <a:gd name="T21" fmla="*/ 431 h 2897"/>
                <a:gd name="T22" fmla="*/ 500 w 2894"/>
                <a:gd name="T23" fmla="*/ 370 h 2897"/>
                <a:gd name="T24" fmla="*/ 173 w 2894"/>
                <a:gd name="T25" fmla="*/ 0 h 2897"/>
                <a:gd name="T26" fmla="*/ 505 w 2894"/>
                <a:gd name="T27" fmla="*/ 20 h 2897"/>
                <a:gd name="T28" fmla="*/ 829 w 2894"/>
                <a:gd name="T29" fmla="*/ 80 h 2897"/>
                <a:gd name="T30" fmla="*/ 1141 w 2894"/>
                <a:gd name="T31" fmla="*/ 178 h 2897"/>
                <a:gd name="T32" fmla="*/ 1440 w 2894"/>
                <a:gd name="T33" fmla="*/ 314 h 2897"/>
                <a:gd name="T34" fmla="*/ 1720 w 2894"/>
                <a:gd name="T35" fmla="*/ 483 h 2897"/>
                <a:gd name="T36" fmla="*/ 1978 w 2894"/>
                <a:gd name="T37" fmla="*/ 686 h 2897"/>
                <a:gd name="T38" fmla="*/ 2214 w 2894"/>
                <a:gd name="T39" fmla="*/ 922 h 2897"/>
                <a:gd name="T40" fmla="*/ 2415 w 2894"/>
                <a:gd name="T41" fmla="*/ 1180 h 2897"/>
                <a:gd name="T42" fmla="*/ 2584 w 2894"/>
                <a:gd name="T43" fmla="*/ 1460 h 2897"/>
                <a:gd name="T44" fmla="*/ 2718 w 2894"/>
                <a:gd name="T45" fmla="*/ 1756 h 2897"/>
                <a:gd name="T46" fmla="*/ 2814 w 2894"/>
                <a:gd name="T47" fmla="*/ 2066 h 2897"/>
                <a:gd name="T48" fmla="*/ 2874 w 2894"/>
                <a:gd name="T49" fmla="*/ 2386 h 2897"/>
                <a:gd name="T50" fmla="*/ 2894 w 2894"/>
                <a:gd name="T51" fmla="*/ 2715 h 2897"/>
                <a:gd name="T52" fmla="*/ 2890 w 2894"/>
                <a:gd name="T53" fmla="*/ 2763 h 2897"/>
                <a:gd name="T54" fmla="*/ 2857 w 2894"/>
                <a:gd name="T55" fmla="*/ 2832 h 2897"/>
                <a:gd name="T56" fmla="*/ 2797 w 2894"/>
                <a:gd name="T57" fmla="*/ 2878 h 2897"/>
                <a:gd name="T58" fmla="*/ 2721 w 2894"/>
                <a:gd name="T59" fmla="*/ 2897 h 2897"/>
                <a:gd name="T60" fmla="*/ 134 w 2894"/>
                <a:gd name="T61" fmla="*/ 2891 h 2897"/>
                <a:gd name="T62" fmla="*/ 65 w 2894"/>
                <a:gd name="T63" fmla="*/ 2858 h 2897"/>
                <a:gd name="T64" fmla="*/ 17 w 2894"/>
                <a:gd name="T65" fmla="*/ 2800 h 2897"/>
                <a:gd name="T66" fmla="*/ 0 w 2894"/>
                <a:gd name="T67" fmla="*/ 2724 h 2897"/>
                <a:gd name="T68" fmla="*/ 4 w 2894"/>
                <a:gd name="T69" fmla="*/ 134 h 2897"/>
                <a:gd name="T70" fmla="*/ 37 w 2894"/>
                <a:gd name="T71" fmla="*/ 65 h 2897"/>
                <a:gd name="T72" fmla="*/ 97 w 2894"/>
                <a:gd name="T73" fmla="*/ 18 h 2897"/>
                <a:gd name="T74" fmla="*/ 173 w 2894"/>
                <a:gd name="T75" fmla="*/ 0 h 2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4" h="2897">
                  <a:moveTo>
                    <a:pt x="346" y="353"/>
                  </a:moveTo>
                  <a:lnTo>
                    <a:pt x="346" y="2551"/>
                  </a:lnTo>
                  <a:lnTo>
                    <a:pt x="2543" y="2551"/>
                  </a:lnTo>
                  <a:lnTo>
                    <a:pt x="2526" y="2397"/>
                  </a:lnTo>
                  <a:lnTo>
                    <a:pt x="2500" y="2245"/>
                  </a:lnTo>
                  <a:lnTo>
                    <a:pt x="2463" y="2096"/>
                  </a:lnTo>
                  <a:lnTo>
                    <a:pt x="2419" y="1947"/>
                  </a:lnTo>
                  <a:lnTo>
                    <a:pt x="2363" y="1804"/>
                  </a:lnTo>
                  <a:lnTo>
                    <a:pt x="2300" y="1665"/>
                  </a:lnTo>
                  <a:lnTo>
                    <a:pt x="2225" y="1529"/>
                  </a:lnTo>
                  <a:lnTo>
                    <a:pt x="2144" y="1397"/>
                  </a:lnTo>
                  <a:lnTo>
                    <a:pt x="2053" y="1273"/>
                  </a:lnTo>
                  <a:lnTo>
                    <a:pt x="1954" y="1152"/>
                  </a:lnTo>
                  <a:lnTo>
                    <a:pt x="1846" y="1039"/>
                  </a:lnTo>
                  <a:lnTo>
                    <a:pt x="1735" y="933"/>
                  </a:lnTo>
                  <a:lnTo>
                    <a:pt x="1616" y="836"/>
                  </a:lnTo>
                  <a:lnTo>
                    <a:pt x="1490" y="747"/>
                  </a:lnTo>
                  <a:lnTo>
                    <a:pt x="1362" y="667"/>
                  </a:lnTo>
                  <a:lnTo>
                    <a:pt x="1226" y="594"/>
                  </a:lnTo>
                  <a:lnTo>
                    <a:pt x="1089" y="531"/>
                  </a:lnTo>
                  <a:lnTo>
                    <a:pt x="946" y="477"/>
                  </a:lnTo>
                  <a:lnTo>
                    <a:pt x="799" y="431"/>
                  </a:lnTo>
                  <a:lnTo>
                    <a:pt x="650" y="396"/>
                  </a:lnTo>
                  <a:lnTo>
                    <a:pt x="500" y="370"/>
                  </a:lnTo>
                  <a:lnTo>
                    <a:pt x="346" y="353"/>
                  </a:lnTo>
                  <a:close/>
                  <a:moveTo>
                    <a:pt x="173" y="0"/>
                  </a:moveTo>
                  <a:lnTo>
                    <a:pt x="340" y="5"/>
                  </a:lnTo>
                  <a:lnTo>
                    <a:pt x="505" y="20"/>
                  </a:lnTo>
                  <a:lnTo>
                    <a:pt x="667" y="46"/>
                  </a:lnTo>
                  <a:lnTo>
                    <a:pt x="829" y="80"/>
                  </a:lnTo>
                  <a:lnTo>
                    <a:pt x="986" y="124"/>
                  </a:lnTo>
                  <a:lnTo>
                    <a:pt x="1141" y="178"/>
                  </a:lnTo>
                  <a:lnTo>
                    <a:pt x="1293" y="241"/>
                  </a:lnTo>
                  <a:lnTo>
                    <a:pt x="1440" y="314"/>
                  </a:lnTo>
                  <a:lnTo>
                    <a:pt x="1581" y="394"/>
                  </a:lnTo>
                  <a:lnTo>
                    <a:pt x="1720" y="483"/>
                  </a:lnTo>
                  <a:lnTo>
                    <a:pt x="1852" y="580"/>
                  </a:lnTo>
                  <a:lnTo>
                    <a:pt x="1978" y="686"/>
                  </a:lnTo>
                  <a:lnTo>
                    <a:pt x="2099" y="799"/>
                  </a:lnTo>
                  <a:lnTo>
                    <a:pt x="2214" y="922"/>
                  </a:lnTo>
                  <a:lnTo>
                    <a:pt x="2318" y="1048"/>
                  </a:lnTo>
                  <a:lnTo>
                    <a:pt x="2415" y="1180"/>
                  </a:lnTo>
                  <a:lnTo>
                    <a:pt x="2504" y="1317"/>
                  </a:lnTo>
                  <a:lnTo>
                    <a:pt x="2584" y="1460"/>
                  </a:lnTo>
                  <a:lnTo>
                    <a:pt x="2654" y="1605"/>
                  </a:lnTo>
                  <a:lnTo>
                    <a:pt x="2718" y="1756"/>
                  </a:lnTo>
                  <a:lnTo>
                    <a:pt x="2770" y="1910"/>
                  </a:lnTo>
                  <a:lnTo>
                    <a:pt x="2814" y="2066"/>
                  </a:lnTo>
                  <a:lnTo>
                    <a:pt x="2849" y="2226"/>
                  </a:lnTo>
                  <a:lnTo>
                    <a:pt x="2874" y="2386"/>
                  </a:lnTo>
                  <a:lnTo>
                    <a:pt x="2888" y="2549"/>
                  </a:lnTo>
                  <a:lnTo>
                    <a:pt x="2894" y="2715"/>
                  </a:lnTo>
                  <a:lnTo>
                    <a:pt x="2894" y="2724"/>
                  </a:lnTo>
                  <a:lnTo>
                    <a:pt x="2890" y="2763"/>
                  </a:lnTo>
                  <a:lnTo>
                    <a:pt x="2877" y="2800"/>
                  </a:lnTo>
                  <a:lnTo>
                    <a:pt x="2857" y="2832"/>
                  </a:lnTo>
                  <a:lnTo>
                    <a:pt x="2831" y="2858"/>
                  </a:lnTo>
                  <a:lnTo>
                    <a:pt x="2797" y="2878"/>
                  </a:lnTo>
                  <a:lnTo>
                    <a:pt x="2762" y="2891"/>
                  </a:lnTo>
                  <a:lnTo>
                    <a:pt x="2721" y="2897"/>
                  </a:lnTo>
                  <a:lnTo>
                    <a:pt x="173" y="2897"/>
                  </a:lnTo>
                  <a:lnTo>
                    <a:pt x="134" y="2891"/>
                  </a:lnTo>
                  <a:lnTo>
                    <a:pt x="97" y="2878"/>
                  </a:lnTo>
                  <a:lnTo>
                    <a:pt x="65" y="2858"/>
                  </a:lnTo>
                  <a:lnTo>
                    <a:pt x="37" y="2832"/>
                  </a:lnTo>
                  <a:lnTo>
                    <a:pt x="17" y="2800"/>
                  </a:lnTo>
                  <a:lnTo>
                    <a:pt x="4" y="2763"/>
                  </a:lnTo>
                  <a:lnTo>
                    <a:pt x="0" y="2724"/>
                  </a:lnTo>
                  <a:lnTo>
                    <a:pt x="0" y="173"/>
                  </a:lnTo>
                  <a:lnTo>
                    <a:pt x="4" y="134"/>
                  </a:lnTo>
                  <a:lnTo>
                    <a:pt x="17" y="96"/>
                  </a:lnTo>
                  <a:lnTo>
                    <a:pt x="37" y="65"/>
                  </a:lnTo>
                  <a:lnTo>
                    <a:pt x="65" y="39"/>
                  </a:lnTo>
                  <a:lnTo>
                    <a:pt x="97" y="18"/>
                  </a:lnTo>
                  <a:lnTo>
                    <a:pt x="134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64" name="Group 463"/>
          <p:cNvGrpSpPr/>
          <p:nvPr/>
        </p:nvGrpSpPr>
        <p:grpSpPr>
          <a:xfrm>
            <a:off x="7282123" y="5690979"/>
            <a:ext cx="355766" cy="350077"/>
            <a:chOff x="-10966451" y="2368550"/>
            <a:chExt cx="4962525" cy="4883151"/>
          </a:xfrm>
          <a:solidFill>
            <a:schemeClr val="bg1">
              <a:lumMod val="65000"/>
            </a:schemeClr>
          </a:solidFill>
        </p:grpSpPr>
        <p:sp>
          <p:nvSpPr>
            <p:cNvPr id="465" name="Freeform 69"/>
            <p:cNvSpPr>
              <a:spLocks/>
            </p:cNvSpPr>
            <p:nvPr/>
          </p:nvSpPr>
          <p:spPr bwMode="auto">
            <a:xfrm>
              <a:off x="-10966451" y="2368550"/>
              <a:ext cx="4198938" cy="4875213"/>
            </a:xfrm>
            <a:custGeom>
              <a:avLst/>
              <a:gdLst>
                <a:gd name="T0" fmla="*/ 2666 w 5291"/>
                <a:gd name="T1" fmla="*/ 0 h 6142"/>
                <a:gd name="T2" fmla="*/ 5195 w 5291"/>
                <a:gd name="T3" fmla="*/ 1050 h 6142"/>
                <a:gd name="T4" fmla="*/ 5254 w 5291"/>
                <a:gd name="T5" fmla="*/ 1092 h 6142"/>
                <a:gd name="T6" fmla="*/ 5287 w 5291"/>
                <a:gd name="T7" fmla="*/ 1157 h 6142"/>
                <a:gd name="T8" fmla="*/ 5291 w 5291"/>
                <a:gd name="T9" fmla="*/ 2214 h 6142"/>
                <a:gd name="T10" fmla="*/ 5270 w 5291"/>
                <a:gd name="T11" fmla="*/ 2294 h 6142"/>
                <a:gd name="T12" fmla="*/ 5213 w 5291"/>
                <a:gd name="T13" fmla="*/ 2349 h 6142"/>
                <a:gd name="T14" fmla="*/ 5135 w 5291"/>
                <a:gd name="T15" fmla="*/ 2372 h 6142"/>
                <a:gd name="T16" fmla="*/ 5055 w 5291"/>
                <a:gd name="T17" fmla="*/ 2349 h 6142"/>
                <a:gd name="T18" fmla="*/ 4998 w 5291"/>
                <a:gd name="T19" fmla="*/ 2294 h 6142"/>
                <a:gd name="T20" fmla="*/ 4977 w 5291"/>
                <a:gd name="T21" fmla="*/ 2214 h 6142"/>
                <a:gd name="T22" fmla="*/ 2645 w 5291"/>
                <a:gd name="T23" fmla="*/ 325 h 6142"/>
                <a:gd name="T24" fmla="*/ 314 w 5291"/>
                <a:gd name="T25" fmla="*/ 3494 h 6142"/>
                <a:gd name="T26" fmla="*/ 338 w 5291"/>
                <a:gd name="T27" fmla="*/ 3823 h 6142"/>
                <a:gd name="T28" fmla="*/ 405 w 5291"/>
                <a:gd name="T29" fmla="*/ 4139 h 6142"/>
                <a:gd name="T30" fmla="*/ 513 w 5291"/>
                <a:gd name="T31" fmla="*/ 4438 h 6142"/>
                <a:gd name="T32" fmla="*/ 660 w 5291"/>
                <a:gd name="T33" fmla="*/ 4716 h 6142"/>
                <a:gd name="T34" fmla="*/ 840 w 5291"/>
                <a:gd name="T35" fmla="*/ 4970 h 6142"/>
                <a:gd name="T36" fmla="*/ 1053 w 5291"/>
                <a:gd name="T37" fmla="*/ 5197 h 6142"/>
                <a:gd name="T38" fmla="*/ 1295 w 5291"/>
                <a:gd name="T39" fmla="*/ 5395 h 6142"/>
                <a:gd name="T40" fmla="*/ 1561 w 5291"/>
                <a:gd name="T41" fmla="*/ 5558 h 6142"/>
                <a:gd name="T42" fmla="*/ 1848 w 5291"/>
                <a:gd name="T43" fmla="*/ 5686 h 6142"/>
                <a:gd name="T44" fmla="*/ 2156 w 5291"/>
                <a:gd name="T45" fmla="*/ 5775 h 6142"/>
                <a:gd name="T46" fmla="*/ 2480 w 5291"/>
                <a:gd name="T47" fmla="*/ 5821 h 6142"/>
                <a:gd name="T48" fmla="*/ 2687 w 5291"/>
                <a:gd name="T49" fmla="*/ 5832 h 6142"/>
                <a:gd name="T50" fmla="*/ 2757 w 5291"/>
                <a:gd name="T51" fmla="*/ 5872 h 6142"/>
                <a:gd name="T52" fmla="*/ 2797 w 5291"/>
                <a:gd name="T53" fmla="*/ 5942 h 6142"/>
                <a:gd name="T54" fmla="*/ 2797 w 5291"/>
                <a:gd name="T55" fmla="*/ 6026 h 6142"/>
                <a:gd name="T56" fmla="*/ 2757 w 5291"/>
                <a:gd name="T57" fmla="*/ 6095 h 6142"/>
                <a:gd name="T58" fmla="*/ 2687 w 5291"/>
                <a:gd name="T59" fmla="*/ 6136 h 6142"/>
                <a:gd name="T60" fmla="*/ 2464 w 5291"/>
                <a:gd name="T61" fmla="*/ 6135 h 6142"/>
                <a:gd name="T62" fmla="*/ 2113 w 5291"/>
                <a:gd name="T63" fmla="*/ 6087 h 6142"/>
                <a:gd name="T64" fmla="*/ 1778 w 5291"/>
                <a:gd name="T65" fmla="*/ 5996 h 6142"/>
                <a:gd name="T66" fmla="*/ 1460 w 5291"/>
                <a:gd name="T67" fmla="*/ 5861 h 6142"/>
                <a:gd name="T68" fmla="*/ 1167 w 5291"/>
                <a:gd name="T69" fmla="*/ 5689 h 6142"/>
                <a:gd name="T70" fmla="*/ 899 w 5291"/>
                <a:gd name="T71" fmla="*/ 5482 h 6142"/>
                <a:gd name="T72" fmla="*/ 660 w 5291"/>
                <a:gd name="T73" fmla="*/ 5242 h 6142"/>
                <a:gd name="T74" fmla="*/ 452 w 5291"/>
                <a:gd name="T75" fmla="*/ 4974 h 6142"/>
                <a:gd name="T76" fmla="*/ 281 w 5291"/>
                <a:gd name="T77" fmla="*/ 4679 h 6142"/>
                <a:gd name="T78" fmla="*/ 146 w 5291"/>
                <a:gd name="T79" fmla="*/ 4364 h 6142"/>
                <a:gd name="T80" fmla="*/ 55 w 5291"/>
                <a:gd name="T81" fmla="*/ 4027 h 6142"/>
                <a:gd name="T82" fmla="*/ 7 w 5291"/>
                <a:gd name="T83" fmla="*/ 3675 h 6142"/>
                <a:gd name="T84" fmla="*/ 0 w 5291"/>
                <a:gd name="T85" fmla="*/ 1193 h 6142"/>
                <a:gd name="T86" fmla="*/ 17 w 5291"/>
                <a:gd name="T87" fmla="*/ 1122 h 6142"/>
                <a:gd name="T88" fmla="*/ 64 w 5291"/>
                <a:gd name="T89" fmla="*/ 1067 h 6142"/>
                <a:gd name="T90" fmla="*/ 2584 w 5291"/>
                <a:gd name="T91" fmla="*/ 10 h 6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91" h="6142">
                  <a:moveTo>
                    <a:pt x="2624" y="0"/>
                  </a:moveTo>
                  <a:lnTo>
                    <a:pt x="2666" y="0"/>
                  </a:lnTo>
                  <a:lnTo>
                    <a:pt x="2706" y="10"/>
                  </a:lnTo>
                  <a:lnTo>
                    <a:pt x="5195" y="1050"/>
                  </a:lnTo>
                  <a:lnTo>
                    <a:pt x="5228" y="1067"/>
                  </a:lnTo>
                  <a:lnTo>
                    <a:pt x="5254" y="1092"/>
                  </a:lnTo>
                  <a:lnTo>
                    <a:pt x="5273" y="1122"/>
                  </a:lnTo>
                  <a:lnTo>
                    <a:pt x="5287" y="1157"/>
                  </a:lnTo>
                  <a:lnTo>
                    <a:pt x="5291" y="1195"/>
                  </a:lnTo>
                  <a:lnTo>
                    <a:pt x="5291" y="2214"/>
                  </a:lnTo>
                  <a:lnTo>
                    <a:pt x="5287" y="2256"/>
                  </a:lnTo>
                  <a:lnTo>
                    <a:pt x="5270" y="2294"/>
                  </a:lnTo>
                  <a:lnTo>
                    <a:pt x="5245" y="2325"/>
                  </a:lnTo>
                  <a:lnTo>
                    <a:pt x="5213" y="2349"/>
                  </a:lnTo>
                  <a:lnTo>
                    <a:pt x="5176" y="2366"/>
                  </a:lnTo>
                  <a:lnTo>
                    <a:pt x="5135" y="2372"/>
                  </a:lnTo>
                  <a:lnTo>
                    <a:pt x="5093" y="2366"/>
                  </a:lnTo>
                  <a:lnTo>
                    <a:pt x="5055" y="2349"/>
                  </a:lnTo>
                  <a:lnTo>
                    <a:pt x="5022" y="2325"/>
                  </a:lnTo>
                  <a:lnTo>
                    <a:pt x="4998" y="2294"/>
                  </a:lnTo>
                  <a:lnTo>
                    <a:pt x="4982" y="2256"/>
                  </a:lnTo>
                  <a:lnTo>
                    <a:pt x="4977" y="2214"/>
                  </a:lnTo>
                  <a:lnTo>
                    <a:pt x="4977" y="1297"/>
                  </a:lnTo>
                  <a:lnTo>
                    <a:pt x="2645" y="325"/>
                  </a:lnTo>
                  <a:lnTo>
                    <a:pt x="314" y="1297"/>
                  </a:lnTo>
                  <a:lnTo>
                    <a:pt x="314" y="3494"/>
                  </a:lnTo>
                  <a:lnTo>
                    <a:pt x="319" y="3662"/>
                  </a:lnTo>
                  <a:lnTo>
                    <a:pt x="338" y="3823"/>
                  </a:lnTo>
                  <a:lnTo>
                    <a:pt x="365" y="3983"/>
                  </a:lnTo>
                  <a:lnTo>
                    <a:pt x="405" y="4139"/>
                  </a:lnTo>
                  <a:lnTo>
                    <a:pt x="454" y="4291"/>
                  </a:lnTo>
                  <a:lnTo>
                    <a:pt x="513" y="4438"/>
                  </a:lnTo>
                  <a:lnTo>
                    <a:pt x="582" y="4579"/>
                  </a:lnTo>
                  <a:lnTo>
                    <a:pt x="660" y="4716"/>
                  </a:lnTo>
                  <a:lnTo>
                    <a:pt x="745" y="4845"/>
                  </a:lnTo>
                  <a:lnTo>
                    <a:pt x="840" y="4970"/>
                  </a:lnTo>
                  <a:lnTo>
                    <a:pt x="943" y="5086"/>
                  </a:lnTo>
                  <a:lnTo>
                    <a:pt x="1053" y="5197"/>
                  </a:lnTo>
                  <a:lnTo>
                    <a:pt x="1171" y="5300"/>
                  </a:lnTo>
                  <a:lnTo>
                    <a:pt x="1295" y="5395"/>
                  </a:lnTo>
                  <a:lnTo>
                    <a:pt x="1424" y="5480"/>
                  </a:lnTo>
                  <a:lnTo>
                    <a:pt x="1561" y="5558"/>
                  </a:lnTo>
                  <a:lnTo>
                    <a:pt x="1702" y="5627"/>
                  </a:lnTo>
                  <a:lnTo>
                    <a:pt x="1848" y="5686"/>
                  </a:lnTo>
                  <a:lnTo>
                    <a:pt x="2000" y="5735"/>
                  </a:lnTo>
                  <a:lnTo>
                    <a:pt x="2156" y="5775"/>
                  </a:lnTo>
                  <a:lnTo>
                    <a:pt x="2316" y="5804"/>
                  </a:lnTo>
                  <a:lnTo>
                    <a:pt x="2480" y="5821"/>
                  </a:lnTo>
                  <a:lnTo>
                    <a:pt x="2645" y="5826"/>
                  </a:lnTo>
                  <a:lnTo>
                    <a:pt x="2687" y="5832"/>
                  </a:lnTo>
                  <a:lnTo>
                    <a:pt x="2725" y="5847"/>
                  </a:lnTo>
                  <a:lnTo>
                    <a:pt x="2757" y="5872"/>
                  </a:lnTo>
                  <a:lnTo>
                    <a:pt x="2782" y="5904"/>
                  </a:lnTo>
                  <a:lnTo>
                    <a:pt x="2797" y="5942"/>
                  </a:lnTo>
                  <a:lnTo>
                    <a:pt x="2803" y="5984"/>
                  </a:lnTo>
                  <a:lnTo>
                    <a:pt x="2797" y="6026"/>
                  </a:lnTo>
                  <a:lnTo>
                    <a:pt x="2782" y="6064"/>
                  </a:lnTo>
                  <a:lnTo>
                    <a:pt x="2757" y="6095"/>
                  </a:lnTo>
                  <a:lnTo>
                    <a:pt x="2725" y="6119"/>
                  </a:lnTo>
                  <a:lnTo>
                    <a:pt x="2687" y="6136"/>
                  </a:lnTo>
                  <a:lnTo>
                    <a:pt x="2645" y="6142"/>
                  </a:lnTo>
                  <a:lnTo>
                    <a:pt x="2464" y="6135"/>
                  </a:lnTo>
                  <a:lnTo>
                    <a:pt x="2288" y="6117"/>
                  </a:lnTo>
                  <a:lnTo>
                    <a:pt x="2113" y="6087"/>
                  </a:lnTo>
                  <a:lnTo>
                    <a:pt x="1943" y="6047"/>
                  </a:lnTo>
                  <a:lnTo>
                    <a:pt x="1778" y="5996"/>
                  </a:lnTo>
                  <a:lnTo>
                    <a:pt x="1616" y="5933"/>
                  </a:lnTo>
                  <a:lnTo>
                    <a:pt x="1460" y="5861"/>
                  </a:lnTo>
                  <a:lnTo>
                    <a:pt x="1312" y="5779"/>
                  </a:lnTo>
                  <a:lnTo>
                    <a:pt x="1167" y="5689"/>
                  </a:lnTo>
                  <a:lnTo>
                    <a:pt x="1030" y="5589"/>
                  </a:lnTo>
                  <a:lnTo>
                    <a:pt x="899" y="5482"/>
                  </a:lnTo>
                  <a:lnTo>
                    <a:pt x="776" y="5366"/>
                  </a:lnTo>
                  <a:lnTo>
                    <a:pt x="660" y="5242"/>
                  </a:lnTo>
                  <a:lnTo>
                    <a:pt x="551" y="5111"/>
                  </a:lnTo>
                  <a:lnTo>
                    <a:pt x="452" y="4974"/>
                  </a:lnTo>
                  <a:lnTo>
                    <a:pt x="361" y="4830"/>
                  </a:lnTo>
                  <a:lnTo>
                    <a:pt x="281" y="4679"/>
                  </a:lnTo>
                  <a:lnTo>
                    <a:pt x="209" y="4523"/>
                  </a:lnTo>
                  <a:lnTo>
                    <a:pt x="146" y="4364"/>
                  </a:lnTo>
                  <a:lnTo>
                    <a:pt x="95" y="4198"/>
                  </a:lnTo>
                  <a:lnTo>
                    <a:pt x="55" y="4027"/>
                  </a:lnTo>
                  <a:lnTo>
                    <a:pt x="24" y="3854"/>
                  </a:lnTo>
                  <a:lnTo>
                    <a:pt x="7" y="3675"/>
                  </a:lnTo>
                  <a:lnTo>
                    <a:pt x="0" y="3494"/>
                  </a:lnTo>
                  <a:lnTo>
                    <a:pt x="0" y="1193"/>
                  </a:lnTo>
                  <a:lnTo>
                    <a:pt x="5" y="1157"/>
                  </a:lnTo>
                  <a:lnTo>
                    <a:pt x="17" y="1122"/>
                  </a:lnTo>
                  <a:lnTo>
                    <a:pt x="38" y="1092"/>
                  </a:lnTo>
                  <a:lnTo>
                    <a:pt x="64" y="1067"/>
                  </a:lnTo>
                  <a:lnTo>
                    <a:pt x="97" y="1048"/>
                  </a:lnTo>
                  <a:lnTo>
                    <a:pt x="2584" y="10"/>
                  </a:lnTo>
                  <a:lnTo>
                    <a:pt x="26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6" name="Freeform 70"/>
            <p:cNvSpPr>
              <a:spLocks noEditPoints="1"/>
            </p:cNvSpPr>
            <p:nvPr/>
          </p:nvSpPr>
          <p:spPr bwMode="auto">
            <a:xfrm>
              <a:off x="-8147051" y="5110163"/>
              <a:ext cx="1300163" cy="1300163"/>
            </a:xfrm>
            <a:custGeom>
              <a:avLst/>
              <a:gdLst>
                <a:gd name="T0" fmla="*/ 744 w 1638"/>
                <a:gd name="T1" fmla="*/ 320 h 1638"/>
                <a:gd name="T2" fmla="*/ 607 w 1638"/>
                <a:gd name="T3" fmla="*/ 360 h 1638"/>
                <a:gd name="T4" fmla="*/ 487 w 1638"/>
                <a:gd name="T5" fmla="*/ 438 h 1638"/>
                <a:gd name="T6" fmla="*/ 396 w 1638"/>
                <a:gd name="T7" fmla="*/ 544 h 1638"/>
                <a:gd name="T8" fmla="*/ 335 w 1638"/>
                <a:gd name="T9" fmla="*/ 674 h 1638"/>
                <a:gd name="T10" fmla="*/ 314 w 1638"/>
                <a:gd name="T11" fmla="*/ 818 h 1638"/>
                <a:gd name="T12" fmla="*/ 335 w 1638"/>
                <a:gd name="T13" fmla="*/ 965 h 1638"/>
                <a:gd name="T14" fmla="*/ 396 w 1638"/>
                <a:gd name="T15" fmla="*/ 1092 h 1638"/>
                <a:gd name="T16" fmla="*/ 487 w 1638"/>
                <a:gd name="T17" fmla="*/ 1199 h 1638"/>
                <a:gd name="T18" fmla="*/ 607 w 1638"/>
                <a:gd name="T19" fmla="*/ 1277 h 1638"/>
                <a:gd name="T20" fmla="*/ 744 w 1638"/>
                <a:gd name="T21" fmla="*/ 1317 h 1638"/>
                <a:gd name="T22" fmla="*/ 892 w 1638"/>
                <a:gd name="T23" fmla="*/ 1317 h 1638"/>
                <a:gd name="T24" fmla="*/ 1031 w 1638"/>
                <a:gd name="T25" fmla="*/ 1277 h 1638"/>
                <a:gd name="T26" fmla="*/ 1149 w 1638"/>
                <a:gd name="T27" fmla="*/ 1199 h 1638"/>
                <a:gd name="T28" fmla="*/ 1242 w 1638"/>
                <a:gd name="T29" fmla="*/ 1092 h 1638"/>
                <a:gd name="T30" fmla="*/ 1301 w 1638"/>
                <a:gd name="T31" fmla="*/ 965 h 1638"/>
                <a:gd name="T32" fmla="*/ 1324 w 1638"/>
                <a:gd name="T33" fmla="*/ 818 h 1638"/>
                <a:gd name="T34" fmla="*/ 1301 w 1638"/>
                <a:gd name="T35" fmla="*/ 674 h 1638"/>
                <a:gd name="T36" fmla="*/ 1242 w 1638"/>
                <a:gd name="T37" fmla="*/ 544 h 1638"/>
                <a:gd name="T38" fmla="*/ 1149 w 1638"/>
                <a:gd name="T39" fmla="*/ 438 h 1638"/>
                <a:gd name="T40" fmla="*/ 1031 w 1638"/>
                <a:gd name="T41" fmla="*/ 360 h 1638"/>
                <a:gd name="T42" fmla="*/ 892 w 1638"/>
                <a:gd name="T43" fmla="*/ 320 h 1638"/>
                <a:gd name="T44" fmla="*/ 818 w 1638"/>
                <a:gd name="T45" fmla="*/ 0 h 1638"/>
                <a:gd name="T46" fmla="*/ 1006 w 1638"/>
                <a:gd name="T47" fmla="*/ 23 h 1638"/>
                <a:gd name="T48" fmla="*/ 1178 w 1638"/>
                <a:gd name="T49" fmla="*/ 84 h 1638"/>
                <a:gd name="T50" fmla="*/ 1330 w 1638"/>
                <a:gd name="T51" fmla="*/ 181 h 1638"/>
                <a:gd name="T52" fmla="*/ 1457 w 1638"/>
                <a:gd name="T53" fmla="*/ 309 h 1638"/>
                <a:gd name="T54" fmla="*/ 1554 w 1638"/>
                <a:gd name="T55" fmla="*/ 459 h 1638"/>
                <a:gd name="T56" fmla="*/ 1615 w 1638"/>
                <a:gd name="T57" fmla="*/ 632 h 1638"/>
                <a:gd name="T58" fmla="*/ 1638 w 1638"/>
                <a:gd name="T59" fmla="*/ 820 h 1638"/>
                <a:gd name="T60" fmla="*/ 1615 w 1638"/>
                <a:gd name="T61" fmla="*/ 1007 h 1638"/>
                <a:gd name="T62" fmla="*/ 1554 w 1638"/>
                <a:gd name="T63" fmla="*/ 1180 h 1638"/>
                <a:gd name="T64" fmla="*/ 1457 w 1638"/>
                <a:gd name="T65" fmla="*/ 1332 h 1638"/>
                <a:gd name="T66" fmla="*/ 1330 w 1638"/>
                <a:gd name="T67" fmla="*/ 1459 h 1638"/>
                <a:gd name="T68" fmla="*/ 1178 w 1638"/>
                <a:gd name="T69" fmla="*/ 1555 h 1638"/>
                <a:gd name="T70" fmla="*/ 1006 w 1638"/>
                <a:gd name="T71" fmla="*/ 1617 h 1638"/>
                <a:gd name="T72" fmla="*/ 818 w 1638"/>
                <a:gd name="T73" fmla="*/ 1638 h 1638"/>
                <a:gd name="T74" fmla="*/ 632 w 1638"/>
                <a:gd name="T75" fmla="*/ 1617 h 1638"/>
                <a:gd name="T76" fmla="*/ 459 w 1638"/>
                <a:gd name="T77" fmla="*/ 1555 h 1638"/>
                <a:gd name="T78" fmla="*/ 306 w 1638"/>
                <a:gd name="T79" fmla="*/ 1459 h 1638"/>
                <a:gd name="T80" fmla="*/ 179 w 1638"/>
                <a:gd name="T81" fmla="*/ 1332 h 1638"/>
                <a:gd name="T82" fmla="*/ 84 w 1638"/>
                <a:gd name="T83" fmla="*/ 1180 h 1638"/>
                <a:gd name="T84" fmla="*/ 21 w 1638"/>
                <a:gd name="T85" fmla="*/ 1007 h 1638"/>
                <a:gd name="T86" fmla="*/ 0 w 1638"/>
                <a:gd name="T87" fmla="*/ 820 h 1638"/>
                <a:gd name="T88" fmla="*/ 21 w 1638"/>
                <a:gd name="T89" fmla="*/ 632 h 1638"/>
                <a:gd name="T90" fmla="*/ 84 w 1638"/>
                <a:gd name="T91" fmla="*/ 459 h 1638"/>
                <a:gd name="T92" fmla="*/ 181 w 1638"/>
                <a:gd name="T93" fmla="*/ 309 h 1638"/>
                <a:gd name="T94" fmla="*/ 306 w 1638"/>
                <a:gd name="T95" fmla="*/ 181 h 1638"/>
                <a:gd name="T96" fmla="*/ 459 w 1638"/>
                <a:gd name="T97" fmla="*/ 84 h 1638"/>
                <a:gd name="T98" fmla="*/ 632 w 1638"/>
                <a:gd name="T99" fmla="*/ 23 h 1638"/>
                <a:gd name="T100" fmla="*/ 818 w 1638"/>
                <a:gd name="T10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8" h="1638">
                  <a:moveTo>
                    <a:pt x="818" y="314"/>
                  </a:moveTo>
                  <a:lnTo>
                    <a:pt x="744" y="320"/>
                  </a:lnTo>
                  <a:lnTo>
                    <a:pt x="674" y="335"/>
                  </a:lnTo>
                  <a:lnTo>
                    <a:pt x="607" y="360"/>
                  </a:lnTo>
                  <a:lnTo>
                    <a:pt x="544" y="396"/>
                  </a:lnTo>
                  <a:lnTo>
                    <a:pt x="487" y="438"/>
                  </a:lnTo>
                  <a:lnTo>
                    <a:pt x="438" y="487"/>
                  </a:lnTo>
                  <a:lnTo>
                    <a:pt x="396" y="544"/>
                  </a:lnTo>
                  <a:lnTo>
                    <a:pt x="362" y="605"/>
                  </a:lnTo>
                  <a:lnTo>
                    <a:pt x="335" y="674"/>
                  </a:lnTo>
                  <a:lnTo>
                    <a:pt x="320" y="744"/>
                  </a:lnTo>
                  <a:lnTo>
                    <a:pt x="314" y="818"/>
                  </a:lnTo>
                  <a:lnTo>
                    <a:pt x="320" y="893"/>
                  </a:lnTo>
                  <a:lnTo>
                    <a:pt x="335" y="965"/>
                  </a:lnTo>
                  <a:lnTo>
                    <a:pt x="362" y="1031"/>
                  </a:lnTo>
                  <a:lnTo>
                    <a:pt x="396" y="1092"/>
                  </a:lnTo>
                  <a:lnTo>
                    <a:pt x="438" y="1149"/>
                  </a:lnTo>
                  <a:lnTo>
                    <a:pt x="487" y="1199"/>
                  </a:lnTo>
                  <a:lnTo>
                    <a:pt x="544" y="1243"/>
                  </a:lnTo>
                  <a:lnTo>
                    <a:pt x="607" y="1277"/>
                  </a:lnTo>
                  <a:lnTo>
                    <a:pt x="674" y="1302"/>
                  </a:lnTo>
                  <a:lnTo>
                    <a:pt x="744" y="1317"/>
                  </a:lnTo>
                  <a:lnTo>
                    <a:pt x="818" y="1322"/>
                  </a:lnTo>
                  <a:lnTo>
                    <a:pt x="892" y="1317"/>
                  </a:lnTo>
                  <a:lnTo>
                    <a:pt x="965" y="1302"/>
                  </a:lnTo>
                  <a:lnTo>
                    <a:pt x="1031" y="1277"/>
                  </a:lnTo>
                  <a:lnTo>
                    <a:pt x="1094" y="1243"/>
                  </a:lnTo>
                  <a:lnTo>
                    <a:pt x="1149" y="1199"/>
                  </a:lnTo>
                  <a:lnTo>
                    <a:pt x="1198" y="1149"/>
                  </a:lnTo>
                  <a:lnTo>
                    <a:pt x="1242" y="1092"/>
                  </a:lnTo>
                  <a:lnTo>
                    <a:pt x="1276" y="1031"/>
                  </a:lnTo>
                  <a:lnTo>
                    <a:pt x="1301" y="965"/>
                  </a:lnTo>
                  <a:lnTo>
                    <a:pt x="1318" y="893"/>
                  </a:lnTo>
                  <a:lnTo>
                    <a:pt x="1324" y="818"/>
                  </a:lnTo>
                  <a:lnTo>
                    <a:pt x="1318" y="744"/>
                  </a:lnTo>
                  <a:lnTo>
                    <a:pt x="1301" y="674"/>
                  </a:lnTo>
                  <a:lnTo>
                    <a:pt x="1276" y="605"/>
                  </a:lnTo>
                  <a:lnTo>
                    <a:pt x="1242" y="544"/>
                  </a:lnTo>
                  <a:lnTo>
                    <a:pt x="1198" y="487"/>
                  </a:lnTo>
                  <a:lnTo>
                    <a:pt x="1149" y="438"/>
                  </a:lnTo>
                  <a:lnTo>
                    <a:pt x="1094" y="396"/>
                  </a:lnTo>
                  <a:lnTo>
                    <a:pt x="1031" y="360"/>
                  </a:lnTo>
                  <a:lnTo>
                    <a:pt x="965" y="335"/>
                  </a:lnTo>
                  <a:lnTo>
                    <a:pt x="892" y="320"/>
                  </a:lnTo>
                  <a:lnTo>
                    <a:pt x="818" y="314"/>
                  </a:lnTo>
                  <a:close/>
                  <a:moveTo>
                    <a:pt x="818" y="0"/>
                  </a:moveTo>
                  <a:lnTo>
                    <a:pt x="913" y="6"/>
                  </a:lnTo>
                  <a:lnTo>
                    <a:pt x="1006" y="23"/>
                  </a:lnTo>
                  <a:lnTo>
                    <a:pt x="1094" y="48"/>
                  </a:lnTo>
                  <a:lnTo>
                    <a:pt x="1178" y="84"/>
                  </a:lnTo>
                  <a:lnTo>
                    <a:pt x="1257" y="128"/>
                  </a:lnTo>
                  <a:lnTo>
                    <a:pt x="1330" y="181"/>
                  </a:lnTo>
                  <a:lnTo>
                    <a:pt x="1396" y="240"/>
                  </a:lnTo>
                  <a:lnTo>
                    <a:pt x="1457" y="309"/>
                  </a:lnTo>
                  <a:lnTo>
                    <a:pt x="1508" y="381"/>
                  </a:lnTo>
                  <a:lnTo>
                    <a:pt x="1554" y="459"/>
                  </a:lnTo>
                  <a:lnTo>
                    <a:pt x="1588" y="544"/>
                  </a:lnTo>
                  <a:lnTo>
                    <a:pt x="1615" y="632"/>
                  </a:lnTo>
                  <a:lnTo>
                    <a:pt x="1632" y="725"/>
                  </a:lnTo>
                  <a:lnTo>
                    <a:pt x="1638" y="820"/>
                  </a:lnTo>
                  <a:lnTo>
                    <a:pt x="1632" y="915"/>
                  </a:lnTo>
                  <a:lnTo>
                    <a:pt x="1615" y="1007"/>
                  </a:lnTo>
                  <a:lnTo>
                    <a:pt x="1588" y="1096"/>
                  </a:lnTo>
                  <a:lnTo>
                    <a:pt x="1554" y="1180"/>
                  </a:lnTo>
                  <a:lnTo>
                    <a:pt x="1508" y="1258"/>
                  </a:lnTo>
                  <a:lnTo>
                    <a:pt x="1457" y="1332"/>
                  </a:lnTo>
                  <a:lnTo>
                    <a:pt x="1396" y="1399"/>
                  </a:lnTo>
                  <a:lnTo>
                    <a:pt x="1330" y="1459"/>
                  </a:lnTo>
                  <a:lnTo>
                    <a:pt x="1257" y="1511"/>
                  </a:lnTo>
                  <a:lnTo>
                    <a:pt x="1178" y="1555"/>
                  </a:lnTo>
                  <a:lnTo>
                    <a:pt x="1094" y="1591"/>
                  </a:lnTo>
                  <a:lnTo>
                    <a:pt x="1006" y="1617"/>
                  </a:lnTo>
                  <a:lnTo>
                    <a:pt x="913" y="1632"/>
                  </a:lnTo>
                  <a:lnTo>
                    <a:pt x="818" y="1638"/>
                  </a:lnTo>
                  <a:lnTo>
                    <a:pt x="723" y="1632"/>
                  </a:lnTo>
                  <a:lnTo>
                    <a:pt x="632" y="1617"/>
                  </a:lnTo>
                  <a:lnTo>
                    <a:pt x="542" y="1591"/>
                  </a:lnTo>
                  <a:lnTo>
                    <a:pt x="459" y="1555"/>
                  </a:lnTo>
                  <a:lnTo>
                    <a:pt x="381" y="1511"/>
                  </a:lnTo>
                  <a:lnTo>
                    <a:pt x="306" y="1459"/>
                  </a:lnTo>
                  <a:lnTo>
                    <a:pt x="240" y="1399"/>
                  </a:lnTo>
                  <a:lnTo>
                    <a:pt x="179" y="1332"/>
                  </a:lnTo>
                  <a:lnTo>
                    <a:pt x="128" y="1258"/>
                  </a:lnTo>
                  <a:lnTo>
                    <a:pt x="84" y="1180"/>
                  </a:lnTo>
                  <a:lnTo>
                    <a:pt x="48" y="1096"/>
                  </a:lnTo>
                  <a:lnTo>
                    <a:pt x="21" y="1007"/>
                  </a:lnTo>
                  <a:lnTo>
                    <a:pt x="6" y="915"/>
                  </a:lnTo>
                  <a:lnTo>
                    <a:pt x="0" y="820"/>
                  </a:lnTo>
                  <a:lnTo>
                    <a:pt x="6" y="725"/>
                  </a:lnTo>
                  <a:lnTo>
                    <a:pt x="21" y="632"/>
                  </a:lnTo>
                  <a:lnTo>
                    <a:pt x="48" y="544"/>
                  </a:lnTo>
                  <a:lnTo>
                    <a:pt x="84" y="459"/>
                  </a:lnTo>
                  <a:lnTo>
                    <a:pt x="128" y="381"/>
                  </a:lnTo>
                  <a:lnTo>
                    <a:pt x="181" y="309"/>
                  </a:lnTo>
                  <a:lnTo>
                    <a:pt x="240" y="240"/>
                  </a:lnTo>
                  <a:lnTo>
                    <a:pt x="306" y="181"/>
                  </a:lnTo>
                  <a:lnTo>
                    <a:pt x="381" y="128"/>
                  </a:lnTo>
                  <a:lnTo>
                    <a:pt x="459" y="84"/>
                  </a:lnTo>
                  <a:lnTo>
                    <a:pt x="542" y="48"/>
                  </a:lnTo>
                  <a:lnTo>
                    <a:pt x="632" y="23"/>
                  </a:lnTo>
                  <a:lnTo>
                    <a:pt x="723" y="6"/>
                  </a:lnTo>
                  <a:lnTo>
                    <a:pt x="8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7" name="Freeform 71"/>
            <p:cNvSpPr>
              <a:spLocks noEditPoints="1"/>
            </p:cNvSpPr>
            <p:nvPr/>
          </p:nvSpPr>
          <p:spPr bwMode="auto">
            <a:xfrm>
              <a:off x="-8991601" y="4265613"/>
              <a:ext cx="2987675" cy="2986088"/>
            </a:xfrm>
            <a:custGeom>
              <a:avLst/>
              <a:gdLst>
                <a:gd name="T0" fmla="*/ 1712 w 3766"/>
                <a:gd name="T1" fmla="*/ 653 h 3763"/>
                <a:gd name="T2" fmla="*/ 1288 w 3766"/>
                <a:gd name="T3" fmla="*/ 814 h 3763"/>
                <a:gd name="T4" fmla="*/ 1035 w 3766"/>
                <a:gd name="T5" fmla="*/ 869 h 3763"/>
                <a:gd name="T6" fmla="*/ 883 w 3766"/>
                <a:gd name="T7" fmla="*/ 1067 h 3763"/>
                <a:gd name="T8" fmla="*/ 769 w 3766"/>
                <a:gd name="T9" fmla="*/ 1372 h 3763"/>
                <a:gd name="T10" fmla="*/ 626 w 3766"/>
                <a:gd name="T11" fmla="*/ 1737 h 3763"/>
                <a:gd name="T12" fmla="*/ 527 w 3766"/>
                <a:gd name="T13" fmla="*/ 1997 h 3763"/>
                <a:gd name="T14" fmla="*/ 681 w 3766"/>
                <a:gd name="T15" fmla="*/ 2123 h 3763"/>
                <a:gd name="T16" fmla="*/ 881 w 3766"/>
                <a:gd name="T17" fmla="*/ 2598 h 3763"/>
                <a:gd name="T18" fmla="*/ 693 w 3766"/>
                <a:gd name="T19" fmla="*/ 2916 h 3763"/>
                <a:gd name="T20" fmla="*/ 1136 w 3766"/>
                <a:gd name="T21" fmla="*/ 2878 h 3763"/>
                <a:gd name="T22" fmla="*/ 1550 w 3766"/>
                <a:gd name="T23" fmla="*/ 3065 h 3763"/>
                <a:gd name="T24" fmla="*/ 1767 w 3766"/>
                <a:gd name="T25" fmla="*/ 3203 h 3763"/>
                <a:gd name="T26" fmla="*/ 2012 w 3766"/>
                <a:gd name="T27" fmla="*/ 3171 h 3763"/>
                <a:gd name="T28" fmla="*/ 2307 w 3766"/>
                <a:gd name="T29" fmla="*/ 3034 h 3763"/>
                <a:gd name="T30" fmla="*/ 2667 w 3766"/>
                <a:gd name="T31" fmla="*/ 2878 h 3763"/>
                <a:gd name="T32" fmla="*/ 2921 w 3766"/>
                <a:gd name="T33" fmla="*/ 2764 h 3763"/>
                <a:gd name="T34" fmla="*/ 2902 w 3766"/>
                <a:gd name="T35" fmla="*/ 2566 h 3763"/>
                <a:gd name="T36" fmla="*/ 3096 w 3766"/>
                <a:gd name="T37" fmla="*/ 2089 h 3763"/>
                <a:gd name="T38" fmla="*/ 3454 w 3766"/>
                <a:gd name="T39" fmla="*/ 1997 h 3763"/>
                <a:gd name="T40" fmla="*/ 3115 w 3766"/>
                <a:gd name="T41" fmla="*/ 1710 h 3763"/>
                <a:gd name="T42" fmla="*/ 2952 w 3766"/>
                <a:gd name="T43" fmla="*/ 1286 h 3763"/>
                <a:gd name="T44" fmla="*/ 2899 w 3766"/>
                <a:gd name="T45" fmla="*/ 1033 h 3763"/>
                <a:gd name="T46" fmla="*/ 2703 w 3766"/>
                <a:gd name="T47" fmla="*/ 885 h 3763"/>
                <a:gd name="T48" fmla="*/ 2398 w 3766"/>
                <a:gd name="T49" fmla="*/ 772 h 3763"/>
                <a:gd name="T50" fmla="*/ 2033 w 3766"/>
                <a:gd name="T51" fmla="*/ 628 h 3763"/>
                <a:gd name="T52" fmla="*/ 1729 w 3766"/>
                <a:gd name="T53" fmla="*/ 0 h 3763"/>
                <a:gd name="T54" fmla="*/ 2263 w 3766"/>
                <a:gd name="T55" fmla="*/ 118 h 3763"/>
                <a:gd name="T56" fmla="*/ 2524 w 3766"/>
                <a:gd name="T57" fmla="*/ 483 h 3763"/>
                <a:gd name="T58" fmla="*/ 2872 w 3766"/>
                <a:gd name="T59" fmla="*/ 363 h 3763"/>
                <a:gd name="T60" fmla="*/ 3325 w 3766"/>
                <a:gd name="T61" fmla="*/ 660 h 3763"/>
                <a:gd name="T62" fmla="*/ 3399 w 3766"/>
                <a:gd name="T63" fmla="*/ 904 h 3763"/>
                <a:gd name="T64" fmla="*/ 3327 w 3766"/>
                <a:gd name="T65" fmla="*/ 1347 h 3763"/>
                <a:gd name="T66" fmla="*/ 3686 w 3766"/>
                <a:gd name="T67" fmla="*/ 1533 h 3763"/>
                <a:gd name="T68" fmla="*/ 3760 w 3766"/>
                <a:gd name="T69" fmla="*/ 2089 h 3763"/>
                <a:gd name="T70" fmla="*/ 3551 w 3766"/>
                <a:gd name="T71" fmla="*/ 2300 h 3763"/>
                <a:gd name="T72" fmla="*/ 3319 w 3766"/>
                <a:gd name="T73" fmla="*/ 2718 h 3763"/>
                <a:gd name="T74" fmla="*/ 3393 w 3766"/>
                <a:gd name="T75" fmla="*/ 2962 h 3763"/>
                <a:gd name="T76" fmla="*/ 3032 w 3766"/>
                <a:gd name="T77" fmla="*/ 3371 h 3763"/>
                <a:gd name="T78" fmla="*/ 2760 w 3766"/>
                <a:gd name="T79" fmla="*/ 3354 h 3763"/>
                <a:gd name="T80" fmla="*/ 2305 w 3766"/>
                <a:gd name="T81" fmla="*/ 3492 h 3763"/>
                <a:gd name="T82" fmla="*/ 2142 w 3766"/>
                <a:gd name="T83" fmla="*/ 3740 h 3763"/>
                <a:gd name="T84" fmla="*/ 1575 w 3766"/>
                <a:gd name="T85" fmla="*/ 3715 h 3763"/>
                <a:gd name="T86" fmla="*/ 1455 w 3766"/>
                <a:gd name="T87" fmla="*/ 3357 h 3763"/>
                <a:gd name="T88" fmla="*/ 976 w 3766"/>
                <a:gd name="T89" fmla="*/ 3371 h 3763"/>
                <a:gd name="T90" fmla="*/ 704 w 3766"/>
                <a:gd name="T91" fmla="*/ 3354 h 3763"/>
                <a:gd name="T92" fmla="*/ 365 w 3766"/>
                <a:gd name="T93" fmla="*/ 2933 h 3763"/>
                <a:gd name="T94" fmla="*/ 537 w 3766"/>
                <a:gd name="T95" fmla="*/ 2623 h 3763"/>
                <a:gd name="T96" fmla="*/ 166 w 3766"/>
                <a:gd name="T97" fmla="*/ 2285 h 3763"/>
                <a:gd name="T98" fmla="*/ 0 w 3766"/>
                <a:gd name="T99" fmla="*/ 2035 h 3763"/>
                <a:gd name="T100" fmla="*/ 120 w 3766"/>
                <a:gd name="T101" fmla="*/ 1501 h 3763"/>
                <a:gd name="T102" fmla="*/ 485 w 3766"/>
                <a:gd name="T103" fmla="*/ 1240 h 3763"/>
                <a:gd name="T104" fmla="*/ 367 w 3766"/>
                <a:gd name="T105" fmla="*/ 894 h 3763"/>
                <a:gd name="T106" fmla="*/ 664 w 3766"/>
                <a:gd name="T107" fmla="*/ 441 h 3763"/>
                <a:gd name="T108" fmla="*/ 907 w 3766"/>
                <a:gd name="T109" fmla="*/ 367 h 3763"/>
                <a:gd name="T110" fmla="*/ 1349 w 3766"/>
                <a:gd name="T111" fmla="*/ 440 h 3763"/>
                <a:gd name="T112" fmla="*/ 1537 w 3766"/>
                <a:gd name="T113" fmla="*/ 78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6" h="3763">
                  <a:moveTo>
                    <a:pt x="1773" y="314"/>
                  </a:moveTo>
                  <a:lnTo>
                    <a:pt x="1773" y="529"/>
                  </a:lnTo>
                  <a:lnTo>
                    <a:pt x="1769" y="565"/>
                  </a:lnTo>
                  <a:lnTo>
                    <a:pt x="1758" y="599"/>
                  </a:lnTo>
                  <a:lnTo>
                    <a:pt x="1737" y="628"/>
                  </a:lnTo>
                  <a:lnTo>
                    <a:pt x="1712" y="653"/>
                  </a:lnTo>
                  <a:lnTo>
                    <a:pt x="1681" y="672"/>
                  </a:lnTo>
                  <a:lnTo>
                    <a:pt x="1647" y="681"/>
                  </a:lnTo>
                  <a:lnTo>
                    <a:pt x="1552" y="706"/>
                  </a:lnTo>
                  <a:lnTo>
                    <a:pt x="1461" y="734"/>
                  </a:lnTo>
                  <a:lnTo>
                    <a:pt x="1373" y="772"/>
                  </a:lnTo>
                  <a:lnTo>
                    <a:pt x="1288" y="814"/>
                  </a:lnTo>
                  <a:lnTo>
                    <a:pt x="1204" y="866"/>
                  </a:lnTo>
                  <a:lnTo>
                    <a:pt x="1172" y="883"/>
                  </a:lnTo>
                  <a:lnTo>
                    <a:pt x="1138" y="890"/>
                  </a:lnTo>
                  <a:lnTo>
                    <a:pt x="1101" y="892"/>
                  </a:lnTo>
                  <a:lnTo>
                    <a:pt x="1067" y="885"/>
                  </a:lnTo>
                  <a:lnTo>
                    <a:pt x="1035" y="869"/>
                  </a:lnTo>
                  <a:lnTo>
                    <a:pt x="1006" y="847"/>
                  </a:lnTo>
                  <a:lnTo>
                    <a:pt x="854" y="694"/>
                  </a:lnTo>
                  <a:lnTo>
                    <a:pt x="694" y="852"/>
                  </a:lnTo>
                  <a:lnTo>
                    <a:pt x="845" y="1005"/>
                  </a:lnTo>
                  <a:lnTo>
                    <a:pt x="868" y="1035"/>
                  </a:lnTo>
                  <a:lnTo>
                    <a:pt x="883" y="1067"/>
                  </a:lnTo>
                  <a:lnTo>
                    <a:pt x="890" y="1102"/>
                  </a:lnTo>
                  <a:lnTo>
                    <a:pt x="890" y="1136"/>
                  </a:lnTo>
                  <a:lnTo>
                    <a:pt x="881" y="1172"/>
                  </a:lnTo>
                  <a:lnTo>
                    <a:pt x="864" y="1204"/>
                  </a:lnTo>
                  <a:lnTo>
                    <a:pt x="812" y="1286"/>
                  </a:lnTo>
                  <a:lnTo>
                    <a:pt x="769" y="1372"/>
                  </a:lnTo>
                  <a:lnTo>
                    <a:pt x="732" y="1461"/>
                  </a:lnTo>
                  <a:lnTo>
                    <a:pt x="702" y="1552"/>
                  </a:lnTo>
                  <a:lnTo>
                    <a:pt x="681" y="1646"/>
                  </a:lnTo>
                  <a:lnTo>
                    <a:pt x="670" y="1682"/>
                  </a:lnTo>
                  <a:lnTo>
                    <a:pt x="651" y="1712"/>
                  </a:lnTo>
                  <a:lnTo>
                    <a:pt x="626" y="1737"/>
                  </a:lnTo>
                  <a:lnTo>
                    <a:pt x="597" y="1756"/>
                  </a:lnTo>
                  <a:lnTo>
                    <a:pt x="563" y="1769"/>
                  </a:lnTo>
                  <a:lnTo>
                    <a:pt x="527" y="1773"/>
                  </a:lnTo>
                  <a:lnTo>
                    <a:pt x="312" y="1773"/>
                  </a:lnTo>
                  <a:lnTo>
                    <a:pt x="312" y="1997"/>
                  </a:lnTo>
                  <a:lnTo>
                    <a:pt x="527" y="1997"/>
                  </a:lnTo>
                  <a:lnTo>
                    <a:pt x="563" y="2001"/>
                  </a:lnTo>
                  <a:lnTo>
                    <a:pt x="597" y="2013"/>
                  </a:lnTo>
                  <a:lnTo>
                    <a:pt x="626" y="2034"/>
                  </a:lnTo>
                  <a:lnTo>
                    <a:pt x="651" y="2058"/>
                  </a:lnTo>
                  <a:lnTo>
                    <a:pt x="670" y="2089"/>
                  </a:lnTo>
                  <a:lnTo>
                    <a:pt x="681" y="2123"/>
                  </a:lnTo>
                  <a:lnTo>
                    <a:pt x="704" y="2218"/>
                  </a:lnTo>
                  <a:lnTo>
                    <a:pt x="732" y="2309"/>
                  </a:lnTo>
                  <a:lnTo>
                    <a:pt x="771" y="2397"/>
                  </a:lnTo>
                  <a:lnTo>
                    <a:pt x="814" y="2482"/>
                  </a:lnTo>
                  <a:lnTo>
                    <a:pt x="864" y="2566"/>
                  </a:lnTo>
                  <a:lnTo>
                    <a:pt x="881" y="2598"/>
                  </a:lnTo>
                  <a:lnTo>
                    <a:pt x="890" y="2633"/>
                  </a:lnTo>
                  <a:lnTo>
                    <a:pt x="890" y="2669"/>
                  </a:lnTo>
                  <a:lnTo>
                    <a:pt x="883" y="2703"/>
                  </a:lnTo>
                  <a:lnTo>
                    <a:pt x="868" y="2735"/>
                  </a:lnTo>
                  <a:lnTo>
                    <a:pt x="845" y="2764"/>
                  </a:lnTo>
                  <a:lnTo>
                    <a:pt x="693" y="2916"/>
                  </a:lnTo>
                  <a:lnTo>
                    <a:pt x="850" y="3076"/>
                  </a:lnTo>
                  <a:lnTo>
                    <a:pt x="1004" y="2924"/>
                  </a:lnTo>
                  <a:lnTo>
                    <a:pt x="1033" y="2901"/>
                  </a:lnTo>
                  <a:lnTo>
                    <a:pt x="1065" y="2886"/>
                  </a:lnTo>
                  <a:lnTo>
                    <a:pt x="1100" y="2878"/>
                  </a:lnTo>
                  <a:lnTo>
                    <a:pt x="1136" y="2878"/>
                  </a:lnTo>
                  <a:lnTo>
                    <a:pt x="1170" y="2888"/>
                  </a:lnTo>
                  <a:lnTo>
                    <a:pt x="1202" y="2903"/>
                  </a:lnTo>
                  <a:lnTo>
                    <a:pt x="1284" y="2954"/>
                  </a:lnTo>
                  <a:lnTo>
                    <a:pt x="1370" y="2998"/>
                  </a:lnTo>
                  <a:lnTo>
                    <a:pt x="1459" y="3036"/>
                  </a:lnTo>
                  <a:lnTo>
                    <a:pt x="1550" y="3065"/>
                  </a:lnTo>
                  <a:lnTo>
                    <a:pt x="1643" y="3087"/>
                  </a:lnTo>
                  <a:lnTo>
                    <a:pt x="1680" y="3099"/>
                  </a:lnTo>
                  <a:lnTo>
                    <a:pt x="1710" y="3116"/>
                  </a:lnTo>
                  <a:lnTo>
                    <a:pt x="1735" y="3141"/>
                  </a:lnTo>
                  <a:lnTo>
                    <a:pt x="1754" y="3171"/>
                  </a:lnTo>
                  <a:lnTo>
                    <a:pt x="1767" y="3203"/>
                  </a:lnTo>
                  <a:lnTo>
                    <a:pt x="1771" y="3241"/>
                  </a:lnTo>
                  <a:lnTo>
                    <a:pt x="1771" y="3456"/>
                  </a:lnTo>
                  <a:lnTo>
                    <a:pt x="1995" y="3456"/>
                  </a:lnTo>
                  <a:lnTo>
                    <a:pt x="1995" y="3241"/>
                  </a:lnTo>
                  <a:lnTo>
                    <a:pt x="1999" y="3205"/>
                  </a:lnTo>
                  <a:lnTo>
                    <a:pt x="2012" y="3171"/>
                  </a:lnTo>
                  <a:lnTo>
                    <a:pt x="2031" y="3141"/>
                  </a:lnTo>
                  <a:lnTo>
                    <a:pt x="2056" y="3116"/>
                  </a:lnTo>
                  <a:lnTo>
                    <a:pt x="2087" y="3099"/>
                  </a:lnTo>
                  <a:lnTo>
                    <a:pt x="2123" y="3087"/>
                  </a:lnTo>
                  <a:lnTo>
                    <a:pt x="2216" y="3065"/>
                  </a:lnTo>
                  <a:lnTo>
                    <a:pt x="2307" y="3034"/>
                  </a:lnTo>
                  <a:lnTo>
                    <a:pt x="2397" y="2998"/>
                  </a:lnTo>
                  <a:lnTo>
                    <a:pt x="2482" y="2954"/>
                  </a:lnTo>
                  <a:lnTo>
                    <a:pt x="2564" y="2903"/>
                  </a:lnTo>
                  <a:lnTo>
                    <a:pt x="2596" y="2888"/>
                  </a:lnTo>
                  <a:lnTo>
                    <a:pt x="2630" y="2878"/>
                  </a:lnTo>
                  <a:lnTo>
                    <a:pt x="2667" y="2878"/>
                  </a:lnTo>
                  <a:lnTo>
                    <a:pt x="2701" y="2886"/>
                  </a:lnTo>
                  <a:lnTo>
                    <a:pt x="2733" y="2901"/>
                  </a:lnTo>
                  <a:lnTo>
                    <a:pt x="2762" y="2924"/>
                  </a:lnTo>
                  <a:lnTo>
                    <a:pt x="2914" y="3076"/>
                  </a:lnTo>
                  <a:lnTo>
                    <a:pt x="3074" y="2916"/>
                  </a:lnTo>
                  <a:lnTo>
                    <a:pt x="2921" y="2764"/>
                  </a:lnTo>
                  <a:lnTo>
                    <a:pt x="2899" y="2735"/>
                  </a:lnTo>
                  <a:lnTo>
                    <a:pt x="2883" y="2703"/>
                  </a:lnTo>
                  <a:lnTo>
                    <a:pt x="2876" y="2669"/>
                  </a:lnTo>
                  <a:lnTo>
                    <a:pt x="2876" y="2633"/>
                  </a:lnTo>
                  <a:lnTo>
                    <a:pt x="2885" y="2598"/>
                  </a:lnTo>
                  <a:lnTo>
                    <a:pt x="2902" y="2566"/>
                  </a:lnTo>
                  <a:lnTo>
                    <a:pt x="2952" y="2482"/>
                  </a:lnTo>
                  <a:lnTo>
                    <a:pt x="2998" y="2397"/>
                  </a:lnTo>
                  <a:lnTo>
                    <a:pt x="3034" y="2309"/>
                  </a:lnTo>
                  <a:lnTo>
                    <a:pt x="3062" y="2218"/>
                  </a:lnTo>
                  <a:lnTo>
                    <a:pt x="3085" y="2123"/>
                  </a:lnTo>
                  <a:lnTo>
                    <a:pt x="3096" y="2089"/>
                  </a:lnTo>
                  <a:lnTo>
                    <a:pt x="3115" y="2058"/>
                  </a:lnTo>
                  <a:lnTo>
                    <a:pt x="3140" y="2032"/>
                  </a:lnTo>
                  <a:lnTo>
                    <a:pt x="3169" y="2013"/>
                  </a:lnTo>
                  <a:lnTo>
                    <a:pt x="3203" y="2001"/>
                  </a:lnTo>
                  <a:lnTo>
                    <a:pt x="3239" y="1997"/>
                  </a:lnTo>
                  <a:lnTo>
                    <a:pt x="3454" y="1997"/>
                  </a:lnTo>
                  <a:lnTo>
                    <a:pt x="3454" y="1773"/>
                  </a:lnTo>
                  <a:lnTo>
                    <a:pt x="3239" y="1773"/>
                  </a:lnTo>
                  <a:lnTo>
                    <a:pt x="3203" y="1769"/>
                  </a:lnTo>
                  <a:lnTo>
                    <a:pt x="3169" y="1756"/>
                  </a:lnTo>
                  <a:lnTo>
                    <a:pt x="3140" y="1737"/>
                  </a:lnTo>
                  <a:lnTo>
                    <a:pt x="3115" y="1710"/>
                  </a:lnTo>
                  <a:lnTo>
                    <a:pt x="3096" y="1680"/>
                  </a:lnTo>
                  <a:lnTo>
                    <a:pt x="3085" y="1646"/>
                  </a:lnTo>
                  <a:lnTo>
                    <a:pt x="3062" y="1552"/>
                  </a:lnTo>
                  <a:lnTo>
                    <a:pt x="3032" y="1461"/>
                  </a:lnTo>
                  <a:lnTo>
                    <a:pt x="2996" y="1372"/>
                  </a:lnTo>
                  <a:lnTo>
                    <a:pt x="2952" y="1286"/>
                  </a:lnTo>
                  <a:lnTo>
                    <a:pt x="2902" y="1204"/>
                  </a:lnTo>
                  <a:lnTo>
                    <a:pt x="2885" y="1170"/>
                  </a:lnTo>
                  <a:lnTo>
                    <a:pt x="2876" y="1136"/>
                  </a:lnTo>
                  <a:lnTo>
                    <a:pt x="2876" y="1102"/>
                  </a:lnTo>
                  <a:lnTo>
                    <a:pt x="2883" y="1065"/>
                  </a:lnTo>
                  <a:lnTo>
                    <a:pt x="2899" y="1033"/>
                  </a:lnTo>
                  <a:lnTo>
                    <a:pt x="2921" y="1005"/>
                  </a:lnTo>
                  <a:lnTo>
                    <a:pt x="3074" y="852"/>
                  </a:lnTo>
                  <a:lnTo>
                    <a:pt x="2914" y="694"/>
                  </a:lnTo>
                  <a:lnTo>
                    <a:pt x="2766" y="847"/>
                  </a:lnTo>
                  <a:lnTo>
                    <a:pt x="2735" y="869"/>
                  </a:lnTo>
                  <a:lnTo>
                    <a:pt x="2703" y="885"/>
                  </a:lnTo>
                  <a:lnTo>
                    <a:pt x="2669" y="892"/>
                  </a:lnTo>
                  <a:lnTo>
                    <a:pt x="2634" y="890"/>
                  </a:lnTo>
                  <a:lnTo>
                    <a:pt x="2598" y="883"/>
                  </a:lnTo>
                  <a:lnTo>
                    <a:pt x="2566" y="866"/>
                  </a:lnTo>
                  <a:lnTo>
                    <a:pt x="2484" y="814"/>
                  </a:lnTo>
                  <a:lnTo>
                    <a:pt x="2398" y="772"/>
                  </a:lnTo>
                  <a:lnTo>
                    <a:pt x="2309" y="734"/>
                  </a:lnTo>
                  <a:lnTo>
                    <a:pt x="2218" y="706"/>
                  </a:lnTo>
                  <a:lnTo>
                    <a:pt x="2125" y="681"/>
                  </a:lnTo>
                  <a:lnTo>
                    <a:pt x="2088" y="672"/>
                  </a:lnTo>
                  <a:lnTo>
                    <a:pt x="2058" y="653"/>
                  </a:lnTo>
                  <a:lnTo>
                    <a:pt x="2033" y="628"/>
                  </a:lnTo>
                  <a:lnTo>
                    <a:pt x="2014" y="599"/>
                  </a:lnTo>
                  <a:lnTo>
                    <a:pt x="2001" y="565"/>
                  </a:lnTo>
                  <a:lnTo>
                    <a:pt x="1997" y="529"/>
                  </a:lnTo>
                  <a:lnTo>
                    <a:pt x="1997" y="314"/>
                  </a:lnTo>
                  <a:lnTo>
                    <a:pt x="1773" y="314"/>
                  </a:lnTo>
                  <a:close/>
                  <a:moveTo>
                    <a:pt x="1729" y="0"/>
                  </a:moveTo>
                  <a:lnTo>
                    <a:pt x="2039" y="0"/>
                  </a:lnTo>
                  <a:lnTo>
                    <a:pt x="2094" y="6"/>
                  </a:lnTo>
                  <a:lnTo>
                    <a:pt x="2146" y="21"/>
                  </a:lnTo>
                  <a:lnTo>
                    <a:pt x="2191" y="46"/>
                  </a:lnTo>
                  <a:lnTo>
                    <a:pt x="2231" y="78"/>
                  </a:lnTo>
                  <a:lnTo>
                    <a:pt x="2263" y="118"/>
                  </a:lnTo>
                  <a:lnTo>
                    <a:pt x="2288" y="164"/>
                  </a:lnTo>
                  <a:lnTo>
                    <a:pt x="2305" y="215"/>
                  </a:lnTo>
                  <a:lnTo>
                    <a:pt x="2311" y="270"/>
                  </a:lnTo>
                  <a:lnTo>
                    <a:pt x="2311" y="405"/>
                  </a:lnTo>
                  <a:lnTo>
                    <a:pt x="2419" y="440"/>
                  </a:lnTo>
                  <a:lnTo>
                    <a:pt x="2524" y="483"/>
                  </a:lnTo>
                  <a:lnTo>
                    <a:pt x="2629" y="537"/>
                  </a:lnTo>
                  <a:lnTo>
                    <a:pt x="2722" y="440"/>
                  </a:lnTo>
                  <a:lnTo>
                    <a:pt x="2756" y="413"/>
                  </a:lnTo>
                  <a:lnTo>
                    <a:pt x="2792" y="390"/>
                  </a:lnTo>
                  <a:lnTo>
                    <a:pt x="2830" y="375"/>
                  </a:lnTo>
                  <a:lnTo>
                    <a:pt x="2872" y="363"/>
                  </a:lnTo>
                  <a:lnTo>
                    <a:pt x="2914" y="362"/>
                  </a:lnTo>
                  <a:lnTo>
                    <a:pt x="2967" y="365"/>
                  </a:lnTo>
                  <a:lnTo>
                    <a:pt x="3018" y="381"/>
                  </a:lnTo>
                  <a:lnTo>
                    <a:pt x="3064" y="405"/>
                  </a:lnTo>
                  <a:lnTo>
                    <a:pt x="3106" y="440"/>
                  </a:lnTo>
                  <a:lnTo>
                    <a:pt x="3325" y="660"/>
                  </a:lnTo>
                  <a:lnTo>
                    <a:pt x="3353" y="691"/>
                  </a:lnTo>
                  <a:lnTo>
                    <a:pt x="3374" y="727"/>
                  </a:lnTo>
                  <a:lnTo>
                    <a:pt x="3391" y="767"/>
                  </a:lnTo>
                  <a:lnTo>
                    <a:pt x="3401" y="807"/>
                  </a:lnTo>
                  <a:lnTo>
                    <a:pt x="3405" y="850"/>
                  </a:lnTo>
                  <a:lnTo>
                    <a:pt x="3399" y="904"/>
                  </a:lnTo>
                  <a:lnTo>
                    <a:pt x="3384" y="955"/>
                  </a:lnTo>
                  <a:lnTo>
                    <a:pt x="3359" y="1001"/>
                  </a:lnTo>
                  <a:lnTo>
                    <a:pt x="3325" y="1043"/>
                  </a:lnTo>
                  <a:lnTo>
                    <a:pt x="3230" y="1138"/>
                  </a:lnTo>
                  <a:lnTo>
                    <a:pt x="3281" y="1240"/>
                  </a:lnTo>
                  <a:lnTo>
                    <a:pt x="3327" y="1347"/>
                  </a:lnTo>
                  <a:lnTo>
                    <a:pt x="3361" y="1455"/>
                  </a:lnTo>
                  <a:lnTo>
                    <a:pt x="3496" y="1455"/>
                  </a:lnTo>
                  <a:lnTo>
                    <a:pt x="3551" y="1461"/>
                  </a:lnTo>
                  <a:lnTo>
                    <a:pt x="3600" y="1476"/>
                  </a:lnTo>
                  <a:lnTo>
                    <a:pt x="3646" y="1501"/>
                  </a:lnTo>
                  <a:lnTo>
                    <a:pt x="3686" y="1533"/>
                  </a:lnTo>
                  <a:lnTo>
                    <a:pt x="3720" y="1573"/>
                  </a:lnTo>
                  <a:lnTo>
                    <a:pt x="3745" y="1619"/>
                  </a:lnTo>
                  <a:lnTo>
                    <a:pt x="3760" y="1670"/>
                  </a:lnTo>
                  <a:lnTo>
                    <a:pt x="3766" y="1725"/>
                  </a:lnTo>
                  <a:lnTo>
                    <a:pt x="3766" y="2035"/>
                  </a:lnTo>
                  <a:lnTo>
                    <a:pt x="3760" y="2089"/>
                  </a:lnTo>
                  <a:lnTo>
                    <a:pt x="3745" y="2140"/>
                  </a:lnTo>
                  <a:lnTo>
                    <a:pt x="3720" y="2186"/>
                  </a:lnTo>
                  <a:lnTo>
                    <a:pt x="3688" y="2226"/>
                  </a:lnTo>
                  <a:lnTo>
                    <a:pt x="3648" y="2260"/>
                  </a:lnTo>
                  <a:lnTo>
                    <a:pt x="3602" y="2285"/>
                  </a:lnTo>
                  <a:lnTo>
                    <a:pt x="3551" y="2300"/>
                  </a:lnTo>
                  <a:lnTo>
                    <a:pt x="3496" y="2306"/>
                  </a:lnTo>
                  <a:lnTo>
                    <a:pt x="3357" y="2306"/>
                  </a:lnTo>
                  <a:lnTo>
                    <a:pt x="3321" y="2414"/>
                  </a:lnTo>
                  <a:lnTo>
                    <a:pt x="3277" y="2521"/>
                  </a:lnTo>
                  <a:lnTo>
                    <a:pt x="3224" y="2623"/>
                  </a:lnTo>
                  <a:lnTo>
                    <a:pt x="3319" y="2718"/>
                  </a:lnTo>
                  <a:lnTo>
                    <a:pt x="3347" y="2751"/>
                  </a:lnTo>
                  <a:lnTo>
                    <a:pt x="3370" y="2787"/>
                  </a:lnTo>
                  <a:lnTo>
                    <a:pt x="3386" y="2825"/>
                  </a:lnTo>
                  <a:lnTo>
                    <a:pt x="3395" y="2867"/>
                  </a:lnTo>
                  <a:lnTo>
                    <a:pt x="3399" y="2909"/>
                  </a:lnTo>
                  <a:lnTo>
                    <a:pt x="3393" y="2962"/>
                  </a:lnTo>
                  <a:lnTo>
                    <a:pt x="3378" y="3013"/>
                  </a:lnTo>
                  <a:lnTo>
                    <a:pt x="3353" y="3059"/>
                  </a:lnTo>
                  <a:lnTo>
                    <a:pt x="3319" y="3101"/>
                  </a:lnTo>
                  <a:lnTo>
                    <a:pt x="3100" y="3319"/>
                  </a:lnTo>
                  <a:lnTo>
                    <a:pt x="3068" y="3348"/>
                  </a:lnTo>
                  <a:lnTo>
                    <a:pt x="3032" y="3371"/>
                  </a:lnTo>
                  <a:lnTo>
                    <a:pt x="2994" y="3386"/>
                  </a:lnTo>
                  <a:lnTo>
                    <a:pt x="2952" y="3395"/>
                  </a:lnTo>
                  <a:lnTo>
                    <a:pt x="2910" y="3399"/>
                  </a:lnTo>
                  <a:lnTo>
                    <a:pt x="2857" y="3394"/>
                  </a:lnTo>
                  <a:lnTo>
                    <a:pt x="2805" y="3378"/>
                  </a:lnTo>
                  <a:lnTo>
                    <a:pt x="2760" y="3354"/>
                  </a:lnTo>
                  <a:lnTo>
                    <a:pt x="2718" y="3319"/>
                  </a:lnTo>
                  <a:lnTo>
                    <a:pt x="2625" y="3224"/>
                  </a:lnTo>
                  <a:lnTo>
                    <a:pt x="2520" y="3278"/>
                  </a:lnTo>
                  <a:lnTo>
                    <a:pt x="2416" y="3321"/>
                  </a:lnTo>
                  <a:lnTo>
                    <a:pt x="2305" y="3357"/>
                  </a:lnTo>
                  <a:lnTo>
                    <a:pt x="2305" y="3492"/>
                  </a:lnTo>
                  <a:lnTo>
                    <a:pt x="2301" y="3546"/>
                  </a:lnTo>
                  <a:lnTo>
                    <a:pt x="2284" y="3597"/>
                  </a:lnTo>
                  <a:lnTo>
                    <a:pt x="2260" y="3643"/>
                  </a:lnTo>
                  <a:lnTo>
                    <a:pt x="2227" y="3683"/>
                  </a:lnTo>
                  <a:lnTo>
                    <a:pt x="2187" y="3715"/>
                  </a:lnTo>
                  <a:lnTo>
                    <a:pt x="2142" y="3740"/>
                  </a:lnTo>
                  <a:lnTo>
                    <a:pt x="2090" y="3757"/>
                  </a:lnTo>
                  <a:lnTo>
                    <a:pt x="2035" y="3763"/>
                  </a:lnTo>
                  <a:lnTo>
                    <a:pt x="1725" y="3763"/>
                  </a:lnTo>
                  <a:lnTo>
                    <a:pt x="1672" y="3757"/>
                  </a:lnTo>
                  <a:lnTo>
                    <a:pt x="1621" y="3742"/>
                  </a:lnTo>
                  <a:lnTo>
                    <a:pt x="1575" y="3715"/>
                  </a:lnTo>
                  <a:lnTo>
                    <a:pt x="1535" y="3683"/>
                  </a:lnTo>
                  <a:lnTo>
                    <a:pt x="1503" y="3643"/>
                  </a:lnTo>
                  <a:lnTo>
                    <a:pt x="1478" y="3597"/>
                  </a:lnTo>
                  <a:lnTo>
                    <a:pt x="1461" y="3546"/>
                  </a:lnTo>
                  <a:lnTo>
                    <a:pt x="1455" y="3492"/>
                  </a:lnTo>
                  <a:lnTo>
                    <a:pt x="1455" y="3357"/>
                  </a:lnTo>
                  <a:lnTo>
                    <a:pt x="1347" y="3321"/>
                  </a:lnTo>
                  <a:lnTo>
                    <a:pt x="1240" y="3278"/>
                  </a:lnTo>
                  <a:lnTo>
                    <a:pt x="1138" y="3224"/>
                  </a:lnTo>
                  <a:lnTo>
                    <a:pt x="1042" y="3319"/>
                  </a:lnTo>
                  <a:lnTo>
                    <a:pt x="1012" y="3348"/>
                  </a:lnTo>
                  <a:lnTo>
                    <a:pt x="976" y="3371"/>
                  </a:lnTo>
                  <a:lnTo>
                    <a:pt x="936" y="3386"/>
                  </a:lnTo>
                  <a:lnTo>
                    <a:pt x="894" y="3395"/>
                  </a:lnTo>
                  <a:lnTo>
                    <a:pt x="852" y="3399"/>
                  </a:lnTo>
                  <a:lnTo>
                    <a:pt x="799" y="3394"/>
                  </a:lnTo>
                  <a:lnTo>
                    <a:pt x="750" y="3378"/>
                  </a:lnTo>
                  <a:lnTo>
                    <a:pt x="704" y="3354"/>
                  </a:lnTo>
                  <a:lnTo>
                    <a:pt x="662" y="3319"/>
                  </a:lnTo>
                  <a:lnTo>
                    <a:pt x="443" y="3101"/>
                  </a:lnTo>
                  <a:lnTo>
                    <a:pt x="411" y="3065"/>
                  </a:lnTo>
                  <a:lnTo>
                    <a:pt x="388" y="3023"/>
                  </a:lnTo>
                  <a:lnTo>
                    <a:pt x="373" y="2979"/>
                  </a:lnTo>
                  <a:lnTo>
                    <a:pt x="365" y="2933"/>
                  </a:lnTo>
                  <a:lnTo>
                    <a:pt x="365" y="2886"/>
                  </a:lnTo>
                  <a:lnTo>
                    <a:pt x="373" y="2840"/>
                  </a:lnTo>
                  <a:lnTo>
                    <a:pt x="388" y="2796"/>
                  </a:lnTo>
                  <a:lnTo>
                    <a:pt x="411" y="2754"/>
                  </a:lnTo>
                  <a:lnTo>
                    <a:pt x="443" y="2718"/>
                  </a:lnTo>
                  <a:lnTo>
                    <a:pt x="537" y="2623"/>
                  </a:lnTo>
                  <a:lnTo>
                    <a:pt x="485" y="2521"/>
                  </a:lnTo>
                  <a:lnTo>
                    <a:pt x="442" y="2414"/>
                  </a:lnTo>
                  <a:lnTo>
                    <a:pt x="405" y="2306"/>
                  </a:lnTo>
                  <a:lnTo>
                    <a:pt x="270" y="2306"/>
                  </a:lnTo>
                  <a:lnTo>
                    <a:pt x="217" y="2300"/>
                  </a:lnTo>
                  <a:lnTo>
                    <a:pt x="166" y="2285"/>
                  </a:lnTo>
                  <a:lnTo>
                    <a:pt x="120" y="2260"/>
                  </a:lnTo>
                  <a:lnTo>
                    <a:pt x="80" y="2226"/>
                  </a:lnTo>
                  <a:lnTo>
                    <a:pt x="48" y="2186"/>
                  </a:lnTo>
                  <a:lnTo>
                    <a:pt x="21" y="2140"/>
                  </a:lnTo>
                  <a:lnTo>
                    <a:pt x="6" y="2091"/>
                  </a:lnTo>
                  <a:lnTo>
                    <a:pt x="0" y="2035"/>
                  </a:lnTo>
                  <a:lnTo>
                    <a:pt x="0" y="1725"/>
                  </a:lnTo>
                  <a:lnTo>
                    <a:pt x="6" y="1670"/>
                  </a:lnTo>
                  <a:lnTo>
                    <a:pt x="21" y="1621"/>
                  </a:lnTo>
                  <a:lnTo>
                    <a:pt x="46" y="1575"/>
                  </a:lnTo>
                  <a:lnTo>
                    <a:pt x="80" y="1535"/>
                  </a:lnTo>
                  <a:lnTo>
                    <a:pt x="120" y="1501"/>
                  </a:lnTo>
                  <a:lnTo>
                    <a:pt x="166" y="1476"/>
                  </a:lnTo>
                  <a:lnTo>
                    <a:pt x="217" y="1461"/>
                  </a:lnTo>
                  <a:lnTo>
                    <a:pt x="270" y="1455"/>
                  </a:lnTo>
                  <a:lnTo>
                    <a:pt x="405" y="1455"/>
                  </a:lnTo>
                  <a:lnTo>
                    <a:pt x="442" y="1347"/>
                  </a:lnTo>
                  <a:lnTo>
                    <a:pt x="485" y="1240"/>
                  </a:lnTo>
                  <a:lnTo>
                    <a:pt x="537" y="1138"/>
                  </a:lnTo>
                  <a:lnTo>
                    <a:pt x="443" y="1043"/>
                  </a:lnTo>
                  <a:lnTo>
                    <a:pt x="415" y="1010"/>
                  </a:lnTo>
                  <a:lnTo>
                    <a:pt x="392" y="974"/>
                  </a:lnTo>
                  <a:lnTo>
                    <a:pt x="377" y="936"/>
                  </a:lnTo>
                  <a:lnTo>
                    <a:pt x="367" y="894"/>
                  </a:lnTo>
                  <a:lnTo>
                    <a:pt x="364" y="852"/>
                  </a:lnTo>
                  <a:lnTo>
                    <a:pt x="369" y="799"/>
                  </a:lnTo>
                  <a:lnTo>
                    <a:pt x="384" y="748"/>
                  </a:lnTo>
                  <a:lnTo>
                    <a:pt x="409" y="702"/>
                  </a:lnTo>
                  <a:lnTo>
                    <a:pt x="443" y="660"/>
                  </a:lnTo>
                  <a:lnTo>
                    <a:pt x="664" y="441"/>
                  </a:lnTo>
                  <a:lnTo>
                    <a:pt x="696" y="413"/>
                  </a:lnTo>
                  <a:lnTo>
                    <a:pt x="732" y="392"/>
                  </a:lnTo>
                  <a:lnTo>
                    <a:pt x="771" y="375"/>
                  </a:lnTo>
                  <a:lnTo>
                    <a:pt x="812" y="365"/>
                  </a:lnTo>
                  <a:lnTo>
                    <a:pt x="854" y="362"/>
                  </a:lnTo>
                  <a:lnTo>
                    <a:pt x="907" y="367"/>
                  </a:lnTo>
                  <a:lnTo>
                    <a:pt x="959" y="383"/>
                  </a:lnTo>
                  <a:lnTo>
                    <a:pt x="1004" y="407"/>
                  </a:lnTo>
                  <a:lnTo>
                    <a:pt x="1046" y="441"/>
                  </a:lnTo>
                  <a:lnTo>
                    <a:pt x="1141" y="537"/>
                  </a:lnTo>
                  <a:lnTo>
                    <a:pt x="1244" y="483"/>
                  </a:lnTo>
                  <a:lnTo>
                    <a:pt x="1349" y="440"/>
                  </a:lnTo>
                  <a:lnTo>
                    <a:pt x="1459" y="405"/>
                  </a:lnTo>
                  <a:lnTo>
                    <a:pt x="1459" y="270"/>
                  </a:lnTo>
                  <a:lnTo>
                    <a:pt x="1465" y="215"/>
                  </a:lnTo>
                  <a:lnTo>
                    <a:pt x="1480" y="166"/>
                  </a:lnTo>
                  <a:lnTo>
                    <a:pt x="1505" y="120"/>
                  </a:lnTo>
                  <a:lnTo>
                    <a:pt x="1537" y="78"/>
                  </a:lnTo>
                  <a:lnTo>
                    <a:pt x="1577" y="46"/>
                  </a:lnTo>
                  <a:lnTo>
                    <a:pt x="1623" y="21"/>
                  </a:lnTo>
                  <a:lnTo>
                    <a:pt x="1674" y="6"/>
                  </a:lnTo>
                  <a:lnTo>
                    <a:pt x="1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68" name="Group 467"/>
          <p:cNvGrpSpPr/>
          <p:nvPr/>
        </p:nvGrpSpPr>
        <p:grpSpPr>
          <a:xfrm>
            <a:off x="7289159" y="1248882"/>
            <a:ext cx="341694" cy="383743"/>
            <a:chOff x="7180263" y="1143000"/>
            <a:chExt cx="4398963" cy="4940300"/>
          </a:xfrm>
          <a:solidFill>
            <a:schemeClr val="bg1">
              <a:lumMod val="65000"/>
            </a:schemeClr>
          </a:solidFill>
        </p:grpSpPr>
        <p:sp>
          <p:nvSpPr>
            <p:cNvPr id="469" name="Freeform 92"/>
            <p:cNvSpPr>
              <a:spLocks noEditPoints="1"/>
            </p:cNvSpPr>
            <p:nvPr/>
          </p:nvSpPr>
          <p:spPr bwMode="auto">
            <a:xfrm>
              <a:off x="7180263" y="1143000"/>
              <a:ext cx="4398963" cy="4940300"/>
            </a:xfrm>
            <a:custGeom>
              <a:avLst/>
              <a:gdLst>
                <a:gd name="T0" fmla="*/ 836 w 5542"/>
                <a:gd name="T1" fmla="*/ 5379 h 6226"/>
                <a:gd name="T2" fmla="*/ 910 w 5542"/>
                <a:gd name="T3" fmla="*/ 5593 h 6226"/>
                <a:gd name="T4" fmla="*/ 1057 w 5542"/>
                <a:gd name="T5" fmla="*/ 5760 h 6226"/>
                <a:gd name="T6" fmla="*/ 1256 w 5542"/>
                <a:gd name="T7" fmla="*/ 5858 h 6226"/>
                <a:gd name="T8" fmla="*/ 4132 w 5542"/>
                <a:gd name="T9" fmla="*/ 5879 h 6226"/>
                <a:gd name="T10" fmla="*/ 4356 w 5542"/>
                <a:gd name="T11" fmla="*/ 5834 h 6226"/>
                <a:gd name="T12" fmla="*/ 4540 w 5542"/>
                <a:gd name="T13" fmla="*/ 5710 h 6226"/>
                <a:gd name="T14" fmla="*/ 4666 w 5542"/>
                <a:gd name="T15" fmla="*/ 5527 h 6226"/>
                <a:gd name="T16" fmla="*/ 4711 w 5542"/>
                <a:gd name="T17" fmla="*/ 5301 h 6226"/>
                <a:gd name="T18" fmla="*/ 831 w 5542"/>
                <a:gd name="T19" fmla="*/ 1242 h 6226"/>
                <a:gd name="T20" fmla="*/ 2036 w 5542"/>
                <a:gd name="T21" fmla="*/ 368 h 6226"/>
                <a:gd name="T22" fmla="*/ 1895 w 5542"/>
                <a:gd name="T23" fmla="*/ 467 h 6226"/>
                <a:gd name="T24" fmla="*/ 1821 w 5542"/>
                <a:gd name="T25" fmla="*/ 626 h 6226"/>
                <a:gd name="T26" fmla="*/ 3726 w 5542"/>
                <a:gd name="T27" fmla="*/ 897 h 6226"/>
                <a:gd name="T28" fmla="*/ 3705 w 5542"/>
                <a:gd name="T29" fmla="*/ 567 h 6226"/>
                <a:gd name="T30" fmla="*/ 3605 w 5542"/>
                <a:gd name="T31" fmla="*/ 427 h 6226"/>
                <a:gd name="T32" fmla="*/ 3447 w 5542"/>
                <a:gd name="T33" fmla="*/ 353 h 6226"/>
                <a:gd name="T34" fmla="*/ 2155 w 5542"/>
                <a:gd name="T35" fmla="*/ 0 h 6226"/>
                <a:gd name="T36" fmla="*/ 3556 w 5542"/>
                <a:gd name="T37" fmla="*/ 21 h 6226"/>
                <a:gd name="T38" fmla="*/ 3779 w 5542"/>
                <a:gd name="T39" fmla="*/ 124 h 6226"/>
                <a:gd name="T40" fmla="*/ 3950 w 5542"/>
                <a:gd name="T41" fmla="*/ 294 h 6226"/>
                <a:gd name="T42" fmla="*/ 4051 w 5542"/>
                <a:gd name="T43" fmla="*/ 518 h 6226"/>
                <a:gd name="T44" fmla="*/ 4074 w 5542"/>
                <a:gd name="T45" fmla="*/ 897 h 6226"/>
                <a:gd name="T46" fmla="*/ 5446 w 5542"/>
                <a:gd name="T47" fmla="*/ 914 h 6226"/>
                <a:gd name="T48" fmla="*/ 5525 w 5542"/>
                <a:gd name="T49" fmla="*/ 993 h 6226"/>
                <a:gd name="T50" fmla="*/ 5539 w 5542"/>
                <a:gd name="T51" fmla="*/ 1109 h 6226"/>
                <a:gd name="T52" fmla="*/ 5478 w 5542"/>
                <a:gd name="T53" fmla="*/ 1204 h 6226"/>
                <a:gd name="T54" fmla="*/ 5370 w 5542"/>
                <a:gd name="T55" fmla="*/ 1242 h 6226"/>
                <a:gd name="T56" fmla="*/ 5051 w 5542"/>
                <a:gd name="T57" fmla="*/ 5401 h 6226"/>
                <a:gd name="T58" fmla="*/ 4975 w 5542"/>
                <a:gd name="T59" fmla="*/ 5682 h 6226"/>
                <a:gd name="T60" fmla="*/ 4817 w 5542"/>
                <a:gd name="T61" fmla="*/ 5919 h 6226"/>
                <a:gd name="T62" fmla="*/ 4597 w 5542"/>
                <a:gd name="T63" fmla="*/ 6099 h 6226"/>
                <a:gd name="T64" fmla="*/ 4330 w 5542"/>
                <a:gd name="T65" fmla="*/ 6203 h 6226"/>
                <a:gd name="T66" fmla="*/ 1409 w 5542"/>
                <a:gd name="T67" fmla="*/ 6226 h 6226"/>
                <a:gd name="T68" fmla="*/ 1119 w 5542"/>
                <a:gd name="T69" fmla="*/ 6178 h 6226"/>
                <a:gd name="T70" fmla="*/ 865 w 5542"/>
                <a:gd name="T71" fmla="*/ 6046 h 6226"/>
                <a:gd name="T72" fmla="*/ 664 w 5542"/>
                <a:gd name="T73" fmla="*/ 5847 h 6226"/>
                <a:gd name="T74" fmla="*/ 533 w 5542"/>
                <a:gd name="T75" fmla="*/ 5593 h 6226"/>
                <a:gd name="T76" fmla="*/ 485 w 5542"/>
                <a:gd name="T77" fmla="*/ 5301 h 6226"/>
                <a:gd name="T78" fmla="*/ 132 w 5542"/>
                <a:gd name="T79" fmla="*/ 1238 h 6226"/>
                <a:gd name="T80" fmla="*/ 38 w 5542"/>
                <a:gd name="T81" fmla="*/ 1177 h 6226"/>
                <a:gd name="T82" fmla="*/ 0 w 5542"/>
                <a:gd name="T83" fmla="*/ 1069 h 6226"/>
                <a:gd name="T84" fmla="*/ 38 w 5542"/>
                <a:gd name="T85" fmla="*/ 961 h 6226"/>
                <a:gd name="T86" fmla="*/ 132 w 5542"/>
                <a:gd name="T87" fmla="*/ 901 h 6226"/>
                <a:gd name="T88" fmla="*/ 1470 w 5542"/>
                <a:gd name="T89" fmla="*/ 686 h 6226"/>
                <a:gd name="T90" fmla="*/ 1516 w 5542"/>
                <a:gd name="T91" fmla="*/ 438 h 6226"/>
                <a:gd name="T92" fmla="*/ 1643 w 5542"/>
                <a:gd name="T93" fmla="*/ 232 h 6226"/>
                <a:gd name="T94" fmla="*/ 1833 w 5542"/>
                <a:gd name="T95" fmla="*/ 82 h 6226"/>
                <a:gd name="T96" fmla="*/ 2068 w 5542"/>
                <a:gd name="T97" fmla="*/ 6 h 6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42" h="6226">
                  <a:moveTo>
                    <a:pt x="831" y="1242"/>
                  </a:moveTo>
                  <a:lnTo>
                    <a:pt x="831" y="5301"/>
                  </a:lnTo>
                  <a:lnTo>
                    <a:pt x="836" y="5379"/>
                  </a:lnTo>
                  <a:lnTo>
                    <a:pt x="852" y="5455"/>
                  </a:lnTo>
                  <a:lnTo>
                    <a:pt x="876" y="5527"/>
                  </a:lnTo>
                  <a:lnTo>
                    <a:pt x="910" y="5593"/>
                  </a:lnTo>
                  <a:lnTo>
                    <a:pt x="952" y="5654"/>
                  </a:lnTo>
                  <a:lnTo>
                    <a:pt x="1001" y="5710"/>
                  </a:lnTo>
                  <a:lnTo>
                    <a:pt x="1057" y="5760"/>
                  </a:lnTo>
                  <a:lnTo>
                    <a:pt x="1119" y="5799"/>
                  </a:lnTo>
                  <a:lnTo>
                    <a:pt x="1186" y="5834"/>
                  </a:lnTo>
                  <a:lnTo>
                    <a:pt x="1256" y="5858"/>
                  </a:lnTo>
                  <a:lnTo>
                    <a:pt x="1332" y="5873"/>
                  </a:lnTo>
                  <a:lnTo>
                    <a:pt x="1409" y="5879"/>
                  </a:lnTo>
                  <a:lnTo>
                    <a:pt x="4132" y="5879"/>
                  </a:lnTo>
                  <a:lnTo>
                    <a:pt x="4210" y="5873"/>
                  </a:lnTo>
                  <a:lnTo>
                    <a:pt x="4286" y="5858"/>
                  </a:lnTo>
                  <a:lnTo>
                    <a:pt x="4356" y="5834"/>
                  </a:lnTo>
                  <a:lnTo>
                    <a:pt x="4423" y="5799"/>
                  </a:lnTo>
                  <a:lnTo>
                    <a:pt x="4485" y="5760"/>
                  </a:lnTo>
                  <a:lnTo>
                    <a:pt x="4540" y="5710"/>
                  </a:lnTo>
                  <a:lnTo>
                    <a:pt x="4590" y="5654"/>
                  </a:lnTo>
                  <a:lnTo>
                    <a:pt x="4631" y="5593"/>
                  </a:lnTo>
                  <a:lnTo>
                    <a:pt x="4666" y="5527"/>
                  </a:lnTo>
                  <a:lnTo>
                    <a:pt x="4690" y="5455"/>
                  </a:lnTo>
                  <a:lnTo>
                    <a:pt x="4705" y="5379"/>
                  </a:lnTo>
                  <a:lnTo>
                    <a:pt x="4711" y="5301"/>
                  </a:lnTo>
                  <a:lnTo>
                    <a:pt x="4711" y="5301"/>
                  </a:lnTo>
                  <a:lnTo>
                    <a:pt x="4711" y="1242"/>
                  </a:lnTo>
                  <a:lnTo>
                    <a:pt x="831" y="1242"/>
                  </a:lnTo>
                  <a:close/>
                  <a:moveTo>
                    <a:pt x="2155" y="347"/>
                  </a:moveTo>
                  <a:lnTo>
                    <a:pt x="2094" y="353"/>
                  </a:lnTo>
                  <a:lnTo>
                    <a:pt x="2036" y="368"/>
                  </a:lnTo>
                  <a:lnTo>
                    <a:pt x="1984" y="393"/>
                  </a:lnTo>
                  <a:lnTo>
                    <a:pt x="1937" y="427"/>
                  </a:lnTo>
                  <a:lnTo>
                    <a:pt x="1895" y="467"/>
                  </a:lnTo>
                  <a:lnTo>
                    <a:pt x="1861" y="514"/>
                  </a:lnTo>
                  <a:lnTo>
                    <a:pt x="1836" y="567"/>
                  </a:lnTo>
                  <a:lnTo>
                    <a:pt x="1821" y="626"/>
                  </a:lnTo>
                  <a:lnTo>
                    <a:pt x="1816" y="686"/>
                  </a:lnTo>
                  <a:lnTo>
                    <a:pt x="1816" y="897"/>
                  </a:lnTo>
                  <a:lnTo>
                    <a:pt x="3726" y="897"/>
                  </a:lnTo>
                  <a:lnTo>
                    <a:pt x="3726" y="686"/>
                  </a:lnTo>
                  <a:lnTo>
                    <a:pt x="3721" y="626"/>
                  </a:lnTo>
                  <a:lnTo>
                    <a:pt x="3705" y="567"/>
                  </a:lnTo>
                  <a:lnTo>
                    <a:pt x="3681" y="514"/>
                  </a:lnTo>
                  <a:lnTo>
                    <a:pt x="3647" y="467"/>
                  </a:lnTo>
                  <a:lnTo>
                    <a:pt x="3605" y="427"/>
                  </a:lnTo>
                  <a:lnTo>
                    <a:pt x="3557" y="393"/>
                  </a:lnTo>
                  <a:lnTo>
                    <a:pt x="3506" y="368"/>
                  </a:lnTo>
                  <a:lnTo>
                    <a:pt x="3447" y="353"/>
                  </a:lnTo>
                  <a:lnTo>
                    <a:pt x="3387" y="347"/>
                  </a:lnTo>
                  <a:lnTo>
                    <a:pt x="2155" y="347"/>
                  </a:lnTo>
                  <a:close/>
                  <a:moveTo>
                    <a:pt x="2155" y="0"/>
                  </a:moveTo>
                  <a:lnTo>
                    <a:pt x="3387" y="0"/>
                  </a:lnTo>
                  <a:lnTo>
                    <a:pt x="3474" y="6"/>
                  </a:lnTo>
                  <a:lnTo>
                    <a:pt x="3556" y="21"/>
                  </a:lnTo>
                  <a:lnTo>
                    <a:pt x="3635" y="48"/>
                  </a:lnTo>
                  <a:lnTo>
                    <a:pt x="3709" y="82"/>
                  </a:lnTo>
                  <a:lnTo>
                    <a:pt x="3779" y="124"/>
                  </a:lnTo>
                  <a:lnTo>
                    <a:pt x="3842" y="175"/>
                  </a:lnTo>
                  <a:lnTo>
                    <a:pt x="3899" y="232"/>
                  </a:lnTo>
                  <a:lnTo>
                    <a:pt x="3950" y="294"/>
                  </a:lnTo>
                  <a:lnTo>
                    <a:pt x="3992" y="364"/>
                  </a:lnTo>
                  <a:lnTo>
                    <a:pt x="4026" y="438"/>
                  </a:lnTo>
                  <a:lnTo>
                    <a:pt x="4051" y="518"/>
                  </a:lnTo>
                  <a:lnTo>
                    <a:pt x="4068" y="599"/>
                  </a:lnTo>
                  <a:lnTo>
                    <a:pt x="4074" y="686"/>
                  </a:lnTo>
                  <a:lnTo>
                    <a:pt x="4074" y="897"/>
                  </a:lnTo>
                  <a:lnTo>
                    <a:pt x="5370" y="897"/>
                  </a:lnTo>
                  <a:lnTo>
                    <a:pt x="5409" y="901"/>
                  </a:lnTo>
                  <a:lnTo>
                    <a:pt x="5446" y="914"/>
                  </a:lnTo>
                  <a:lnTo>
                    <a:pt x="5478" y="935"/>
                  </a:lnTo>
                  <a:lnTo>
                    <a:pt x="5504" y="961"/>
                  </a:lnTo>
                  <a:lnTo>
                    <a:pt x="5525" y="993"/>
                  </a:lnTo>
                  <a:lnTo>
                    <a:pt x="5539" y="1029"/>
                  </a:lnTo>
                  <a:lnTo>
                    <a:pt x="5542" y="1069"/>
                  </a:lnTo>
                  <a:lnTo>
                    <a:pt x="5539" y="1109"/>
                  </a:lnTo>
                  <a:lnTo>
                    <a:pt x="5525" y="1145"/>
                  </a:lnTo>
                  <a:lnTo>
                    <a:pt x="5504" y="1177"/>
                  </a:lnTo>
                  <a:lnTo>
                    <a:pt x="5478" y="1204"/>
                  </a:lnTo>
                  <a:lnTo>
                    <a:pt x="5446" y="1225"/>
                  </a:lnTo>
                  <a:lnTo>
                    <a:pt x="5409" y="1238"/>
                  </a:lnTo>
                  <a:lnTo>
                    <a:pt x="5370" y="1242"/>
                  </a:lnTo>
                  <a:lnTo>
                    <a:pt x="5057" y="1242"/>
                  </a:lnTo>
                  <a:lnTo>
                    <a:pt x="5057" y="5301"/>
                  </a:lnTo>
                  <a:lnTo>
                    <a:pt x="5051" y="5401"/>
                  </a:lnTo>
                  <a:lnTo>
                    <a:pt x="5036" y="5498"/>
                  </a:lnTo>
                  <a:lnTo>
                    <a:pt x="5009" y="5593"/>
                  </a:lnTo>
                  <a:lnTo>
                    <a:pt x="4975" y="5682"/>
                  </a:lnTo>
                  <a:lnTo>
                    <a:pt x="4929" y="5767"/>
                  </a:lnTo>
                  <a:lnTo>
                    <a:pt x="4878" y="5847"/>
                  </a:lnTo>
                  <a:lnTo>
                    <a:pt x="4817" y="5919"/>
                  </a:lnTo>
                  <a:lnTo>
                    <a:pt x="4751" y="5987"/>
                  </a:lnTo>
                  <a:lnTo>
                    <a:pt x="4677" y="6046"/>
                  </a:lnTo>
                  <a:lnTo>
                    <a:pt x="4597" y="6099"/>
                  </a:lnTo>
                  <a:lnTo>
                    <a:pt x="4514" y="6142"/>
                  </a:lnTo>
                  <a:lnTo>
                    <a:pt x="4423" y="6178"/>
                  </a:lnTo>
                  <a:lnTo>
                    <a:pt x="4330" y="6203"/>
                  </a:lnTo>
                  <a:lnTo>
                    <a:pt x="4233" y="6220"/>
                  </a:lnTo>
                  <a:lnTo>
                    <a:pt x="4132" y="6226"/>
                  </a:lnTo>
                  <a:lnTo>
                    <a:pt x="1409" y="6226"/>
                  </a:lnTo>
                  <a:lnTo>
                    <a:pt x="1309" y="6220"/>
                  </a:lnTo>
                  <a:lnTo>
                    <a:pt x="1212" y="6203"/>
                  </a:lnTo>
                  <a:lnTo>
                    <a:pt x="1119" y="6178"/>
                  </a:lnTo>
                  <a:lnTo>
                    <a:pt x="1028" y="6142"/>
                  </a:lnTo>
                  <a:lnTo>
                    <a:pt x="945" y="6099"/>
                  </a:lnTo>
                  <a:lnTo>
                    <a:pt x="865" y="6046"/>
                  </a:lnTo>
                  <a:lnTo>
                    <a:pt x="791" y="5987"/>
                  </a:lnTo>
                  <a:lnTo>
                    <a:pt x="724" y="5919"/>
                  </a:lnTo>
                  <a:lnTo>
                    <a:pt x="664" y="5847"/>
                  </a:lnTo>
                  <a:lnTo>
                    <a:pt x="612" y="5767"/>
                  </a:lnTo>
                  <a:lnTo>
                    <a:pt x="567" y="5682"/>
                  </a:lnTo>
                  <a:lnTo>
                    <a:pt x="533" y="5593"/>
                  </a:lnTo>
                  <a:lnTo>
                    <a:pt x="506" y="5498"/>
                  </a:lnTo>
                  <a:lnTo>
                    <a:pt x="491" y="5401"/>
                  </a:lnTo>
                  <a:lnTo>
                    <a:pt x="485" y="5301"/>
                  </a:lnTo>
                  <a:lnTo>
                    <a:pt x="485" y="1242"/>
                  </a:lnTo>
                  <a:lnTo>
                    <a:pt x="172" y="1242"/>
                  </a:lnTo>
                  <a:lnTo>
                    <a:pt x="132" y="1238"/>
                  </a:lnTo>
                  <a:lnTo>
                    <a:pt x="96" y="1225"/>
                  </a:lnTo>
                  <a:lnTo>
                    <a:pt x="64" y="1204"/>
                  </a:lnTo>
                  <a:lnTo>
                    <a:pt x="38" y="1177"/>
                  </a:lnTo>
                  <a:lnTo>
                    <a:pt x="17" y="1145"/>
                  </a:lnTo>
                  <a:lnTo>
                    <a:pt x="3" y="1109"/>
                  </a:lnTo>
                  <a:lnTo>
                    <a:pt x="0" y="1069"/>
                  </a:lnTo>
                  <a:lnTo>
                    <a:pt x="3" y="1029"/>
                  </a:lnTo>
                  <a:lnTo>
                    <a:pt x="17" y="993"/>
                  </a:lnTo>
                  <a:lnTo>
                    <a:pt x="38" y="961"/>
                  </a:lnTo>
                  <a:lnTo>
                    <a:pt x="64" y="935"/>
                  </a:lnTo>
                  <a:lnTo>
                    <a:pt x="96" y="914"/>
                  </a:lnTo>
                  <a:lnTo>
                    <a:pt x="132" y="901"/>
                  </a:lnTo>
                  <a:lnTo>
                    <a:pt x="172" y="897"/>
                  </a:lnTo>
                  <a:lnTo>
                    <a:pt x="1470" y="897"/>
                  </a:lnTo>
                  <a:lnTo>
                    <a:pt x="1470" y="686"/>
                  </a:lnTo>
                  <a:lnTo>
                    <a:pt x="1474" y="599"/>
                  </a:lnTo>
                  <a:lnTo>
                    <a:pt x="1491" y="518"/>
                  </a:lnTo>
                  <a:lnTo>
                    <a:pt x="1516" y="438"/>
                  </a:lnTo>
                  <a:lnTo>
                    <a:pt x="1550" y="364"/>
                  </a:lnTo>
                  <a:lnTo>
                    <a:pt x="1592" y="294"/>
                  </a:lnTo>
                  <a:lnTo>
                    <a:pt x="1643" y="232"/>
                  </a:lnTo>
                  <a:lnTo>
                    <a:pt x="1700" y="175"/>
                  </a:lnTo>
                  <a:lnTo>
                    <a:pt x="1764" y="124"/>
                  </a:lnTo>
                  <a:lnTo>
                    <a:pt x="1833" y="82"/>
                  </a:lnTo>
                  <a:lnTo>
                    <a:pt x="1907" y="48"/>
                  </a:lnTo>
                  <a:lnTo>
                    <a:pt x="1986" y="21"/>
                  </a:lnTo>
                  <a:lnTo>
                    <a:pt x="2068" y="6"/>
                  </a:lnTo>
                  <a:lnTo>
                    <a:pt x="2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0" name="Freeform 93"/>
            <p:cNvSpPr>
              <a:spLocks/>
            </p:cNvSpPr>
            <p:nvPr/>
          </p:nvSpPr>
          <p:spPr bwMode="auto">
            <a:xfrm>
              <a:off x="9242426" y="2619375"/>
              <a:ext cx="274638" cy="2697163"/>
            </a:xfrm>
            <a:custGeom>
              <a:avLst/>
              <a:gdLst>
                <a:gd name="T0" fmla="*/ 173 w 348"/>
                <a:gd name="T1" fmla="*/ 0 h 3398"/>
                <a:gd name="T2" fmla="*/ 213 w 348"/>
                <a:gd name="T3" fmla="*/ 6 h 3398"/>
                <a:gd name="T4" fmla="*/ 251 w 348"/>
                <a:gd name="T5" fmla="*/ 17 h 3398"/>
                <a:gd name="T6" fmla="*/ 283 w 348"/>
                <a:gd name="T7" fmla="*/ 38 h 3398"/>
                <a:gd name="T8" fmla="*/ 310 w 348"/>
                <a:gd name="T9" fmla="*/ 65 h 3398"/>
                <a:gd name="T10" fmla="*/ 329 w 348"/>
                <a:gd name="T11" fmla="*/ 97 h 3398"/>
                <a:gd name="T12" fmla="*/ 342 w 348"/>
                <a:gd name="T13" fmla="*/ 133 h 3398"/>
                <a:gd name="T14" fmla="*/ 348 w 348"/>
                <a:gd name="T15" fmla="*/ 173 h 3398"/>
                <a:gd name="T16" fmla="*/ 348 w 348"/>
                <a:gd name="T17" fmla="*/ 3226 h 3398"/>
                <a:gd name="T18" fmla="*/ 342 w 348"/>
                <a:gd name="T19" fmla="*/ 3266 h 3398"/>
                <a:gd name="T20" fmla="*/ 329 w 348"/>
                <a:gd name="T21" fmla="*/ 3304 h 3398"/>
                <a:gd name="T22" fmla="*/ 310 w 348"/>
                <a:gd name="T23" fmla="*/ 3334 h 3398"/>
                <a:gd name="T24" fmla="*/ 283 w 348"/>
                <a:gd name="T25" fmla="*/ 3362 h 3398"/>
                <a:gd name="T26" fmla="*/ 251 w 348"/>
                <a:gd name="T27" fmla="*/ 3381 h 3398"/>
                <a:gd name="T28" fmla="*/ 213 w 348"/>
                <a:gd name="T29" fmla="*/ 3395 h 3398"/>
                <a:gd name="T30" fmla="*/ 173 w 348"/>
                <a:gd name="T31" fmla="*/ 3398 h 3398"/>
                <a:gd name="T32" fmla="*/ 135 w 348"/>
                <a:gd name="T33" fmla="*/ 3395 h 3398"/>
                <a:gd name="T34" fmla="*/ 97 w 348"/>
                <a:gd name="T35" fmla="*/ 3381 h 3398"/>
                <a:gd name="T36" fmla="*/ 65 w 348"/>
                <a:gd name="T37" fmla="*/ 3360 h 3398"/>
                <a:gd name="T38" fmla="*/ 38 w 348"/>
                <a:gd name="T39" fmla="*/ 3334 h 3398"/>
                <a:gd name="T40" fmla="*/ 19 w 348"/>
                <a:gd name="T41" fmla="*/ 3302 h 3398"/>
                <a:gd name="T42" fmla="*/ 6 w 348"/>
                <a:gd name="T43" fmla="*/ 3266 h 3398"/>
                <a:gd name="T44" fmla="*/ 0 w 348"/>
                <a:gd name="T45" fmla="*/ 3226 h 3398"/>
                <a:gd name="T46" fmla="*/ 0 w 348"/>
                <a:gd name="T47" fmla="*/ 173 h 3398"/>
                <a:gd name="T48" fmla="*/ 6 w 348"/>
                <a:gd name="T49" fmla="*/ 133 h 3398"/>
                <a:gd name="T50" fmla="*/ 19 w 348"/>
                <a:gd name="T51" fmla="*/ 97 h 3398"/>
                <a:gd name="T52" fmla="*/ 38 w 348"/>
                <a:gd name="T53" fmla="*/ 65 h 3398"/>
                <a:gd name="T54" fmla="*/ 65 w 348"/>
                <a:gd name="T55" fmla="*/ 38 h 3398"/>
                <a:gd name="T56" fmla="*/ 97 w 348"/>
                <a:gd name="T57" fmla="*/ 17 h 3398"/>
                <a:gd name="T58" fmla="*/ 135 w 348"/>
                <a:gd name="T59" fmla="*/ 6 h 3398"/>
                <a:gd name="T60" fmla="*/ 173 w 348"/>
                <a:gd name="T61" fmla="*/ 0 h 3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8" h="3398">
                  <a:moveTo>
                    <a:pt x="173" y="0"/>
                  </a:moveTo>
                  <a:lnTo>
                    <a:pt x="213" y="6"/>
                  </a:lnTo>
                  <a:lnTo>
                    <a:pt x="251" y="17"/>
                  </a:lnTo>
                  <a:lnTo>
                    <a:pt x="283" y="38"/>
                  </a:lnTo>
                  <a:lnTo>
                    <a:pt x="310" y="65"/>
                  </a:lnTo>
                  <a:lnTo>
                    <a:pt x="329" y="97"/>
                  </a:lnTo>
                  <a:lnTo>
                    <a:pt x="342" y="133"/>
                  </a:lnTo>
                  <a:lnTo>
                    <a:pt x="348" y="173"/>
                  </a:lnTo>
                  <a:lnTo>
                    <a:pt x="348" y="3226"/>
                  </a:lnTo>
                  <a:lnTo>
                    <a:pt x="342" y="3266"/>
                  </a:lnTo>
                  <a:lnTo>
                    <a:pt x="329" y="3304"/>
                  </a:lnTo>
                  <a:lnTo>
                    <a:pt x="310" y="3334"/>
                  </a:lnTo>
                  <a:lnTo>
                    <a:pt x="283" y="3362"/>
                  </a:lnTo>
                  <a:lnTo>
                    <a:pt x="251" y="3381"/>
                  </a:lnTo>
                  <a:lnTo>
                    <a:pt x="213" y="3395"/>
                  </a:lnTo>
                  <a:lnTo>
                    <a:pt x="173" y="3398"/>
                  </a:lnTo>
                  <a:lnTo>
                    <a:pt x="135" y="3395"/>
                  </a:lnTo>
                  <a:lnTo>
                    <a:pt x="97" y="3381"/>
                  </a:lnTo>
                  <a:lnTo>
                    <a:pt x="65" y="3360"/>
                  </a:lnTo>
                  <a:lnTo>
                    <a:pt x="38" y="3334"/>
                  </a:lnTo>
                  <a:lnTo>
                    <a:pt x="19" y="3302"/>
                  </a:lnTo>
                  <a:lnTo>
                    <a:pt x="6" y="3266"/>
                  </a:lnTo>
                  <a:lnTo>
                    <a:pt x="0" y="3226"/>
                  </a:lnTo>
                  <a:lnTo>
                    <a:pt x="0" y="173"/>
                  </a:lnTo>
                  <a:lnTo>
                    <a:pt x="6" y="133"/>
                  </a:lnTo>
                  <a:lnTo>
                    <a:pt x="19" y="97"/>
                  </a:lnTo>
                  <a:lnTo>
                    <a:pt x="38" y="65"/>
                  </a:lnTo>
                  <a:lnTo>
                    <a:pt x="65" y="38"/>
                  </a:lnTo>
                  <a:lnTo>
                    <a:pt x="97" y="17"/>
                  </a:lnTo>
                  <a:lnTo>
                    <a:pt x="135" y="6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1" name="Freeform 94"/>
            <p:cNvSpPr>
              <a:spLocks/>
            </p:cNvSpPr>
            <p:nvPr/>
          </p:nvSpPr>
          <p:spPr bwMode="auto">
            <a:xfrm>
              <a:off x="8347076" y="2770188"/>
              <a:ext cx="274638" cy="2395538"/>
            </a:xfrm>
            <a:custGeom>
              <a:avLst/>
              <a:gdLst>
                <a:gd name="T0" fmla="*/ 173 w 346"/>
                <a:gd name="T1" fmla="*/ 0 h 3019"/>
                <a:gd name="T2" fmla="*/ 213 w 346"/>
                <a:gd name="T3" fmla="*/ 4 h 3019"/>
                <a:gd name="T4" fmla="*/ 249 w 346"/>
                <a:gd name="T5" fmla="*/ 17 h 3019"/>
                <a:gd name="T6" fmla="*/ 281 w 346"/>
                <a:gd name="T7" fmla="*/ 38 h 3019"/>
                <a:gd name="T8" fmla="*/ 308 w 346"/>
                <a:gd name="T9" fmla="*/ 64 h 3019"/>
                <a:gd name="T10" fmla="*/ 328 w 346"/>
                <a:gd name="T11" fmla="*/ 97 h 3019"/>
                <a:gd name="T12" fmla="*/ 340 w 346"/>
                <a:gd name="T13" fmla="*/ 133 h 3019"/>
                <a:gd name="T14" fmla="*/ 346 w 346"/>
                <a:gd name="T15" fmla="*/ 172 h 3019"/>
                <a:gd name="T16" fmla="*/ 346 w 346"/>
                <a:gd name="T17" fmla="*/ 2846 h 3019"/>
                <a:gd name="T18" fmla="*/ 340 w 346"/>
                <a:gd name="T19" fmla="*/ 2886 h 3019"/>
                <a:gd name="T20" fmla="*/ 328 w 346"/>
                <a:gd name="T21" fmla="*/ 2922 h 3019"/>
                <a:gd name="T22" fmla="*/ 308 w 346"/>
                <a:gd name="T23" fmla="*/ 2954 h 3019"/>
                <a:gd name="T24" fmla="*/ 281 w 346"/>
                <a:gd name="T25" fmla="*/ 2981 h 3019"/>
                <a:gd name="T26" fmla="*/ 249 w 346"/>
                <a:gd name="T27" fmla="*/ 3002 h 3019"/>
                <a:gd name="T28" fmla="*/ 213 w 346"/>
                <a:gd name="T29" fmla="*/ 3013 h 3019"/>
                <a:gd name="T30" fmla="*/ 173 w 346"/>
                <a:gd name="T31" fmla="*/ 3019 h 3019"/>
                <a:gd name="T32" fmla="*/ 133 w 346"/>
                <a:gd name="T33" fmla="*/ 3013 h 3019"/>
                <a:gd name="T34" fmla="*/ 97 w 346"/>
                <a:gd name="T35" fmla="*/ 3002 h 3019"/>
                <a:gd name="T36" fmla="*/ 65 w 346"/>
                <a:gd name="T37" fmla="*/ 2981 h 3019"/>
                <a:gd name="T38" fmla="*/ 38 w 346"/>
                <a:gd name="T39" fmla="*/ 2954 h 3019"/>
                <a:gd name="T40" fmla="*/ 17 w 346"/>
                <a:gd name="T41" fmla="*/ 2922 h 3019"/>
                <a:gd name="T42" fmla="*/ 4 w 346"/>
                <a:gd name="T43" fmla="*/ 2886 h 3019"/>
                <a:gd name="T44" fmla="*/ 0 w 346"/>
                <a:gd name="T45" fmla="*/ 2846 h 3019"/>
                <a:gd name="T46" fmla="*/ 0 w 346"/>
                <a:gd name="T47" fmla="*/ 172 h 3019"/>
                <a:gd name="T48" fmla="*/ 4 w 346"/>
                <a:gd name="T49" fmla="*/ 133 h 3019"/>
                <a:gd name="T50" fmla="*/ 17 w 346"/>
                <a:gd name="T51" fmla="*/ 97 h 3019"/>
                <a:gd name="T52" fmla="*/ 36 w 346"/>
                <a:gd name="T53" fmla="*/ 64 h 3019"/>
                <a:gd name="T54" fmla="*/ 65 w 346"/>
                <a:gd name="T55" fmla="*/ 38 h 3019"/>
                <a:gd name="T56" fmla="*/ 95 w 346"/>
                <a:gd name="T57" fmla="*/ 17 h 3019"/>
                <a:gd name="T58" fmla="*/ 133 w 346"/>
                <a:gd name="T59" fmla="*/ 4 h 3019"/>
                <a:gd name="T60" fmla="*/ 173 w 346"/>
                <a:gd name="T61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6" h="3019">
                  <a:moveTo>
                    <a:pt x="173" y="0"/>
                  </a:moveTo>
                  <a:lnTo>
                    <a:pt x="213" y="4"/>
                  </a:lnTo>
                  <a:lnTo>
                    <a:pt x="249" y="17"/>
                  </a:lnTo>
                  <a:lnTo>
                    <a:pt x="281" y="38"/>
                  </a:lnTo>
                  <a:lnTo>
                    <a:pt x="308" y="64"/>
                  </a:lnTo>
                  <a:lnTo>
                    <a:pt x="328" y="97"/>
                  </a:lnTo>
                  <a:lnTo>
                    <a:pt x="340" y="133"/>
                  </a:lnTo>
                  <a:lnTo>
                    <a:pt x="346" y="172"/>
                  </a:lnTo>
                  <a:lnTo>
                    <a:pt x="346" y="2846"/>
                  </a:lnTo>
                  <a:lnTo>
                    <a:pt x="340" y="2886"/>
                  </a:lnTo>
                  <a:lnTo>
                    <a:pt x="328" y="2922"/>
                  </a:lnTo>
                  <a:lnTo>
                    <a:pt x="308" y="2954"/>
                  </a:lnTo>
                  <a:lnTo>
                    <a:pt x="281" y="2981"/>
                  </a:lnTo>
                  <a:lnTo>
                    <a:pt x="249" y="3002"/>
                  </a:lnTo>
                  <a:lnTo>
                    <a:pt x="213" y="3013"/>
                  </a:lnTo>
                  <a:lnTo>
                    <a:pt x="173" y="3019"/>
                  </a:lnTo>
                  <a:lnTo>
                    <a:pt x="133" y="3013"/>
                  </a:lnTo>
                  <a:lnTo>
                    <a:pt x="97" y="3002"/>
                  </a:lnTo>
                  <a:lnTo>
                    <a:pt x="65" y="2981"/>
                  </a:lnTo>
                  <a:lnTo>
                    <a:pt x="38" y="2954"/>
                  </a:lnTo>
                  <a:lnTo>
                    <a:pt x="17" y="2922"/>
                  </a:lnTo>
                  <a:lnTo>
                    <a:pt x="4" y="2886"/>
                  </a:lnTo>
                  <a:lnTo>
                    <a:pt x="0" y="2846"/>
                  </a:lnTo>
                  <a:lnTo>
                    <a:pt x="0" y="172"/>
                  </a:lnTo>
                  <a:lnTo>
                    <a:pt x="4" y="133"/>
                  </a:lnTo>
                  <a:lnTo>
                    <a:pt x="17" y="97"/>
                  </a:lnTo>
                  <a:lnTo>
                    <a:pt x="36" y="64"/>
                  </a:lnTo>
                  <a:lnTo>
                    <a:pt x="65" y="38"/>
                  </a:lnTo>
                  <a:lnTo>
                    <a:pt x="95" y="17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2" name="Freeform 95"/>
            <p:cNvSpPr>
              <a:spLocks/>
            </p:cNvSpPr>
            <p:nvPr/>
          </p:nvSpPr>
          <p:spPr bwMode="auto">
            <a:xfrm>
              <a:off x="10137776" y="2770188"/>
              <a:ext cx="276225" cy="2395538"/>
            </a:xfrm>
            <a:custGeom>
              <a:avLst/>
              <a:gdLst>
                <a:gd name="T0" fmla="*/ 173 w 348"/>
                <a:gd name="T1" fmla="*/ 0 h 3019"/>
                <a:gd name="T2" fmla="*/ 213 w 348"/>
                <a:gd name="T3" fmla="*/ 4 h 3019"/>
                <a:gd name="T4" fmla="*/ 251 w 348"/>
                <a:gd name="T5" fmla="*/ 17 h 3019"/>
                <a:gd name="T6" fmla="*/ 281 w 348"/>
                <a:gd name="T7" fmla="*/ 38 h 3019"/>
                <a:gd name="T8" fmla="*/ 310 w 348"/>
                <a:gd name="T9" fmla="*/ 64 h 3019"/>
                <a:gd name="T10" fmla="*/ 329 w 348"/>
                <a:gd name="T11" fmla="*/ 97 h 3019"/>
                <a:gd name="T12" fmla="*/ 342 w 348"/>
                <a:gd name="T13" fmla="*/ 133 h 3019"/>
                <a:gd name="T14" fmla="*/ 348 w 348"/>
                <a:gd name="T15" fmla="*/ 172 h 3019"/>
                <a:gd name="T16" fmla="*/ 348 w 348"/>
                <a:gd name="T17" fmla="*/ 2846 h 3019"/>
                <a:gd name="T18" fmla="*/ 342 w 348"/>
                <a:gd name="T19" fmla="*/ 2886 h 3019"/>
                <a:gd name="T20" fmla="*/ 329 w 348"/>
                <a:gd name="T21" fmla="*/ 2922 h 3019"/>
                <a:gd name="T22" fmla="*/ 310 w 348"/>
                <a:gd name="T23" fmla="*/ 2954 h 3019"/>
                <a:gd name="T24" fmla="*/ 281 w 348"/>
                <a:gd name="T25" fmla="*/ 2981 h 3019"/>
                <a:gd name="T26" fmla="*/ 251 w 348"/>
                <a:gd name="T27" fmla="*/ 3002 h 3019"/>
                <a:gd name="T28" fmla="*/ 213 w 348"/>
                <a:gd name="T29" fmla="*/ 3013 h 3019"/>
                <a:gd name="T30" fmla="*/ 173 w 348"/>
                <a:gd name="T31" fmla="*/ 3019 h 3019"/>
                <a:gd name="T32" fmla="*/ 133 w 348"/>
                <a:gd name="T33" fmla="*/ 3013 h 3019"/>
                <a:gd name="T34" fmla="*/ 97 w 348"/>
                <a:gd name="T35" fmla="*/ 3002 h 3019"/>
                <a:gd name="T36" fmla="*/ 65 w 348"/>
                <a:gd name="T37" fmla="*/ 2981 h 3019"/>
                <a:gd name="T38" fmla="*/ 38 w 348"/>
                <a:gd name="T39" fmla="*/ 2954 h 3019"/>
                <a:gd name="T40" fmla="*/ 17 w 348"/>
                <a:gd name="T41" fmla="*/ 2922 h 3019"/>
                <a:gd name="T42" fmla="*/ 6 w 348"/>
                <a:gd name="T43" fmla="*/ 2886 h 3019"/>
                <a:gd name="T44" fmla="*/ 0 w 348"/>
                <a:gd name="T45" fmla="*/ 2846 h 3019"/>
                <a:gd name="T46" fmla="*/ 0 w 348"/>
                <a:gd name="T47" fmla="*/ 172 h 3019"/>
                <a:gd name="T48" fmla="*/ 6 w 348"/>
                <a:gd name="T49" fmla="*/ 133 h 3019"/>
                <a:gd name="T50" fmla="*/ 17 w 348"/>
                <a:gd name="T51" fmla="*/ 97 h 3019"/>
                <a:gd name="T52" fmla="*/ 38 w 348"/>
                <a:gd name="T53" fmla="*/ 64 h 3019"/>
                <a:gd name="T54" fmla="*/ 65 w 348"/>
                <a:gd name="T55" fmla="*/ 38 h 3019"/>
                <a:gd name="T56" fmla="*/ 97 w 348"/>
                <a:gd name="T57" fmla="*/ 17 h 3019"/>
                <a:gd name="T58" fmla="*/ 133 w 348"/>
                <a:gd name="T59" fmla="*/ 4 h 3019"/>
                <a:gd name="T60" fmla="*/ 173 w 348"/>
                <a:gd name="T61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8" h="3019">
                  <a:moveTo>
                    <a:pt x="173" y="0"/>
                  </a:moveTo>
                  <a:lnTo>
                    <a:pt x="213" y="4"/>
                  </a:lnTo>
                  <a:lnTo>
                    <a:pt x="251" y="17"/>
                  </a:lnTo>
                  <a:lnTo>
                    <a:pt x="281" y="38"/>
                  </a:lnTo>
                  <a:lnTo>
                    <a:pt x="310" y="64"/>
                  </a:lnTo>
                  <a:lnTo>
                    <a:pt x="329" y="97"/>
                  </a:lnTo>
                  <a:lnTo>
                    <a:pt x="342" y="133"/>
                  </a:lnTo>
                  <a:lnTo>
                    <a:pt x="348" y="172"/>
                  </a:lnTo>
                  <a:lnTo>
                    <a:pt x="348" y="2846"/>
                  </a:lnTo>
                  <a:lnTo>
                    <a:pt x="342" y="2886"/>
                  </a:lnTo>
                  <a:lnTo>
                    <a:pt x="329" y="2922"/>
                  </a:lnTo>
                  <a:lnTo>
                    <a:pt x="310" y="2954"/>
                  </a:lnTo>
                  <a:lnTo>
                    <a:pt x="281" y="2981"/>
                  </a:lnTo>
                  <a:lnTo>
                    <a:pt x="251" y="3002"/>
                  </a:lnTo>
                  <a:lnTo>
                    <a:pt x="213" y="3013"/>
                  </a:lnTo>
                  <a:lnTo>
                    <a:pt x="173" y="3019"/>
                  </a:lnTo>
                  <a:lnTo>
                    <a:pt x="133" y="3013"/>
                  </a:lnTo>
                  <a:lnTo>
                    <a:pt x="97" y="3002"/>
                  </a:lnTo>
                  <a:lnTo>
                    <a:pt x="65" y="2981"/>
                  </a:lnTo>
                  <a:lnTo>
                    <a:pt x="38" y="2954"/>
                  </a:lnTo>
                  <a:lnTo>
                    <a:pt x="17" y="2922"/>
                  </a:lnTo>
                  <a:lnTo>
                    <a:pt x="6" y="2886"/>
                  </a:lnTo>
                  <a:lnTo>
                    <a:pt x="0" y="2846"/>
                  </a:lnTo>
                  <a:lnTo>
                    <a:pt x="0" y="172"/>
                  </a:lnTo>
                  <a:lnTo>
                    <a:pt x="6" y="133"/>
                  </a:lnTo>
                  <a:lnTo>
                    <a:pt x="17" y="97"/>
                  </a:lnTo>
                  <a:lnTo>
                    <a:pt x="38" y="64"/>
                  </a:lnTo>
                  <a:lnTo>
                    <a:pt x="65" y="38"/>
                  </a:lnTo>
                  <a:lnTo>
                    <a:pt x="97" y="17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3" name="Group 472"/>
          <p:cNvGrpSpPr/>
          <p:nvPr/>
        </p:nvGrpSpPr>
        <p:grpSpPr>
          <a:xfrm>
            <a:off x="7281781" y="4977297"/>
            <a:ext cx="356450" cy="339379"/>
            <a:chOff x="-7297738" y="2112963"/>
            <a:chExt cx="4972050" cy="4733925"/>
          </a:xfrm>
          <a:solidFill>
            <a:schemeClr val="bg1">
              <a:lumMod val="65000"/>
            </a:schemeClr>
          </a:solidFill>
        </p:grpSpPr>
        <p:sp>
          <p:nvSpPr>
            <p:cNvPr id="474" name="Freeform 82"/>
            <p:cNvSpPr>
              <a:spLocks noEditPoints="1"/>
            </p:cNvSpPr>
            <p:nvPr/>
          </p:nvSpPr>
          <p:spPr bwMode="auto">
            <a:xfrm>
              <a:off x="-6362700" y="2112963"/>
              <a:ext cx="3101975" cy="3098800"/>
            </a:xfrm>
            <a:custGeom>
              <a:avLst/>
              <a:gdLst>
                <a:gd name="T0" fmla="*/ 2782 w 3908"/>
                <a:gd name="T1" fmla="*/ 3240 h 3905"/>
                <a:gd name="T2" fmla="*/ 2963 w 3908"/>
                <a:gd name="T3" fmla="*/ 3244 h 3905"/>
                <a:gd name="T4" fmla="*/ 3357 w 3908"/>
                <a:gd name="T5" fmla="*/ 2797 h 3905"/>
                <a:gd name="T6" fmla="*/ 2248 w 3908"/>
                <a:gd name="T7" fmla="*/ 3415 h 3905"/>
                <a:gd name="T8" fmla="*/ 2552 w 3908"/>
                <a:gd name="T9" fmla="*/ 3010 h 3905"/>
                <a:gd name="T10" fmla="*/ 1303 w 3908"/>
                <a:gd name="T11" fmla="*/ 2905 h 3905"/>
                <a:gd name="T12" fmla="*/ 1592 w 3908"/>
                <a:gd name="T13" fmla="*/ 3352 h 3905"/>
                <a:gd name="T14" fmla="*/ 1257 w 3908"/>
                <a:gd name="T15" fmla="*/ 2795 h 3905"/>
                <a:gd name="T16" fmla="*/ 856 w 3908"/>
                <a:gd name="T17" fmla="*/ 3171 h 3905"/>
                <a:gd name="T18" fmla="*/ 1191 w 3908"/>
                <a:gd name="T19" fmla="*/ 3343 h 3905"/>
                <a:gd name="T20" fmla="*/ 926 w 3908"/>
                <a:gd name="T21" fmla="*/ 2795 h 3905"/>
                <a:gd name="T22" fmla="*/ 1090 w 3908"/>
                <a:gd name="T23" fmla="*/ 1818 h 3905"/>
                <a:gd name="T24" fmla="*/ 1156 w 3908"/>
                <a:gd name="T25" fmla="*/ 2483 h 3905"/>
                <a:gd name="T26" fmla="*/ 3112 w 3908"/>
                <a:gd name="T27" fmla="*/ 1597 h 3905"/>
                <a:gd name="T28" fmla="*/ 3112 w 3908"/>
                <a:gd name="T29" fmla="*/ 2263 h 3905"/>
                <a:gd name="T30" fmla="*/ 3572 w 3908"/>
                <a:gd name="T31" fmla="*/ 2219 h 3905"/>
                <a:gd name="T32" fmla="*/ 3543 w 3908"/>
                <a:gd name="T33" fmla="*/ 1554 h 3905"/>
                <a:gd name="T34" fmla="*/ 2750 w 3908"/>
                <a:gd name="T35" fmla="*/ 2481 h 3905"/>
                <a:gd name="T36" fmla="*/ 2817 w 3908"/>
                <a:gd name="T37" fmla="*/ 1816 h 3905"/>
                <a:gd name="T38" fmla="*/ 403 w 3908"/>
                <a:gd name="T39" fmla="*/ 1422 h 3905"/>
                <a:gd name="T40" fmla="*/ 320 w 3908"/>
                <a:gd name="T41" fmla="*/ 2086 h 3905"/>
                <a:gd name="T42" fmla="*/ 808 w 3908"/>
                <a:gd name="T43" fmla="*/ 2344 h 3905"/>
                <a:gd name="T44" fmla="*/ 797 w 3908"/>
                <a:gd name="T45" fmla="*/ 1597 h 3905"/>
                <a:gd name="T46" fmla="*/ 981 w 3908"/>
                <a:gd name="T47" fmla="*/ 635 h 3905"/>
                <a:gd name="T48" fmla="*/ 550 w 3908"/>
                <a:gd name="T49" fmla="*/ 1109 h 3905"/>
                <a:gd name="T50" fmla="*/ 1084 w 3908"/>
                <a:gd name="T51" fmla="*/ 681 h 3905"/>
                <a:gd name="T52" fmla="*/ 2843 w 3908"/>
                <a:gd name="T53" fmla="*/ 721 h 3905"/>
                <a:gd name="T54" fmla="*/ 3298 w 3908"/>
                <a:gd name="T55" fmla="*/ 1014 h 3905"/>
                <a:gd name="T56" fmla="*/ 2897 w 3908"/>
                <a:gd name="T57" fmla="*/ 612 h 3905"/>
                <a:gd name="T58" fmla="*/ 2670 w 3908"/>
                <a:gd name="T59" fmla="*/ 1111 h 3905"/>
                <a:gd name="T60" fmla="*/ 2393 w 3908"/>
                <a:gd name="T61" fmla="*/ 614 h 3905"/>
                <a:gd name="T62" fmla="*/ 1795 w 3908"/>
                <a:gd name="T63" fmla="*/ 396 h 3905"/>
                <a:gd name="T64" fmla="*/ 1451 w 3908"/>
                <a:gd name="T65" fmla="*/ 696 h 3905"/>
                <a:gd name="T66" fmla="*/ 1795 w 3908"/>
                <a:gd name="T67" fmla="*/ 1111 h 3905"/>
                <a:gd name="T68" fmla="*/ 2364 w 3908"/>
                <a:gd name="T69" fmla="*/ 44 h 3905"/>
                <a:gd name="T70" fmla="*/ 2984 w 3908"/>
                <a:gd name="T71" fmla="*/ 291 h 3905"/>
                <a:gd name="T72" fmla="*/ 3480 w 3908"/>
                <a:gd name="T73" fmla="*/ 734 h 3905"/>
                <a:gd name="T74" fmla="*/ 3813 w 3908"/>
                <a:gd name="T75" fmla="*/ 1352 h 3905"/>
                <a:gd name="T76" fmla="*/ 3903 w 3908"/>
                <a:gd name="T77" fmla="*/ 2105 h 3905"/>
                <a:gd name="T78" fmla="*/ 3699 w 3908"/>
                <a:gd name="T79" fmla="*/ 2829 h 3905"/>
                <a:gd name="T80" fmla="*/ 3286 w 3908"/>
                <a:gd name="T81" fmla="*/ 3382 h 3905"/>
                <a:gd name="T82" fmla="*/ 2703 w 3908"/>
                <a:gd name="T83" fmla="*/ 3757 h 3905"/>
                <a:gd name="T84" fmla="*/ 1955 w 3908"/>
                <a:gd name="T85" fmla="*/ 3905 h 3905"/>
                <a:gd name="T86" fmla="*/ 1286 w 3908"/>
                <a:gd name="T87" fmla="*/ 3787 h 3905"/>
                <a:gd name="T88" fmla="*/ 708 w 3908"/>
                <a:gd name="T89" fmla="*/ 3457 h 3905"/>
                <a:gd name="T90" fmla="*/ 272 w 3908"/>
                <a:gd name="T91" fmla="*/ 2947 h 3905"/>
                <a:gd name="T92" fmla="*/ 23 w 3908"/>
                <a:gd name="T93" fmla="*/ 2255 h 3905"/>
                <a:gd name="T94" fmla="*/ 53 w 3908"/>
                <a:gd name="T95" fmla="*/ 1498 h 3905"/>
                <a:gd name="T96" fmla="*/ 350 w 3908"/>
                <a:gd name="T97" fmla="*/ 837 h 3905"/>
                <a:gd name="T98" fmla="*/ 837 w 3908"/>
                <a:gd name="T99" fmla="*/ 350 h 3905"/>
                <a:gd name="T100" fmla="*/ 1499 w 3908"/>
                <a:gd name="T101" fmla="*/ 54 h 3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08" h="3905">
                  <a:moveTo>
                    <a:pt x="2980" y="2797"/>
                  </a:moveTo>
                  <a:lnTo>
                    <a:pt x="2938" y="2913"/>
                  </a:lnTo>
                  <a:lnTo>
                    <a:pt x="2891" y="3025"/>
                  </a:lnTo>
                  <a:lnTo>
                    <a:pt x="2838" y="3135"/>
                  </a:lnTo>
                  <a:lnTo>
                    <a:pt x="2782" y="3240"/>
                  </a:lnTo>
                  <a:lnTo>
                    <a:pt x="2720" y="3339"/>
                  </a:lnTo>
                  <a:lnTo>
                    <a:pt x="2655" y="3434"/>
                  </a:lnTo>
                  <a:lnTo>
                    <a:pt x="2762" y="3377"/>
                  </a:lnTo>
                  <a:lnTo>
                    <a:pt x="2866" y="3314"/>
                  </a:lnTo>
                  <a:lnTo>
                    <a:pt x="2963" y="3244"/>
                  </a:lnTo>
                  <a:lnTo>
                    <a:pt x="3054" y="3166"/>
                  </a:lnTo>
                  <a:lnTo>
                    <a:pt x="3140" y="3082"/>
                  </a:lnTo>
                  <a:lnTo>
                    <a:pt x="3220" y="2993"/>
                  </a:lnTo>
                  <a:lnTo>
                    <a:pt x="3292" y="2898"/>
                  </a:lnTo>
                  <a:lnTo>
                    <a:pt x="3357" y="2797"/>
                  </a:lnTo>
                  <a:lnTo>
                    <a:pt x="2980" y="2797"/>
                  </a:lnTo>
                  <a:close/>
                  <a:moveTo>
                    <a:pt x="2109" y="2797"/>
                  </a:moveTo>
                  <a:lnTo>
                    <a:pt x="2109" y="3506"/>
                  </a:lnTo>
                  <a:lnTo>
                    <a:pt x="2180" y="3466"/>
                  </a:lnTo>
                  <a:lnTo>
                    <a:pt x="2248" y="3415"/>
                  </a:lnTo>
                  <a:lnTo>
                    <a:pt x="2315" y="3352"/>
                  </a:lnTo>
                  <a:lnTo>
                    <a:pt x="2379" y="3280"/>
                  </a:lnTo>
                  <a:lnTo>
                    <a:pt x="2440" y="3198"/>
                  </a:lnTo>
                  <a:lnTo>
                    <a:pt x="2499" y="3107"/>
                  </a:lnTo>
                  <a:lnTo>
                    <a:pt x="2552" y="3010"/>
                  </a:lnTo>
                  <a:lnTo>
                    <a:pt x="2604" y="2905"/>
                  </a:lnTo>
                  <a:lnTo>
                    <a:pt x="2649" y="2797"/>
                  </a:lnTo>
                  <a:lnTo>
                    <a:pt x="2109" y="2797"/>
                  </a:lnTo>
                  <a:close/>
                  <a:moveTo>
                    <a:pt x="1257" y="2795"/>
                  </a:moveTo>
                  <a:lnTo>
                    <a:pt x="1303" y="2905"/>
                  </a:lnTo>
                  <a:lnTo>
                    <a:pt x="1354" y="3008"/>
                  </a:lnTo>
                  <a:lnTo>
                    <a:pt x="1407" y="3107"/>
                  </a:lnTo>
                  <a:lnTo>
                    <a:pt x="1466" y="3196"/>
                  </a:lnTo>
                  <a:lnTo>
                    <a:pt x="1527" y="3280"/>
                  </a:lnTo>
                  <a:lnTo>
                    <a:pt x="1592" y="3352"/>
                  </a:lnTo>
                  <a:lnTo>
                    <a:pt x="1659" y="3415"/>
                  </a:lnTo>
                  <a:lnTo>
                    <a:pt x="1727" y="3466"/>
                  </a:lnTo>
                  <a:lnTo>
                    <a:pt x="1795" y="3504"/>
                  </a:lnTo>
                  <a:lnTo>
                    <a:pt x="1795" y="2795"/>
                  </a:lnTo>
                  <a:lnTo>
                    <a:pt x="1257" y="2795"/>
                  </a:lnTo>
                  <a:close/>
                  <a:moveTo>
                    <a:pt x="548" y="2795"/>
                  </a:moveTo>
                  <a:lnTo>
                    <a:pt x="614" y="2898"/>
                  </a:lnTo>
                  <a:lnTo>
                    <a:pt x="689" y="2997"/>
                  </a:lnTo>
                  <a:lnTo>
                    <a:pt x="768" y="3086"/>
                  </a:lnTo>
                  <a:lnTo>
                    <a:pt x="856" y="3171"/>
                  </a:lnTo>
                  <a:lnTo>
                    <a:pt x="949" y="3247"/>
                  </a:lnTo>
                  <a:lnTo>
                    <a:pt x="1046" y="3318"/>
                  </a:lnTo>
                  <a:lnTo>
                    <a:pt x="1149" y="3381"/>
                  </a:lnTo>
                  <a:lnTo>
                    <a:pt x="1257" y="3438"/>
                  </a:lnTo>
                  <a:lnTo>
                    <a:pt x="1191" y="3343"/>
                  </a:lnTo>
                  <a:lnTo>
                    <a:pt x="1128" y="3242"/>
                  </a:lnTo>
                  <a:lnTo>
                    <a:pt x="1071" y="3135"/>
                  </a:lnTo>
                  <a:lnTo>
                    <a:pt x="1018" y="3025"/>
                  </a:lnTo>
                  <a:lnTo>
                    <a:pt x="970" y="2913"/>
                  </a:lnTo>
                  <a:lnTo>
                    <a:pt x="926" y="2795"/>
                  </a:lnTo>
                  <a:lnTo>
                    <a:pt x="548" y="2795"/>
                  </a:lnTo>
                  <a:close/>
                  <a:moveTo>
                    <a:pt x="1145" y="1424"/>
                  </a:moveTo>
                  <a:lnTo>
                    <a:pt x="1120" y="1552"/>
                  </a:lnTo>
                  <a:lnTo>
                    <a:pt x="1101" y="1685"/>
                  </a:lnTo>
                  <a:lnTo>
                    <a:pt x="1090" y="1818"/>
                  </a:lnTo>
                  <a:lnTo>
                    <a:pt x="1086" y="1953"/>
                  </a:lnTo>
                  <a:lnTo>
                    <a:pt x="1092" y="2082"/>
                  </a:lnTo>
                  <a:lnTo>
                    <a:pt x="1105" y="2213"/>
                  </a:lnTo>
                  <a:lnTo>
                    <a:pt x="1126" y="2348"/>
                  </a:lnTo>
                  <a:lnTo>
                    <a:pt x="1156" y="2483"/>
                  </a:lnTo>
                  <a:lnTo>
                    <a:pt x="1795" y="2483"/>
                  </a:lnTo>
                  <a:lnTo>
                    <a:pt x="1795" y="1424"/>
                  </a:lnTo>
                  <a:lnTo>
                    <a:pt x="1145" y="1424"/>
                  </a:lnTo>
                  <a:close/>
                  <a:moveTo>
                    <a:pt x="3083" y="1422"/>
                  </a:moveTo>
                  <a:lnTo>
                    <a:pt x="3112" y="1597"/>
                  </a:lnTo>
                  <a:lnTo>
                    <a:pt x="3129" y="1774"/>
                  </a:lnTo>
                  <a:lnTo>
                    <a:pt x="3134" y="1951"/>
                  </a:lnTo>
                  <a:lnTo>
                    <a:pt x="3132" y="2052"/>
                  </a:lnTo>
                  <a:lnTo>
                    <a:pt x="3125" y="2156"/>
                  </a:lnTo>
                  <a:lnTo>
                    <a:pt x="3112" y="2263"/>
                  </a:lnTo>
                  <a:lnTo>
                    <a:pt x="3092" y="2371"/>
                  </a:lnTo>
                  <a:lnTo>
                    <a:pt x="3072" y="2481"/>
                  </a:lnTo>
                  <a:lnTo>
                    <a:pt x="3505" y="2481"/>
                  </a:lnTo>
                  <a:lnTo>
                    <a:pt x="3543" y="2352"/>
                  </a:lnTo>
                  <a:lnTo>
                    <a:pt x="3572" y="2219"/>
                  </a:lnTo>
                  <a:lnTo>
                    <a:pt x="3587" y="2086"/>
                  </a:lnTo>
                  <a:lnTo>
                    <a:pt x="3593" y="1953"/>
                  </a:lnTo>
                  <a:lnTo>
                    <a:pt x="3587" y="1818"/>
                  </a:lnTo>
                  <a:lnTo>
                    <a:pt x="3572" y="1685"/>
                  </a:lnTo>
                  <a:lnTo>
                    <a:pt x="3543" y="1554"/>
                  </a:lnTo>
                  <a:lnTo>
                    <a:pt x="3505" y="1422"/>
                  </a:lnTo>
                  <a:lnTo>
                    <a:pt x="3083" y="1422"/>
                  </a:lnTo>
                  <a:close/>
                  <a:moveTo>
                    <a:pt x="2109" y="1422"/>
                  </a:moveTo>
                  <a:lnTo>
                    <a:pt x="2109" y="2481"/>
                  </a:lnTo>
                  <a:lnTo>
                    <a:pt x="2750" y="2481"/>
                  </a:lnTo>
                  <a:lnTo>
                    <a:pt x="2779" y="2348"/>
                  </a:lnTo>
                  <a:lnTo>
                    <a:pt x="2802" y="2213"/>
                  </a:lnTo>
                  <a:lnTo>
                    <a:pt x="2815" y="2082"/>
                  </a:lnTo>
                  <a:lnTo>
                    <a:pt x="2821" y="1951"/>
                  </a:lnTo>
                  <a:lnTo>
                    <a:pt x="2817" y="1816"/>
                  </a:lnTo>
                  <a:lnTo>
                    <a:pt x="2805" y="1683"/>
                  </a:lnTo>
                  <a:lnTo>
                    <a:pt x="2786" y="1552"/>
                  </a:lnTo>
                  <a:lnTo>
                    <a:pt x="2762" y="1422"/>
                  </a:lnTo>
                  <a:lnTo>
                    <a:pt x="2109" y="1422"/>
                  </a:lnTo>
                  <a:close/>
                  <a:moveTo>
                    <a:pt x="403" y="1422"/>
                  </a:moveTo>
                  <a:lnTo>
                    <a:pt x="363" y="1554"/>
                  </a:lnTo>
                  <a:lnTo>
                    <a:pt x="337" y="1685"/>
                  </a:lnTo>
                  <a:lnTo>
                    <a:pt x="320" y="1818"/>
                  </a:lnTo>
                  <a:lnTo>
                    <a:pt x="314" y="1953"/>
                  </a:lnTo>
                  <a:lnTo>
                    <a:pt x="320" y="2086"/>
                  </a:lnTo>
                  <a:lnTo>
                    <a:pt x="337" y="2219"/>
                  </a:lnTo>
                  <a:lnTo>
                    <a:pt x="363" y="2352"/>
                  </a:lnTo>
                  <a:lnTo>
                    <a:pt x="403" y="2481"/>
                  </a:lnTo>
                  <a:lnTo>
                    <a:pt x="837" y="2481"/>
                  </a:lnTo>
                  <a:lnTo>
                    <a:pt x="808" y="2344"/>
                  </a:lnTo>
                  <a:lnTo>
                    <a:pt x="789" y="2209"/>
                  </a:lnTo>
                  <a:lnTo>
                    <a:pt x="778" y="2078"/>
                  </a:lnTo>
                  <a:lnTo>
                    <a:pt x="772" y="1951"/>
                  </a:lnTo>
                  <a:lnTo>
                    <a:pt x="778" y="1774"/>
                  </a:lnTo>
                  <a:lnTo>
                    <a:pt x="797" y="1597"/>
                  </a:lnTo>
                  <a:lnTo>
                    <a:pt x="824" y="1422"/>
                  </a:lnTo>
                  <a:lnTo>
                    <a:pt x="403" y="1422"/>
                  </a:lnTo>
                  <a:close/>
                  <a:moveTo>
                    <a:pt x="1202" y="497"/>
                  </a:moveTo>
                  <a:lnTo>
                    <a:pt x="1088" y="561"/>
                  </a:lnTo>
                  <a:lnTo>
                    <a:pt x="981" y="635"/>
                  </a:lnTo>
                  <a:lnTo>
                    <a:pt x="881" y="715"/>
                  </a:lnTo>
                  <a:lnTo>
                    <a:pt x="786" y="803"/>
                  </a:lnTo>
                  <a:lnTo>
                    <a:pt x="700" y="900"/>
                  </a:lnTo>
                  <a:lnTo>
                    <a:pt x="622" y="1000"/>
                  </a:lnTo>
                  <a:lnTo>
                    <a:pt x="550" y="1109"/>
                  </a:lnTo>
                  <a:lnTo>
                    <a:pt x="903" y="1109"/>
                  </a:lnTo>
                  <a:lnTo>
                    <a:pt x="942" y="997"/>
                  </a:lnTo>
                  <a:lnTo>
                    <a:pt x="985" y="886"/>
                  </a:lnTo>
                  <a:lnTo>
                    <a:pt x="1033" y="782"/>
                  </a:lnTo>
                  <a:lnTo>
                    <a:pt x="1084" y="681"/>
                  </a:lnTo>
                  <a:lnTo>
                    <a:pt x="1141" y="586"/>
                  </a:lnTo>
                  <a:lnTo>
                    <a:pt x="1202" y="497"/>
                  </a:lnTo>
                  <a:close/>
                  <a:moveTo>
                    <a:pt x="2705" y="497"/>
                  </a:moveTo>
                  <a:lnTo>
                    <a:pt x="2777" y="603"/>
                  </a:lnTo>
                  <a:lnTo>
                    <a:pt x="2843" y="721"/>
                  </a:lnTo>
                  <a:lnTo>
                    <a:pt x="2904" y="844"/>
                  </a:lnTo>
                  <a:lnTo>
                    <a:pt x="2957" y="974"/>
                  </a:lnTo>
                  <a:lnTo>
                    <a:pt x="3005" y="1111"/>
                  </a:lnTo>
                  <a:lnTo>
                    <a:pt x="3361" y="1111"/>
                  </a:lnTo>
                  <a:lnTo>
                    <a:pt x="3298" y="1014"/>
                  </a:lnTo>
                  <a:lnTo>
                    <a:pt x="3228" y="920"/>
                  </a:lnTo>
                  <a:lnTo>
                    <a:pt x="3153" y="835"/>
                  </a:lnTo>
                  <a:lnTo>
                    <a:pt x="3073" y="755"/>
                  </a:lnTo>
                  <a:lnTo>
                    <a:pt x="2988" y="681"/>
                  </a:lnTo>
                  <a:lnTo>
                    <a:pt x="2897" y="612"/>
                  </a:lnTo>
                  <a:lnTo>
                    <a:pt x="2803" y="552"/>
                  </a:lnTo>
                  <a:lnTo>
                    <a:pt x="2705" y="497"/>
                  </a:lnTo>
                  <a:close/>
                  <a:moveTo>
                    <a:pt x="2109" y="396"/>
                  </a:moveTo>
                  <a:lnTo>
                    <a:pt x="2109" y="1111"/>
                  </a:lnTo>
                  <a:lnTo>
                    <a:pt x="2670" y="1111"/>
                  </a:lnTo>
                  <a:lnTo>
                    <a:pt x="2623" y="995"/>
                  </a:lnTo>
                  <a:lnTo>
                    <a:pt x="2571" y="888"/>
                  </a:lnTo>
                  <a:lnTo>
                    <a:pt x="2516" y="787"/>
                  </a:lnTo>
                  <a:lnTo>
                    <a:pt x="2455" y="696"/>
                  </a:lnTo>
                  <a:lnTo>
                    <a:pt x="2393" y="614"/>
                  </a:lnTo>
                  <a:lnTo>
                    <a:pt x="2326" y="542"/>
                  </a:lnTo>
                  <a:lnTo>
                    <a:pt x="2256" y="481"/>
                  </a:lnTo>
                  <a:lnTo>
                    <a:pt x="2183" y="432"/>
                  </a:lnTo>
                  <a:lnTo>
                    <a:pt x="2109" y="396"/>
                  </a:lnTo>
                  <a:close/>
                  <a:moveTo>
                    <a:pt x="1795" y="396"/>
                  </a:moveTo>
                  <a:lnTo>
                    <a:pt x="1723" y="432"/>
                  </a:lnTo>
                  <a:lnTo>
                    <a:pt x="1651" y="481"/>
                  </a:lnTo>
                  <a:lnTo>
                    <a:pt x="1582" y="542"/>
                  </a:lnTo>
                  <a:lnTo>
                    <a:pt x="1514" y="614"/>
                  </a:lnTo>
                  <a:lnTo>
                    <a:pt x="1451" y="696"/>
                  </a:lnTo>
                  <a:lnTo>
                    <a:pt x="1390" y="787"/>
                  </a:lnTo>
                  <a:lnTo>
                    <a:pt x="1335" y="888"/>
                  </a:lnTo>
                  <a:lnTo>
                    <a:pt x="1284" y="995"/>
                  </a:lnTo>
                  <a:lnTo>
                    <a:pt x="1236" y="1111"/>
                  </a:lnTo>
                  <a:lnTo>
                    <a:pt x="1795" y="1111"/>
                  </a:lnTo>
                  <a:lnTo>
                    <a:pt x="1795" y="396"/>
                  </a:lnTo>
                  <a:close/>
                  <a:moveTo>
                    <a:pt x="1953" y="0"/>
                  </a:moveTo>
                  <a:lnTo>
                    <a:pt x="2092" y="6"/>
                  </a:lnTo>
                  <a:lnTo>
                    <a:pt x="2229" y="19"/>
                  </a:lnTo>
                  <a:lnTo>
                    <a:pt x="2364" y="44"/>
                  </a:lnTo>
                  <a:lnTo>
                    <a:pt x="2495" y="76"/>
                  </a:lnTo>
                  <a:lnTo>
                    <a:pt x="2623" y="118"/>
                  </a:lnTo>
                  <a:lnTo>
                    <a:pt x="2748" y="168"/>
                  </a:lnTo>
                  <a:lnTo>
                    <a:pt x="2868" y="227"/>
                  </a:lnTo>
                  <a:lnTo>
                    <a:pt x="2984" y="291"/>
                  </a:lnTo>
                  <a:lnTo>
                    <a:pt x="3094" y="365"/>
                  </a:lnTo>
                  <a:lnTo>
                    <a:pt x="3201" y="447"/>
                  </a:lnTo>
                  <a:lnTo>
                    <a:pt x="3300" y="536"/>
                  </a:lnTo>
                  <a:lnTo>
                    <a:pt x="3393" y="631"/>
                  </a:lnTo>
                  <a:lnTo>
                    <a:pt x="3480" y="734"/>
                  </a:lnTo>
                  <a:lnTo>
                    <a:pt x="3562" y="844"/>
                  </a:lnTo>
                  <a:lnTo>
                    <a:pt x="3635" y="958"/>
                  </a:lnTo>
                  <a:lnTo>
                    <a:pt x="3701" y="1080"/>
                  </a:lnTo>
                  <a:lnTo>
                    <a:pt x="3758" y="1206"/>
                  </a:lnTo>
                  <a:lnTo>
                    <a:pt x="3813" y="1352"/>
                  </a:lnTo>
                  <a:lnTo>
                    <a:pt x="3855" y="1500"/>
                  </a:lnTo>
                  <a:lnTo>
                    <a:pt x="3884" y="1650"/>
                  </a:lnTo>
                  <a:lnTo>
                    <a:pt x="3903" y="1801"/>
                  </a:lnTo>
                  <a:lnTo>
                    <a:pt x="3908" y="1953"/>
                  </a:lnTo>
                  <a:lnTo>
                    <a:pt x="3903" y="2105"/>
                  </a:lnTo>
                  <a:lnTo>
                    <a:pt x="3884" y="2257"/>
                  </a:lnTo>
                  <a:lnTo>
                    <a:pt x="3855" y="2407"/>
                  </a:lnTo>
                  <a:lnTo>
                    <a:pt x="3813" y="2555"/>
                  </a:lnTo>
                  <a:lnTo>
                    <a:pt x="3758" y="2700"/>
                  </a:lnTo>
                  <a:lnTo>
                    <a:pt x="3699" y="2829"/>
                  </a:lnTo>
                  <a:lnTo>
                    <a:pt x="3633" y="2953"/>
                  </a:lnTo>
                  <a:lnTo>
                    <a:pt x="3558" y="3069"/>
                  </a:lnTo>
                  <a:lnTo>
                    <a:pt x="3475" y="3181"/>
                  </a:lnTo>
                  <a:lnTo>
                    <a:pt x="3383" y="3285"/>
                  </a:lnTo>
                  <a:lnTo>
                    <a:pt x="3286" y="3382"/>
                  </a:lnTo>
                  <a:lnTo>
                    <a:pt x="3182" y="3472"/>
                  </a:lnTo>
                  <a:lnTo>
                    <a:pt x="3072" y="3555"/>
                  </a:lnTo>
                  <a:lnTo>
                    <a:pt x="2954" y="3631"/>
                  </a:lnTo>
                  <a:lnTo>
                    <a:pt x="2830" y="3698"/>
                  </a:lnTo>
                  <a:lnTo>
                    <a:pt x="2703" y="3757"/>
                  </a:lnTo>
                  <a:lnTo>
                    <a:pt x="2556" y="3810"/>
                  </a:lnTo>
                  <a:lnTo>
                    <a:pt x="2410" y="3852"/>
                  </a:lnTo>
                  <a:lnTo>
                    <a:pt x="2259" y="3881"/>
                  </a:lnTo>
                  <a:lnTo>
                    <a:pt x="2107" y="3900"/>
                  </a:lnTo>
                  <a:lnTo>
                    <a:pt x="1955" y="3905"/>
                  </a:lnTo>
                  <a:lnTo>
                    <a:pt x="1816" y="3900"/>
                  </a:lnTo>
                  <a:lnTo>
                    <a:pt x="1679" y="3886"/>
                  </a:lnTo>
                  <a:lnTo>
                    <a:pt x="1544" y="3862"/>
                  </a:lnTo>
                  <a:lnTo>
                    <a:pt x="1413" y="3829"/>
                  </a:lnTo>
                  <a:lnTo>
                    <a:pt x="1286" y="3787"/>
                  </a:lnTo>
                  <a:lnTo>
                    <a:pt x="1160" y="3738"/>
                  </a:lnTo>
                  <a:lnTo>
                    <a:pt x="1040" y="3679"/>
                  </a:lnTo>
                  <a:lnTo>
                    <a:pt x="924" y="3612"/>
                  </a:lnTo>
                  <a:lnTo>
                    <a:pt x="814" y="3538"/>
                  </a:lnTo>
                  <a:lnTo>
                    <a:pt x="708" y="3457"/>
                  </a:lnTo>
                  <a:lnTo>
                    <a:pt x="609" y="3369"/>
                  </a:lnTo>
                  <a:lnTo>
                    <a:pt x="514" y="3272"/>
                  </a:lnTo>
                  <a:lnTo>
                    <a:pt x="426" y="3170"/>
                  </a:lnTo>
                  <a:lnTo>
                    <a:pt x="346" y="3061"/>
                  </a:lnTo>
                  <a:lnTo>
                    <a:pt x="272" y="2947"/>
                  </a:lnTo>
                  <a:lnTo>
                    <a:pt x="207" y="2825"/>
                  </a:lnTo>
                  <a:lnTo>
                    <a:pt x="148" y="2700"/>
                  </a:lnTo>
                  <a:lnTo>
                    <a:pt x="95" y="2554"/>
                  </a:lnTo>
                  <a:lnTo>
                    <a:pt x="53" y="2405"/>
                  </a:lnTo>
                  <a:lnTo>
                    <a:pt x="23" y="2255"/>
                  </a:lnTo>
                  <a:lnTo>
                    <a:pt x="6" y="2105"/>
                  </a:lnTo>
                  <a:lnTo>
                    <a:pt x="0" y="1953"/>
                  </a:lnTo>
                  <a:lnTo>
                    <a:pt x="6" y="1801"/>
                  </a:lnTo>
                  <a:lnTo>
                    <a:pt x="23" y="1649"/>
                  </a:lnTo>
                  <a:lnTo>
                    <a:pt x="53" y="1498"/>
                  </a:lnTo>
                  <a:lnTo>
                    <a:pt x="95" y="1350"/>
                  </a:lnTo>
                  <a:lnTo>
                    <a:pt x="148" y="1206"/>
                  </a:lnTo>
                  <a:lnTo>
                    <a:pt x="207" y="1076"/>
                  </a:lnTo>
                  <a:lnTo>
                    <a:pt x="274" y="953"/>
                  </a:lnTo>
                  <a:lnTo>
                    <a:pt x="350" y="837"/>
                  </a:lnTo>
                  <a:lnTo>
                    <a:pt x="434" y="725"/>
                  </a:lnTo>
                  <a:lnTo>
                    <a:pt x="523" y="620"/>
                  </a:lnTo>
                  <a:lnTo>
                    <a:pt x="622" y="523"/>
                  </a:lnTo>
                  <a:lnTo>
                    <a:pt x="727" y="434"/>
                  </a:lnTo>
                  <a:lnTo>
                    <a:pt x="837" y="350"/>
                  </a:lnTo>
                  <a:lnTo>
                    <a:pt x="955" y="274"/>
                  </a:lnTo>
                  <a:lnTo>
                    <a:pt x="1077" y="208"/>
                  </a:lnTo>
                  <a:lnTo>
                    <a:pt x="1206" y="149"/>
                  </a:lnTo>
                  <a:lnTo>
                    <a:pt x="1350" y="95"/>
                  </a:lnTo>
                  <a:lnTo>
                    <a:pt x="1499" y="54"/>
                  </a:lnTo>
                  <a:lnTo>
                    <a:pt x="1649" y="25"/>
                  </a:lnTo>
                  <a:lnTo>
                    <a:pt x="1799" y="6"/>
                  </a:lnTo>
                  <a:lnTo>
                    <a:pt x="19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5" name="Freeform 83"/>
            <p:cNvSpPr>
              <a:spLocks noEditPoints="1"/>
            </p:cNvSpPr>
            <p:nvPr/>
          </p:nvSpPr>
          <p:spPr bwMode="auto">
            <a:xfrm>
              <a:off x="-7297738" y="5472113"/>
              <a:ext cx="4972050" cy="1374775"/>
            </a:xfrm>
            <a:custGeom>
              <a:avLst/>
              <a:gdLst>
                <a:gd name="T0" fmla="*/ 5538 w 6264"/>
                <a:gd name="T1" fmla="*/ 928 h 1732"/>
                <a:gd name="T2" fmla="*/ 5426 w 6264"/>
                <a:gd name="T3" fmla="*/ 1084 h 1732"/>
                <a:gd name="T4" fmla="*/ 5418 w 6264"/>
                <a:gd name="T5" fmla="*/ 1162 h 1732"/>
                <a:gd name="T6" fmla="*/ 5468 w 6264"/>
                <a:gd name="T7" fmla="*/ 1310 h 1732"/>
                <a:gd name="T8" fmla="*/ 5631 w 6264"/>
                <a:gd name="T9" fmla="*/ 1413 h 1732"/>
                <a:gd name="T10" fmla="*/ 5831 w 6264"/>
                <a:gd name="T11" fmla="*/ 1373 h 1732"/>
                <a:gd name="T12" fmla="*/ 5943 w 6264"/>
                <a:gd name="T13" fmla="*/ 1206 h 1732"/>
                <a:gd name="T14" fmla="*/ 5903 w 6264"/>
                <a:gd name="T15" fmla="*/ 1004 h 1732"/>
                <a:gd name="T16" fmla="*/ 5736 w 6264"/>
                <a:gd name="T17" fmla="*/ 892 h 1732"/>
                <a:gd name="T18" fmla="*/ 3028 w 6264"/>
                <a:gd name="T19" fmla="*/ 907 h 1732"/>
                <a:gd name="T20" fmla="*/ 2885 w 6264"/>
                <a:gd name="T21" fmla="*/ 1048 h 1732"/>
                <a:gd name="T22" fmla="*/ 2885 w 6264"/>
                <a:gd name="T23" fmla="*/ 1255 h 1732"/>
                <a:gd name="T24" fmla="*/ 3028 w 6264"/>
                <a:gd name="T25" fmla="*/ 1398 h 1732"/>
                <a:gd name="T26" fmla="*/ 3235 w 6264"/>
                <a:gd name="T27" fmla="*/ 1398 h 1732"/>
                <a:gd name="T28" fmla="*/ 3376 w 6264"/>
                <a:gd name="T29" fmla="*/ 1255 h 1732"/>
                <a:gd name="T30" fmla="*/ 3376 w 6264"/>
                <a:gd name="T31" fmla="*/ 1048 h 1732"/>
                <a:gd name="T32" fmla="*/ 3235 w 6264"/>
                <a:gd name="T33" fmla="*/ 907 h 1732"/>
                <a:gd name="T34" fmla="*/ 532 w 6264"/>
                <a:gd name="T35" fmla="*/ 890 h 1732"/>
                <a:gd name="T36" fmla="*/ 375 w 6264"/>
                <a:gd name="T37" fmla="*/ 983 h 1732"/>
                <a:gd name="T38" fmla="*/ 314 w 6264"/>
                <a:gd name="T39" fmla="*/ 1158 h 1732"/>
                <a:gd name="T40" fmla="*/ 392 w 6264"/>
                <a:gd name="T41" fmla="*/ 1342 h 1732"/>
                <a:gd name="T42" fmla="*/ 574 w 6264"/>
                <a:gd name="T43" fmla="*/ 1418 h 1732"/>
                <a:gd name="T44" fmla="*/ 751 w 6264"/>
                <a:gd name="T45" fmla="*/ 1358 h 1732"/>
                <a:gd name="T46" fmla="*/ 842 w 6264"/>
                <a:gd name="T47" fmla="*/ 1194 h 1732"/>
                <a:gd name="T48" fmla="*/ 802 w 6264"/>
                <a:gd name="T49" fmla="*/ 1004 h 1732"/>
                <a:gd name="T50" fmla="*/ 635 w 6264"/>
                <a:gd name="T51" fmla="*/ 892 h 1732"/>
                <a:gd name="T52" fmla="*/ 3174 w 6264"/>
                <a:gd name="T53" fmla="*/ 6 h 1732"/>
                <a:gd name="T54" fmla="*/ 3284 w 6264"/>
                <a:gd name="T55" fmla="*/ 116 h 1732"/>
                <a:gd name="T56" fmla="*/ 3427 w 6264"/>
                <a:gd name="T57" fmla="*/ 654 h 1732"/>
                <a:gd name="T58" fmla="*/ 3632 w 6264"/>
                <a:gd name="T59" fmla="*/ 860 h 1732"/>
                <a:gd name="T60" fmla="*/ 5150 w 6264"/>
                <a:gd name="T61" fmla="*/ 924 h 1732"/>
                <a:gd name="T62" fmla="*/ 5331 w 6264"/>
                <a:gd name="T63" fmla="*/ 692 h 1732"/>
                <a:gd name="T64" fmla="*/ 5605 w 6264"/>
                <a:gd name="T65" fmla="*/ 578 h 1732"/>
                <a:gd name="T66" fmla="*/ 5909 w 6264"/>
                <a:gd name="T67" fmla="*/ 618 h 1732"/>
                <a:gd name="T68" fmla="*/ 6143 w 6264"/>
                <a:gd name="T69" fmla="*/ 799 h 1732"/>
                <a:gd name="T70" fmla="*/ 6259 w 6264"/>
                <a:gd name="T71" fmla="*/ 1074 h 1732"/>
                <a:gd name="T72" fmla="*/ 6219 w 6264"/>
                <a:gd name="T73" fmla="*/ 1379 h 1732"/>
                <a:gd name="T74" fmla="*/ 6036 w 6264"/>
                <a:gd name="T75" fmla="*/ 1611 h 1732"/>
                <a:gd name="T76" fmla="*/ 5761 w 6264"/>
                <a:gd name="T77" fmla="*/ 1726 h 1732"/>
                <a:gd name="T78" fmla="*/ 5456 w 6264"/>
                <a:gd name="T79" fmla="*/ 1687 h 1732"/>
                <a:gd name="T80" fmla="*/ 5224 w 6264"/>
                <a:gd name="T81" fmla="*/ 1508 h 1732"/>
                <a:gd name="T82" fmla="*/ 3688 w 6264"/>
                <a:gd name="T83" fmla="*/ 1308 h 1732"/>
                <a:gd name="T84" fmla="*/ 3537 w 6264"/>
                <a:gd name="T85" fmla="*/ 1563 h 1732"/>
                <a:gd name="T86" fmla="*/ 3282 w 6264"/>
                <a:gd name="T87" fmla="*/ 1711 h 1732"/>
                <a:gd name="T88" fmla="*/ 2976 w 6264"/>
                <a:gd name="T89" fmla="*/ 1711 h 1732"/>
                <a:gd name="T90" fmla="*/ 2721 w 6264"/>
                <a:gd name="T91" fmla="*/ 1563 h 1732"/>
                <a:gd name="T92" fmla="*/ 2571 w 6264"/>
                <a:gd name="T93" fmla="*/ 1308 h 1732"/>
                <a:gd name="T94" fmla="*/ 1061 w 6264"/>
                <a:gd name="T95" fmla="*/ 1474 h 1732"/>
                <a:gd name="T96" fmla="*/ 858 w 6264"/>
                <a:gd name="T97" fmla="*/ 1660 h 1732"/>
                <a:gd name="T98" fmla="*/ 578 w 6264"/>
                <a:gd name="T99" fmla="*/ 1732 h 1732"/>
                <a:gd name="T100" fmla="*/ 321 w 6264"/>
                <a:gd name="T101" fmla="*/ 1673 h 1732"/>
                <a:gd name="T102" fmla="*/ 95 w 6264"/>
                <a:gd name="T103" fmla="*/ 1476 h 1732"/>
                <a:gd name="T104" fmla="*/ 0 w 6264"/>
                <a:gd name="T105" fmla="*/ 1190 h 1732"/>
                <a:gd name="T106" fmla="*/ 53 w 6264"/>
                <a:gd name="T107" fmla="*/ 905 h 1732"/>
                <a:gd name="T108" fmla="*/ 232 w 6264"/>
                <a:gd name="T109" fmla="*/ 687 h 1732"/>
                <a:gd name="T110" fmla="*/ 483 w 6264"/>
                <a:gd name="T111" fmla="*/ 580 h 1732"/>
                <a:gd name="T112" fmla="*/ 761 w 6264"/>
                <a:gd name="T113" fmla="*/ 601 h 1732"/>
                <a:gd name="T114" fmla="*/ 998 w 6264"/>
                <a:gd name="T115" fmla="*/ 749 h 1732"/>
                <a:gd name="T116" fmla="*/ 1137 w 6264"/>
                <a:gd name="T117" fmla="*/ 995 h 1732"/>
                <a:gd name="T118" fmla="*/ 2672 w 6264"/>
                <a:gd name="T119" fmla="*/ 797 h 1732"/>
                <a:gd name="T120" fmla="*/ 2904 w 6264"/>
                <a:gd name="T121" fmla="*/ 618 h 1732"/>
                <a:gd name="T122" fmla="*/ 2995 w 6264"/>
                <a:gd name="T123" fmla="*/ 78 h 1732"/>
                <a:gd name="T124" fmla="*/ 3132 w 6264"/>
                <a:gd name="T125" fmla="*/ 0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64" h="1732">
                  <a:moveTo>
                    <a:pt x="5683" y="886"/>
                  </a:moveTo>
                  <a:lnTo>
                    <a:pt x="5631" y="890"/>
                  </a:lnTo>
                  <a:lnTo>
                    <a:pt x="5582" y="905"/>
                  </a:lnTo>
                  <a:lnTo>
                    <a:pt x="5538" y="928"/>
                  </a:lnTo>
                  <a:lnTo>
                    <a:pt x="5500" y="958"/>
                  </a:lnTo>
                  <a:lnTo>
                    <a:pt x="5468" y="995"/>
                  </a:lnTo>
                  <a:lnTo>
                    <a:pt x="5443" y="1036"/>
                  </a:lnTo>
                  <a:lnTo>
                    <a:pt x="5426" y="1084"/>
                  </a:lnTo>
                  <a:lnTo>
                    <a:pt x="5416" y="1133"/>
                  </a:lnTo>
                  <a:lnTo>
                    <a:pt x="5418" y="1143"/>
                  </a:lnTo>
                  <a:lnTo>
                    <a:pt x="5418" y="1152"/>
                  </a:lnTo>
                  <a:lnTo>
                    <a:pt x="5418" y="1162"/>
                  </a:lnTo>
                  <a:lnTo>
                    <a:pt x="5416" y="1169"/>
                  </a:lnTo>
                  <a:lnTo>
                    <a:pt x="5426" y="1221"/>
                  </a:lnTo>
                  <a:lnTo>
                    <a:pt x="5443" y="1266"/>
                  </a:lnTo>
                  <a:lnTo>
                    <a:pt x="5468" y="1310"/>
                  </a:lnTo>
                  <a:lnTo>
                    <a:pt x="5500" y="1346"/>
                  </a:lnTo>
                  <a:lnTo>
                    <a:pt x="5540" y="1377"/>
                  </a:lnTo>
                  <a:lnTo>
                    <a:pt x="5584" y="1399"/>
                  </a:lnTo>
                  <a:lnTo>
                    <a:pt x="5631" y="1413"/>
                  </a:lnTo>
                  <a:lnTo>
                    <a:pt x="5683" y="1418"/>
                  </a:lnTo>
                  <a:lnTo>
                    <a:pt x="5736" y="1413"/>
                  </a:lnTo>
                  <a:lnTo>
                    <a:pt x="5785" y="1398"/>
                  </a:lnTo>
                  <a:lnTo>
                    <a:pt x="5831" y="1373"/>
                  </a:lnTo>
                  <a:lnTo>
                    <a:pt x="5871" y="1341"/>
                  </a:lnTo>
                  <a:lnTo>
                    <a:pt x="5903" y="1301"/>
                  </a:lnTo>
                  <a:lnTo>
                    <a:pt x="5928" y="1255"/>
                  </a:lnTo>
                  <a:lnTo>
                    <a:pt x="5943" y="1206"/>
                  </a:lnTo>
                  <a:lnTo>
                    <a:pt x="5949" y="1152"/>
                  </a:lnTo>
                  <a:lnTo>
                    <a:pt x="5943" y="1099"/>
                  </a:lnTo>
                  <a:lnTo>
                    <a:pt x="5928" y="1048"/>
                  </a:lnTo>
                  <a:lnTo>
                    <a:pt x="5903" y="1004"/>
                  </a:lnTo>
                  <a:lnTo>
                    <a:pt x="5871" y="964"/>
                  </a:lnTo>
                  <a:lnTo>
                    <a:pt x="5831" y="932"/>
                  </a:lnTo>
                  <a:lnTo>
                    <a:pt x="5785" y="907"/>
                  </a:lnTo>
                  <a:lnTo>
                    <a:pt x="5736" y="892"/>
                  </a:lnTo>
                  <a:lnTo>
                    <a:pt x="5683" y="886"/>
                  </a:lnTo>
                  <a:close/>
                  <a:moveTo>
                    <a:pt x="3130" y="886"/>
                  </a:moveTo>
                  <a:lnTo>
                    <a:pt x="3077" y="892"/>
                  </a:lnTo>
                  <a:lnTo>
                    <a:pt x="3028" y="907"/>
                  </a:lnTo>
                  <a:lnTo>
                    <a:pt x="2982" y="932"/>
                  </a:lnTo>
                  <a:lnTo>
                    <a:pt x="2942" y="964"/>
                  </a:lnTo>
                  <a:lnTo>
                    <a:pt x="2910" y="1004"/>
                  </a:lnTo>
                  <a:lnTo>
                    <a:pt x="2885" y="1048"/>
                  </a:lnTo>
                  <a:lnTo>
                    <a:pt x="2870" y="1099"/>
                  </a:lnTo>
                  <a:lnTo>
                    <a:pt x="2864" y="1152"/>
                  </a:lnTo>
                  <a:lnTo>
                    <a:pt x="2870" y="1206"/>
                  </a:lnTo>
                  <a:lnTo>
                    <a:pt x="2885" y="1255"/>
                  </a:lnTo>
                  <a:lnTo>
                    <a:pt x="2910" y="1301"/>
                  </a:lnTo>
                  <a:lnTo>
                    <a:pt x="2942" y="1341"/>
                  </a:lnTo>
                  <a:lnTo>
                    <a:pt x="2982" y="1373"/>
                  </a:lnTo>
                  <a:lnTo>
                    <a:pt x="3028" y="1398"/>
                  </a:lnTo>
                  <a:lnTo>
                    <a:pt x="3077" y="1413"/>
                  </a:lnTo>
                  <a:lnTo>
                    <a:pt x="3130" y="1418"/>
                  </a:lnTo>
                  <a:lnTo>
                    <a:pt x="3185" y="1413"/>
                  </a:lnTo>
                  <a:lnTo>
                    <a:pt x="3235" y="1398"/>
                  </a:lnTo>
                  <a:lnTo>
                    <a:pt x="3281" y="1373"/>
                  </a:lnTo>
                  <a:lnTo>
                    <a:pt x="3319" y="1341"/>
                  </a:lnTo>
                  <a:lnTo>
                    <a:pt x="3353" y="1301"/>
                  </a:lnTo>
                  <a:lnTo>
                    <a:pt x="3376" y="1255"/>
                  </a:lnTo>
                  <a:lnTo>
                    <a:pt x="3393" y="1206"/>
                  </a:lnTo>
                  <a:lnTo>
                    <a:pt x="3397" y="1152"/>
                  </a:lnTo>
                  <a:lnTo>
                    <a:pt x="3393" y="1099"/>
                  </a:lnTo>
                  <a:lnTo>
                    <a:pt x="3376" y="1048"/>
                  </a:lnTo>
                  <a:lnTo>
                    <a:pt x="3353" y="1004"/>
                  </a:lnTo>
                  <a:lnTo>
                    <a:pt x="3319" y="964"/>
                  </a:lnTo>
                  <a:lnTo>
                    <a:pt x="3281" y="932"/>
                  </a:lnTo>
                  <a:lnTo>
                    <a:pt x="3235" y="907"/>
                  </a:lnTo>
                  <a:lnTo>
                    <a:pt x="3185" y="892"/>
                  </a:lnTo>
                  <a:lnTo>
                    <a:pt x="3130" y="886"/>
                  </a:lnTo>
                  <a:close/>
                  <a:moveTo>
                    <a:pt x="580" y="886"/>
                  </a:moveTo>
                  <a:lnTo>
                    <a:pt x="532" y="890"/>
                  </a:lnTo>
                  <a:lnTo>
                    <a:pt x="489" y="903"/>
                  </a:lnTo>
                  <a:lnTo>
                    <a:pt x="447" y="922"/>
                  </a:lnTo>
                  <a:lnTo>
                    <a:pt x="409" y="949"/>
                  </a:lnTo>
                  <a:lnTo>
                    <a:pt x="375" y="983"/>
                  </a:lnTo>
                  <a:lnTo>
                    <a:pt x="348" y="1023"/>
                  </a:lnTo>
                  <a:lnTo>
                    <a:pt x="327" y="1065"/>
                  </a:lnTo>
                  <a:lnTo>
                    <a:pt x="316" y="1111"/>
                  </a:lnTo>
                  <a:lnTo>
                    <a:pt x="314" y="1158"/>
                  </a:lnTo>
                  <a:lnTo>
                    <a:pt x="318" y="1207"/>
                  </a:lnTo>
                  <a:lnTo>
                    <a:pt x="333" y="1257"/>
                  </a:lnTo>
                  <a:lnTo>
                    <a:pt x="357" y="1303"/>
                  </a:lnTo>
                  <a:lnTo>
                    <a:pt x="392" y="1342"/>
                  </a:lnTo>
                  <a:lnTo>
                    <a:pt x="430" y="1375"/>
                  </a:lnTo>
                  <a:lnTo>
                    <a:pt x="475" y="1399"/>
                  </a:lnTo>
                  <a:lnTo>
                    <a:pt x="525" y="1415"/>
                  </a:lnTo>
                  <a:lnTo>
                    <a:pt x="574" y="1418"/>
                  </a:lnTo>
                  <a:lnTo>
                    <a:pt x="622" y="1415"/>
                  </a:lnTo>
                  <a:lnTo>
                    <a:pt x="669" y="1403"/>
                  </a:lnTo>
                  <a:lnTo>
                    <a:pt x="711" y="1384"/>
                  </a:lnTo>
                  <a:lnTo>
                    <a:pt x="751" y="1358"/>
                  </a:lnTo>
                  <a:lnTo>
                    <a:pt x="785" y="1322"/>
                  </a:lnTo>
                  <a:lnTo>
                    <a:pt x="812" y="1284"/>
                  </a:lnTo>
                  <a:lnTo>
                    <a:pt x="831" y="1240"/>
                  </a:lnTo>
                  <a:lnTo>
                    <a:pt x="842" y="1194"/>
                  </a:lnTo>
                  <a:lnTo>
                    <a:pt x="846" y="1147"/>
                  </a:lnTo>
                  <a:lnTo>
                    <a:pt x="842" y="1099"/>
                  </a:lnTo>
                  <a:lnTo>
                    <a:pt x="827" y="1050"/>
                  </a:lnTo>
                  <a:lnTo>
                    <a:pt x="802" y="1004"/>
                  </a:lnTo>
                  <a:lnTo>
                    <a:pt x="770" y="964"/>
                  </a:lnTo>
                  <a:lnTo>
                    <a:pt x="730" y="930"/>
                  </a:lnTo>
                  <a:lnTo>
                    <a:pt x="685" y="905"/>
                  </a:lnTo>
                  <a:lnTo>
                    <a:pt x="635" y="892"/>
                  </a:lnTo>
                  <a:lnTo>
                    <a:pt x="608" y="886"/>
                  </a:lnTo>
                  <a:lnTo>
                    <a:pt x="580" y="886"/>
                  </a:lnTo>
                  <a:close/>
                  <a:moveTo>
                    <a:pt x="3132" y="0"/>
                  </a:moveTo>
                  <a:lnTo>
                    <a:pt x="3174" y="6"/>
                  </a:lnTo>
                  <a:lnTo>
                    <a:pt x="3212" y="21"/>
                  </a:lnTo>
                  <a:lnTo>
                    <a:pt x="3244" y="46"/>
                  </a:lnTo>
                  <a:lnTo>
                    <a:pt x="3269" y="78"/>
                  </a:lnTo>
                  <a:lnTo>
                    <a:pt x="3284" y="116"/>
                  </a:lnTo>
                  <a:lnTo>
                    <a:pt x="3290" y="158"/>
                  </a:lnTo>
                  <a:lnTo>
                    <a:pt x="3290" y="595"/>
                  </a:lnTo>
                  <a:lnTo>
                    <a:pt x="3360" y="620"/>
                  </a:lnTo>
                  <a:lnTo>
                    <a:pt x="3427" y="654"/>
                  </a:lnTo>
                  <a:lnTo>
                    <a:pt x="3488" y="694"/>
                  </a:lnTo>
                  <a:lnTo>
                    <a:pt x="3543" y="744"/>
                  </a:lnTo>
                  <a:lnTo>
                    <a:pt x="3591" y="799"/>
                  </a:lnTo>
                  <a:lnTo>
                    <a:pt x="3632" y="860"/>
                  </a:lnTo>
                  <a:lnTo>
                    <a:pt x="3665" y="926"/>
                  </a:lnTo>
                  <a:lnTo>
                    <a:pt x="3691" y="996"/>
                  </a:lnTo>
                  <a:lnTo>
                    <a:pt x="5125" y="996"/>
                  </a:lnTo>
                  <a:lnTo>
                    <a:pt x="5150" y="924"/>
                  </a:lnTo>
                  <a:lnTo>
                    <a:pt x="5184" y="858"/>
                  </a:lnTo>
                  <a:lnTo>
                    <a:pt x="5226" y="797"/>
                  </a:lnTo>
                  <a:lnTo>
                    <a:pt x="5276" y="742"/>
                  </a:lnTo>
                  <a:lnTo>
                    <a:pt x="5331" y="692"/>
                  </a:lnTo>
                  <a:lnTo>
                    <a:pt x="5392" y="650"/>
                  </a:lnTo>
                  <a:lnTo>
                    <a:pt x="5460" y="618"/>
                  </a:lnTo>
                  <a:lnTo>
                    <a:pt x="5530" y="593"/>
                  </a:lnTo>
                  <a:lnTo>
                    <a:pt x="5605" y="578"/>
                  </a:lnTo>
                  <a:lnTo>
                    <a:pt x="5684" y="572"/>
                  </a:lnTo>
                  <a:lnTo>
                    <a:pt x="5762" y="578"/>
                  </a:lnTo>
                  <a:lnTo>
                    <a:pt x="5838" y="593"/>
                  </a:lnTo>
                  <a:lnTo>
                    <a:pt x="5909" y="618"/>
                  </a:lnTo>
                  <a:lnTo>
                    <a:pt x="5975" y="652"/>
                  </a:lnTo>
                  <a:lnTo>
                    <a:pt x="6038" y="692"/>
                  </a:lnTo>
                  <a:lnTo>
                    <a:pt x="6093" y="742"/>
                  </a:lnTo>
                  <a:lnTo>
                    <a:pt x="6143" y="799"/>
                  </a:lnTo>
                  <a:lnTo>
                    <a:pt x="6185" y="860"/>
                  </a:lnTo>
                  <a:lnTo>
                    <a:pt x="6219" y="926"/>
                  </a:lnTo>
                  <a:lnTo>
                    <a:pt x="6244" y="998"/>
                  </a:lnTo>
                  <a:lnTo>
                    <a:pt x="6259" y="1074"/>
                  </a:lnTo>
                  <a:lnTo>
                    <a:pt x="6264" y="1152"/>
                  </a:lnTo>
                  <a:lnTo>
                    <a:pt x="6259" y="1230"/>
                  </a:lnTo>
                  <a:lnTo>
                    <a:pt x="6244" y="1306"/>
                  </a:lnTo>
                  <a:lnTo>
                    <a:pt x="6219" y="1379"/>
                  </a:lnTo>
                  <a:lnTo>
                    <a:pt x="6185" y="1445"/>
                  </a:lnTo>
                  <a:lnTo>
                    <a:pt x="6143" y="1506"/>
                  </a:lnTo>
                  <a:lnTo>
                    <a:pt x="6093" y="1563"/>
                  </a:lnTo>
                  <a:lnTo>
                    <a:pt x="6036" y="1611"/>
                  </a:lnTo>
                  <a:lnTo>
                    <a:pt x="5975" y="1652"/>
                  </a:lnTo>
                  <a:lnTo>
                    <a:pt x="5907" y="1687"/>
                  </a:lnTo>
                  <a:lnTo>
                    <a:pt x="5837" y="1711"/>
                  </a:lnTo>
                  <a:lnTo>
                    <a:pt x="5761" y="1726"/>
                  </a:lnTo>
                  <a:lnTo>
                    <a:pt x="5681" y="1732"/>
                  </a:lnTo>
                  <a:lnTo>
                    <a:pt x="5603" y="1726"/>
                  </a:lnTo>
                  <a:lnTo>
                    <a:pt x="5528" y="1711"/>
                  </a:lnTo>
                  <a:lnTo>
                    <a:pt x="5456" y="1687"/>
                  </a:lnTo>
                  <a:lnTo>
                    <a:pt x="5390" y="1654"/>
                  </a:lnTo>
                  <a:lnTo>
                    <a:pt x="5329" y="1612"/>
                  </a:lnTo>
                  <a:lnTo>
                    <a:pt x="5272" y="1563"/>
                  </a:lnTo>
                  <a:lnTo>
                    <a:pt x="5224" y="1508"/>
                  </a:lnTo>
                  <a:lnTo>
                    <a:pt x="5182" y="1447"/>
                  </a:lnTo>
                  <a:lnTo>
                    <a:pt x="5148" y="1380"/>
                  </a:lnTo>
                  <a:lnTo>
                    <a:pt x="5123" y="1308"/>
                  </a:lnTo>
                  <a:lnTo>
                    <a:pt x="3688" y="1308"/>
                  </a:lnTo>
                  <a:lnTo>
                    <a:pt x="3663" y="1380"/>
                  </a:lnTo>
                  <a:lnTo>
                    <a:pt x="3629" y="1447"/>
                  </a:lnTo>
                  <a:lnTo>
                    <a:pt x="3587" y="1508"/>
                  </a:lnTo>
                  <a:lnTo>
                    <a:pt x="3537" y="1563"/>
                  </a:lnTo>
                  <a:lnTo>
                    <a:pt x="3482" y="1612"/>
                  </a:lnTo>
                  <a:lnTo>
                    <a:pt x="3421" y="1654"/>
                  </a:lnTo>
                  <a:lnTo>
                    <a:pt x="3355" y="1687"/>
                  </a:lnTo>
                  <a:lnTo>
                    <a:pt x="3282" y="1711"/>
                  </a:lnTo>
                  <a:lnTo>
                    <a:pt x="3208" y="1726"/>
                  </a:lnTo>
                  <a:lnTo>
                    <a:pt x="3130" y="1732"/>
                  </a:lnTo>
                  <a:lnTo>
                    <a:pt x="3052" y="1726"/>
                  </a:lnTo>
                  <a:lnTo>
                    <a:pt x="2976" y="1711"/>
                  </a:lnTo>
                  <a:lnTo>
                    <a:pt x="2906" y="1687"/>
                  </a:lnTo>
                  <a:lnTo>
                    <a:pt x="2839" y="1654"/>
                  </a:lnTo>
                  <a:lnTo>
                    <a:pt x="2777" y="1612"/>
                  </a:lnTo>
                  <a:lnTo>
                    <a:pt x="2721" y="1563"/>
                  </a:lnTo>
                  <a:lnTo>
                    <a:pt x="2672" y="1508"/>
                  </a:lnTo>
                  <a:lnTo>
                    <a:pt x="2630" y="1447"/>
                  </a:lnTo>
                  <a:lnTo>
                    <a:pt x="2596" y="1380"/>
                  </a:lnTo>
                  <a:lnTo>
                    <a:pt x="2571" y="1308"/>
                  </a:lnTo>
                  <a:lnTo>
                    <a:pt x="1137" y="1308"/>
                  </a:lnTo>
                  <a:lnTo>
                    <a:pt x="1118" y="1365"/>
                  </a:lnTo>
                  <a:lnTo>
                    <a:pt x="1092" y="1420"/>
                  </a:lnTo>
                  <a:lnTo>
                    <a:pt x="1061" y="1474"/>
                  </a:lnTo>
                  <a:lnTo>
                    <a:pt x="1025" y="1523"/>
                  </a:lnTo>
                  <a:lnTo>
                    <a:pt x="976" y="1576"/>
                  </a:lnTo>
                  <a:lnTo>
                    <a:pt x="918" y="1622"/>
                  </a:lnTo>
                  <a:lnTo>
                    <a:pt x="858" y="1660"/>
                  </a:lnTo>
                  <a:lnTo>
                    <a:pt x="793" y="1692"/>
                  </a:lnTo>
                  <a:lnTo>
                    <a:pt x="723" y="1713"/>
                  </a:lnTo>
                  <a:lnTo>
                    <a:pt x="652" y="1728"/>
                  </a:lnTo>
                  <a:lnTo>
                    <a:pt x="578" y="1732"/>
                  </a:lnTo>
                  <a:lnTo>
                    <a:pt x="521" y="1730"/>
                  </a:lnTo>
                  <a:lnTo>
                    <a:pt x="466" y="1723"/>
                  </a:lnTo>
                  <a:lnTo>
                    <a:pt x="392" y="1702"/>
                  </a:lnTo>
                  <a:lnTo>
                    <a:pt x="321" y="1673"/>
                  </a:lnTo>
                  <a:lnTo>
                    <a:pt x="255" y="1635"/>
                  </a:lnTo>
                  <a:lnTo>
                    <a:pt x="194" y="1590"/>
                  </a:lnTo>
                  <a:lnTo>
                    <a:pt x="141" y="1536"/>
                  </a:lnTo>
                  <a:lnTo>
                    <a:pt x="95" y="1476"/>
                  </a:lnTo>
                  <a:lnTo>
                    <a:pt x="57" y="1411"/>
                  </a:lnTo>
                  <a:lnTo>
                    <a:pt x="28" y="1341"/>
                  </a:lnTo>
                  <a:lnTo>
                    <a:pt x="8" y="1265"/>
                  </a:lnTo>
                  <a:lnTo>
                    <a:pt x="0" y="1190"/>
                  </a:lnTo>
                  <a:lnTo>
                    <a:pt x="0" y="1116"/>
                  </a:lnTo>
                  <a:lnTo>
                    <a:pt x="9" y="1044"/>
                  </a:lnTo>
                  <a:lnTo>
                    <a:pt x="27" y="974"/>
                  </a:lnTo>
                  <a:lnTo>
                    <a:pt x="53" y="905"/>
                  </a:lnTo>
                  <a:lnTo>
                    <a:pt x="87" y="842"/>
                  </a:lnTo>
                  <a:lnTo>
                    <a:pt x="131" y="782"/>
                  </a:lnTo>
                  <a:lnTo>
                    <a:pt x="179" y="730"/>
                  </a:lnTo>
                  <a:lnTo>
                    <a:pt x="232" y="687"/>
                  </a:lnTo>
                  <a:lnTo>
                    <a:pt x="289" y="649"/>
                  </a:lnTo>
                  <a:lnTo>
                    <a:pt x="352" y="618"/>
                  </a:lnTo>
                  <a:lnTo>
                    <a:pt x="414" y="595"/>
                  </a:lnTo>
                  <a:lnTo>
                    <a:pt x="483" y="580"/>
                  </a:lnTo>
                  <a:lnTo>
                    <a:pt x="551" y="572"/>
                  </a:lnTo>
                  <a:lnTo>
                    <a:pt x="620" y="574"/>
                  </a:lnTo>
                  <a:lnTo>
                    <a:pt x="690" y="582"/>
                  </a:lnTo>
                  <a:lnTo>
                    <a:pt x="761" y="601"/>
                  </a:lnTo>
                  <a:lnTo>
                    <a:pt x="827" y="626"/>
                  </a:lnTo>
                  <a:lnTo>
                    <a:pt x="890" y="660"/>
                  </a:lnTo>
                  <a:lnTo>
                    <a:pt x="947" y="702"/>
                  </a:lnTo>
                  <a:lnTo>
                    <a:pt x="998" y="749"/>
                  </a:lnTo>
                  <a:lnTo>
                    <a:pt x="1044" y="804"/>
                  </a:lnTo>
                  <a:lnTo>
                    <a:pt x="1082" y="863"/>
                  </a:lnTo>
                  <a:lnTo>
                    <a:pt x="1112" y="926"/>
                  </a:lnTo>
                  <a:lnTo>
                    <a:pt x="1137" y="995"/>
                  </a:lnTo>
                  <a:lnTo>
                    <a:pt x="2573" y="995"/>
                  </a:lnTo>
                  <a:lnTo>
                    <a:pt x="2598" y="924"/>
                  </a:lnTo>
                  <a:lnTo>
                    <a:pt x="2632" y="858"/>
                  </a:lnTo>
                  <a:lnTo>
                    <a:pt x="2672" y="797"/>
                  </a:lnTo>
                  <a:lnTo>
                    <a:pt x="2721" y="742"/>
                  </a:lnTo>
                  <a:lnTo>
                    <a:pt x="2777" y="694"/>
                  </a:lnTo>
                  <a:lnTo>
                    <a:pt x="2837" y="652"/>
                  </a:lnTo>
                  <a:lnTo>
                    <a:pt x="2904" y="618"/>
                  </a:lnTo>
                  <a:lnTo>
                    <a:pt x="2974" y="593"/>
                  </a:lnTo>
                  <a:lnTo>
                    <a:pt x="2974" y="158"/>
                  </a:lnTo>
                  <a:lnTo>
                    <a:pt x="2980" y="116"/>
                  </a:lnTo>
                  <a:lnTo>
                    <a:pt x="2995" y="78"/>
                  </a:lnTo>
                  <a:lnTo>
                    <a:pt x="3020" y="46"/>
                  </a:lnTo>
                  <a:lnTo>
                    <a:pt x="3052" y="21"/>
                  </a:lnTo>
                  <a:lnTo>
                    <a:pt x="3090" y="6"/>
                  </a:lnTo>
                  <a:lnTo>
                    <a:pt x="3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6" name="Group 475"/>
          <p:cNvGrpSpPr/>
          <p:nvPr/>
        </p:nvGrpSpPr>
        <p:grpSpPr>
          <a:xfrm>
            <a:off x="8193491" y="3505746"/>
            <a:ext cx="377205" cy="348730"/>
            <a:chOff x="4510088" y="1262063"/>
            <a:chExt cx="4941888" cy="4568825"/>
          </a:xfrm>
          <a:solidFill>
            <a:schemeClr val="bg1">
              <a:lumMod val="65000"/>
            </a:schemeClr>
          </a:solidFill>
        </p:grpSpPr>
        <p:sp>
          <p:nvSpPr>
            <p:cNvPr id="477" name="Freeform 131"/>
            <p:cNvSpPr>
              <a:spLocks/>
            </p:cNvSpPr>
            <p:nvPr/>
          </p:nvSpPr>
          <p:spPr bwMode="auto">
            <a:xfrm>
              <a:off x="4510088" y="1262063"/>
              <a:ext cx="4941888" cy="3670300"/>
            </a:xfrm>
            <a:custGeom>
              <a:avLst/>
              <a:gdLst>
                <a:gd name="T0" fmla="*/ 3813 w 6227"/>
                <a:gd name="T1" fmla="*/ 78 h 4623"/>
                <a:gd name="T2" fmla="*/ 4400 w 6227"/>
                <a:gd name="T3" fmla="*/ 385 h 4623"/>
                <a:gd name="T4" fmla="*/ 4838 w 6227"/>
                <a:gd name="T5" fmla="*/ 884 h 4623"/>
                <a:gd name="T6" fmla="*/ 5063 w 6227"/>
                <a:gd name="T7" fmla="*/ 1503 h 4623"/>
                <a:gd name="T8" fmla="*/ 5631 w 6227"/>
                <a:gd name="T9" fmla="*/ 1792 h 4623"/>
                <a:gd name="T10" fmla="*/ 6036 w 6227"/>
                <a:gd name="T11" fmla="*/ 2284 h 4623"/>
                <a:gd name="T12" fmla="*/ 6221 w 6227"/>
                <a:gd name="T13" fmla="*/ 2905 h 4623"/>
                <a:gd name="T14" fmla="*/ 6157 w 6227"/>
                <a:gd name="T15" fmla="*/ 3503 h 4623"/>
                <a:gd name="T16" fmla="*/ 5886 w 6227"/>
                <a:gd name="T17" fmla="*/ 4023 h 4623"/>
                <a:gd name="T18" fmla="*/ 5444 w 6227"/>
                <a:gd name="T19" fmla="*/ 4413 h 4623"/>
                <a:gd name="T20" fmla="*/ 4899 w 6227"/>
                <a:gd name="T21" fmla="*/ 4608 h 4623"/>
                <a:gd name="T22" fmla="*/ 3711 w 6227"/>
                <a:gd name="T23" fmla="*/ 4584 h 4623"/>
                <a:gd name="T24" fmla="*/ 3651 w 6227"/>
                <a:gd name="T25" fmla="*/ 4409 h 4623"/>
                <a:gd name="T26" fmla="*/ 3779 w 6227"/>
                <a:gd name="T27" fmla="*/ 4281 h 4623"/>
                <a:gd name="T28" fmla="*/ 5096 w 6227"/>
                <a:gd name="T29" fmla="*/ 4198 h 4623"/>
                <a:gd name="T30" fmla="*/ 5553 w 6227"/>
                <a:gd name="T31" fmla="*/ 3878 h 4623"/>
                <a:gd name="T32" fmla="*/ 5831 w 6227"/>
                <a:gd name="T33" fmla="*/ 3384 h 4623"/>
                <a:gd name="T34" fmla="*/ 5862 w 6227"/>
                <a:gd name="T35" fmla="*/ 2816 h 4623"/>
                <a:gd name="T36" fmla="*/ 5657 w 6227"/>
                <a:gd name="T37" fmla="*/ 2322 h 4623"/>
                <a:gd name="T38" fmla="*/ 5277 w 6227"/>
                <a:gd name="T39" fmla="*/ 1961 h 4623"/>
                <a:gd name="T40" fmla="*/ 4844 w 6227"/>
                <a:gd name="T41" fmla="*/ 1804 h 4623"/>
                <a:gd name="T42" fmla="*/ 4738 w 6227"/>
                <a:gd name="T43" fmla="*/ 1660 h 4623"/>
                <a:gd name="T44" fmla="*/ 4558 w 6227"/>
                <a:gd name="T45" fmla="*/ 1085 h 4623"/>
                <a:gd name="T46" fmla="*/ 4178 w 6227"/>
                <a:gd name="T47" fmla="*/ 646 h 4623"/>
                <a:gd name="T48" fmla="*/ 3652 w 6227"/>
                <a:gd name="T49" fmla="*/ 388 h 4623"/>
                <a:gd name="T50" fmla="*/ 3049 w 6227"/>
                <a:gd name="T51" fmla="*/ 362 h 4623"/>
                <a:gd name="T52" fmla="*/ 2506 w 6227"/>
                <a:gd name="T53" fmla="*/ 570 h 4623"/>
                <a:gd name="T54" fmla="*/ 2086 w 6227"/>
                <a:gd name="T55" fmla="*/ 973 h 4623"/>
                <a:gd name="T56" fmla="*/ 1893 w 6227"/>
                <a:gd name="T57" fmla="*/ 1259 h 4623"/>
                <a:gd name="T58" fmla="*/ 1682 w 6227"/>
                <a:gd name="T59" fmla="*/ 1247 h 4623"/>
                <a:gd name="T60" fmla="*/ 1282 w 6227"/>
                <a:gd name="T61" fmla="*/ 1280 h 4623"/>
                <a:gd name="T62" fmla="*/ 980 w 6227"/>
                <a:gd name="T63" fmla="*/ 1548 h 4623"/>
                <a:gd name="T64" fmla="*/ 895 w 6227"/>
                <a:gd name="T65" fmla="*/ 1948 h 4623"/>
                <a:gd name="T66" fmla="*/ 931 w 6227"/>
                <a:gd name="T67" fmla="*/ 2211 h 4623"/>
                <a:gd name="T68" fmla="*/ 696 w 6227"/>
                <a:gd name="T69" fmla="*/ 2417 h 4623"/>
                <a:gd name="T70" fmla="*/ 420 w 6227"/>
                <a:gd name="T71" fmla="*/ 2807 h 4623"/>
                <a:gd name="T72" fmla="*/ 352 w 6227"/>
                <a:gd name="T73" fmla="*/ 3297 h 4623"/>
                <a:gd name="T74" fmla="*/ 533 w 6227"/>
                <a:gd name="T75" fmla="*/ 3802 h 4623"/>
                <a:gd name="T76" fmla="*/ 915 w 6227"/>
                <a:gd name="T77" fmla="*/ 4160 h 4623"/>
                <a:gd name="T78" fmla="*/ 2406 w 6227"/>
                <a:gd name="T79" fmla="*/ 4277 h 4623"/>
                <a:gd name="T80" fmla="*/ 2561 w 6227"/>
                <a:gd name="T81" fmla="*/ 4374 h 4623"/>
                <a:gd name="T82" fmla="*/ 2540 w 6227"/>
                <a:gd name="T83" fmla="*/ 4559 h 4623"/>
                <a:gd name="T84" fmla="*/ 1294 w 6227"/>
                <a:gd name="T85" fmla="*/ 4623 h 4623"/>
                <a:gd name="T86" fmla="*/ 743 w 6227"/>
                <a:gd name="T87" fmla="*/ 4461 h 4623"/>
                <a:gd name="T88" fmla="*/ 297 w 6227"/>
                <a:gd name="T89" fmla="*/ 4065 h 4623"/>
                <a:gd name="T90" fmla="*/ 44 w 6227"/>
                <a:gd name="T91" fmla="*/ 3535 h 4623"/>
                <a:gd name="T92" fmla="*/ 21 w 6227"/>
                <a:gd name="T93" fmla="*/ 2951 h 4623"/>
                <a:gd name="T94" fmla="*/ 240 w 6227"/>
                <a:gd name="T95" fmla="*/ 2413 h 4623"/>
                <a:gd name="T96" fmla="*/ 554 w 6227"/>
                <a:gd name="T97" fmla="*/ 2012 h 4623"/>
                <a:gd name="T98" fmla="*/ 596 w 6227"/>
                <a:gd name="T99" fmla="*/ 1562 h 4623"/>
                <a:gd name="T100" fmla="*/ 872 w 6227"/>
                <a:gd name="T101" fmla="*/ 1142 h 4623"/>
                <a:gd name="T102" fmla="*/ 1320 w 6227"/>
                <a:gd name="T103" fmla="*/ 909 h 4623"/>
                <a:gd name="T104" fmla="*/ 1787 w 6227"/>
                <a:gd name="T105" fmla="*/ 801 h 4623"/>
                <a:gd name="T106" fmla="*/ 2205 w 6227"/>
                <a:gd name="T107" fmla="*/ 358 h 4623"/>
                <a:gd name="T108" fmla="*/ 2775 w 6227"/>
                <a:gd name="T109" fmla="*/ 74 h 4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27" h="4623">
                  <a:moveTo>
                    <a:pt x="3286" y="0"/>
                  </a:moveTo>
                  <a:lnTo>
                    <a:pt x="3420" y="4"/>
                  </a:lnTo>
                  <a:lnTo>
                    <a:pt x="3552" y="19"/>
                  </a:lnTo>
                  <a:lnTo>
                    <a:pt x="3685" y="44"/>
                  </a:lnTo>
                  <a:lnTo>
                    <a:pt x="3813" y="78"/>
                  </a:lnTo>
                  <a:lnTo>
                    <a:pt x="3938" y="122"/>
                  </a:lnTo>
                  <a:lnTo>
                    <a:pt x="4059" y="175"/>
                  </a:lnTo>
                  <a:lnTo>
                    <a:pt x="4178" y="235"/>
                  </a:lnTo>
                  <a:lnTo>
                    <a:pt x="4290" y="307"/>
                  </a:lnTo>
                  <a:lnTo>
                    <a:pt x="4400" y="385"/>
                  </a:lnTo>
                  <a:lnTo>
                    <a:pt x="4502" y="472"/>
                  </a:lnTo>
                  <a:lnTo>
                    <a:pt x="4598" y="566"/>
                  </a:lnTo>
                  <a:lnTo>
                    <a:pt x="4685" y="668"/>
                  </a:lnTo>
                  <a:lnTo>
                    <a:pt x="4767" y="774"/>
                  </a:lnTo>
                  <a:lnTo>
                    <a:pt x="4838" y="884"/>
                  </a:lnTo>
                  <a:lnTo>
                    <a:pt x="4901" y="1001"/>
                  </a:lnTo>
                  <a:lnTo>
                    <a:pt x="4956" y="1121"/>
                  </a:lnTo>
                  <a:lnTo>
                    <a:pt x="5001" y="1246"/>
                  </a:lnTo>
                  <a:lnTo>
                    <a:pt x="5037" y="1372"/>
                  </a:lnTo>
                  <a:lnTo>
                    <a:pt x="5063" y="1503"/>
                  </a:lnTo>
                  <a:lnTo>
                    <a:pt x="5188" y="1543"/>
                  </a:lnTo>
                  <a:lnTo>
                    <a:pt x="5306" y="1590"/>
                  </a:lnTo>
                  <a:lnTo>
                    <a:pt x="5421" y="1649"/>
                  </a:lnTo>
                  <a:lnTo>
                    <a:pt x="5529" y="1717"/>
                  </a:lnTo>
                  <a:lnTo>
                    <a:pt x="5631" y="1792"/>
                  </a:lnTo>
                  <a:lnTo>
                    <a:pt x="5726" y="1878"/>
                  </a:lnTo>
                  <a:lnTo>
                    <a:pt x="5814" y="1968"/>
                  </a:lnTo>
                  <a:lnTo>
                    <a:pt x="5896" y="2067"/>
                  </a:lnTo>
                  <a:lnTo>
                    <a:pt x="5970" y="2173"/>
                  </a:lnTo>
                  <a:lnTo>
                    <a:pt x="6036" y="2284"/>
                  </a:lnTo>
                  <a:lnTo>
                    <a:pt x="6091" y="2400"/>
                  </a:lnTo>
                  <a:lnTo>
                    <a:pt x="6138" y="2521"/>
                  </a:lnTo>
                  <a:lnTo>
                    <a:pt x="6176" y="2644"/>
                  </a:lnTo>
                  <a:lnTo>
                    <a:pt x="6204" y="2773"/>
                  </a:lnTo>
                  <a:lnTo>
                    <a:pt x="6221" y="2905"/>
                  </a:lnTo>
                  <a:lnTo>
                    <a:pt x="6227" y="3038"/>
                  </a:lnTo>
                  <a:lnTo>
                    <a:pt x="6223" y="3157"/>
                  </a:lnTo>
                  <a:lnTo>
                    <a:pt x="6210" y="3274"/>
                  </a:lnTo>
                  <a:lnTo>
                    <a:pt x="6187" y="3390"/>
                  </a:lnTo>
                  <a:lnTo>
                    <a:pt x="6157" y="3503"/>
                  </a:lnTo>
                  <a:lnTo>
                    <a:pt x="6119" y="3613"/>
                  </a:lnTo>
                  <a:lnTo>
                    <a:pt x="6074" y="3721"/>
                  </a:lnTo>
                  <a:lnTo>
                    <a:pt x="6019" y="3827"/>
                  </a:lnTo>
                  <a:lnTo>
                    <a:pt x="5956" y="3927"/>
                  </a:lnTo>
                  <a:lnTo>
                    <a:pt x="5886" y="4023"/>
                  </a:lnTo>
                  <a:lnTo>
                    <a:pt x="5809" y="4114"/>
                  </a:lnTo>
                  <a:lnTo>
                    <a:pt x="5726" y="4201"/>
                  </a:lnTo>
                  <a:lnTo>
                    <a:pt x="5635" y="4279"/>
                  </a:lnTo>
                  <a:lnTo>
                    <a:pt x="5542" y="4351"/>
                  </a:lnTo>
                  <a:lnTo>
                    <a:pt x="5444" y="4413"/>
                  </a:lnTo>
                  <a:lnTo>
                    <a:pt x="5340" y="4470"/>
                  </a:lnTo>
                  <a:lnTo>
                    <a:pt x="5234" y="4517"/>
                  </a:lnTo>
                  <a:lnTo>
                    <a:pt x="5124" y="4555"/>
                  </a:lnTo>
                  <a:lnTo>
                    <a:pt x="5012" y="4587"/>
                  </a:lnTo>
                  <a:lnTo>
                    <a:pt x="4899" y="4608"/>
                  </a:lnTo>
                  <a:lnTo>
                    <a:pt x="4782" y="4621"/>
                  </a:lnTo>
                  <a:lnTo>
                    <a:pt x="3819" y="4621"/>
                  </a:lnTo>
                  <a:lnTo>
                    <a:pt x="3779" y="4618"/>
                  </a:lnTo>
                  <a:lnTo>
                    <a:pt x="3743" y="4604"/>
                  </a:lnTo>
                  <a:lnTo>
                    <a:pt x="3711" y="4584"/>
                  </a:lnTo>
                  <a:lnTo>
                    <a:pt x="3685" y="4557"/>
                  </a:lnTo>
                  <a:lnTo>
                    <a:pt x="3664" y="4525"/>
                  </a:lnTo>
                  <a:lnTo>
                    <a:pt x="3651" y="4489"/>
                  </a:lnTo>
                  <a:lnTo>
                    <a:pt x="3647" y="4449"/>
                  </a:lnTo>
                  <a:lnTo>
                    <a:pt x="3651" y="4409"/>
                  </a:lnTo>
                  <a:lnTo>
                    <a:pt x="3664" y="4372"/>
                  </a:lnTo>
                  <a:lnTo>
                    <a:pt x="3685" y="4339"/>
                  </a:lnTo>
                  <a:lnTo>
                    <a:pt x="3711" y="4313"/>
                  </a:lnTo>
                  <a:lnTo>
                    <a:pt x="3743" y="4292"/>
                  </a:lnTo>
                  <a:lnTo>
                    <a:pt x="3779" y="4281"/>
                  </a:lnTo>
                  <a:lnTo>
                    <a:pt x="3819" y="4275"/>
                  </a:lnTo>
                  <a:lnTo>
                    <a:pt x="4763" y="4275"/>
                  </a:lnTo>
                  <a:lnTo>
                    <a:pt x="4878" y="4260"/>
                  </a:lnTo>
                  <a:lnTo>
                    <a:pt x="4988" y="4235"/>
                  </a:lnTo>
                  <a:lnTo>
                    <a:pt x="5096" y="4198"/>
                  </a:lnTo>
                  <a:lnTo>
                    <a:pt x="5198" y="4152"/>
                  </a:lnTo>
                  <a:lnTo>
                    <a:pt x="5296" y="4095"/>
                  </a:lnTo>
                  <a:lnTo>
                    <a:pt x="5389" y="4031"/>
                  </a:lnTo>
                  <a:lnTo>
                    <a:pt x="5474" y="3959"/>
                  </a:lnTo>
                  <a:lnTo>
                    <a:pt x="5553" y="3878"/>
                  </a:lnTo>
                  <a:lnTo>
                    <a:pt x="5625" y="3791"/>
                  </a:lnTo>
                  <a:lnTo>
                    <a:pt x="5690" y="3696"/>
                  </a:lnTo>
                  <a:lnTo>
                    <a:pt x="5746" y="3598"/>
                  </a:lnTo>
                  <a:lnTo>
                    <a:pt x="5794" y="3494"/>
                  </a:lnTo>
                  <a:lnTo>
                    <a:pt x="5831" y="3384"/>
                  </a:lnTo>
                  <a:lnTo>
                    <a:pt x="5858" y="3272"/>
                  </a:lnTo>
                  <a:lnTo>
                    <a:pt x="5875" y="3157"/>
                  </a:lnTo>
                  <a:lnTo>
                    <a:pt x="5881" y="3038"/>
                  </a:lnTo>
                  <a:lnTo>
                    <a:pt x="5875" y="2926"/>
                  </a:lnTo>
                  <a:lnTo>
                    <a:pt x="5862" y="2816"/>
                  </a:lnTo>
                  <a:lnTo>
                    <a:pt x="5837" y="2710"/>
                  </a:lnTo>
                  <a:lnTo>
                    <a:pt x="5805" y="2608"/>
                  </a:lnTo>
                  <a:lnTo>
                    <a:pt x="5763" y="2508"/>
                  </a:lnTo>
                  <a:lnTo>
                    <a:pt x="5714" y="2413"/>
                  </a:lnTo>
                  <a:lnTo>
                    <a:pt x="5657" y="2322"/>
                  </a:lnTo>
                  <a:lnTo>
                    <a:pt x="5595" y="2237"/>
                  </a:lnTo>
                  <a:lnTo>
                    <a:pt x="5525" y="2158"/>
                  </a:lnTo>
                  <a:lnTo>
                    <a:pt x="5447" y="2086"/>
                  </a:lnTo>
                  <a:lnTo>
                    <a:pt x="5366" y="2020"/>
                  </a:lnTo>
                  <a:lnTo>
                    <a:pt x="5277" y="1961"/>
                  </a:lnTo>
                  <a:lnTo>
                    <a:pt x="5185" y="1912"/>
                  </a:lnTo>
                  <a:lnTo>
                    <a:pt x="5088" y="1870"/>
                  </a:lnTo>
                  <a:lnTo>
                    <a:pt x="4986" y="1836"/>
                  </a:lnTo>
                  <a:lnTo>
                    <a:pt x="4880" y="1813"/>
                  </a:lnTo>
                  <a:lnTo>
                    <a:pt x="4844" y="1804"/>
                  </a:lnTo>
                  <a:lnTo>
                    <a:pt x="4812" y="1785"/>
                  </a:lnTo>
                  <a:lnTo>
                    <a:pt x="4784" y="1762"/>
                  </a:lnTo>
                  <a:lnTo>
                    <a:pt x="4761" y="1732"/>
                  </a:lnTo>
                  <a:lnTo>
                    <a:pt x="4746" y="1698"/>
                  </a:lnTo>
                  <a:lnTo>
                    <a:pt x="4738" y="1660"/>
                  </a:lnTo>
                  <a:lnTo>
                    <a:pt x="4721" y="1537"/>
                  </a:lnTo>
                  <a:lnTo>
                    <a:pt x="4693" y="1418"/>
                  </a:lnTo>
                  <a:lnTo>
                    <a:pt x="4657" y="1302"/>
                  </a:lnTo>
                  <a:lnTo>
                    <a:pt x="4613" y="1191"/>
                  </a:lnTo>
                  <a:lnTo>
                    <a:pt x="4558" y="1085"/>
                  </a:lnTo>
                  <a:lnTo>
                    <a:pt x="4498" y="984"/>
                  </a:lnTo>
                  <a:lnTo>
                    <a:pt x="4428" y="890"/>
                  </a:lnTo>
                  <a:lnTo>
                    <a:pt x="4352" y="803"/>
                  </a:lnTo>
                  <a:lnTo>
                    <a:pt x="4269" y="720"/>
                  </a:lnTo>
                  <a:lnTo>
                    <a:pt x="4178" y="646"/>
                  </a:lnTo>
                  <a:lnTo>
                    <a:pt x="4084" y="578"/>
                  </a:lnTo>
                  <a:lnTo>
                    <a:pt x="3983" y="517"/>
                  </a:lnTo>
                  <a:lnTo>
                    <a:pt x="3878" y="466"/>
                  </a:lnTo>
                  <a:lnTo>
                    <a:pt x="3766" y="422"/>
                  </a:lnTo>
                  <a:lnTo>
                    <a:pt x="3652" y="388"/>
                  </a:lnTo>
                  <a:lnTo>
                    <a:pt x="3533" y="364"/>
                  </a:lnTo>
                  <a:lnTo>
                    <a:pt x="3412" y="349"/>
                  </a:lnTo>
                  <a:lnTo>
                    <a:pt x="3287" y="343"/>
                  </a:lnTo>
                  <a:lnTo>
                    <a:pt x="3166" y="349"/>
                  </a:lnTo>
                  <a:lnTo>
                    <a:pt x="3049" y="362"/>
                  </a:lnTo>
                  <a:lnTo>
                    <a:pt x="2934" y="387"/>
                  </a:lnTo>
                  <a:lnTo>
                    <a:pt x="2822" y="421"/>
                  </a:lnTo>
                  <a:lnTo>
                    <a:pt x="2712" y="462"/>
                  </a:lnTo>
                  <a:lnTo>
                    <a:pt x="2606" y="511"/>
                  </a:lnTo>
                  <a:lnTo>
                    <a:pt x="2506" y="570"/>
                  </a:lnTo>
                  <a:lnTo>
                    <a:pt x="2410" y="636"/>
                  </a:lnTo>
                  <a:lnTo>
                    <a:pt x="2321" y="710"/>
                  </a:lnTo>
                  <a:lnTo>
                    <a:pt x="2236" y="791"/>
                  </a:lnTo>
                  <a:lnTo>
                    <a:pt x="2158" y="879"/>
                  </a:lnTo>
                  <a:lnTo>
                    <a:pt x="2086" y="973"/>
                  </a:lnTo>
                  <a:lnTo>
                    <a:pt x="2024" y="1073"/>
                  </a:lnTo>
                  <a:lnTo>
                    <a:pt x="1967" y="1179"/>
                  </a:lnTo>
                  <a:lnTo>
                    <a:pt x="1948" y="1212"/>
                  </a:lnTo>
                  <a:lnTo>
                    <a:pt x="1924" y="1238"/>
                  </a:lnTo>
                  <a:lnTo>
                    <a:pt x="1893" y="1259"/>
                  </a:lnTo>
                  <a:lnTo>
                    <a:pt x="1859" y="1272"/>
                  </a:lnTo>
                  <a:lnTo>
                    <a:pt x="1825" y="1278"/>
                  </a:lnTo>
                  <a:lnTo>
                    <a:pt x="1787" y="1278"/>
                  </a:lnTo>
                  <a:lnTo>
                    <a:pt x="1752" y="1268"/>
                  </a:lnTo>
                  <a:lnTo>
                    <a:pt x="1682" y="1247"/>
                  </a:lnTo>
                  <a:lnTo>
                    <a:pt x="1608" y="1234"/>
                  </a:lnTo>
                  <a:lnTo>
                    <a:pt x="1532" y="1230"/>
                  </a:lnTo>
                  <a:lnTo>
                    <a:pt x="1445" y="1236"/>
                  </a:lnTo>
                  <a:lnTo>
                    <a:pt x="1362" y="1253"/>
                  </a:lnTo>
                  <a:lnTo>
                    <a:pt x="1282" y="1280"/>
                  </a:lnTo>
                  <a:lnTo>
                    <a:pt x="1209" y="1318"/>
                  </a:lnTo>
                  <a:lnTo>
                    <a:pt x="1141" y="1363"/>
                  </a:lnTo>
                  <a:lnTo>
                    <a:pt x="1080" y="1418"/>
                  </a:lnTo>
                  <a:lnTo>
                    <a:pt x="1025" y="1480"/>
                  </a:lnTo>
                  <a:lnTo>
                    <a:pt x="980" y="1548"/>
                  </a:lnTo>
                  <a:lnTo>
                    <a:pt x="942" y="1622"/>
                  </a:lnTo>
                  <a:lnTo>
                    <a:pt x="914" y="1702"/>
                  </a:lnTo>
                  <a:lnTo>
                    <a:pt x="897" y="1785"/>
                  </a:lnTo>
                  <a:lnTo>
                    <a:pt x="891" y="1872"/>
                  </a:lnTo>
                  <a:lnTo>
                    <a:pt x="895" y="1948"/>
                  </a:lnTo>
                  <a:lnTo>
                    <a:pt x="908" y="2021"/>
                  </a:lnTo>
                  <a:lnTo>
                    <a:pt x="929" y="2091"/>
                  </a:lnTo>
                  <a:lnTo>
                    <a:pt x="938" y="2131"/>
                  </a:lnTo>
                  <a:lnTo>
                    <a:pt x="938" y="2173"/>
                  </a:lnTo>
                  <a:lnTo>
                    <a:pt x="931" y="2211"/>
                  </a:lnTo>
                  <a:lnTo>
                    <a:pt x="912" y="2247"/>
                  </a:lnTo>
                  <a:lnTo>
                    <a:pt x="887" y="2277"/>
                  </a:lnTo>
                  <a:lnTo>
                    <a:pt x="853" y="2301"/>
                  </a:lnTo>
                  <a:lnTo>
                    <a:pt x="772" y="2354"/>
                  </a:lnTo>
                  <a:lnTo>
                    <a:pt x="696" y="2417"/>
                  </a:lnTo>
                  <a:lnTo>
                    <a:pt x="626" y="2483"/>
                  </a:lnTo>
                  <a:lnTo>
                    <a:pt x="562" y="2557"/>
                  </a:lnTo>
                  <a:lnTo>
                    <a:pt x="507" y="2635"/>
                  </a:lnTo>
                  <a:lnTo>
                    <a:pt x="460" y="2718"/>
                  </a:lnTo>
                  <a:lnTo>
                    <a:pt x="420" y="2807"/>
                  </a:lnTo>
                  <a:lnTo>
                    <a:pt x="388" y="2898"/>
                  </a:lnTo>
                  <a:lnTo>
                    <a:pt x="365" y="2990"/>
                  </a:lnTo>
                  <a:lnTo>
                    <a:pt x="350" y="3087"/>
                  </a:lnTo>
                  <a:lnTo>
                    <a:pt x="346" y="3185"/>
                  </a:lnTo>
                  <a:lnTo>
                    <a:pt x="352" y="3297"/>
                  </a:lnTo>
                  <a:lnTo>
                    <a:pt x="369" y="3407"/>
                  </a:lnTo>
                  <a:lnTo>
                    <a:pt x="395" y="3511"/>
                  </a:lnTo>
                  <a:lnTo>
                    <a:pt x="433" y="3613"/>
                  </a:lnTo>
                  <a:lnTo>
                    <a:pt x="479" y="3711"/>
                  </a:lnTo>
                  <a:lnTo>
                    <a:pt x="533" y="3802"/>
                  </a:lnTo>
                  <a:lnTo>
                    <a:pt x="598" y="3889"/>
                  </a:lnTo>
                  <a:lnTo>
                    <a:pt x="668" y="3969"/>
                  </a:lnTo>
                  <a:lnTo>
                    <a:pt x="743" y="4040"/>
                  </a:lnTo>
                  <a:lnTo>
                    <a:pt x="827" y="4105"/>
                  </a:lnTo>
                  <a:lnTo>
                    <a:pt x="915" y="4160"/>
                  </a:lnTo>
                  <a:lnTo>
                    <a:pt x="1008" y="4205"/>
                  </a:lnTo>
                  <a:lnTo>
                    <a:pt x="1107" y="4241"/>
                  </a:lnTo>
                  <a:lnTo>
                    <a:pt x="1207" y="4264"/>
                  </a:lnTo>
                  <a:lnTo>
                    <a:pt x="1309" y="4277"/>
                  </a:lnTo>
                  <a:lnTo>
                    <a:pt x="2406" y="4277"/>
                  </a:lnTo>
                  <a:lnTo>
                    <a:pt x="2446" y="4281"/>
                  </a:lnTo>
                  <a:lnTo>
                    <a:pt x="2482" y="4294"/>
                  </a:lnTo>
                  <a:lnTo>
                    <a:pt x="2514" y="4315"/>
                  </a:lnTo>
                  <a:lnTo>
                    <a:pt x="2540" y="4341"/>
                  </a:lnTo>
                  <a:lnTo>
                    <a:pt x="2561" y="4374"/>
                  </a:lnTo>
                  <a:lnTo>
                    <a:pt x="2574" y="4409"/>
                  </a:lnTo>
                  <a:lnTo>
                    <a:pt x="2578" y="4449"/>
                  </a:lnTo>
                  <a:lnTo>
                    <a:pt x="2574" y="4489"/>
                  </a:lnTo>
                  <a:lnTo>
                    <a:pt x="2561" y="4527"/>
                  </a:lnTo>
                  <a:lnTo>
                    <a:pt x="2540" y="4559"/>
                  </a:lnTo>
                  <a:lnTo>
                    <a:pt x="2514" y="4585"/>
                  </a:lnTo>
                  <a:lnTo>
                    <a:pt x="2482" y="4604"/>
                  </a:lnTo>
                  <a:lnTo>
                    <a:pt x="2446" y="4618"/>
                  </a:lnTo>
                  <a:lnTo>
                    <a:pt x="2406" y="4623"/>
                  </a:lnTo>
                  <a:lnTo>
                    <a:pt x="1294" y="4623"/>
                  </a:lnTo>
                  <a:lnTo>
                    <a:pt x="1178" y="4610"/>
                  </a:lnTo>
                  <a:lnTo>
                    <a:pt x="1067" y="4589"/>
                  </a:lnTo>
                  <a:lnTo>
                    <a:pt x="955" y="4555"/>
                  </a:lnTo>
                  <a:lnTo>
                    <a:pt x="847" y="4514"/>
                  </a:lnTo>
                  <a:lnTo>
                    <a:pt x="743" y="4461"/>
                  </a:lnTo>
                  <a:lnTo>
                    <a:pt x="643" y="4400"/>
                  </a:lnTo>
                  <a:lnTo>
                    <a:pt x="549" y="4328"/>
                  </a:lnTo>
                  <a:lnTo>
                    <a:pt x="458" y="4249"/>
                  </a:lnTo>
                  <a:lnTo>
                    <a:pt x="373" y="4160"/>
                  </a:lnTo>
                  <a:lnTo>
                    <a:pt x="297" y="4065"/>
                  </a:lnTo>
                  <a:lnTo>
                    <a:pt x="229" y="3967"/>
                  </a:lnTo>
                  <a:lnTo>
                    <a:pt x="168" y="3864"/>
                  </a:lnTo>
                  <a:lnTo>
                    <a:pt x="117" y="3759"/>
                  </a:lnTo>
                  <a:lnTo>
                    <a:pt x="76" y="3649"/>
                  </a:lnTo>
                  <a:lnTo>
                    <a:pt x="44" y="3535"/>
                  </a:lnTo>
                  <a:lnTo>
                    <a:pt x="19" y="3422"/>
                  </a:lnTo>
                  <a:lnTo>
                    <a:pt x="6" y="3304"/>
                  </a:lnTo>
                  <a:lnTo>
                    <a:pt x="0" y="3187"/>
                  </a:lnTo>
                  <a:lnTo>
                    <a:pt x="6" y="3068"/>
                  </a:lnTo>
                  <a:lnTo>
                    <a:pt x="21" y="2951"/>
                  </a:lnTo>
                  <a:lnTo>
                    <a:pt x="45" y="2835"/>
                  </a:lnTo>
                  <a:lnTo>
                    <a:pt x="81" y="2723"/>
                  </a:lnTo>
                  <a:lnTo>
                    <a:pt x="125" y="2616"/>
                  </a:lnTo>
                  <a:lnTo>
                    <a:pt x="178" y="2513"/>
                  </a:lnTo>
                  <a:lnTo>
                    <a:pt x="240" y="2413"/>
                  </a:lnTo>
                  <a:lnTo>
                    <a:pt x="310" y="2320"/>
                  </a:lnTo>
                  <a:lnTo>
                    <a:pt x="388" y="2233"/>
                  </a:lnTo>
                  <a:lnTo>
                    <a:pt x="473" y="2152"/>
                  </a:lnTo>
                  <a:lnTo>
                    <a:pt x="566" y="2078"/>
                  </a:lnTo>
                  <a:lnTo>
                    <a:pt x="554" y="2012"/>
                  </a:lnTo>
                  <a:lnTo>
                    <a:pt x="549" y="1944"/>
                  </a:lnTo>
                  <a:lnTo>
                    <a:pt x="545" y="1874"/>
                  </a:lnTo>
                  <a:lnTo>
                    <a:pt x="550" y="1766"/>
                  </a:lnTo>
                  <a:lnTo>
                    <a:pt x="567" y="1662"/>
                  </a:lnTo>
                  <a:lnTo>
                    <a:pt x="596" y="1562"/>
                  </a:lnTo>
                  <a:lnTo>
                    <a:pt x="634" y="1467"/>
                  </a:lnTo>
                  <a:lnTo>
                    <a:pt x="681" y="1376"/>
                  </a:lnTo>
                  <a:lnTo>
                    <a:pt x="736" y="1291"/>
                  </a:lnTo>
                  <a:lnTo>
                    <a:pt x="800" y="1213"/>
                  </a:lnTo>
                  <a:lnTo>
                    <a:pt x="872" y="1142"/>
                  </a:lnTo>
                  <a:lnTo>
                    <a:pt x="950" y="1077"/>
                  </a:lnTo>
                  <a:lnTo>
                    <a:pt x="1035" y="1020"/>
                  </a:lnTo>
                  <a:lnTo>
                    <a:pt x="1125" y="975"/>
                  </a:lnTo>
                  <a:lnTo>
                    <a:pt x="1222" y="937"/>
                  </a:lnTo>
                  <a:lnTo>
                    <a:pt x="1320" y="909"/>
                  </a:lnTo>
                  <a:lnTo>
                    <a:pt x="1426" y="892"/>
                  </a:lnTo>
                  <a:lnTo>
                    <a:pt x="1532" y="886"/>
                  </a:lnTo>
                  <a:lnTo>
                    <a:pt x="1629" y="892"/>
                  </a:lnTo>
                  <a:lnTo>
                    <a:pt x="1721" y="905"/>
                  </a:lnTo>
                  <a:lnTo>
                    <a:pt x="1787" y="801"/>
                  </a:lnTo>
                  <a:lnTo>
                    <a:pt x="1857" y="701"/>
                  </a:lnTo>
                  <a:lnTo>
                    <a:pt x="1935" y="606"/>
                  </a:lnTo>
                  <a:lnTo>
                    <a:pt x="2020" y="517"/>
                  </a:lnTo>
                  <a:lnTo>
                    <a:pt x="2111" y="436"/>
                  </a:lnTo>
                  <a:lnTo>
                    <a:pt x="2205" y="358"/>
                  </a:lnTo>
                  <a:lnTo>
                    <a:pt x="2308" y="288"/>
                  </a:lnTo>
                  <a:lnTo>
                    <a:pt x="2419" y="222"/>
                  </a:lnTo>
                  <a:lnTo>
                    <a:pt x="2535" y="163"/>
                  </a:lnTo>
                  <a:lnTo>
                    <a:pt x="2652" y="114"/>
                  </a:lnTo>
                  <a:lnTo>
                    <a:pt x="2775" y="74"/>
                  </a:lnTo>
                  <a:lnTo>
                    <a:pt x="2900" y="42"/>
                  </a:lnTo>
                  <a:lnTo>
                    <a:pt x="3026" y="18"/>
                  </a:lnTo>
                  <a:lnTo>
                    <a:pt x="3155" y="4"/>
                  </a:lnTo>
                  <a:lnTo>
                    <a:pt x="32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8" name="Freeform 132"/>
            <p:cNvSpPr>
              <a:spLocks/>
            </p:cNvSpPr>
            <p:nvPr/>
          </p:nvSpPr>
          <p:spPr bwMode="auto">
            <a:xfrm>
              <a:off x="6119813" y="2959100"/>
              <a:ext cx="1724025" cy="2871788"/>
            </a:xfrm>
            <a:custGeom>
              <a:avLst/>
              <a:gdLst>
                <a:gd name="T0" fmla="*/ 1085 w 2173"/>
                <a:gd name="T1" fmla="*/ 0 h 3618"/>
                <a:gd name="T2" fmla="*/ 1119 w 2173"/>
                <a:gd name="T3" fmla="*/ 4 h 3618"/>
                <a:gd name="T4" fmla="*/ 1152 w 2173"/>
                <a:gd name="T5" fmla="*/ 13 h 3618"/>
                <a:gd name="T6" fmla="*/ 1182 w 2173"/>
                <a:gd name="T7" fmla="*/ 30 h 3618"/>
                <a:gd name="T8" fmla="*/ 1208 w 2173"/>
                <a:gd name="T9" fmla="*/ 51 h 3618"/>
                <a:gd name="T10" fmla="*/ 2124 w 2173"/>
                <a:gd name="T11" fmla="*/ 967 h 3618"/>
                <a:gd name="T12" fmla="*/ 2148 w 2173"/>
                <a:gd name="T13" fmla="*/ 999 h 3618"/>
                <a:gd name="T14" fmla="*/ 2165 w 2173"/>
                <a:gd name="T15" fmla="*/ 1033 h 3618"/>
                <a:gd name="T16" fmla="*/ 2173 w 2173"/>
                <a:gd name="T17" fmla="*/ 1071 h 3618"/>
                <a:gd name="T18" fmla="*/ 2173 w 2173"/>
                <a:gd name="T19" fmla="*/ 1109 h 3618"/>
                <a:gd name="T20" fmla="*/ 2165 w 2173"/>
                <a:gd name="T21" fmla="*/ 1145 h 3618"/>
                <a:gd name="T22" fmla="*/ 2148 w 2173"/>
                <a:gd name="T23" fmla="*/ 1181 h 3618"/>
                <a:gd name="T24" fmla="*/ 2124 w 2173"/>
                <a:gd name="T25" fmla="*/ 1213 h 3618"/>
                <a:gd name="T26" fmla="*/ 2092 w 2173"/>
                <a:gd name="T27" fmla="*/ 1237 h 3618"/>
                <a:gd name="T28" fmla="*/ 2058 w 2173"/>
                <a:gd name="T29" fmla="*/ 1252 h 3618"/>
                <a:gd name="T30" fmla="*/ 2020 w 2173"/>
                <a:gd name="T31" fmla="*/ 1262 h 3618"/>
                <a:gd name="T32" fmla="*/ 1982 w 2173"/>
                <a:gd name="T33" fmla="*/ 1262 h 3618"/>
                <a:gd name="T34" fmla="*/ 1946 w 2173"/>
                <a:gd name="T35" fmla="*/ 1252 h 3618"/>
                <a:gd name="T36" fmla="*/ 1910 w 2173"/>
                <a:gd name="T37" fmla="*/ 1237 h 3618"/>
                <a:gd name="T38" fmla="*/ 1880 w 2173"/>
                <a:gd name="T39" fmla="*/ 1213 h 3618"/>
                <a:gd name="T40" fmla="*/ 1259 w 2173"/>
                <a:gd name="T41" fmla="*/ 590 h 3618"/>
                <a:gd name="T42" fmla="*/ 1259 w 2173"/>
                <a:gd name="T43" fmla="*/ 3446 h 3618"/>
                <a:gd name="T44" fmla="*/ 1254 w 2173"/>
                <a:gd name="T45" fmla="*/ 3485 h 3618"/>
                <a:gd name="T46" fmla="*/ 1240 w 2173"/>
                <a:gd name="T47" fmla="*/ 3521 h 3618"/>
                <a:gd name="T48" fmla="*/ 1222 w 2173"/>
                <a:gd name="T49" fmla="*/ 3553 h 3618"/>
                <a:gd name="T50" fmla="*/ 1195 w 2173"/>
                <a:gd name="T51" fmla="*/ 3580 h 3618"/>
                <a:gd name="T52" fmla="*/ 1163 w 2173"/>
                <a:gd name="T53" fmla="*/ 3601 h 3618"/>
                <a:gd name="T54" fmla="*/ 1125 w 2173"/>
                <a:gd name="T55" fmla="*/ 3614 h 3618"/>
                <a:gd name="T56" fmla="*/ 1085 w 2173"/>
                <a:gd name="T57" fmla="*/ 3618 h 3618"/>
                <a:gd name="T58" fmla="*/ 1046 w 2173"/>
                <a:gd name="T59" fmla="*/ 3614 h 3618"/>
                <a:gd name="T60" fmla="*/ 1010 w 2173"/>
                <a:gd name="T61" fmla="*/ 3601 h 3618"/>
                <a:gd name="T62" fmla="*/ 978 w 2173"/>
                <a:gd name="T63" fmla="*/ 3580 h 3618"/>
                <a:gd name="T64" fmla="*/ 951 w 2173"/>
                <a:gd name="T65" fmla="*/ 3553 h 3618"/>
                <a:gd name="T66" fmla="*/ 930 w 2173"/>
                <a:gd name="T67" fmla="*/ 3521 h 3618"/>
                <a:gd name="T68" fmla="*/ 917 w 2173"/>
                <a:gd name="T69" fmla="*/ 3485 h 3618"/>
                <a:gd name="T70" fmla="*/ 913 w 2173"/>
                <a:gd name="T71" fmla="*/ 3446 h 3618"/>
                <a:gd name="T72" fmla="*/ 913 w 2173"/>
                <a:gd name="T73" fmla="*/ 590 h 3618"/>
                <a:gd name="T74" fmla="*/ 293 w 2173"/>
                <a:gd name="T75" fmla="*/ 1213 h 3618"/>
                <a:gd name="T76" fmla="*/ 264 w 2173"/>
                <a:gd name="T77" fmla="*/ 1234 h 3618"/>
                <a:gd name="T78" fmla="*/ 234 w 2173"/>
                <a:gd name="T79" fmla="*/ 1251 h 3618"/>
                <a:gd name="T80" fmla="*/ 204 w 2173"/>
                <a:gd name="T81" fmla="*/ 1260 h 3618"/>
                <a:gd name="T82" fmla="*/ 170 w 2173"/>
                <a:gd name="T83" fmla="*/ 1264 h 3618"/>
                <a:gd name="T84" fmla="*/ 138 w 2173"/>
                <a:gd name="T85" fmla="*/ 1260 h 3618"/>
                <a:gd name="T86" fmla="*/ 106 w 2173"/>
                <a:gd name="T87" fmla="*/ 1251 h 3618"/>
                <a:gd name="T88" fmla="*/ 75 w 2173"/>
                <a:gd name="T89" fmla="*/ 1234 h 3618"/>
                <a:gd name="T90" fmla="*/ 49 w 2173"/>
                <a:gd name="T91" fmla="*/ 1213 h 3618"/>
                <a:gd name="T92" fmla="*/ 24 w 2173"/>
                <a:gd name="T93" fmla="*/ 1181 h 3618"/>
                <a:gd name="T94" fmla="*/ 7 w 2173"/>
                <a:gd name="T95" fmla="*/ 1145 h 3618"/>
                <a:gd name="T96" fmla="*/ 0 w 2173"/>
                <a:gd name="T97" fmla="*/ 1109 h 3618"/>
                <a:gd name="T98" fmla="*/ 0 w 2173"/>
                <a:gd name="T99" fmla="*/ 1071 h 3618"/>
                <a:gd name="T100" fmla="*/ 7 w 2173"/>
                <a:gd name="T101" fmla="*/ 1033 h 3618"/>
                <a:gd name="T102" fmla="*/ 24 w 2173"/>
                <a:gd name="T103" fmla="*/ 999 h 3618"/>
                <a:gd name="T104" fmla="*/ 49 w 2173"/>
                <a:gd name="T105" fmla="*/ 967 h 3618"/>
                <a:gd name="T106" fmla="*/ 964 w 2173"/>
                <a:gd name="T107" fmla="*/ 51 h 3618"/>
                <a:gd name="T108" fmla="*/ 991 w 2173"/>
                <a:gd name="T109" fmla="*/ 30 h 3618"/>
                <a:gd name="T110" fmla="*/ 1021 w 2173"/>
                <a:gd name="T111" fmla="*/ 13 h 3618"/>
                <a:gd name="T112" fmla="*/ 1053 w 2173"/>
                <a:gd name="T113" fmla="*/ 4 h 3618"/>
                <a:gd name="T114" fmla="*/ 1085 w 2173"/>
                <a:gd name="T115" fmla="*/ 0 h 3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3" h="3618">
                  <a:moveTo>
                    <a:pt x="1085" y="0"/>
                  </a:moveTo>
                  <a:lnTo>
                    <a:pt x="1119" y="4"/>
                  </a:lnTo>
                  <a:lnTo>
                    <a:pt x="1152" y="13"/>
                  </a:lnTo>
                  <a:lnTo>
                    <a:pt x="1182" y="30"/>
                  </a:lnTo>
                  <a:lnTo>
                    <a:pt x="1208" y="51"/>
                  </a:lnTo>
                  <a:lnTo>
                    <a:pt x="2124" y="967"/>
                  </a:lnTo>
                  <a:lnTo>
                    <a:pt x="2148" y="999"/>
                  </a:lnTo>
                  <a:lnTo>
                    <a:pt x="2165" y="1033"/>
                  </a:lnTo>
                  <a:lnTo>
                    <a:pt x="2173" y="1071"/>
                  </a:lnTo>
                  <a:lnTo>
                    <a:pt x="2173" y="1109"/>
                  </a:lnTo>
                  <a:lnTo>
                    <a:pt x="2165" y="1145"/>
                  </a:lnTo>
                  <a:lnTo>
                    <a:pt x="2148" y="1181"/>
                  </a:lnTo>
                  <a:lnTo>
                    <a:pt x="2124" y="1213"/>
                  </a:lnTo>
                  <a:lnTo>
                    <a:pt x="2092" y="1237"/>
                  </a:lnTo>
                  <a:lnTo>
                    <a:pt x="2058" y="1252"/>
                  </a:lnTo>
                  <a:lnTo>
                    <a:pt x="2020" y="1262"/>
                  </a:lnTo>
                  <a:lnTo>
                    <a:pt x="1982" y="1262"/>
                  </a:lnTo>
                  <a:lnTo>
                    <a:pt x="1946" y="1252"/>
                  </a:lnTo>
                  <a:lnTo>
                    <a:pt x="1910" y="1237"/>
                  </a:lnTo>
                  <a:lnTo>
                    <a:pt x="1880" y="1213"/>
                  </a:lnTo>
                  <a:lnTo>
                    <a:pt x="1259" y="590"/>
                  </a:lnTo>
                  <a:lnTo>
                    <a:pt x="1259" y="3446"/>
                  </a:lnTo>
                  <a:lnTo>
                    <a:pt x="1254" y="3485"/>
                  </a:lnTo>
                  <a:lnTo>
                    <a:pt x="1240" y="3521"/>
                  </a:lnTo>
                  <a:lnTo>
                    <a:pt x="1222" y="3553"/>
                  </a:lnTo>
                  <a:lnTo>
                    <a:pt x="1195" y="3580"/>
                  </a:lnTo>
                  <a:lnTo>
                    <a:pt x="1163" y="3601"/>
                  </a:lnTo>
                  <a:lnTo>
                    <a:pt x="1125" y="3614"/>
                  </a:lnTo>
                  <a:lnTo>
                    <a:pt x="1085" y="3618"/>
                  </a:lnTo>
                  <a:lnTo>
                    <a:pt x="1046" y="3614"/>
                  </a:lnTo>
                  <a:lnTo>
                    <a:pt x="1010" y="3601"/>
                  </a:lnTo>
                  <a:lnTo>
                    <a:pt x="978" y="3580"/>
                  </a:lnTo>
                  <a:lnTo>
                    <a:pt x="951" y="3553"/>
                  </a:lnTo>
                  <a:lnTo>
                    <a:pt x="930" y="3521"/>
                  </a:lnTo>
                  <a:lnTo>
                    <a:pt x="917" y="3485"/>
                  </a:lnTo>
                  <a:lnTo>
                    <a:pt x="913" y="3446"/>
                  </a:lnTo>
                  <a:lnTo>
                    <a:pt x="913" y="590"/>
                  </a:lnTo>
                  <a:lnTo>
                    <a:pt x="293" y="1213"/>
                  </a:lnTo>
                  <a:lnTo>
                    <a:pt x="264" y="1234"/>
                  </a:lnTo>
                  <a:lnTo>
                    <a:pt x="234" y="1251"/>
                  </a:lnTo>
                  <a:lnTo>
                    <a:pt x="204" y="1260"/>
                  </a:lnTo>
                  <a:lnTo>
                    <a:pt x="170" y="1264"/>
                  </a:lnTo>
                  <a:lnTo>
                    <a:pt x="138" y="1260"/>
                  </a:lnTo>
                  <a:lnTo>
                    <a:pt x="106" y="1251"/>
                  </a:lnTo>
                  <a:lnTo>
                    <a:pt x="75" y="1234"/>
                  </a:lnTo>
                  <a:lnTo>
                    <a:pt x="49" y="1213"/>
                  </a:lnTo>
                  <a:lnTo>
                    <a:pt x="24" y="1181"/>
                  </a:lnTo>
                  <a:lnTo>
                    <a:pt x="7" y="1145"/>
                  </a:lnTo>
                  <a:lnTo>
                    <a:pt x="0" y="1109"/>
                  </a:lnTo>
                  <a:lnTo>
                    <a:pt x="0" y="1071"/>
                  </a:lnTo>
                  <a:lnTo>
                    <a:pt x="7" y="1033"/>
                  </a:lnTo>
                  <a:lnTo>
                    <a:pt x="24" y="999"/>
                  </a:lnTo>
                  <a:lnTo>
                    <a:pt x="49" y="967"/>
                  </a:lnTo>
                  <a:lnTo>
                    <a:pt x="964" y="51"/>
                  </a:lnTo>
                  <a:lnTo>
                    <a:pt x="991" y="30"/>
                  </a:lnTo>
                  <a:lnTo>
                    <a:pt x="1021" y="13"/>
                  </a:lnTo>
                  <a:lnTo>
                    <a:pt x="1053" y="4"/>
                  </a:lnTo>
                  <a:lnTo>
                    <a:pt x="10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79" name="Freeform 12"/>
          <p:cNvSpPr>
            <a:spLocks noEditPoints="1"/>
          </p:cNvSpPr>
          <p:nvPr/>
        </p:nvSpPr>
        <p:spPr bwMode="auto">
          <a:xfrm>
            <a:off x="8204175" y="2004602"/>
            <a:ext cx="355838" cy="366251"/>
          </a:xfrm>
          <a:custGeom>
            <a:avLst/>
            <a:gdLst>
              <a:gd name="T0" fmla="*/ 344 w 5947"/>
              <a:gd name="T1" fmla="*/ 583 h 6120"/>
              <a:gd name="T2" fmla="*/ 532 w 5947"/>
              <a:gd name="T3" fmla="*/ 2851 h 6120"/>
              <a:gd name="T4" fmla="*/ 1500 w 5947"/>
              <a:gd name="T5" fmla="*/ 2663 h 6120"/>
              <a:gd name="T6" fmla="*/ 1312 w 5947"/>
              <a:gd name="T7" fmla="*/ 397 h 6120"/>
              <a:gd name="T8" fmla="*/ 3381 w 5947"/>
              <a:gd name="T9" fmla="*/ 364 h 6120"/>
              <a:gd name="T10" fmla="*/ 2490 w 5947"/>
              <a:gd name="T11" fmla="*/ 403 h 6120"/>
              <a:gd name="T12" fmla="*/ 1989 w 5947"/>
              <a:gd name="T13" fmla="*/ 453 h 6120"/>
              <a:gd name="T14" fmla="*/ 1842 w 5947"/>
              <a:gd name="T15" fmla="*/ 2717 h 6120"/>
              <a:gd name="T16" fmla="*/ 1961 w 5947"/>
              <a:gd name="T17" fmla="*/ 3136 h 6120"/>
              <a:gd name="T18" fmla="*/ 2408 w 5947"/>
              <a:gd name="T19" fmla="*/ 3659 h 6120"/>
              <a:gd name="T20" fmla="*/ 2823 w 5947"/>
              <a:gd name="T21" fmla="*/ 4389 h 6120"/>
              <a:gd name="T22" fmla="*/ 3115 w 5947"/>
              <a:gd name="T23" fmla="*/ 5052 h 6120"/>
              <a:gd name="T24" fmla="*/ 3226 w 5947"/>
              <a:gd name="T25" fmla="*/ 5362 h 6120"/>
              <a:gd name="T26" fmla="*/ 3232 w 5947"/>
              <a:gd name="T27" fmla="*/ 5752 h 6120"/>
              <a:gd name="T28" fmla="*/ 3491 w 5947"/>
              <a:gd name="T29" fmla="*/ 5709 h 6120"/>
              <a:gd name="T30" fmla="*/ 3697 w 5947"/>
              <a:gd name="T31" fmla="*/ 5273 h 6120"/>
              <a:gd name="T32" fmla="*/ 3513 w 5947"/>
              <a:gd name="T33" fmla="*/ 4430 h 6120"/>
              <a:gd name="T34" fmla="*/ 3418 w 5947"/>
              <a:gd name="T35" fmla="*/ 3746 h 6120"/>
              <a:gd name="T36" fmla="*/ 3645 w 5947"/>
              <a:gd name="T37" fmla="*/ 3467 h 6120"/>
              <a:gd name="T38" fmla="*/ 4043 w 5947"/>
              <a:gd name="T39" fmla="*/ 3527 h 6120"/>
              <a:gd name="T40" fmla="*/ 4683 w 5947"/>
              <a:gd name="T41" fmla="*/ 3601 h 6120"/>
              <a:gd name="T42" fmla="*/ 5286 w 5947"/>
              <a:gd name="T43" fmla="*/ 3506 h 6120"/>
              <a:gd name="T44" fmla="*/ 5487 w 5947"/>
              <a:gd name="T45" fmla="*/ 3143 h 6120"/>
              <a:gd name="T46" fmla="*/ 5411 w 5947"/>
              <a:gd name="T47" fmla="*/ 2942 h 6120"/>
              <a:gd name="T48" fmla="*/ 5474 w 5947"/>
              <a:gd name="T49" fmla="*/ 2737 h 6120"/>
              <a:gd name="T50" fmla="*/ 5601 w 5947"/>
              <a:gd name="T51" fmla="*/ 2454 h 6120"/>
              <a:gd name="T52" fmla="*/ 5392 w 5947"/>
              <a:gd name="T53" fmla="*/ 2009 h 6120"/>
              <a:gd name="T54" fmla="*/ 5461 w 5947"/>
              <a:gd name="T55" fmla="*/ 1790 h 6120"/>
              <a:gd name="T56" fmla="*/ 5394 w 5947"/>
              <a:gd name="T57" fmla="*/ 1408 h 6120"/>
              <a:gd name="T58" fmla="*/ 5167 w 5947"/>
              <a:gd name="T59" fmla="*/ 1086 h 6120"/>
              <a:gd name="T60" fmla="*/ 5182 w 5947"/>
              <a:gd name="T61" fmla="*/ 818 h 6120"/>
              <a:gd name="T62" fmla="*/ 4773 w 5947"/>
              <a:gd name="T63" fmla="*/ 447 h 6120"/>
              <a:gd name="T64" fmla="*/ 4064 w 5947"/>
              <a:gd name="T65" fmla="*/ 0 h 6120"/>
              <a:gd name="T66" fmla="*/ 4966 w 5947"/>
              <a:gd name="T67" fmla="*/ 151 h 6120"/>
              <a:gd name="T68" fmla="*/ 5482 w 5947"/>
              <a:gd name="T69" fmla="*/ 628 h 6120"/>
              <a:gd name="T70" fmla="*/ 5660 w 5947"/>
              <a:gd name="T71" fmla="*/ 1179 h 6120"/>
              <a:gd name="T72" fmla="*/ 5822 w 5947"/>
              <a:gd name="T73" fmla="*/ 1704 h 6120"/>
              <a:gd name="T74" fmla="*/ 5930 w 5947"/>
              <a:gd name="T75" fmla="*/ 2294 h 6120"/>
              <a:gd name="T76" fmla="*/ 5813 w 5947"/>
              <a:gd name="T77" fmla="*/ 2864 h 6120"/>
              <a:gd name="T78" fmla="*/ 5832 w 5947"/>
              <a:gd name="T79" fmla="*/ 3316 h 6120"/>
              <a:gd name="T80" fmla="*/ 5480 w 5947"/>
              <a:gd name="T81" fmla="*/ 3795 h 6120"/>
              <a:gd name="T82" fmla="*/ 4590 w 5947"/>
              <a:gd name="T83" fmla="*/ 3942 h 6120"/>
              <a:gd name="T84" fmla="*/ 4054 w 5947"/>
              <a:gd name="T85" fmla="*/ 3879 h 6120"/>
              <a:gd name="T86" fmla="*/ 3757 w 5947"/>
              <a:gd name="T87" fmla="*/ 3841 h 6120"/>
              <a:gd name="T88" fmla="*/ 3814 w 5947"/>
              <a:gd name="T89" fmla="*/ 4208 h 6120"/>
              <a:gd name="T90" fmla="*/ 4034 w 5947"/>
              <a:gd name="T91" fmla="*/ 5065 h 6120"/>
              <a:gd name="T92" fmla="*/ 3885 w 5947"/>
              <a:gd name="T93" fmla="*/ 5806 h 6120"/>
              <a:gd name="T94" fmla="*/ 3433 w 5947"/>
              <a:gd name="T95" fmla="*/ 6096 h 6120"/>
              <a:gd name="T96" fmla="*/ 3072 w 5947"/>
              <a:gd name="T97" fmla="*/ 6079 h 6120"/>
              <a:gd name="T98" fmla="*/ 2871 w 5947"/>
              <a:gd name="T99" fmla="*/ 5662 h 6120"/>
              <a:gd name="T100" fmla="*/ 2784 w 5947"/>
              <a:gd name="T101" fmla="*/ 5154 h 6120"/>
              <a:gd name="T102" fmla="*/ 2387 w 5947"/>
              <a:gd name="T103" fmla="*/ 4296 h 6120"/>
              <a:gd name="T104" fmla="*/ 1898 w 5947"/>
              <a:gd name="T105" fmla="*/ 3577 h 6120"/>
              <a:gd name="T106" fmla="*/ 1600 w 5947"/>
              <a:gd name="T107" fmla="*/ 3203 h 6120"/>
              <a:gd name="T108" fmla="*/ 377 w 5947"/>
              <a:gd name="T109" fmla="*/ 3173 h 6120"/>
              <a:gd name="T110" fmla="*/ 5 w 5947"/>
              <a:gd name="T111" fmla="*/ 2741 h 6120"/>
              <a:gd name="T112" fmla="*/ 182 w 5947"/>
              <a:gd name="T113" fmla="*/ 181 h 6120"/>
              <a:gd name="T114" fmla="*/ 1444 w 5947"/>
              <a:gd name="T115" fmla="*/ 66 h 6120"/>
              <a:gd name="T116" fmla="*/ 2045 w 5947"/>
              <a:gd name="T117" fmla="*/ 97 h 6120"/>
              <a:gd name="T118" fmla="*/ 2743 w 5947"/>
              <a:gd name="T119" fmla="*/ 38 h 6120"/>
              <a:gd name="T120" fmla="*/ 3777 w 5947"/>
              <a:gd name="T121" fmla="*/ 8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47" h="6120">
                <a:moveTo>
                  <a:pt x="532" y="397"/>
                </a:moveTo>
                <a:lnTo>
                  <a:pt x="489" y="403"/>
                </a:lnTo>
                <a:lnTo>
                  <a:pt x="450" y="416"/>
                </a:lnTo>
                <a:lnTo>
                  <a:pt x="415" y="438"/>
                </a:lnTo>
                <a:lnTo>
                  <a:pt x="387" y="466"/>
                </a:lnTo>
                <a:lnTo>
                  <a:pt x="364" y="501"/>
                </a:lnTo>
                <a:lnTo>
                  <a:pt x="350" y="540"/>
                </a:lnTo>
                <a:lnTo>
                  <a:pt x="344" y="583"/>
                </a:lnTo>
                <a:lnTo>
                  <a:pt x="344" y="2663"/>
                </a:lnTo>
                <a:lnTo>
                  <a:pt x="350" y="2706"/>
                </a:lnTo>
                <a:lnTo>
                  <a:pt x="364" y="2745"/>
                </a:lnTo>
                <a:lnTo>
                  <a:pt x="385" y="2780"/>
                </a:lnTo>
                <a:lnTo>
                  <a:pt x="415" y="2810"/>
                </a:lnTo>
                <a:lnTo>
                  <a:pt x="450" y="2832"/>
                </a:lnTo>
                <a:lnTo>
                  <a:pt x="489" y="2845"/>
                </a:lnTo>
                <a:lnTo>
                  <a:pt x="532" y="2851"/>
                </a:lnTo>
                <a:lnTo>
                  <a:pt x="1312" y="2851"/>
                </a:lnTo>
                <a:lnTo>
                  <a:pt x="1354" y="2845"/>
                </a:lnTo>
                <a:lnTo>
                  <a:pt x="1393" y="2832"/>
                </a:lnTo>
                <a:lnTo>
                  <a:pt x="1429" y="2810"/>
                </a:lnTo>
                <a:lnTo>
                  <a:pt x="1459" y="2780"/>
                </a:lnTo>
                <a:lnTo>
                  <a:pt x="1479" y="2747"/>
                </a:lnTo>
                <a:lnTo>
                  <a:pt x="1494" y="2708"/>
                </a:lnTo>
                <a:lnTo>
                  <a:pt x="1500" y="2663"/>
                </a:lnTo>
                <a:lnTo>
                  <a:pt x="1500" y="583"/>
                </a:lnTo>
                <a:lnTo>
                  <a:pt x="1494" y="540"/>
                </a:lnTo>
                <a:lnTo>
                  <a:pt x="1479" y="501"/>
                </a:lnTo>
                <a:lnTo>
                  <a:pt x="1459" y="468"/>
                </a:lnTo>
                <a:lnTo>
                  <a:pt x="1429" y="438"/>
                </a:lnTo>
                <a:lnTo>
                  <a:pt x="1393" y="416"/>
                </a:lnTo>
                <a:lnTo>
                  <a:pt x="1354" y="403"/>
                </a:lnTo>
                <a:lnTo>
                  <a:pt x="1312" y="397"/>
                </a:lnTo>
                <a:lnTo>
                  <a:pt x="532" y="397"/>
                </a:lnTo>
                <a:close/>
                <a:moveTo>
                  <a:pt x="4049" y="347"/>
                </a:moveTo>
                <a:lnTo>
                  <a:pt x="3921" y="349"/>
                </a:lnTo>
                <a:lnTo>
                  <a:pt x="3787" y="356"/>
                </a:lnTo>
                <a:lnTo>
                  <a:pt x="3645" y="365"/>
                </a:lnTo>
                <a:lnTo>
                  <a:pt x="3627" y="365"/>
                </a:lnTo>
                <a:lnTo>
                  <a:pt x="3504" y="364"/>
                </a:lnTo>
                <a:lnTo>
                  <a:pt x="3381" y="364"/>
                </a:lnTo>
                <a:lnTo>
                  <a:pt x="3258" y="365"/>
                </a:lnTo>
                <a:lnTo>
                  <a:pt x="3139" y="367"/>
                </a:lnTo>
                <a:lnTo>
                  <a:pt x="3020" y="371"/>
                </a:lnTo>
                <a:lnTo>
                  <a:pt x="2906" y="377"/>
                </a:lnTo>
                <a:lnTo>
                  <a:pt x="2795" y="382"/>
                </a:lnTo>
                <a:lnTo>
                  <a:pt x="2689" y="390"/>
                </a:lnTo>
                <a:lnTo>
                  <a:pt x="2586" y="395"/>
                </a:lnTo>
                <a:lnTo>
                  <a:pt x="2490" y="403"/>
                </a:lnTo>
                <a:lnTo>
                  <a:pt x="2398" y="410"/>
                </a:lnTo>
                <a:lnTo>
                  <a:pt x="2315" y="417"/>
                </a:lnTo>
                <a:lnTo>
                  <a:pt x="2238" y="425"/>
                </a:lnTo>
                <a:lnTo>
                  <a:pt x="2169" y="432"/>
                </a:lnTo>
                <a:lnTo>
                  <a:pt x="2110" y="438"/>
                </a:lnTo>
                <a:lnTo>
                  <a:pt x="2060" y="444"/>
                </a:lnTo>
                <a:lnTo>
                  <a:pt x="2019" y="449"/>
                </a:lnTo>
                <a:lnTo>
                  <a:pt x="1989" y="453"/>
                </a:lnTo>
                <a:lnTo>
                  <a:pt x="1970" y="455"/>
                </a:lnTo>
                <a:lnTo>
                  <a:pt x="1963" y="457"/>
                </a:lnTo>
                <a:lnTo>
                  <a:pt x="1961" y="457"/>
                </a:lnTo>
                <a:lnTo>
                  <a:pt x="1833" y="471"/>
                </a:lnTo>
                <a:lnTo>
                  <a:pt x="1842" y="527"/>
                </a:lnTo>
                <a:lnTo>
                  <a:pt x="1844" y="583"/>
                </a:lnTo>
                <a:lnTo>
                  <a:pt x="1844" y="2663"/>
                </a:lnTo>
                <a:lnTo>
                  <a:pt x="1842" y="2717"/>
                </a:lnTo>
                <a:lnTo>
                  <a:pt x="1833" y="2771"/>
                </a:lnTo>
                <a:lnTo>
                  <a:pt x="1820" y="2821"/>
                </a:lnTo>
                <a:lnTo>
                  <a:pt x="1831" y="2858"/>
                </a:lnTo>
                <a:lnTo>
                  <a:pt x="1846" y="2903"/>
                </a:lnTo>
                <a:lnTo>
                  <a:pt x="1866" y="2955"/>
                </a:lnTo>
                <a:lnTo>
                  <a:pt x="1892" y="3011"/>
                </a:lnTo>
                <a:lnTo>
                  <a:pt x="1922" y="3072"/>
                </a:lnTo>
                <a:lnTo>
                  <a:pt x="1961" y="3136"/>
                </a:lnTo>
                <a:lnTo>
                  <a:pt x="2006" y="3199"/>
                </a:lnTo>
                <a:lnTo>
                  <a:pt x="2058" y="3260"/>
                </a:lnTo>
                <a:lnTo>
                  <a:pt x="2117" y="3311"/>
                </a:lnTo>
                <a:lnTo>
                  <a:pt x="2177" y="3368"/>
                </a:lnTo>
                <a:lnTo>
                  <a:pt x="2235" y="3434"/>
                </a:lnTo>
                <a:lnTo>
                  <a:pt x="2294" y="3504"/>
                </a:lnTo>
                <a:lnTo>
                  <a:pt x="2352" y="3579"/>
                </a:lnTo>
                <a:lnTo>
                  <a:pt x="2408" y="3659"/>
                </a:lnTo>
                <a:lnTo>
                  <a:pt x="2463" y="3743"/>
                </a:lnTo>
                <a:lnTo>
                  <a:pt x="2519" y="3830"/>
                </a:lnTo>
                <a:lnTo>
                  <a:pt x="2573" y="3921"/>
                </a:lnTo>
                <a:lnTo>
                  <a:pt x="2625" y="4013"/>
                </a:lnTo>
                <a:lnTo>
                  <a:pt x="2677" y="4106"/>
                </a:lnTo>
                <a:lnTo>
                  <a:pt x="2728" y="4201"/>
                </a:lnTo>
                <a:lnTo>
                  <a:pt x="2776" y="4296"/>
                </a:lnTo>
                <a:lnTo>
                  <a:pt x="2823" y="4389"/>
                </a:lnTo>
                <a:lnTo>
                  <a:pt x="2867" y="4482"/>
                </a:lnTo>
                <a:lnTo>
                  <a:pt x="2908" y="4575"/>
                </a:lnTo>
                <a:lnTo>
                  <a:pt x="2949" y="4662"/>
                </a:lnTo>
                <a:lnTo>
                  <a:pt x="2986" y="4750"/>
                </a:lnTo>
                <a:lnTo>
                  <a:pt x="3024" y="4832"/>
                </a:lnTo>
                <a:lnTo>
                  <a:pt x="3055" y="4910"/>
                </a:lnTo>
                <a:lnTo>
                  <a:pt x="3087" y="4983"/>
                </a:lnTo>
                <a:lnTo>
                  <a:pt x="3115" y="5052"/>
                </a:lnTo>
                <a:lnTo>
                  <a:pt x="3139" y="5113"/>
                </a:lnTo>
                <a:lnTo>
                  <a:pt x="3161" y="5167"/>
                </a:lnTo>
                <a:lnTo>
                  <a:pt x="3178" y="5215"/>
                </a:lnTo>
                <a:lnTo>
                  <a:pt x="3195" y="5254"/>
                </a:lnTo>
                <a:lnTo>
                  <a:pt x="3206" y="5286"/>
                </a:lnTo>
                <a:lnTo>
                  <a:pt x="3213" y="5308"/>
                </a:lnTo>
                <a:lnTo>
                  <a:pt x="3219" y="5320"/>
                </a:lnTo>
                <a:lnTo>
                  <a:pt x="3226" y="5362"/>
                </a:lnTo>
                <a:lnTo>
                  <a:pt x="3226" y="5405"/>
                </a:lnTo>
                <a:lnTo>
                  <a:pt x="3219" y="5461"/>
                </a:lnTo>
                <a:lnTo>
                  <a:pt x="3215" y="5517"/>
                </a:lnTo>
                <a:lnTo>
                  <a:pt x="3213" y="5573"/>
                </a:lnTo>
                <a:lnTo>
                  <a:pt x="3213" y="5627"/>
                </a:lnTo>
                <a:lnTo>
                  <a:pt x="3217" y="5675"/>
                </a:lnTo>
                <a:lnTo>
                  <a:pt x="3225" y="5718"/>
                </a:lnTo>
                <a:lnTo>
                  <a:pt x="3232" y="5752"/>
                </a:lnTo>
                <a:lnTo>
                  <a:pt x="3243" y="5776"/>
                </a:lnTo>
                <a:lnTo>
                  <a:pt x="3267" y="5776"/>
                </a:lnTo>
                <a:lnTo>
                  <a:pt x="3295" y="5772"/>
                </a:lnTo>
                <a:lnTo>
                  <a:pt x="3331" y="5768"/>
                </a:lnTo>
                <a:lnTo>
                  <a:pt x="3368" y="5759"/>
                </a:lnTo>
                <a:lnTo>
                  <a:pt x="3407" y="5746"/>
                </a:lnTo>
                <a:lnTo>
                  <a:pt x="3448" y="5729"/>
                </a:lnTo>
                <a:lnTo>
                  <a:pt x="3491" y="5709"/>
                </a:lnTo>
                <a:lnTo>
                  <a:pt x="3530" y="5681"/>
                </a:lnTo>
                <a:lnTo>
                  <a:pt x="3569" y="5645"/>
                </a:lnTo>
                <a:lnTo>
                  <a:pt x="3604" y="5605"/>
                </a:lnTo>
                <a:lnTo>
                  <a:pt x="3636" y="5551"/>
                </a:lnTo>
                <a:lnTo>
                  <a:pt x="3662" y="5491"/>
                </a:lnTo>
                <a:lnTo>
                  <a:pt x="3680" y="5426"/>
                </a:lnTo>
                <a:lnTo>
                  <a:pt x="3692" y="5353"/>
                </a:lnTo>
                <a:lnTo>
                  <a:pt x="3697" y="5273"/>
                </a:lnTo>
                <a:lnTo>
                  <a:pt x="3695" y="5187"/>
                </a:lnTo>
                <a:lnTo>
                  <a:pt x="3688" y="5096"/>
                </a:lnTo>
                <a:lnTo>
                  <a:pt x="3673" y="4999"/>
                </a:lnTo>
                <a:lnTo>
                  <a:pt x="3651" y="4895"/>
                </a:lnTo>
                <a:lnTo>
                  <a:pt x="3623" y="4787"/>
                </a:lnTo>
                <a:lnTo>
                  <a:pt x="3587" y="4674"/>
                </a:lnTo>
                <a:lnTo>
                  <a:pt x="3548" y="4547"/>
                </a:lnTo>
                <a:lnTo>
                  <a:pt x="3513" y="4430"/>
                </a:lnTo>
                <a:lnTo>
                  <a:pt x="3483" y="4318"/>
                </a:lnTo>
                <a:lnTo>
                  <a:pt x="3459" y="4216"/>
                </a:lnTo>
                <a:lnTo>
                  <a:pt x="3439" y="4121"/>
                </a:lnTo>
                <a:lnTo>
                  <a:pt x="3424" y="4031"/>
                </a:lnTo>
                <a:lnTo>
                  <a:pt x="3416" y="3951"/>
                </a:lnTo>
                <a:lnTo>
                  <a:pt x="3411" y="3877"/>
                </a:lnTo>
                <a:lnTo>
                  <a:pt x="3413" y="3808"/>
                </a:lnTo>
                <a:lnTo>
                  <a:pt x="3418" y="3746"/>
                </a:lnTo>
                <a:lnTo>
                  <a:pt x="3429" y="3692"/>
                </a:lnTo>
                <a:lnTo>
                  <a:pt x="3446" y="3642"/>
                </a:lnTo>
                <a:lnTo>
                  <a:pt x="3466" y="3599"/>
                </a:lnTo>
                <a:lnTo>
                  <a:pt x="3494" y="3560"/>
                </a:lnTo>
                <a:lnTo>
                  <a:pt x="3526" y="3529"/>
                </a:lnTo>
                <a:lnTo>
                  <a:pt x="3563" y="3499"/>
                </a:lnTo>
                <a:lnTo>
                  <a:pt x="3602" y="3480"/>
                </a:lnTo>
                <a:lnTo>
                  <a:pt x="3645" y="3467"/>
                </a:lnTo>
                <a:lnTo>
                  <a:pt x="3686" y="3462"/>
                </a:lnTo>
                <a:lnTo>
                  <a:pt x="3727" y="3462"/>
                </a:lnTo>
                <a:lnTo>
                  <a:pt x="3768" y="3467"/>
                </a:lnTo>
                <a:lnTo>
                  <a:pt x="3803" y="3478"/>
                </a:lnTo>
                <a:lnTo>
                  <a:pt x="3919" y="3503"/>
                </a:lnTo>
                <a:lnTo>
                  <a:pt x="4027" y="3523"/>
                </a:lnTo>
                <a:lnTo>
                  <a:pt x="4036" y="3525"/>
                </a:lnTo>
                <a:lnTo>
                  <a:pt x="4043" y="3527"/>
                </a:lnTo>
                <a:lnTo>
                  <a:pt x="4112" y="3540"/>
                </a:lnTo>
                <a:lnTo>
                  <a:pt x="4185" y="3555"/>
                </a:lnTo>
                <a:lnTo>
                  <a:pt x="4263" y="3566"/>
                </a:lnTo>
                <a:lnTo>
                  <a:pt x="4343" y="3577"/>
                </a:lnTo>
                <a:lnTo>
                  <a:pt x="4427" y="3586"/>
                </a:lnTo>
                <a:lnTo>
                  <a:pt x="4510" y="3592"/>
                </a:lnTo>
                <a:lnTo>
                  <a:pt x="4598" y="3597"/>
                </a:lnTo>
                <a:lnTo>
                  <a:pt x="4683" y="3601"/>
                </a:lnTo>
                <a:lnTo>
                  <a:pt x="4769" y="3601"/>
                </a:lnTo>
                <a:lnTo>
                  <a:pt x="4855" y="3597"/>
                </a:lnTo>
                <a:lnTo>
                  <a:pt x="4937" y="3592"/>
                </a:lnTo>
                <a:lnTo>
                  <a:pt x="5015" y="3583"/>
                </a:lnTo>
                <a:lnTo>
                  <a:pt x="5091" y="3570"/>
                </a:lnTo>
                <a:lnTo>
                  <a:pt x="5162" y="3553"/>
                </a:lnTo>
                <a:lnTo>
                  <a:pt x="5227" y="3532"/>
                </a:lnTo>
                <a:lnTo>
                  <a:pt x="5286" y="3506"/>
                </a:lnTo>
                <a:lnTo>
                  <a:pt x="5338" y="3476"/>
                </a:lnTo>
                <a:lnTo>
                  <a:pt x="5385" y="3441"/>
                </a:lnTo>
                <a:lnTo>
                  <a:pt x="5424" y="3400"/>
                </a:lnTo>
                <a:lnTo>
                  <a:pt x="5456" y="3354"/>
                </a:lnTo>
                <a:lnTo>
                  <a:pt x="5476" y="3307"/>
                </a:lnTo>
                <a:lnTo>
                  <a:pt x="5489" y="3255"/>
                </a:lnTo>
                <a:lnTo>
                  <a:pt x="5493" y="3201"/>
                </a:lnTo>
                <a:lnTo>
                  <a:pt x="5487" y="3143"/>
                </a:lnTo>
                <a:lnTo>
                  <a:pt x="5480" y="3102"/>
                </a:lnTo>
                <a:lnTo>
                  <a:pt x="5469" y="3067"/>
                </a:lnTo>
                <a:lnTo>
                  <a:pt x="5458" y="3037"/>
                </a:lnTo>
                <a:lnTo>
                  <a:pt x="5446" y="3011"/>
                </a:lnTo>
                <a:lnTo>
                  <a:pt x="5437" y="2992"/>
                </a:lnTo>
                <a:lnTo>
                  <a:pt x="5430" y="2979"/>
                </a:lnTo>
                <a:lnTo>
                  <a:pt x="5428" y="2976"/>
                </a:lnTo>
                <a:lnTo>
                  <a:pt x="5411" y="2942"/>
                </a:lnTo>
                <a:lnTo>
                  <a:pt x="5402" y="2909"/>
                </a:lnTo>
                <a:lnTo>
                  <a:pt x="5400" y="2875"/>
                </a:lnTo>
                <a:lnTo>
                  <a:pt x="5404" y="2842"/>
                </a:lnTo>
                <a:lnTo>
                  <a:pt x="5415" y="2810"/>
                </a:lnTo>
                <a:lnTo>
                  <a:pt x="5433" y="2780"/>
                </a:lnTo>
                <a:lnTo>
                  <a:pt x="5458" y="2754"/>
                </a:lnTo>
                <a:lnTo>
                  <a:pt x="5463" y="2748"/>
                </a:lnTo>
                <a:lnTo>
                  <a:pt x="5474" y="2737"/>
                </a:lnTo>
                <a:lnTo>
                  <a:pt x="5491" y="2719"/>
                </a:lnTo>
                <a:lnTo>
                  <a:pt x="5510" y="2694"/>
                </a:lnTo>
                <a:lnTo>
                  <a:pt x="5530" y="2665"/>
                </a:lnTo>
                <a:lnTo>
                  <a:pt x="5551" y="2629"/>
                </a:lnTo>
                <a:lnTo>
                  <a:pt x="5569" y="2592"/>
                </a:lnTo>
                <a:lnTo>
                  <a:pt x="5584" y="2549"/>
                </a:lnTo>
                <a:lnTo>
                  <a:pt x="5595" y="2503"/>
                </a:lnTo>
                <a:lnTo>
                  <a:pt x="5601" y="2454"/>
                </a:lnTo>
                <a:lnTo>
                  <a:pt x="5595" y="2385"/>
                </a:lnTo>
                <a:lnTo>
                  <a:pt x="5577" y="2318"/>
                </a:lnTo>
                <a:lnTo>
                  <a:pt x="5545" y="2250"/>
                </a:lnTo>
                <a:lnTo>
                  <a:pt x="5500" y="2181"/>
                </a:lnTo>
                <a:lnTo>
                  <a:pt x="5441" y="2110"/>
                </a:lnTo>
                <a:lnTo>
                  <a:pt x="5417" y="2080"/>
                </a:lnTo>
                <a:lnTo>
                  <a:pt x="5400" y="2047"/>
                </a:lnTo>
                <a:lnTo>
                  <a:pt x="5392" y="2009"/>
                </a:lnTo>
                <a:lnTo>
                  <a:pt x="5392" y="1972"/>
                </a:lnTo>
                <a:lnTo>
                  <a:pt x="5400" y="1937"/>
                </a:lnTo>
                <a:lnTo>
                  <a:pt x="5417" y="1901"/>
                </a:lnTo>
                <a:lnTo>
                  <a:pt x="5424" y="1890"/>
                </a:lnTo>
                <a:lnTo>
                  <a:pt x="5432" y="1873"/>
                </a:lnTo>
                <a:lnTo>
                  <a:pt x="5441" y="1851"/>
                </a:lnTo>
                <a:lnTo>
                  <a:pt x="5452" y="1821"/>
                </a:lnTo>
                <a:lnTo>
                  <a:pt x="5461" y="1790"/>
                </a:lnTo>
                <a:lnTo>
                  <a:pt x="5471" y="1751"/>
                </a:lnTo>
                <a:lnTo>
                  <a:pt x="5476" y="1710"/>
                </a:lnTo>
                <a:lnTo>
                  <a:pt x="5478" y="1665"/>
                </a:lnTo>
                <a:lnTo>
                  <a:pt x="5474" y="1617"/>
                </a:lnTo>
                <a:lnTo>
                  <a:pt x="5465" y="1568"/>
                </a:lnTo>
                <a:lnTo>
                  <a:pt x="5450" y="1516"/>
                </a:lnTo>
                <a:lnTo>
                  <a:pt x="5428" y="1462"/>
                </a:lnTo>
                <a:lnTo>
                  <a:pt x="5394" y="1408"/>
                </a:lnTo>
                <a:lnTo>
                  <a:pt x="5353" y="1354"/>
                </a:lnTo>
                <a:lnTo>
                  <a:pt x="5301" y="1300"/>
                </a:lnTo>
                <a:lnTo>
                  <a:pt x="5236" y="1246"/>
                </a:lnTo>
                <a:lnTo>
                  <a:pt x="5208" y="1220"/>
                </a:lnTo>
                <a:lnTo>
                  <a:pt x="5188" y="1190"/>
                </a:lnTo>
                <a:lnTo>
                  <a:pt x="5173" y="1157"/>
                </a:lnTo>
                <a:lnTo>
                  <a:pt x="5167" y="1121"/>
                </a:lnTo>
                <a:lnTo>
                  <a:pt x="5167" y="1086"/>
                </a:lnTo>
                <a:lnTo>
                  <a:pt x="5177" y="1051"/>
                </a:lnTo>
                <a:lnTo>
                  <a:pt x="5180" y="1039"/>
                </a:lnTo>
                <a:lnTo>
                  <a:pt x="5184" y="1019"/>
                </a:lnTo>
                <a:lnTo>
                  <a:pt x="5190" y="991"/>
                </a:lnTo>
                <a:lnTo>
                  <a:pt x="5193" y="956"/>
                </a:lnTo>
                <a:lnTo>
                  <a:pt x="5193" y="915"/>
                </a:lnTo>
                <a:lnTo>
                  <a:pt x="5191" y="868"/>
                </a:lnTo>
                <a:lnTo>
                  <a:pt x="5182" y="818"/>
                </a:lnTo>
                <a:lnTo>
                  <a:pt x="5165" y="768"/>
                </a:lnTo>
                <a:lnTo>
                  <a:pt x="5139" y="714"/>
                </a:lnTo>
                <a:lnTo>
                  <a:pt x="5102" y="660"/>
                </a:lnTo>
                <a:lnTo>
                  <a:pt x="5056" y="609"/>
                </a:lnTo>
                <a:lnTo>
                  <a:pt x="5000" y="563"/>
                </a:lnTo>
                <a:lnTo>
                  <a:pt x="4933" y="520"/>
                </a:lnTo>
                <a:lnTo>
                  <a:pt x="4858" y="481"/>
                </a:lnTo>
                <a:lnTo>
                  <a:pt x="4773" y="447"/>
                </a:lnTo>
                <a:lnTo>
                  <a:pt x="4680" y="417"/>
                </a:lnTo>
                <a:lnTo>
                  <a:pt x="4577" y="393"/>
                </a:lnTo>
                <a:lnTo>
                  <a:pt x="4486" y="377"/>
                </a:lnTo>
                <a:lnTo>
                  <a:pt x="4388" y="364"/>
                </a:lnTo>
                <a:lnTo>
                  <a:pt x="4282" y="354"/>
                </a:lnTo>
                <a:lnTo>
                  <a:pt x="4170" y="349"/>
                </a:lnTo>
                <a:lnTo>
                  <a:pt x="4049" y="347"/>
                </a:lnTo>
                <a:close/>
                <a:moveTo>
                  <a:pt x="4064" y="0"/>
                </a:moveTo>
                <a:lnTo>
                  <a:pt x="4194" y="2"/>
                </a:lnTo>
                <a:lnTo>
                  <a:pt x="4319" y="10"/>
                </a:lnTo>
                <a:lnTo>
                  <a:pt x="4436" y="19"/>
                </a:lnTo>
                <a:lnTo>
                  <a:pt x="4546" y="34"/>
                </a:lnTo>
                <a:lnTo>
                  <a:pt x="4648" y="54"/>
                </a:lnTo>
                <a:lnTo>
                  <a:pt x="4762" y="81"/>
                </a:lnTo>
                <a:lnTo>
                  <a:pt x="4868" y="114"/>
                </a:lnTo>
                <a:lnTo>
                  <a:pt x="4966" y="151"/>
                </a:lnTo>
                <a:lnTo>
                  <a:pt x="5057" y="194"/>
                </a:lnTo>
                <a:lnTo>
                  <a:pt x="5141" y="241"/>
                </a:lnTo>
                <a:lnTo>
                  <a:pt x="5218" y="293"/>
                </a:lnTo>
                <a:lnTo>
                  <a:pt x="5286" y="349"/>
                </a:lnTo>
                <a:lnTo>
                  <a:pt x="5346" y="412"/>
                </a:lnTo>
                <a:lnTo>
                  <a:pt x="5400" y="477"/>
                </a:lnTo>
                <a:lnTo>
                  <a:pt x="5445" y="550"/>
                </a:lnTo>
                <a:lnTo>
                  <a:pt x="5482" y="628"/>
                </a:lnTo>
                <a:lnTo>
                  <a:pt x="5510" y="706"/>
                </a:lnTo>
                <a:lnTo>
                  <a:pt x="5526" y="782"/>
                </a:lnTo>
                <a:lnTo>
                  <a:pt x="5536" y="855"/>
                </a:lnTo>
                <a:lnTo>
                  <a:pt x="5539" y="924"/>
                </a:lnTo>
                <a:lnTo>
                  <a:pt x="5538" y="985"/>
                </a:lnTo>
                <a:lnTo>
                  <a:pt x="5532" y="1039"/>
                </a:lnTo>
                <a:lnTo>
                  <a:pt x="5601" y="1108"/>
                </a:lnTo>
                <a:lnTo>
                  <a:pt x="5660" y="1179"/>
                </a:lnTo>
                <a:lnTo>
                  <a:pt x="5709" y="1250"/>
                </a:lnTo>
                <a:lnTo>
                  <a:pt x="5746" y="1320"/>
                </a:lnTo>
                <a:lnTo>
                  <a:pt x="5776" y="1389"/>
                </a:lnTo>
                <a:lnTo>
                  <a:pt x="5796" y="1458"/>
                </a:lnTo>
                <a:lnTo>
                  <a:pt x="5811" y="1523"/>
                </a:lnTo>
                <a:lnTo>
                  <a:pt x="5819" y="1587"/>
                </a:lnTo>
                <a:lnTo>
                  <a:pt x="5822" y="1648"/>
                </a:lnTo>
                <a:lnTo>
                  <a:pt x="5822" y="1704"/>
                </a:lnTo>
                <a:lnTo>
                  <a:pt x="5815" y="1778"/>
                </a:lnTo>
                <a:lnTo>
                  <a:pt x="5802" y="1846"/>
                </a:lnTo>
                <a:lnTo>
                  <a:pt x="5785" y="1907"/>
                </a:lnTo>
                <a:lnTo>
                  <a:pt x="5768" y="1959"/>
                </a:lnTo>
                <a:lnTo>
                  <a:pt x="5824" y="2041"/>
                </a:lnTo>
                <a:lnTo>
                  <a:pt x="5871" y="2125"/>
                </a:lnTo>
                <a:lnTo>
                  <a:pt x="5906" y="2209"/>
                </a:lnTo>
                <a:lnTo>
                  <a:pt x="5930" y="2294"/>
                </a:lnTo>
                <a:lnTo>
                  <a:pt x="5945" y="2380"/>
                </a:lnTo>
                <a:lnTo>
                  <a:pt x="5947" y="2467"/>
                </a:lnTo>
                <a:lnTo>
                  <a:pt x="5940" y="2549"/>
                </a:lnTo>
                <a:lnTo>
                  <a:pt x="5923" y="2624"/>
                </a:lnTo>
                <a:lnTo>
                  <a:pt x="5900" y="2693"/>
                </a:lnTo>
                <a:lnTo>
                  <a:pt x="5874" y="2758"/>
                </a:lnTo>
                <a:lnTo>
                  <a:pt x="5843" y="2814"/>
                </a:lnTo>
                <a:lnTo>
                  <a:pt x="5813" y="2864"/>
                </a:lnTo>
                <a:lnTo>
                  <a:pt x="5781" y="2909"/>
                </a:lnTo>
                <a:lnTo>
                  <a:pt x="5798" y="2959"/>
                </a:lnTo>
                <a:lnTo>
                  <a:pt x="5815" y="3011"/>
                </a:lnTo>
                <a:lnTo>
                  <a:pt x="5828" y="3069"/>
                </a:lnTo>
                <a:lnTo>
                  <a:pt x="5835" y="3128"/>
                </a:lnTo>
                <a:lnTo>
                  <a:pt x="5839" y="3190"/>
                </a:lnTo>
                <a:lnTo>
                  <a:pt x="5839" y="3251"/>
                </a:lnTo>
                <a:lnTo>
                  <a:pt x="5832" y="3316"/>
                </a:lnTo>
                <a:lnTo>
                  <a:pt x="5817" y="3382"/>
                </a:lnTo>
                <a:lnTo>
                  <a:pt x="5794" y="3447"/>
                </a:lnTo>
                <a:lnTo>
                  <a:pt x="5765" y="3510"/>
                </a:lnTo>
                <a:lnTo>
                  <a:pt x="5726" y="3573"/>
                </a:lnTo>
                <a:lnTo>
                  <a:pt x="5677" y="3635"/>
                </a:lnTo>
                <a:lnTo>
                  <a:pt x="5618" y="3696"/>
                </a:lnTo>
                <a:lnTo>
                  <a:pt x="5552" y="3748"/>
                </a:lnTo>
                <a:lnTo>
                  <a:pt x="5480" y="3795"/>
                </a:lnTo>
                <a:lnTo>
                  <a:pt x="5398" y="3834"/>
                </a:lnTo>
                <a:lnTo>
                  <a:pt x="5307" y="3869"/>
                </a:lnTo>
                <a:lnTo>
                  <a:pt x="5208" y="3897"/>
                </a:lnTo>
                <a:lnTo>
                  <a:pt x="5100" y="3918"/>
                </a:lnTo>
                <a:lnTo>
                  <a:pt x="4985" y="3933"/>
                </a:lnTo>
                <a:lnTo>
                  <a:pt x="4862" y="3942"/>
                </a:lnTo>
                <a:lnTo>
                  <a:pt x="4730" y="3946"/>
                </a:lnTo>
                <a:lnTo>
                  <a:pt x="4590" y="3942"/>
                </a:lnTo>
                <a:lnTo>
                  <a:pt x="4509" y="3936"/>
                </a:lnTo>
                <a:lnTo>
                  <a:pt x="4429" y="3931"/>
                </a:lnTo>
                <a:lnTo>
                  <a:pt x="4352" y="3923"/>
                </a:lnTo>
                <a:lnTo>
                  <a:pt x="4282" y="3914"/>
                </a:lnTo>
                <a:lnTo>
                  <a:pt x="4215" y="3905"/>
                </a:lnTo>
                <a:lnTo>
                  <a:pt x="4155" y="3895"/>
                </a:lnTo>
                <a:lnTo>
                  <a:pt x="4101" y="3888"/>
                </a:lnTo>
                <a:lnTo>
                  <a:pt x="4054" y="3879"/>
                </a:lnTo>
                <a:lnTo>
                  <a:pt x="4017" y="3871"/>
                </a:lnTo>
                <a:lnTo>
                  <a:pt x="3989" y="3866"/>
                </a:lnTo>
                <a:lnTo>
                  <a:pt x="3971" y="3862"/>
                </a:lnTo>
                <a:lnTo>
                  <a:pt x="3961" y="3860"/>
                </a:lnTo>
                <a:lnTo>
                  <a:pt x="3960" y="3860"/>
                </a:lnTo>
                <a:lnTo>
                  <a:pt x="3861" y="3841"/>
                </a:lnTo>
                <a:lnTo>
                  <a:pt x="3759" y="3819"/>
                </a:lnTo>
                <a:lnTo>
                  <a:pt x="3757" y="3841"/>
                </a:lnTo>
                <a:lnTo>
                  <a:pt x="3757" y="3866"/>
                </a:lnTo>
                <a:lnTo>
                  <a:pt x="3759" y="3897"/>
                </a:lnTo>
                <a:lnTo>
                  <a:pt x="3762" y="3934"/>
                </a:lnTo>
                <a:lnTo>
                  <a:pt x="3768" y="3975"/>
                </a:lnTo>
                <a:lnTo>
                  <a:pt x="3775" y="4024"/>
                </a:lnTo>
                <a:lnTo>
                  <a:pt x="3785" y="4078"/>
                </a:lnTo>
                <a:lnTo>
                  <a:pt x="3798" y="4139"/>
                </a:lnTo>
                <a:lnTo>
                  <a:pt x="3814" y="4208"/>
                </a:lnTo>
                <a:lnTo>
                  <a:pt x="3833" y="4284"/>
                </a:lnTo>
                <a:lnTo>
                  <a:pt x="3857" y="4370"/>
                </a:lnTo>
                <a:lnTo>
                  <a:pt x="3885" y="4461"/>
                </a:lnTo>
                <a:lnTo>
                  <a:pt x="3919" y="4564"/>
                </a:lnTo>
                <a:lnTo>
                  <a:pt x="3960" y="4698"/>
                </a:lnTo>
                <a:lnTo>
                  <a:pt x="3991" y="4824"/>
                </a:lnTo>
                <a:lnTo>
                  <a:pt x="4017" y="4947"/>
                </a:lnTo>
                <a:lnTo>
                  <a:pt x="4034" y="5065"/>
                </a:lnTo>
                <a:lnTo>
                  <a:pt x="4043" y="5178"/>
                </a:lnTo>
                <a:lnTo>
                  <a:pt x="4043" y="5284"/>
                </a:lnTo>
                <a:lnTo>
                  <a:pt x="4038" y="5385"/>
                </a:lnTo>
                <a:lnTo>
                  <a:pt x="4023" y="5480"/>
                </a:lnTo>
                <a:lnTo>
                  <a:pt x="4001" y="5569"/>
                </a:lnTo>
                <a:lnTo>
                  <a:pt x="3969" y="5653"/>
                </a:lnTo>
                <a:lnTo>
                  <a:pt x="3932" y="5733"/>
                </a:lnTo>
                <a:lnTo>
                  <a:pt x="3885" y="5806"/>
                </a:lnTo>
                <a:lnTo>
                  <a:pt x="3833" y="5867"/>
                </a:lnTo>
                <a:lnTo>
                  <a:pt x="3779" y="5921"/>
                </a:lnTo>
                <a:lnTo>
                  <a:pt x="3721" y="5968"/>
                </a:lnTo>
                <a:lnTo>
                  <a:pt x="3664" y="6007"/>
                </a:lnTo>
                <a:lnTo>
                  <a:pt x="3604" y="6036"/>
                </a:lnTo>
                <a:lnTo>
                  <a:pt x="3545" y="6063"/>
                </a:lnTo>
                <a:lnTo>
                  <a:pt x="3489" y="6081"/>
                </a:lnTo>
                <a:lnTo>
                  <a:pt x="3433" y="6096"/>
                </a:lnTo>
                <a:lnTo>
                  <a:pt x="3383" y="6107"/>
                </a:lnTo>
                <a:lnTo>
                  <a:pt x="3336" y="6115"/>
                </a:lnTo>
                <a:lnTo>
                  <a:pt x="3295" y="6118"/>
                </a:lnTo>
                <a:lnTo>
                  <a:pt x="3260" y="6120"/>
                </a:lnTo>
                <a:lnTo>
                  <a:pt x="3234" y="6120"/>
                </a:lnTo>
                <a:lnTo>
                  <a:pt x="3176" y="6117"/>
                </a:lnTo>
                <a:lnTo>
                  <a:pt x="3122" y="6102"/>
                </a:lnTo>
                <a:lnTo>
                  <a:pt x="3072" y="6079"/>
                </a:lnTo>
                <a:lnTo>
                  <a:pt x="3027" y="6048"/>
                </a:lnTo>
                <a:lnTo>
                  <a:pt x="2986" y="6009"/>
                </a:lnTo>
                <a:lnTo>
                  <a:pt x="2953" y="5960"/>
                </a:lnTo>
                <a:lnTo>
                  <a:pt x="2925" y="5906"/>
                </a:lnTo>
                <a:lnTo>
                  <a:pt x="2903" y="5848"/>
                </a:lnTo>
                <a:lnTo>
                  <a:pt x="2888" y="5787"/>
                </a:lnTo>
                <a:lnTo>
                  <a:pt x="2878" y="5726"/>
                </a:lnTo>
                <a:lnTo>
                  <a:pt x="2871" y="5662"/>
                </a:lnTo>
                <a:lnTo>
                  <a:pt x="2869" y="5603"/>
                </a:lnTo>
                <a:lnTo>
                  <a:pt x="2869" y="5543"/>
                </a:lnTo>
                <a:lnTo>
                  <a:pt x="2871" y="5489"/>
                </a:lnTo>
                <a:lnTo>
                  <a:pt x="2875" y="5441"/>
                </a:lnTo>
                <a:lnTo>
                  <a:pt x="2878" y="5398"/>
                </a:lnTo>
                <a:lnTo>
                  <a:pt x="2852" y="5325"/>
                </a:lnTo>
                <a:lnTo>
                  <a:pt x="2821" y="5243"/>
                </a:lnTo>
                <a:lnTo>
                  <a:pt x="2784" y="5154"/>
                </a:lnTo>
                <a:lnTo>
                  <a:pt x="2744" y="5059"/>
                </a:lnTo>
                <a:lnTo>
                  <a:pt x="2702" y="4957"/>
                </a:lnTo>
                <a:lnTo>
                  <a:pt x="2655" y="4852"/>
                </a:lnTo>
                <a:lnTo>
                  <a:pt x="2607" y="4742"/>
                </a:lnTo>
                <a:lnTo>
                  <a:pt x="2555" y="4633"/>
                </a:lnTo>
                <a:lnTo>
                  <a:pt x="2501" y="4519"/>
                </a:lnTo>
                <a:lnTo>
                  <a:pt x="2445" y="4407"/>
                </a:lnTo>
                <a:lnTo>
                  <a:pt x="2387" y="4296"/>
                </a:lnTo>
                <a:lnTo>
                  <a:pt x="2329" y="4188"/>
                </a:lnTo>
                <a:lnTo>
                  <a:pt x="2268" y="4082"/>
                </a:lnTo>
                <a:lnTo>
                  <a:pt x="2207" y="3979"/>
                </a:lnTo>
                <a:lnTo>
                  <a:pt x="2145" y="3884"/>
                </a:lnTo>
                <a:lnTo>
                  <a:pt x="2084" y="3795"/>
                </a:lnTo>
                <a:lnTo>
                  <a:pt x="2021" y="3713"/>
                </a:lnTo>
                <a:lnTo>
                  <a:pt x="1959" y="3640"/>
                </a:lnTo>
                <a:lnTo>
                  <a:pt x="1898" y="3577"/>
                </a:lnTo>
                <a:lnTo>
                  <a:pt x="1836" y="3525"/>
                </a:lnTo>
                <a:lnTo>
                  <a:pt x="1829" y="3519"/>
                </a:lnTo>
                <a:lnTo>
                  <a:pt x="1823" y="3514"/>
                </a:lnTo>
                <a:lnTo>
                  <a:pt x="1816" y="3508"/>
                </a:lnTo>
                <a:lnTo>
                  <a:pt x="1751" y="3432"/>
                </a:lnTo>
                <a:lnTo>
                  <a:pt x="1693" y="3355"/>
                </a:lnTo>
                <a:lnTo>
                  <a:pt x="1643" y="3279"/>
                </a:lnTo>
                <a:lnTo>
                  <a:pt x="1600" y="3203"/>
                </a:lnTo>
                <a:lnTo>
                  <a:pt x="1565" y="3130"/>
                </a:lnTo>
                <a:lnTo>
                  <a:pt x="1507" y="3158"/>
                </a:lnTo>
                <a:lnTo>
                  <a:pt x="1446" y="3179"/>
                </a:lnTo>
                <a:lnTo>
                  <a:pt x="1380" y="3192"/>
                </a:lnTo>
                <a:lnTo>
                  <a:pt x="1312" y="3195"/>
                </a:lnTo>
                <a:lnTo>
                  <a:pt x="532" y="3195"/>
                </a:lnTo>
                <a:lnTo>
                  <a:pt x="454" y="3190"/>
                </a:lnTo>
                <a:lnTo>
                  <a:pt x="377" y="3173"/>
                </a:lnTo>
                <a:lnTo>
                  <a:pt x="307" y="3145"/>
                </a:lnTo>
                <a:lnTo>
                  <a:pt x="242" y="3110"/>
                </a:lnTo>
                <a:lnTo>
                  <a:pt x="182" y="3063"/>
                </a:lnTo>
                <a:lnTo>
                  <a:pt x="130" y="3011"/>
                </a:lnTo>
                <a:lnTo>
                  <a:pt x="85" y="2953"/>
                </a:lnTo>
                <a:lnTo>
                  <a:pt x="50" y="2886"/>
                </a:lnTo>
                <a:lnTo>
                  <a:pt x="22" y="2816"/>
                </a:lnTo>
                <a:lnTo>
                  <a:pt x="5" y="2741"/>
                </a:lnTo>
                <a:lnTo>
                  <a:pt x="0" y="2663"/>
                </a:lnTo>
                <a:lnTo>
                  <a:pt x="0" y="583"/>
                </a:lnTo>
                <a:lnTo>
                  <a:pt x="5" y="503"/>
                </a:lnTo>
                <a:lnTo>
                  <a:pt x="22" y="429"/>
                </a:lnTo>
                <a:lnTo>
                  <a:pt x="48" y="358"/>
                </a:lnTo>
                <a:lnTo>
                  <a:pt x="85" y="293"/>
                </a:lnTo>
                <a:lnTo>
                  <a:pt x="130" y="233"/>
                </a:lnTo>
                <a:lnTo>
                  <a:pt x="182" y="181"/>
                </a:lnTo>
                <a:lnTo>
                  <a:pt x="242" y="136"/>
                </a:lnTo>
                <a:lnTo>
                  <a:pt x="307" y="99"/>
                </a:lnTo>
                <a:lnTo>
                  <a:pt x="377" y="73"/>
                </a:lnTo>
                <a:lnTo>
                  <a:pt x="454" y="56"/>
                </a:lnTo>
                <a:lnTo>
                  <a:pt x="532" y="51"/>
                </a:lnTo>
                <a:lnTo>
                  <a:pt x="1312" y="51"/>
                </a:lnTo>
                <a:lnTo>
                  <a:pt x="1379" y="54"/>
                </a:lnTo>
                <a:lnTo>
                  <a:pt x="1444" y="66"/>
                </a:lnTo>
                <a:lnTo>
                  <a:pt x="1507" y="86"/>
                </a:lnTo>
                <a:lnTo>
                  <a:pt x="1565" y="114"/>
                </a:lnTo>
                <a:lnTo>
                  <a:pt x="1619" y="148"/>
                </a:lnTo>
                <a:lnTo>
                  <a:pt x="1920" y="112"/>
                </a:lnTo>
                <a:lnTo>
                  <a:pt x="1933" y="110"/>
                </a:lnTo>
                <a:lnTo>
                  <a:pt x="1959" y="107"/>
                </a:lnTo>
                <a:lnTo>
                  <a:pt x="1996" y="103"/>
                </a:lnTo>
                <a:lnTo>
                  <a:pt x="2045" y="97"/>
                </a:lnTo>
                <a:lnTo>
                  <a:pt x="2102" y="90"/>
                </a:lnTo>
                <a:lnTo>
                  <a:pt x="2171" y="82"/>
                </a:lnTo>
                <a:lnTo>
                  <a:pt x="2248" y="75"/>
                </a:lnTo>
                <a:lnTo>
                  <a:pt x="2333" y="67"/>
                </a:lnTo>
                <a:lnTo>
                  <a:pt x="2426" y="60"/>
                </a:lnTo>
                <a:lnTo>
                  <a:pt x="2525" y="53"/>
                </a:lnTo>
                <a:lnTo>
                  <a:pt x="2631" y="45"/>
                </a:lnTo>
                <a:lnTo>
                  <a:pt x="2743" y="38"/>
                </a:lnTo>
                <a:lnTo>
                  <a:pt x="2860" y="32"/>
                </a:lnTo>
                <a:lnTo>
                  <a:pt x="2979" y="27"/>
                </a:lnTo>
                <a:lnTo>
                  <a:pt x="3104" y="21"/>
                </a:lnTo>
                <a:lnTo>
                  <a:pt x="3232" y="19"/>
                </a:lnTo>
                <a:lnTo>
                  <a:pt x="3360" y="17"/>
                </a:lnTo>
                <a:lnTo>
                  <a:pt x="3493" y="15"/>
                </a:lnTo>
                <a:lnTo>
                  <a:pt x="3625" y="17"/>
                </a:lnTo>
                <a:lnTo>
                  <a:pt x="3777" y="8"/>
                </a:lnTo>
                <a:lnTo>
                  <a:pt x="3924" y="2"/>
                </a:lnTo>
                <a:lnTo>
                  <a:pt x="406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0" name="Freeform 69"/>
          <p:cNvSpPr>
            <a:spLocks noEditPoints="1"/>
          </p:cNvSpPr>
          <p:nvPr/>
        </p:nvSpPr>
        <p:spPr bwMode="auto">
          <a:xfrm>
            <a:off x="8200277" y="4237257"/>
            <a:ext cx="363634" cy="364119"/>
          </a:xfrm>
          <a:custGeom>
            <a:avLst/>
            <a:gdLst>
              <a:gd name="T0" fmla="*/ 1494 w 6003"/>
              <a:gd name="T1" fmla="*/ 4774 h 6011"/>
              <a:gd name="T2" fmla="*/ 5194 w 6003"/>
              <a:gd name="T3" fmla="*/ 2199 h 6011"/>
              <a:gd name="T4" fmla="*/ 3807 w 6003"/>
              <a:gd name="T5" fmla="*/ 812 h 6011"/>
              <a:gd name="T6" fmla="*/ 1248 w 6003"/>
              <a:gd name="T7" fmla="*/ 4529 h 6011"/>
              <a:gd name="T8" fmla="*/ 3807 w 6003"/>
              <a:gd name="T9" fmla="*/ 812 h 6011"/>
              <a:gd name="T10" fmla="*/ 4580 w 6003"/>
              <a:gd name="T11" fmla="*/ 350 h 6011"/>
              <a:gd name="T12" fmla="*/ 4390 w 6003"/>
              <a:gd name="T13" fmla="*/ 388 h 6011"/>
              <a:gd name="T14" fmla="*/ 4213 w 6003"/>
              <a:gd name="T15" fmla="*/ 461 h 6011"/>
              <a:gd name="T16" fmla="*/ 4054 w 6003"/>
              <a:gd name="T17" fmla="*/ 569 h 6011"/>
              <a:gd name="T18" fmla="*/ 5491 w 6003"/>
              <a:gd name="T19" fmla="*/ 1873 h 6011"/>
              <a:gd name="T20" fmla="*/ 5583 w 6003"/>
              <a:gd name="T21" fmla="*/ 1705 h 6011"/>
              <a:gd name="T22" fmla="*/ 5638 w 6003"/>
              <a:gd name="T23" fmla="*/ 1522 h 6011"/>
              <a:gd name="T24" fmla="*/ 5658 w 6003"/>
              <a:gd name="T25" fmla="*/ 1326 h 6011"/>
              <a:gd name="T26" fmla="*/ 5639 w 6003"/>
              <a:gd name="T27" fmla="*/ 1132 h 6011"/>
              <a:gd name="T28" fmla="*/ 5585 w 6003"/>
              <a:gd name="T29" fmla="*/ 949 h 6011"/>
              <a:gd name="T30" fmla="*/ 5493 w 6003"/>
              <a:gd name="T31" fmla="*/ 781 h 6011"/>
              <a:gd name="T32" fmla="*/ 5371 w 6003"/>
              <a:gd name="T33" fmla="*/ 633 h 6011"/>
              <a:gd name="T34" fmla="*/ 5221 w 6003"/>
              <a:gd name="T35" fmla="*/ 510 h 6011"/>
              <a:gd name="T36" fmla="*/ 5053 w 6003"/>
              <a:gd name="T37" fmla="*/ 419 h 6011"/>
              <a:gd name="T38" fmla="*/ 4870 w 6003"/>
              <a:gd name="T39" fmla="*/ 364 h 6011"/>
              <a:gd name="T40" fmla="*/ 4677 w 6003"/>
              <a:gd name="T41" fmla="*/ 346 h 6011"/>
              <a:gd name="T42" fmla="*/ 4837 w 6003"/>
              <a:gd name="T43" fmla="*/ 9 h 6011"/>
              <a:gd name="T44" fmla="*/ 5047 w 6003"/>
              <a:gd name="T45" fmla="*/ 53 h 6011"/>
              <a:gd name="T46" fmla="*/ 5250 w 6003"/>
              <a:gd name="T47" fmla="*/ 130 h 6011"/>
              <a:gd name="T48" fmla="*/ 5440 w 6003"/>
              <a:gd name="T49" fmla="*/ 242 h 6011"/>
              <a:gd name="T50" fmla="*/ 5614 w 6003"/>
              <a:gd name="T51" fmla="*/ 390 h 6011"/>
              <a:gd name="T52" fmla="*/ 5764 w 6003"/>
              <a:gd name="T53" fmla="*/ 567 h 6011"/>
              <a:gd name="T54" fmla="*/ 5879 w 6003"/>
              <a:gd name="T55" fmla="*/ 767 h 6011"/>
              <a:gd name="T56" fmla="*/ 5957 w 6003"/>
              <a:gd name="T57" fmla="*/ 981 h 6011"/>
              <a:gd name="T58" fmla="*/ 5997 w 6003"/>
              <a:gd name="T59" fmla="*/ 1209 h 6011"/>
              <a:gd name="T60" fmla="*/ 5997 w 6003"/>
              <a:gd name="T61" fmla="*/ 1443 h 6011"/>
              <a:gd name="T62" fmla="*/ 5957 w 6003"/>
              <a:gd name="T63" fmla="*/ 1672 h 6011"/>
              <a:gd name="T64" fmla="*/ 5879 w 6003"/>
              <a:gd name="T65" fmla="*/ 1888 h 6011"/>
              <a:gd name="T66" fmla="*/ 5764 w 6003"/>
              <a:gd name="T67" fmla="*/ 2087 h 6011"/>
              <a:gd name="T68" fmla="*/ 5614 w 6003"/>
              <a:gd name="T69" fmla="*/ 2265 h 6011"/>
              <a:gd name="T70" fmla="*/ 2152 w 6003"/>
              <a:gd name="T71" fmla="*/ 5727 h 6011"/>
              <a:gd name="T72" fmla="*/ 2090 w 6003"/>
              <a:gd name="T73" fmla="*/ 5753 h 6011"/>
              <a:gd name="T74" fmla="*/ 2022 w 6003"/>
              <a:gd name="T75" fmla="*/ 5753 h 6011"/>
              <a:gd name="T76" fmla="*/ 1960 w 6003"/>
              <a:gd name="T77" fmla="*/ 5725 h 6011"/>
              <a:gd name="T78" fmla="*/ 550 w 6003"/>
              <a:gd name="T79" fmla="*/ 4319 h 6011"/>
              <a:gd name="T80" fmla="*/ 1284 w 6003"/>
              <a:gd name="T81" fmla="*/ 5513 h 6011"/>
              <a:gd name="T82" fmla="*/ 1361 w 6003"/>
              <a:gd name="T83" fmla="*/ 5520 h 6011"/>
              <a:gd name="T84" fmla="*/ 1427 w 6003"/>
              <a:gd name="T85" fmla="*/ 5559 h 6011"/>
              <a:gd name="T86" fmla="*/ 1469 w 6003"/>
              <a:gd name="T87" fmla="*/ 5623 h 6011"/>
              <a:gd name="T88" fmla="*/ 1480 w 6003"/>
              <a:gd name="T89" fmla="*/ 5701 h 6011"/>
              <a:gd name="T90" fmla="*/ 1454 w 6003"/>
              <a:gd name="T91" fmla="*/ 5773 h 6011"/>
              <a:gd name="T92" fmla="*/ 1403 w 6003"/>
              <a:gd name="T93" fmla="*/ 5828 h 6011"/>
              <a:gd name="T94" fmla="*/ 1330 w 6003"/>
              <a:gd name="T95" fmla="*/ 5855 h 6011"/>
              <a:gd name="T96" fmla="*/ 183 w 6003"/>
              <a:gd name="T97" fmla="*/ 6011 h 6011"/>
              <a:gd name="T98" fmla="*/ 137 w 6003"/>
              <a:gd name="T99" fmla="*/ 6007 h 6011"/>
              <a:gd name="T100" fmla="*/ 75 w 6003"/>
              <a:gd name="T101" fmla="*/ 5981 h 6011"/>
              <a:gd name="T102" fmla="*/ 26 w 6003"/>
              <a:gd name="T103" fmla="*/ 5928 h 6011"/>
              <a:gd name="T104" fmla="*/ 0 w 6003"/>
              <a:gd name="T105" fmla="*/ 5855 h 6011"/>
              <a:gd name="T106" fmla="*/ 256 w 6003"/>
              <a:gd name="T107" fmla="*/ 3927 h 6011"/>
              <a:gd name="T108" fmla="*/ 280 w 6003"/>
              <a:gd name="T109" fmla="*/ 3858 h 6011"/>
              <a:gd name="T110" fmla="*/ 3739 w 6003"/>
              <a:gd name="T111" fmla="*/ 390 h 6011"/>
              <a:gd name="T112" fmla="*/ 3913 w 6003"/>
              <a:gd name="T113" fmla="*/ 242 h 6011"/>
              <a:gd name="T114" fmla="*/ 4103 w 6003"/>
              <a:gd name="T115" fmla="*/ 130 h 6011"/>
              <a:gd name="T116" fmla="*/ 4306 w 6003"/>
              <a:gd name="T117" fmla="*/ 53 h 6011"/>
              <a:gd name="T118" fmla="*/ 4516 w 6003"/>
              <a:gd name="T119" fmla="*/ 9 h 6011"/>
              <a:gd name="T120" fmla="*/ 4730 w 6003"/>
              <a:gd name="T121" fmla="*/ 0 h 6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03" h="6011">
                <a:moveTo>
                  <a:pt x="4629" y="1634"/>
                </a:moveTo>
                <a:lnTo>
                  <a:pt x="1494" y="4774"/>
                </a:lnTo>
                <a:lnTo>
                  <a:pt x="2057" y="5337"/>
                </a:lnTo>
                <a:lnTo>
                  <a:pt x="5194" y="2199"/>
                </a:lnTo>
                <a:lnTo>
                  <a:pt x="4629" y="1634"/>
                </a:lnTo>
                <a:close/>
                <a:moveTo>
                  <a:pt x="3807" y="812"/>
                </a:moveTo>
                <a:lnTo>
                  <a:pt x="670" y="3951"/>
                </a:lnTo>
                <a:lnTo>
                  <a:pt x="1248" y="4529"/>
                </a:lnTo>
                <a:lnTo>
                  <a:pt x="4382" y="1388"/>
                </a:lnTo>
                <a:lnTo>
                  <a:pt x="3807" y="812"/>
                </a:lnTo>
                <a:close/>
                <a:moveTo>
                  <a:pt x="4677" y="346"/>
                </a:moveTo>
                <a:lnTo>
                  <a:pt x="4580" y="350"/>
                </a:lnTo>
                <a:lnTo>
                  <a:pt x="4483" y="364"/>
                </a:lnTo>
                <a:lnTo>
                  <a:pt x="4390" y="388"/>
                </a:lnTo>
                <a:lnTo>
                  <a:pt x="4300" y="421"/>
                </a:lnTo>
                <a:lnTo>
                  <a:pt x="4213" y="461"/>
                </a:lnTo>
                <a:lnTo>
                  <a:pt x="4130" y="512"/>
                </a:lnTo>
                <a:lnTo>
                  <a:pt x="4054" y="569"/>
                </a:lnTo>
                <a:lnTo>
                  <a:pt x="5433" y="1952"/>
                </a:lnTo>
                <a:lnTo>
                  <a:pt x="5491" y="1873"/>
                </a:lnTo>
                <a:lnTo>
                  <a:pt x="5541" y="1791"/>
                </a:lnTo>
                <a:lnTo>
                  <a:pt x="5583" y="1705"/>
                </a:lnTo>
                <a:lnTo>
                  <a:pt x="5616" y="1615"/>
                </a:lnTo>
                <a:lnTo>
                  <a:pt x="5638" y="1522"/>
                </a:lnTo>
                <a:lnTo>
                  <a:pt x="5652" y="1425"/>
                </a:lnTo>
                <a:lnTo>
                  <a:pt x="5658" y="1326"/>
                </a:lnTo>
                <a:lnTo>
                  <a:pt x="5652" y="1229"/>
                </a:lnTo>
                <a:lnTo>
                  <a:pt x="5639" y="1132"/>
                </a:lnTo>
                <a:lnTo>
                  <a:pt x="5616" y="1041"/>
                </a:lnTo>
                <a:lnTo>
                  <a:pt x="5585" y="949"/>
                </a:lnTo>
                <a:lnTo>
                  <a:pt x="5543" y="863"/>
                </a:lnTo>
                <a:lnTo>
                  <a:pt x="5493" y="781"/>
                </a:lnTo>
                <a:lnTo>
                  <a:pt x="5437" y="704"/>
                </a:lnTo>
                <a:lnTo>
                  <a:pt x="5371" y="633"/>
                </a:lnTo>
                <a:lnTo>
                  <a:pt x="5298" y="567"/>
                </a:lnTo>
                <a:lnTo>
                  <a:pt x="5221" y="510"/>
                </a:lnTo>
                <a:lnTo>
                  <a:pt x="5139" y="461"/>
                </a:lnTo>
                <a:lnTo>
                  <a:pt x="5053" y="419"/>
                </a:lnTo>
                <a:lnTo>
                  <a:pt x="4963" y="388"/>
                </a:lnTo>
                <a:lnTo>
                  <a:pt x="4870" y="364"/>
                </a:lnTo>
                <a:lnTo>
                  <a:pt x="4775" y="350"/>
                </a:lnTo>
                <a:lnTo>
                  <a:pt x="4677" y="346"/>
                </a:lnTo>
                <a:close/>
                <a:moveTo>
                  <a:pt x="4730" y="0"/>
                </a:moveTo>
                <a:lnTo>
                  <a:pt x="4837" y="9"/>
                </a:lnTo>
                <a:lnTo>
                  <a:pt x="4943" y="28"/>
                </a:lnTo>
                <a:lnTo>
                  <a:pt x="5047" y="53"/>
                </a:lnTo>
                <a:lnTo>
                  <a:pt x="5150" y="88"/>
                </a:lnTo>
                <a:lnTo>
                  <a:pt x="5250" y="130"/>
                </a:lnTo>
                <a:lnTo>
                  <a:pt x="5347" y="181"/>
                </a:lnTo>
                <a:lnTo>
                  <a:pt x="5440" y="242"/>
                </a:lnTo>
                <a:lnTo>
                  <a:pt x="5530" y="311"/>
                </a:lnTo>
                <a:lnTo>
                  <a:pt x="5614" y="390"/>
                </a:lnTo>
                <a:lnTo>
                  <a:pt x="5694" y="476"/>
                </a:lnTo>
                <a:lnTo>
                  <a:pt x="5764" y="567"/>
                </a:lnTo>
                <a:lnTo>
                  <a:pt x="5826" y="664"/>
                </a:lnTo>
                <a:lnTo>
                  <a:pt x="5879" y="767"/>
                </a:lnTo>
                <a:lnTo>
                  <a:pt x="5922" y="873"/>
                </a:lnTo>
                <a:lnTo>
                  <a:pt x="5957" y="981"/>
                </a:lnTo>
                <a:lnTo>
                  <a:pt x="5983" y="1094"/>
                </a:lnTo>
                <a:lnTo>
                  <a:pt x="5997" y="1209"/>
                </a:lnTo>
                <a:lnTo>
                  <a:pt x="6003" y="1326"/>
                </a:lnTo>
                <a:lnTo>
                  <a:pt x="5997" y="1443"/>
                </a:lnTo>
                <a:lnTo>
                  <a:pt x="5983" y="1559"/>
                </a:lnTo>
                <a:lnTo>
                  <a:pt x="5957" y="1672"/>
                </a:lnTo>
                <a:lnTo>
                  <a:pt x="5922" y="1782"/>
                </a:lnTo>
                <a:lnTo>
                  <a:pt x="5879" y="1888"/>
                </a:lnTo>
                <a:lnTo>
                  <a:pt x="5826" y="1990"/>
                </a:lnTo>
                <a:lnTo>
                  <a:pt x="5764" y="2087"/>
                </a:lnTo>
                <a:lnTo>
                  <a:pt x="5694" y="2179"/>
                </a:lnTo>
                <a:lnTo>
                  <a:pt x="5614" y="2265"/>
                </a:lnTo>
                <a:lnTo>
                  <a:pt x="2178" y="5705"/>
                </a:lnTo>
                <a:lnTo>
                  <a:pt x="2152" y="5727"/>
                </a:lnTo>
                <a:lnTo>
                  <a:pt x="2123" y="5743"/>
                </a:lnTo>
                <a:lnTo>
                  <a:pt x="2090" y="5753"/>
                </a:lnTo>
                <a:lnTo>
                  <a:pt x="2057" y="5756"/>
                </a:lnTo>
                <a:lnTo>
                  <a:pt x="2022" y="5753"/>
                </a:lnTo>
                <a:lnTo>
                  <a:pt x="1991" y="5742"/>
                </a:lnTo>
                <a:lnTo>
                  <a:pt x="1960" y="5725"/>
                </a:lnTo>
                <a:lnTo>
                  <a:pt x="1935" y="5705"/>
                </a:lnTo>
                <a:lnTo>
                  <a:pt x="550" y="4319"/>
                </a:lnTo>
                <a:lnTo>
                  <a:pt x="373" y="5636"/>
                </a:lnTo>
                <a:lnTo>
                  <a:pt x="1284" y="5513"/>
                </a:lnTo>
                <a:lnTo>
                  <a:pt x="1324" y="5511"/>
                </a:lnTo>
                <a:lnTo>
                  <a:pt x="1361" y="5520"/>
                </a:lnTo>
                <a:lnTo>
                  <a:pt x="1396" y="5535"/>
                </a:lnTo>
                <a:lnTo>
                  <a:pt x="1427" y="5559"/>
                </a:lnTo>
                <a:lnTo>
                  <a:pt x="1450" y="5588"/>
                </a:lnTo>
                <a:lnTo>
                  <a:pt x="1469" y="5623"/>
                </a:lnTo>
                <a:lnTo>
                  <a:pt x="1478" y="5661"/>
                </a:lnTo>
                <a:lnTo>
                  <a:pt x="1480" y="5701"/>
                </a:lnTo>
                <a:lnTo>
                  <a:pt x="1471" y="5738"/>
                </a:lnTo>
                <a:lnTo>
                  <a:pt x="1454" y="5773"/>
                </a:lnTo>
                <a:lnTo>
                  <a:pt x="1432" y="5804"/>
                </a:lnTo>
                <a:lnTo>
                  <a:pt x="1403" y="5828"/>
                </a:lnTo>
                <a:lnTo>
                  <a:pt x="1368" y="5846"/>
                </a:lnTo>
                <a:lnTo>
                  <a:pt x="1330" y="5855"/>
                </a:lnTo>
                <a:lnTo>
                  <a:pt x="194" y="6009"/>
                </a:lnTo>
                <a:lnTo>
                  <a:pt x="183" y="6011"/>
                </a:lnTo>
                <a:lnTo>
                  <a:pt x="170" y="6011"/>
                </a:lnTo>
                <a:lnTo>
                  <a:pt x="137" y="6007"/>
                </a:lnTo>
                <a:lnTo>
                  <a:pt x="106" y="5998"/>
                </a:lnTo>
                <a:lnTo>
                  <a:pt x="75" y="5981"/>
                </a:lnTo>
                <a:lnTo>
                  <a:pt x="49" y="5959"/>
                </a:lnTo>
                <a:lnTo>
                  <a:pt x="26" y="5928"/>
                </a:lnTo>
                <a:lnTo>
                  <a:pt x="7" y="5893"/>
                </a:lnTo>
                <a:lnTo>
                  <a:pt x="0" y="5855"/>
                </a:lnTo>
                <a:lnTo>
                  <a:pt x="0" y="5815"/>
                </a:lnTo>
                <a:lnTo>
                  <a:pt x="256" y="3927"/>
                </a:lnTo>
                <a:lnTo>
                  <a:pt x="265" y="3891"/>
                </a:lnTo>
                <a:lnTo>
                  <a:pt x="280" y="3858"/>
                </a:lnTo>
                <a:lnTo>
                  <a:pt x="303" y="3828"/>
                </a:lnTo>
                <a:lnTo>
                  <a:pt x="3739" y="390"/>
                </a:lnTo>
                <a:lnTo>
                  <a:pt x="3823" y="311"/>
                </a:lnTo>
                <a:lnTo>
                  <a:pt x="3913" y="242"/>
                </a:lnTo>
                <a:lnTo>
                  <a:pt x="4006" y="181"/>
                </a:lnTo>
                <a:lnTo>
                  <a:pt x="4103" y="130"/>
                </a:lnTo>
                <a:lnTo>
                  <a:pt x="4203" y="88"/>
                </a:lnTo>
                <a:lnTo>
                  <a:pt x="4306" y="53"/>
                </a:lnTo>
                <a:lnTo>
                  <a:pt x="4410" y="28"/>
                </a:lnTo>
                <a:lnTo>
                  <a:pt x="4516" y="9"/>
                </a:lnTo>
                <a:lnTo>
                  <a:pt x="4624" y="0"/>
                </a:lnTo>
                <a:lnTo>
                  <a:pt x="473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1" name="Freeform 22"/>
          <p:cNvSpPr>
            <a:spLocks noEditPoints="1"/>
          </p:cNvSpPr>
          <p:nvPr/>
        </p:nvSpPr>
        <p:spPr bwMode="auto">
          <a:xfrm>
            <a:off x="8189975" y="2742829"/>
            <a:ext cx="384236" cy="385223"/>
          </a:xfrm>
          <a:custGeom>
            <a:avLst/>
            <a:gdLst>
              <a:gd name="T0" fmla="*/ 519 w 6232"/>
              <a:gd name="T1" fmla="*/ 3714 h 6249"/>
              <a:gd name="T2" fmla="*/ 355 w 6232"/>
              <a:gd name="T3" fmla="*/ 3828 h 6249"/>
              <a:gd name="T4" fmla="*/ 424 w 6232"/>
              <a:gd name="T5" fmla="*/ 4028 h 6249"/>
              <a:gd name="T6" fmla="*/ 614 w 6232"/>
              <a:gd name="T7" fmla="*/ 4028 h 6249"/>
              <a:gd name="T8" fmla="*/ 682 w 6232"/>
              <a:gd name="T9" fmla="*/ 3830 h 6249"/>
              <a:gd name="T10" fmla="*/ 519 w 6232"/>
              <a:gd name="T11" fmla="*/ 3714 h 6249"/>
              <a:gd name="T12" fmla="*/ 2199 w 6232"/>
              <a:gd name="T13" fmla="*/ 1983 h 6249"/>
              <a:gd name="T14" fmla="*/ 3847 w 6232"/>
              <a:gd name="T15" fmla="*/ 351 h 6249"/>
              <a:gd name="T16" fmla="*/ 3712 w 6232"/>
              <a:gd name="T17" fmla="*/ 486 h 6249"/>
              <a:gd name="T18" fmla="*/ 3784 w 6232"/>
              <a:gd name="T19" fmla="*/ 663 h 6249"/>
              <a:gd name="T20" fmla="*/ 3976 w 6232"/>
              <a:gd name="T21" fmla="*/ 663 h 6249"/>
              <a:gd name="T22" fmla="*/ 4048 w 6232"/>
              <a:gd name="T23" fmla="*/ 486 h 6249"/>
              <a:gd name="T24" fmla="*/ 3913 w 6232"/>
              <a:gd name="T25" fmla="*/ 351 h 6249"/>
              <a:gd name="T26" fmla="*/ 4140 w 6232"/>
              <a:gd name="T27" fmla="*/ 70 h 6249"/>
              <a:gd name="T28" fmla="*/ 4383 w 6232"/>
              <a:gd name="T29" fmla="*/ 384 h 6249"/>
              <a:gd name="T30" fmla="*/ 4331 w 6232"/>
              <a:gd name="T31" fmla="*/ 777 h 6249"/>
              <a:gd name="T32" fmla="*/ 4018 w 6232"/>
              <a:gd name="T33" fmla="*/ 1021 h 6249"/>
              <a:gd name="T34" fmla="*/ 3661 w 6232"/>
              <a:gd name="T35" fmla="*/ 988 h 6249"/>
              <a:gd name="T36" fmla="*/ 3854 w 6232"/>
              <a:gd name="T37" fmla="*/ 1375 h 6249"/>
              <a:gd name="T38" fmla="*/ 4664 w 6232"/>
              <a:gd name="T39" fmla="*/ 1456 h 6249"/>
              <a:gd name="T40" fmla="*/ 5445 w 6232"/>
              <a:gd name="T41" fmla="*/ 1749 h 6249"/>
              <a:gd name="T42" fmla="*/ 5687 w 6232"/>
              <a:gd name="T43" fmla="*/ 1669 h 6249"/>
              <a:gd name="T44" fmla="*/ 6183 w 6232"/>
              <a:gd name="T45" fmla="*/ 2099 h 6249"/>
              <a:gd name="T46" fmla="*/ 6207 w 6232"/>
              <a:gd name="T47" fmla="*/ 2373 h 6249"/>
              <a:gd name="T48" fmla="*/ 5729 w 6232"/>
              <a:gd name="T49" fmla="*/ 2835 h 6249"/>
              <a:gd name="T50" fmla="*/ 5480 w 6232"/>
              <a:gd name="T51" fmla="*/ 2795 h 6249"/>
              <a:gd name="T52" fmla="*/ 5052 w 6232"/>
              <a:gd name="T53" fmla="*/ 2280 h 6249"/>
              <a:gd name="T54" fmla="*/ 5153 w 6232"/>
              <a:gd name="T55" fmla="*/ 2040 h 6249"/>
              <a:gd name="T56" fmla="*/ 4320 w 6232"/>
              <a:gd name="T57" fmla="*/ 1738 h 6249"/>
              <a:gd name="T58" fmla="*/ 3448 w 6232"/>
              <a:gd name="T59" fmla="*/ 1789 h 6249"/>
              <a:gd name="T60" fmla="*/ 2786 w 6232"/>
              <a:gd name="T61" fmla="*/ 2143 h 6249"/>
              <a:gd name="T62" fmla="*/ 2710 w 6232"/>
              <a:gd name="T63" fmla="*/ 2398 h 6249"/>
              <a:gd name="T64" fmla="*/ 2201 w 6232"/>
              <a:gd name="T65" fmla="*/ 2793 h 6249"/>
              <a:gd name="T66" fmla="*/ 1832 w 6232"/>
              <a:gd name="T67" fmla="*/ 3307 h 6249"/>
              <a:gd name="T68" fmla="*/ 1722 w 6232"/>
              <a:gd name="T69" fmla="*/ 4176 h 6249"/>
              <a:gd name="T70" fmla="*/ 1965 w 6232"/>
              <a:gd name="T71" fmla="*/ 5024 h 6249"/>
              <a:gd name="T72" fmla="*/ 2201 w 6232"/>
              <a:gd name="T73" fmla="*/ 5066 h 6249"/>
              <a:gd name="T74" fmla="*/ 2442 w 6232"/>
              <a:gd name="T75" fmla="*/ 5146 h 6249"/>
              <a:gd name="T76" fmla="*/ 2836 w 6232"/>
              <a:gd name="T77" fmla="*/ 5680 h 6249"/>
              <a:gd name="T78" fmla="*/ 2408 w 6232"/>
              <a:gd name="T79" fmla="*/ 6196 h 6249"/>
              <a:gd name="T80" fmla="*/ 2159 w 6232"/>
              <a:gd name="T81" fmla="*/ 6234 h 6249"/>
              <a:gd name="T82" fmla="*/ 1680 w 6232"/>
              <a:gd name="T83" fmla="*/ 5772 h 6249"/>
              <a:gd name="T84" fmla="*/ 1703 w 6232"/>
              <a:gd name="T85" fmla="*/ 5496 h 6249"/>
              <a:gd name="T86" fmla="*/ 1501 w 6232"/>
              <a:gd name="T87" fmla="*/ 4821 h 6249"/>
              <a:gd name="T88" fmla="*/ 1372 w 6232"/>
              <a:gd name="T89" fmla="*/ 3860 h 6249"/>
              <a:gd name="T90" fmla="*/ 986 w 6232"/>
              <a:gd name="T91" fmla="*/ 3661 h 6249"/>
              <a:gd name="T92" fmla="*/ 1001 w 6232"/>
              <a:gd name="T93" fmla="*/ 4069 h 6249"/>
              <a:gd name="T94" fmla="*/ 716 w 6232"/>
              <a:gd name="T95" fmla="*/ 4362 h 6249"/>
              <a:gd name="T96" fmla="*/ 319 w 6232"/>
              <a:gd name="T97" fmla="*/ 4362 h 6249"/>
              <a:gd name="T98" fmla="*/ 38 w 6232"/>
              <a:gd name="T99" fmla="*/ 4079 h 6249"/>
              <a:gd name="T100" fmla="*/ 38 w 6232"/>
              <a:gd name="T101" fmla="*/ 3689 h 6249"/>
              <a:gd name="T102" fmla="*/ 319 w 6232"/>
              <a:gd name="T103" fmla="*/ 3404 h 6249"/>
              <a:gd name="T104" fmla="*/ 688 w 6232"/>
              <a:gd name="T105" fmla="*/ 3392 h 6249"/>
              <a:gd name="T106" fmla="*/ 1621 w 6232"/>
              <a:gd name="T107" fmla="*/ 2289 h 6249"/>
              <a:gd name="T108" fmla="*/ 1661 w 6232"/>
              <a:gd name="T109" fmla="*/ 2038 h 6249"/>
              <a:gd name="T110" fmla="*/ 2157 w 6232"/>
              <a:gd name="T111" fmla="*/ 1612 h 6249"/>
              <a:gd name="T112" fmla="*/ 2398 w 6232"/>
              <a:gd name="T113" fmla="*/ 1690 h 6249"/>
              <a:gd name="T114" fmla="*/ 3364 w 6232"/>
              <a:gd name="T115" fmla="*/ 519 h 6249"/>
              <a:gd name="T116" fmla="*/ 3516 w 6232"/>
              <a:gd name="T117" fmla="*/ 154 h 6249"/>
              <a:gd name="T118" fmla="*/ 3883 w 6232"/>
              <a:gd name="T119" fmla="*/ 0 h 6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32" h="6249">
                <a:moveTo>
                  <a:pt x="2245" y="5439"/>
                </a:moveTo>
                <a:lnTo>
                  <a:pt x="2024" y="5657"/>
                </a:lnTo>
                <a:lnTo>
                  <a:pt x="2245" y="5876"/>
                </a:lnTo>
                <a:lnTo>
                  <a:pt x="2463" y="5657"/>
                </a:lnTo>
                <a:lnTo>
                  <a:pt x="2245" y="5439"/>
                </a:lnTo>
                <a:close/>
                <a:moveTo>
                  <a:pt x="519" y="3714"/>
                </a:moveTo>
                <a:lnTo>
                  <a:pt x="484" y="3718"/>
                </a:lnTo>
                <a:lnTo>
                  <a:pt x="452" y="3727"/>
                </a:lnTo>
                <a:lnTo>
                  <a:pt x="424" y="3742"/>
                </a:lnTo>
                <a:lnTo>
                  <a:pt x="397" y="3763"/>
                </a:lnTo>
                <a:lnTo>
                  <a:pt x="372" y="3794"/>
                </a:lnTo>
                <a:lnTo>
                  <a:pt x="355" y="3828"/>
                </a:lnTo>
                <a:lnTo>
                  <a:pt x="348" y="3866"/>
                </a:lnTo>
                <a:lnTo>
                  <a:pt x="348" y="3904"/>
                </a:lnTo>
                <a:lnTo>
                  <a:pt x="355" y="3940"/>
                </a:lnTo>
                <a:lnTo>
                  <a:pt x="372" y="3976"/>
                </a:lnTo>
                <a:lnTo>
                  <a:pt x="397" y="4007"/>
                </a:lnTo>
                <a:lnTo>
                  <a:pt x="424" y="4028"/>
                </a:lnTo>
                <a:lnTo>
                  <a:pt x="452" y="4043"/>
                </a:lnTo>
                <a:lnTo>
                  <a:pt x="484" y="4054"/>
                </a:lnTo>
                <a:lnTo>
                  <a:pt x="519" y="4056"/>
                </a:lnTo>
                <a:lnTo>
                  <a:pt x="553" y="4054"/>
                </a:lnTo>
                <a:lnTo>
                  <a:pt x="585" y="4043"/>
                </a:lnTo>
                <a:lnTo>
                  <a:pt x="614" y="4028"/>
                </a:lnTo>
                <a:lnTo>
                  <a:pt x="640" y="4007"/>
                </a:lnTo>
                <a:lnTo>
                  <a:pt x="665" y="3976"/>
                </a:lnTo>
                <a:lnTo>
                  <a:pt x="682" y="3940"/>
                </a:lnTo>
                <a:lnTo>
                  <a:pt x="690" y="3904"/>
                </a:lnTo>
                <a:lnTo>
                  <a:pt x="690" y="3866"/>
                </a:lnTo>
                <a:lnTo>
                  <a:pt x="682" y="3830"/>
                </a:lnTo>
                <a:lnTo>
                  <a:pt x="665" y="3794"/>
                </a:lnTo>
                <a:lnTo>
                  <a:pt x="640" y="3763"/>
                </a:lnTo>
                <a:lnTo>
                  <a:pt x="614" y="3742"/>
                </a:lnTo>
                <a:lnTo>
                  <a:pt x="585" y="3727"/>
                </a:lnTo>
                <a:lnTo>
                  <a:pt x="553" y="3718"/>
                </a:lnTo>
                <a:lnTo>
                  <a:pt x="519" y="3714"/>
                </a:lnTo>
                <a:close/>
                <a:moveTo>
                  <a:pt x="5641" y="2038"/>
                </a:moveTo>
                <a:lnTo>
                  <a:pt x="5423" y="2257"/>
                </a:lnTo>
                <a:lnTo>
                  <a:pt x="5641" y="2476"/>
                </a:lnTo>
                <a:lnTo>
                  <a:pt x="5860" y="2257"/>
                </a:lnTo>
                <a:lnTo>
                  <a:pt x="5641" y="2038"/>
                </a:lnTo>
                <a:close/>
                <a:moveTo>
                  <a:pt x="2199" y="1983"/>
                </a:moveTo>
                <a:lnTo>
                  <a:pt x="1980" y="2202"/>
                </a:lnTo>
                <a:lnTo>
                  <a:pt x="2199" y="2421"/>
                </a:lnTo>
                <a:lnTo>
                  <a:pt x="2417" y="2200"/>
                </a:lnTo>
                <a:lnTo>
                  <a:pt x="2199" y="1983"/>
                </a:lnTo>
                <a:close/>
                <a:moveTo>
                  <a:pt x="3879" y="349"/>
                </a:moveTo>
                <a:lnTo>
                  <a:pt x="3847" y="351"/>
                </a:lnTo>
                <a:lnTo>
                  <a:pt x="3815" y="361"/>
                </a:lnTo>
                <a:lnTo>
                  <a:pt x="3784" y="378"/>
                </a:lnTo>
                <a:lnTo>
                  <a:pt x="3757" y="399"/>
                </a:lnTo>
                <a:lnTo>
                  <a:pt x="3737" y="426"/>
                </a:lnTo>
                <a:lnTo>
                  <a:pt x="3721" y="454"/>
                </a:lnTo>
                <a:lnTo>
                  <a:pt x="3712" y="486"/>
                </a:lnTo>
                <a:lnTo>
                  <a:pt x="3708" y="521"/>
                </a:lnTo>
                <a:lnTo>
                  <a:pt x="3712" y="555"/>
                </a:lnTo>
                <a:lnTo>
                  <a:pt x="3721" y="587"/>
                </a:lnTo>
                <a:lnTo>
                  <a:pt x="3737" y="616"/>
                </a:lnTo>
                <a:lnTo>
                  <a:pt x="3757" y="642"/>
                </a:lnTo>
                <a:lnTo>
                  <a:pt x="3784" y="663"/>
                </a:lnTo>
                <a:lnTo>
                  <a:pt x="3815" y="678"/>
                </a:lnTo>
                <a:lnTo>
                  <a:pt x="3847" y="688"/>
                </a:lnTo>
                <a:lnTo>
                  <a:pt x="3879" y="692"/>
                </a:lnTo>
                <a:lnTo>
                  <a:pt x="3913" y="688"/>
                </a:lnTo>
                <a:lnTo>
                  <a:pt x="3946" y="678"/>
                </a:lnTo>
                <a:lnTo>
                  <a:pt x="3976" y="663"/>
                </a:lnTo>
                <a:lnTo>
                  <a:pt x="4001" y="642"/>
                </a:lnTo>
                <a:lnTo>
                  <a:pt x="4024" y="616"/>
                </a:lnTo>
                <a:lnTo>
                  <a:pt x="4039" y="587"/>
                </a:lnTo>
                <a:lnTo>
                  <a:pt x="4048" y="555"/>
                </a:lnTo>
                <a:lnTo>
                  <a:pt x="4052" y="521"/>
                </a:lnTo>
                <a:lnTo>
                  <a:pt x="4048" y="486"/>
                </a:lnTo>
                <a:lnTo>
                  <a:pt x="4039" y="454"/>
                </a:lnTo>
                <a:lnTo>
                  <a:pt x="4024" y="426"/>
                </a:lnTo>
                <a:lnTo>
                  <a:pt x="4001" y="399"/>
                </a:lnTo>
                <a:lnTo>
                  <a:pt x="3976" y="378"/>
                </a:lnTo>
                <a:lnTo>
                  <a:pt x="3946" y="361"/>
                </a:lnTo>
                <a:lnTo>
                  <a:pt x="3913" y="351"/>
                </a:lnTo>
                <a:lnTo>
                  <a:pt x="3879" y="349"/>
                </a:lnTo>
                <a:close/>
                <a:moveTo>
                  <a:pt x="3883" y="0"/>
                </a:moveTo>
                <a:lnTo>
                  <a:pt x="3951" y="5"/>
                </a:lnTo>
                <a:lnTo>
                  <a:pt x="4016" y="19"/>
                </a:lnTo>
                <a:lnTo>
                  <a:pt x="4081" y="39"/>
                </a:lnTo>
                <a:lnTo>
                  <a:pt x="4140" y="70"/>
                </a:lnTo>
                <a:lnTo>
                  <a:pt x="4197" y="108"/>
                </a:lnTo>
                <a:lnTo>
                  <a:pt x="4248" y="154"/>
                </a:lnTo>
                <a:lnTo>
                  <a:pt x="4293" y="205"/>
                </a:lnTo>
                <a:lnTo>
                  <a:pt x="4331" y="260"/>
                </a:lnTo>
                <a:lnTo>
                  <a:pt x="4362" y="321"/>
                </a:lnTo>
                <a:lnTo>
                  <a:pt x="4383" y="384"/>
                </a:lnTo>
                <a:lnTo>
                  <a:pt x="4396" y="450"/>
                </a:lnTo>
                <a:lnTo>
                  <a:pt x="4400" y="519"/>
                </a:lnTo>
                <a:lnTo>
                  <a:pt x="4396" y="587"/>
                </a:lnTo>
                <a:lnTo>
                  <a:pt x="4383" y="654"/>
                </a:lnTo>
                <a:lnTo>
                  <a:pt x="4362" y="718"/>
                </a:lnTo>
                <a:lnTo>
                  <a:pt x="4331" y="777"/>
                </a:lnTo>
                <a:lnTo>
                  <a:pt x="4293" y="834"/>
                </a:lnTo>
                <a:lnTo>
                  <a:pt x="4248" y="886"/>
                </a:lnTo>
                <a:lnTo>
                  <a:pt x="4197" y="931"/>
                </a:lnTo>
                <a:lnTo>
                  <a:pt x="4141" y="969"/>
                </a:lnTo>
                <a:lnTo>
                  <a:pt x="4081" y="998"/>
                </a:lnTo>
                <a:lnTo>
                  <a:pt x="4018" y="1021"/>
                </a:lnTo>
                <a:lnTo>
                  <a:pt x="3951" y="1034"/>
                </a:lnTo>
                <a:lnTo>
                  <a:pt x="3883" y="1038"/>
                </a:lnTo>
                <a:lnTo>
                  <a:pt x="3824" y="1034"/>
                </a:lnTo>
                <a:lnTo>
                  <a:pt x="3767" y="1025"/>
                </a:lnTo>
                <a:lnTo>
                  <a:pt x="3712" y="1009"/>
                </a:lnTo>
                <a:lnTo>
                  <a:pt x="3661" y="988"/>
                </a:lnTo>
                <a:lnTo>
                  <a:pt x="3113" y="1534"/>
                </a:lnTo>
                <a:lnTo>
                  <a:pt x="3258" y="1485"/>
                </a:lnTo>
                <a:lnTo>
                  <a:pt x="3402" y="1443"/>
                </a:lnTo>
                <a:lnTo>
                  <a:pt x="3550" y="1413"/>
                </a:lnTo>
                <a:lnTo>
                  <a:pt x="3702" y="1390"/>
                </a:lnTo>
                <a:lnTo>
                  <a:pt x="3854" y="1375"/>
                </a:lnTo>
                <a:lnTo>
                  <a:pt x="4008" y="1371"/>
                </a:lnTo>
                <a:lnTo>
                  <a:pt x="4014" y="1371"/>
                </a:lnTo>
                <a:lnTo>
                  <a:pt x="4179" y="1376"/>
                </a:lnTo>
                <a:lnTo>
                  <a:pt x="4345" y="1394"/>
                </a:lnTo>
                <a:lnTo>
                  <a:pt x="4506" y="1420"/>
                </a:lnTo>
                <a:lnTo>
                  <a:pt x="4664" y="1456"/>
                </a:lnTo>
                <a:lnTo>
                  <a:pt x="4820" y="1504"/>
                </a:lnTo>
                <a:lnTo>
                  <a:pt x="4972" y="1561"/>
                </a:lnTo>
                <a:lnTo>
                  <a:pt x="5120" y="1627"/>
                </a:lnTo>
                <a:lnTo>
                  <a:pt x="5263" y="1704"/>
                </a:lnTo>
                <a:lnTo>
                  <a:pt x="5403" y="1791"/>
                </a:lnTo>
                <a:lnTo>
                  <a:pt x="5445" y="1749"/>
                </a:lnTo>
                <a:lnTo>
                  <a:pt x="5480" y="1721"/>
                </a:lnTo>
                <a:lnTo>
                  <a:pt x="5516" y="1698"/>
                </a:lnTo>
                <a:lnTo>
                  <a:pt x="5556" y="1681"/>
                </a:lnTo>
                <a:lnTo>
                  <a:pt x="5599" y="1669"/>
                </a:lnTo>
                <a:lnTo>
                  <a:pt x="5643" y="1667"/>
                </a:lnTo>
                <a:lnTo>
                  <a:pt x="5687" y="1669"/>
                </a:lnTo>
                <a:lnTo>
                  <a:pt x="5729" y="1681"/>
                </a:lnTo>
                <a:lnTo>
                  <a:pt x="5768" y="1698"/>
                </a:lnTo>
                <a:lnTo>
                  <a:pt x="5806" y="1721"/>
                </a:lnTo>
                <a:lnTo>
                  <a:pt x="5839" y="1749"/>
                </a:lnTo>
                <a:lnTo>
                  <a:pt x="6150" y="2059"/>
                </a:lnTo>
                <a:lnTo>
                  <a:pt x="6183" y="2099"/>
                </a:lnTo>
                <a:lnTo>
                  <a:pt x="6207" y="2141"/>
                </a:lnTo>
                <a:lnTo>
                  <a:pt x="6225" y="2187"/>
                </a:lnTo>
                <a:lnTo>
                  <a:pt x="6232" y="2234"/>
                </a:lnTo>
                <a:lnTo>
                  <a:pt x="6232" y="2282"/>
                </a:lnTo>
                <a:lnTo>
                  <a:pt x="6225" y="2329"/>
                </a:lnTo>
                <a:lnTo>
                  <a:pt x="6207" y="2373"/>
                </a:lnTo>
                <a:lnTo>
                  <a:pt x="6185" y="2417"/>
                </a:lnTo>
                <a:lnTo>
                  <a:pt x="6152" y="2455"/>
                </a:lnTo>
                <a:lnTo>
                  <a:pt x="5839" y="2767"/>
                </a:lnTo>
                <a:lnTo>
                  <a:pt x="5806" y="2795"/>
                </a:lnTo>
                <a:lnTo>
                  <a:pt x="5768" y="2818"/>
                </a:lnTo>
                <a:lnTo>
                  <a:pt x="5729" y="2835"/>
                </a:lnTo>
                <a:lnTo>
                  <a:pt x="5687" y="2845"/>
                </a:lnTo>
                <a:lnTo>
                  <a:pt x="5643" y="2848"/>
                </a:lnTo>
                <a:lnTo>
                  <a:pt x="5599" y="2845"/>
                </a:lnTo>
                <a:lnTo>
                  <a:pt x="5556" y="2835"/>
                </a:lnTo>
                <a:lnTo>
                  <a:pt x="5516" y="2818"/>
                </a:lnTo>
                <a:lnTo>
                  <a:pt x="5480" y="2795"/>
                </a:lnTo>
                <a:lnTo>
                  <a:pt x="5445" y="2767"/>
                </a:lnTo>
                <a:lnTo>
                  <a:pt x="5134" y="2455"/>
                </a:lnTo>
                <a:lnTo>
                  <a:pt x="5101" y="2415"/>
                </a:lnTo>
                <a:lnTo>
                  <a:pt x="5077" y="2373"/>
                </a:lnTo>
                <a:lnTo>
                  <a:pt x="5061" y="2327"/>
                </a:lnTo>
                <a:lnTo>
                  <a:pt x="5052" y="2280"/>
                </a:lnTo>
                <a:lnTo>
                  <a:pt x="5052" y="2232"/>
                </a:lnTo>
                <a:lnTo>
                  <a:pt x="5061" y="2185"/>
                </a:lnTo>
                <a:lnTo>
                  <a:pt x="5077" y="2139"/>
                </a:lnTo>
                <a:lnTo>
                  <a:pt x="5101" y="2097"/>
                </a:lnTo>
                <a:lnTo>
                  <a:pt x="5134" y="2059"/>
                </a:lnTo>
                <a:lnTo>
                  <a:pt x="5153" y="2040"/>
                </a:lnTo>
                <a:lnTo>
                  <a:pt x="5021" y="1964"/>
                </a:lnTo>
                <a:lnTo>
                  <a:pt x="4887" y="1899"/>
                </a:lnTo>
                <a:lnTo>
                  <a:pt x="4750" y="1844"/>
                </a:lnTo>
                <a:lnTo>
                  <a:pt x="4609" y="1799"/>
                </a:lnTo>
                <a:lnTo>
                  <a:pt x="4465" y="1764"/>
                </a:lnTo>
                <a:lnTo>
                  <a:pt x="4320" y="1738"/>
                </a:lnTo>
                <a:lnTo>
                  <a:pt x="4176" y="1723"/>
                </a:lnTo>
                <a:lnTo>
                  <a:pt x="4029" y="1715"/>
                </a:lnTo>
                <a:lnTo>
                  <a:pt x="3881" y="1719"/>
                </a:lnTo>
                <a:lnTo>
                  <a:pt x="3737" y="1732"/>
                </a:lnTo>
                <a:lnTo>
                  <a:pt x="3590" y="1755"/>
                </a:lnTo>
                <a:lnTo>
                  <a:pt x="3448" y="1789"/>
                </a:lnTo>
                <a:lnTo>
                  <a:pt x="3305" y="1831"/>
                </a:lnTo>
                <a:lnTo>
                  <a:pt x="3166" y="1884"/>
                </a:lnTo>
                <a:lnTo>
                  <a:pt x="3031" y="1945"/>
                </a:lnTo>
                <a:lnTo>
                  <a:pt x="2900" y="2017"/>
                </a:lnTo>
                <a:lnTo>
                  <a:pt x="2773" y="2099"/>
                </a:lnTo>
                <a:lnTo>
                  <a:pt x="2786" y="2143"/>
                </a:lnTo>
                <a:lnTo>
                  <a:pt x="2792" y="2189"/>
                </a:lnTo>
                <a:lnTo>
                  <a:pt x="2790" y="2234"/>
                </a:lnTo>
                <a:lnTo>
                  <a:pt x="2781" y="2278"/>
                </a:lnTo>
                <a:lnTo>
                  <a:pt x="2763" y="2322"/>
                </a:lnTo>
                <a:lnTo>
                  <a:pt x="2741" y="2362"/>
                </a:lnTo>
                <a:lnTo>
                  <a:pt x="2710" y="2398"/>
                </a:lnTo>
                <a:lnTo>
                  <a:pt x="2397" y="2710"/>
                </a:lnTo>
                <a:lnTo>
                  <a:pt x="2364" y="2740"/>
                </a:lnTo>
                <a:lnTo>
                  <a:pt x="2326" y="2763"/>
                </a:lnTo>
                <a:lnTo>
                  <a:pt x="2286" y="2778"/>
                </a:lnTo>
                <a:lnTo>
                  <a:pt x="2245" y="2789"/>
                </a:lnTo>
                <a:lnTo>
                  <a:pt x="2201" y="2793"/>
                </a:lnTo>
                <a:lnTo>
                  <a:pt x="2148" y="2788"/>
                </a:lnTo>
                <a:lnTo>
                  <a:pt x="2100" y="2772"/>
                </a:lnTo>
                <a:lnTo>
                  <a:pt x="2018" y="2902"/>
                </a:lnTo>
                <a:lnTo>
                  <a:pt x="1946" y="3033"/>
                </a:lnTo>
                <a:lnTo>
                  <a:pt x="1883" y="3168"/>
                </a:lnTo>
                <a:lnTo>
                  <a:pt x="1832" y="3307"/>
                </a:lnTo>
                <a:lnTo>
                  <a:pt x="1788" y="3448"/>
                </a:lnTo>
                <a:lnTo>
                  <a:pt x="1756" y="3592"/>
                </a:lnTo>
                <a:lnTo>
                  <a:pt x="1733" y="3737"/>
                </a:lnTo>
                <a:lnTo>
                  <a:pt x="1720" y="3883"/>
                </a:lnTo>
                <a:lnTo>
                  <a:pt x="1716" y="4029"/>
                </a:lnTo>
                <a:lnTo>
                  <a:pt x="1722" y="4176"/>
                </a:lnTo>
                <a:lnTo>
                  <a:pt x="1739" y="4322"/>
                </a:lnTo>
                <a:lnTo>
                  <a:pt x="1764" y="4467"/>
                </a:lnTo>
                <a:lnTo>
                  <a:pt x="1800" y="4610"/>
                </a:lnTo>
                <a:lnTo>
                  <a:pt x="1845" y="4750"/>
                </a:lnTo>
                <a:lnTo>
                  <a:pt x="1901" y="4889"/>
                </a:lnTo>
                <a:lnTo>
                  <a:pt x="1965" y="5024"/>
                </a:lnTo>
                <a:lnTo>
                  <a:pt x="2039" y="5153"/>
                </a:lnTo>
                <a:lnTo>
                  <a:pt x="2049" y="5146"/>
                </a:lnTo>
                <a:lnTo>
                  <a:pt x="2081" y="5117"/>
                </a:lnTo>
                <a:lnTo>
                  <a:pt x="2119" y="5094"/>
                </a:lnTo>
                <a:lnTo>
                  <a:pt x="2159" y="5077"/>
                </a:lnTo>
                <a:lnTo>
                  <a:pt x="2201" y="5066"/>
                </a:lnTo>
                <a:lnTo>
                  <a:pt x="2245" y="5064"/>
                </a:lnTo>
                <a:lnTo>
                  <a:pt x="2288" y="5066"/>
                </a:lnTo>
                <a:lnTo>
                  <a:pt x="2332" y="5077"/>
                </a:lnTo>
                <a:lnTo>
                  <a:pt x="2372" y="5094"/>
                </a:lnTo>
                <a:lnTo>
                  <a:pt x="2408" y="5117"/>
                </a:lnTo>
                <a:lnTo>
                  <a:pt x="2442" y="5146"/>
                </a:lnTo>
                <a:lnTo>
                  <a:pt x="2754" y="5458"/>
                </a:lnTo>
                <a:lnTo>
                  <a:pt x="2786" y="5496"/>
                </a:lnTo>
                <a:lnTo>
                  <a:pt x="2811" y="5540"/>
                </a:lnTo>
                <a:lnTo>
                  <a:pt x="2828" y="5585"/>
                </a:lnTo>
                <a:lnTo>
                  <a:pt x="2836" y="5633"/>
                </a:lnTo>
                <a:lnTo>
                  <a:pt x="2836" y="5680"/>
                </a:lnTo>
                <a:lnTo>
                  <a:pt x="2828" y="5726"/>
                </a:lnTo>
                <a:lnTo>
                  <a:pt x="2811" y="5772"/>
                </a:lnTo>
                <a:lnTo>
                  <a:pt x="2786" y="5815"/>
                </a:lnTo>
                <a:lnTo>
                  <a:pt x="2754" y="5853"/>
                </a:lnTo>
                <a:lnTo>
                  <a:pt x="2442" y="6165"/>
                </a:lnTo>
                <a:lnTo>
                  <a:pt x="2408" y="6196"/>
                </a:lnTo>
                <a:lnTo>
                  <a:pt x="2372" y="6218"/>
                </a:lnTo>
                <a:lnTo>
                  <a:pt x="2332" y="6234"/>
                </a:lnTo>
                <a:lnTo>
                  <a:pt x="2288" y="6245"/>
                </a:lnTo>
                <a:lnTo>
                  <a:pt x="2245" y="6249"/>
                </a:lnTo>
                <a:lnTo>
                  <a:pt x="2201" y="6245"/>
                </a:lnTo>
                <a:lnTo>
                  <a:pt x="2159" y="6234"/>
                </a:lnTo>
                <a:lnTo>
                  <a:pt x="2119" y="6218"/>
                </a:lnTo>
                <a:lnTo>
                  <a:pt x="2081" y="6196"/>
                </a:lnTo>
                <a:lnTo>
                  <a:pt x="2049" y="6165"/>
                </a:lnTo>
                <a:lnTo>
                  <a:pt x="1735" y="5853"/>
                </a:lnTo>
                <a:lnTo>
                  <a:pt x="1703" y="5815"/>
                </a:lnTo>
                <a:lnTo>
                  <a:pt x="1680" y="5772"/>
                </a:lnTo>
                <a:lnTo>
                  <a:pt x="1663" y="5726"/>
                </a:lnTo>
                <a:lnTo>
                  <a:pt x="1655" y="5680"/>
                </a:lnTo>
                <a:lnTo>
                  <a:pt x="1655" y="5633"/>
                </a:lnTo>
                <a:lnTo>
                  <a:pt x="1663" y="5585"/>
                </a:lnTo>
                <a:lnTo>
                  <a:pt x="1680" y="5540"/>
                </a:lnTo>
                <a:lnTo>
                  <a:pt x="1703" y="5496"/>
                </a:lnTo>
                <a:lnTo>
                  <a:pt x="1735" y="5458"/>
                </a:lnTo>
                <a:lnTo>
                  <a:pt x="1788" y="5404"/>
                </a:lnTo>
                <a:lnTo>
                  <a:pt x="1701" y="5266"/>
                </a:lnTo>
                <a:lnTo>
                  <a:pt x="1625" y="5121"/>
                </a:lnTo>
                <a:lnTo>
                  <a:pt x="1558" y="4973"/>
                </a:lnTo>
                <a:lnTo>
                  <a:pt x="1501" y="4821"/>
                </a:lnTo>
                <a:lnTo>
                  <a:pt x="1454" y="4667"/>
                </a:lnTo>
                <a:lnTo>
                  <a:pt x="1418" y="4507"/>
                </a:lnTo>
                <a:lnTo>
                  <a:pt x="1391" y="4345"/>
                </a:lnTo>
                <a:lnTo>
                  <a:pt x="1374" y="4182"/>
                </a:lnTo>
                <a:lnTo>
                  <a:pt x="1368" y="4016"/>
                </a:lnTo>
                <a:lnTo>
                  <a:pt x="1372" y="3860"/>
                </a:lnTo>
                <a:lnTo>
                  <a:pt x="1385" y="3706"/>
                </a:lnTo>
                <a:lnTo>
                  <a:pt x="1408" y="3554"/>
                </a:lnTo>
                <a:lnTo>
                  <a:pt x="1441" y="3406"/>
                </a:lnTo>
                <a:lnTo>
                  <a:pt x="1482" y="3259"/>
                </a:lnTo>
                <a:lnTo>
                  <a:pt x="1532" y="3115"/>
                </a:lnTo>
                <a:lnTo>
                  <a:pt x="986" y="3661"/>
                </a:lnTo>
                <a:lnTo>
                  <a:pt x="1011" y="3727"/>
                </a:lnTo>
                <a:lnTo>
                  <a:pt x="1028" y="3794"/>
                </a:lnTo>
                <a:lnTo>
                  <a:pt x="1036" y="3864"/>
                </a:lnTo>
                <a:lnTo>
                  <a:pt x="1034" y="3932"/>
                </a:lnTo>
                <a:lnTo>
                  <a:pt x="1022" y="4003"/>
                </a:lnTo>
                <a:lnTo>
                  <a:pt x="1001" y="4069"/>
                </a:lnTo>
                <a:lnTo>
                  <a:pt x="971" y="4134"/>
                </a:lnTo>
                <a:lnTo>
                  <a:pt x="933" y="4195"/>
                </a:lnTo>
                <a:lnTo>
                  <a:pt x="884" y="4250"/>
                </a:lnTo>
                <a:lnTo>
                  <a:pt x="832" y="4296"/>
                </a:lnTo>
                <a:lnTo>
                  <a:pt x="777" y="4334"/>
                </a:lnTo>
                <a:lnTo>
                  <a:pt x="716" y="4362"/>
                </a:lnTo>
                <a:lnTo>
                  <a:pt x="654" y="4385"/>
                </a:lnTo>
                <a:lnTo>
                  <a:pt x="587" y="4398"/>
                </a:lnTo>
                <a:lnTo>
                  <a:pt x="519" y="4402"/>
                </a:lnTo>
                <a:lnTo>
                  <a:pt x="450" y="4398"/>
                </a:lnTo>
                <a:lnTo>
                  <a:pt x="384" y="4385"/>
                </a:lnTo>
                <a:lnTo>
                  <a:pt x="319" y="4362"/>
                </a:lnTo>
                <a:lnTo>
                  <a:pt x="260" y="4334"/>
                </a:lnTo>
                <a:lnTo>
                  <a:pt x="203" y="4296"/>
                </a:lnTo>
                <a:lnTo>
                  <a:pt x="152" y="4250"/>
                </a:lnTo>
                <a:lnTo>
                  <a:pt x="106" y="4197"/>
                </a:lnTo>
                <a:lnTo>
                  <a:pt x="68" y="4140"/>
                </a:lnTo>
                <a:lnTo>
                  <a:pt x="38" y="4079"/>
                </a:lnTo>
                <a:lnTo>
                  <a:pt x="17" y="4016"/>
                </a:lnTo>
                <a:lnTo>
                  <a:pt x="6" y="3950"/>
                </a:lnTo>
                <a:lnTo>
                  <a:pt x="0" y="3885"/>
                </a:lnTo>
                <a:lnTo>
                  <a:pt x="6" y="3818"/>
                </a:lnTo>
                <a:lnTo>
                  <a:pt x="17" y="3752"/>
                </a:lnTo>
                <a:lnTo>
                  <a:pt x="38" y="3689"/>
                </a:lnTo>
                <a:lnTo>
                  <a:pt x="68" y="3628"/>
                </a:lnTo>
                <a:lnTo>
                  <a:pt x="106" y="3571"/>
                </a:lnTo>
                <a:lnTo>
                  <a:pt x="152" y="3518"/>
                </a:lnTo>
                <a:lnTo>
                  <a:pt x="203" y="3472"/>
                </a:lnTo>
                <a:lnTo>
                  <a:pt x="260" y="3434"/>
                </a:lnTo>
                <a:lnTo>
                  <a:pt x="319" y="3404"/>
                </a:lnTo>
                <a:lnTo>
                  <a:pt x="384" y="3383"/>
                </a:lnTo>
                <a:lnTo>
                  <a:pt x="450" y="3370"/>
                </a:lnTo>
                <a:lnTo>
                  <a:pt x="519" y="3366"/>
                </a:lnTo>
                <a:lnTo>
                  <a:pt x="576" y="3368"/>
                </a:lnTo>
                <a:lnTo>
                  <a:pt x="633" y="3377"/>
                </a:lnTo>
                <a:lnTo>
                  <a:pt x="688" y="3392"/>
                </a:lnTo>
                <a:lnTo>
                  <a:pt x="741" y="3415"/>
                </a:lnTo>
                <a:lnTo>
                  <a:pt x="1724" y="2432"/>
                </a:lnTo>
                <a:lnTo>
                  <a:pt x="1690" y="2400"/>
                </a:lnTo>
                <a:lnTo>
                  <a:pt x="1661" y="2365"/>
                </a:lnTo>
                <a:lnTo>
                  <a:pt x="1638" y="2329"/>
                </a:lnTo>
                <a:lnTo>
                  <a:pt x="1621" y="2289"/>
                </a:lnTo>
                <a:lnTo>
                  <a:pt x="1612" y="2246"/>
                </a:lnTo>
                <a:lnTo>
                  <a:pt x="1608" y="2202"/>
                </a:lnTo>
                <a:lnTo>
                  <a:pt x="1612" y="2158"/>
                </a:lnTo>
                <a:lnTo>
                  <a:pt x="1621" y="2116"/>
                </a:lnTo>
                <a:lnTo>
                  <a:pt x="1638" y="2076"/>
                </a:lnTo>
                <a:lnTo>
                  <a:pt x="1661" y="2038"/>
                </a:lnTo>
                <a:lnTo>
                  <a:pt x="1690" y="2004"/>
                </a:lnTo>
                <a:lnTo>
                  <a:pt x="2005" y="1690"/>
                </a:lnTo>
                <a:lnTo>
                  <a:pt x="2037" y="1662"/>
                </a:lnTo>
                <a:lnTo>
                  <a:pt x="2075" y="1639"/>
                </a:lnTo>
                <a:lnTo>
                  <a:pt x="2115" y="1622"/>
                </a:lnTo>
                <a:lnTo>
                  <a:pt x="2157" y="1612"/>
                </a:lnTo>
                <a:lnTo>
                  <a:pt x="2201" y="1608"/>
                </a:lnTo>
                <a:lnTo>
                  <a:pt x="2246" y="1612"/>
                </a:lnTo>
                <a:lnTo>
                  <a:pt x="2288" y="1622"/>
                </a:lnTo>
                <a:lnTo>
                  <a:pt x="2328" y="1639"/>
                </a:lnTo>
                <a:lnTo>
                  <a:pt x="2366" y="1662"/>
                </a:lnTo>
                <a:lnTo>
                  <a:pt x="2398" y="1690"/>
                </a:lnTo>
                <a:lnTo>
                  <a:pt x="2433" y="1724"/>
                </a:lnTo>
                <a:lnTo>
                  <a:pt x="3413" y="741"/>
                </a:lnTo>
                <a:lnTo>
                  <a:pt x="3393" y="690"/>
                </a:lnTo>
                <a:lnTo>
                  <a:pt x="3377" y="635"/>
                </a:lnTo>
                <a:lnTo>
                  <a:pt x="3368" y="578"/>
                </a:lnTo>
                <a:lnTo>
                  <a:pt x="3364" y="519"/>
                </a:lnTo>
                <a:lnTo>
                  <a:pt x="3368" y="450"/>
                </a:lnTo>
                <a:lnTo>
                  <a:pt x="3381" y="384"/>
                </a:lnTo>
                <a:lnTo>
                  <a:pt x="3404" y="321"/>
                </a:lnTo>
                <a:lnTo>
                  <a:pt x="3434" y="260"/>
                </a:lnTo>
                <a:lnTo>
                  <a:pt x="3470" y="205"/>
                </a:lnTo>
                <a:lnTo>
                  <a:pt x="3516" y="154"/>
                </a:lnTo>
                <a:lnTo>
                  <a:pt x="3567" y="108"/>
                </a:lnTo>
                <a:lnTo>
                  <a:pt x="3624" y="70"/>
                </a:lnTo>
                <a:lnTo>
                  <a:pt x="3683" y="39"/>
                </a:lnTo>
                <a:lnTo>
                  <a:pt x="3748" y="19"/>
                </a:lnTo>
                <a:lnTo>
                  <a:pt x="3815" y="5"/>
                </a:lnTo>
                <a:lnTo>
                  <a:pt x="388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82" name="Group 481"/>
          <p:cNvGrpSpPr/>
          <p:nvPr/>
        </p:nvGrpSpPr>
        <p:grpSpPr>
          <a:xfrm>
            <a:off x="8204380" y="5697636"/>
            <a:ext cx="355426" cy="336762"/>
            <a:chOff x="-3409950" y="1565275"/>
            <a:chExt cx="4957763" cy="4697413"/>
          </a:xfrm>
          <a:solidFill>
            <a:schemeClr val="bg1">
              <a:lumMod val="65000"/>
            </a:schemeClr>
          </a:solidFill>
        </p:grpSpPr>
        <p:sp>
          <p:nvSpPr>
            <p:cNvPr id="483" name="Freeform 34"/>
            <p:cNvSpPr>
              <a:spLocks noEditPoints="1"/>
            </p:cNvSpPr>
            <p:nvPr/>
          </p:nvSpPr>
          <p:spPr bwMode="auto">
            <a:xfrm>
              <a:off x="-3409950" y="3678238"/>
              <a:ext cx="1390650" cy="2584450"/>
            </a:xfrm>
            <a:custGeom>
              <a:avLst/>
              <a:gdLst>
                <a:gd name="T0" fmla="*/ 313 w 1751"/>
                <a:gd name="T1" fmla="*/ 312 h 3255"/>
                <a:gd name="T2" fmla="*/ 313 w 1751"/>
                <a:gd name="T3" fmla="*/ 2940 h 3255"/>
                <a:gd name="T4" fmla="*/ 1437 w 1751"/>
                <a:gd name="T5" fmla="*/ 2940 h 3255"/>
                <a:gd name="T6" fmla="*/ 1437 w 1751"/>
                <a:gd name="T7" fmla="*/ 312 h 3255"/>
                <a:gd name="T8" fmla="*/ 313 w 1751"/>
                <a:gd name="T9" fmla="*/ 312 h 3255"/>
                <a:gd name="T10" fmla="*/ 157 w 1751"/>
                <a:gd name="T11" fmla="*/ 0 h 3255"/>
                <a:gd name="T12" fmla="*/ 1594 w 1751"/>
                <a:gd name="T13" fmla="*/ 0 h 3255"/>
                <a:gd name="T14" fmla="*/ 1635 w 1751"/>
                <a:gd name="T15" fmla="*/ 5 h 3255"/>
                <a:gd name="T16" fmla="*/ 1673 w 1751"/>
                <a:gd name="T17" fmla="*/ 20 h 3255"/>
                <a:gd name="T18" fmla="*/ 1706 w 1751"/>
                <a:gd name="T19" fmla="*/ 45 h 3255"/>
                <a:gd name="T20" fmla="*/ 1730 w 1751"/>
                <a:gd name="T21" fmla="*/ 77 h 3255"/>
                <a:gd name="T22" fmla="*/ 1745 w 1751"/>
                <a:gd name="T23" fmla="*/ 115 h 3255"/>
                <a:gd name="T24" fmla="*/ 1751 w 1751"/>
                <a:gd name="T25" fmla="*/ 157 h 3255"/>
                <a:gd name="T26" fmla="*/ 1751 w 1751"/>
                <a:gd name="T27" fmla="*/ 3098 h 3255"/>
                <a:gd name="T28" fmla="*/ 1745 w 1751"/>
                <a:gd name="T29" fmla="*/ 3140 h 3255"/>
                <a:gd name="T30" fmla="*/ 1730 w 1751"/>
                <a:gd name="T31" fmla="*/ 3178 h 3255"/>
                <a:gd name="T32" fmla="*/ 1706 w 1751"/>
                <a:gd name="T33" fmla="*/ 3210 h 3255"/>
                <a:gd name="T34" fmla="*/ 1673 w 1751"/>
                <a:gd name="T35" fmla="*/ 3234 h 3255"/>
                <a:gd name="T36" fmla="*/ 1635 w 1751"/>
                <a:gd name="T37" fmla="*/ 3250 h 3255"/>
                <a:gd name="T38" fmla="*/ 1594 w 1751"/>
                <a:gd name="T39" fmla="*/ 3255 h 3255"/>
                <a:gd name="T40" fmla="*/ 157 w 1751"/>
                <a:gd name="T41" fmla="*/ 3255 h 3255"/>
                <a:gd name="T42" fmla="*/ 116 w 1751"/>
                <a:gd name="T43" fmla="*/ 3250 h 3255"/>
                <a:gd name="T44" fmla="*/ 78 w 1751"/>
                <a:gd name="T45" fmla="*/ 3234 h 3255"/>
                <a:gd name="T46" fmla="*/ 45 w 1751"/>
                <a:gd name="T47" fmla="*/ 3210 h 3255"/>
                <a:gd name="T48" fmla="*/ 21 w 1751"/>
                <a:gd name="T49" fmla="*/ 3178 h 3255"/>
                <a:gd name="T50" fmla="*/ 6 w 1751"/>
                <a:gd name="T51" fmla="*/ 3140 h 3255"/>
                <a:gd name="T52" fmla="*/ 0 w 1751"/>
                <a:gd name="T53" fmla="*/ 3098 h 3255"/>
                <a:gd name="T54" fmla="*/ 0 w 1751"/>
                <a:gd name="T55" fmla="*/ 157 h 3255"/>
                <a:gd name="T56" fmla="*/ 6 w 1751"/>
                <a:gd name="T57" fmla="*/ 115 h 3255"/>
                <a:gd name="T58" fmla="*/ 21 w 1751"/>
                <a:gd name="T59" fmla="*/ 77 h 3255"/>
                <a:gd name="T60" fmla="*/ 45 w 1751"/>
                <a:gd name="T61" fmla="*/ 45 h 3255"/>
                <a:gd name="T62" fmla="*/ 78 w 1751"/>
                <a:gd name="T63" fmla="*/ 20 h 3255"/>
                <a:gd name="T64" fmla="*/ 116 w 1751"/>
                <a:gd name="T65" fmla="*/ 5 h 3255"/>
                <a:gd name="T66" fmla="*/ 157 w 1751"/>
                <a:gd name="T67" fmla="*/ 0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51" h="3255">
                  <a:moveTo>
                    <a:pt x="313" y="312"/>
                  </a:moveTo>
                  <a:lnTo>
                    <a:pt x="313" y="2940"/>
                  </a:lnTo>
                  <a:lnTo>
                    <a:pt x="1437" y="2940"/>
                  </a:lnTo>
                  <a:lnTo>
                    <a:pt x="1437" y="312"/>
                  </a:lnTo>
                  <a:lnTo>
                    <a:pt x="313" y="312"/>
                  </a:lnTo>
                  <a:close/>
                  <a:moveTo>
                    <a:pt x="157" y="0"/>
                  </a:moveTo>
                  <a:lnTo>
                    <a:pt x="1594" y="0"/>
                  </a:lnTo>
                  <a:lnTo>
                    <a:pt x="1635" y="5"/>
                  </a:lnTo>
                  <a:lnTo>
                    <a:pt x="1673" y="20"/>
                  </a:lnTo>
                  <a:lnTo>
                    <a:pt x="1706" y="45"/>
                  </a:lnTo>
                  <a:lnTo>
                    <a:pt x="1730" y="77"/>
                  </a:lnTo>
                  <a:lnTo>
                    <a:pt x="1745" y="115"/>
                  </a:lnTo>
                  <a:lnTo>
                    <a:pt x="1751" y="157"/>
                  </a:lnTo>
                  <a:lnTo>
                    <a:pt x="1751" y="3098"/>
                  </a:lnTo>
                  <a:lnTo>
                    <a:pt x="1745" y="3140"/>
                  </a:lnTo>
                  <a:lnTo>
                    <a:pt x="1730" y="3178"/>
                  </a:lnTo>
                  <a:lnTo>
                    <a:pt x="1706" y="3210"/>
                  </a:lnTo>
                  <a:lnTo>
                    <a:pt x="1673" y="3234"/>
                  </a:lnTo>
                  <a:lnTo>
                    <a:pt x="1635" y="3250"/>
                  </a:lnTo>
                  <a:lnTo>
                    <a:pt x="1594" y="3255"/>
                  </a:lnTo>
                  <a:lnTo>
                    <a:pt x="157" y="3255"/>
                  </a:lnTo>
                  <a:lnTo>
                    <a:pt x="116" y="3250"/>
                  </a:lnTo>
                  <a:lnTo>
                    <a:pt x="78" y="3234"/>
                  </a:lnTo>
                  <a:lnTo>
                    <a:pt x="45" y="3210"/>
                  </a:lnTo>
                  <a:lnTo>
                    <a:pt x="21" y="3178"/>
                  </a:lnTo>
                  <a:lnTo>
                    <a:pt x="6" y="3140"/>
                  </a:lnTo>
                  <a:lnTo>
                    <a:pt x="0" y="3098"/>
                  </a:lnTo>
                  <a:lnTo>
                    <a:pt x="0" y="157"/>
                  </a:lnTo>
                  <a:lnTo>
                    <a:pt x="6" y="115"/>
                  </a:lnTo>
                  <a:lnTo>
                    <a:pt x="21" y="77"/>
                  </a:lnTo>
                  <a:lnTo>
                    <a:pt x="45" y="45"/>
                  </a:lnTo>
                  <a:lnTo>
                    <a:pt x="78" y="20"/>
                  </a:lnTo>
                  <a:lnTo>
                    <a:pt x="116" y="5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4" name="Freeform 35"/>
            <p:cNvSpPr>
              <a:spLocks noEditPoints="1"/>
            </p:cNvSpPr>
            <p:nvPr/>
          </p:nvSpPr>
          <p:spPr bwMode="auto">
            <a:xfrm>
              <a:off x="-1625600" y="1565275"/>
              <a:ext cx="1390650" cy="4697413"/>
            </a:xfrm>
            <a:custGeom>
              <a:avLst/>
              <a:gdLst>
                <a:gd name="T0" fmla="*/ 314 w 1753"/>
                <a:gd name="T1" fmla="*/ 315 h 5918"/>
                <a:gd name="T2" fmla="*/ 314 w 1753"/>
                <a:gd name="T3" fmla="*/ 5605 h 5918"/>
                <a:gd name="T4" fmla="*/ 1438 w 1753"/>
                <a:gd name="T5" fmla="*/ 5605 h 5918"/>
                <a:gd name="T6" fmla="*/ 1438 w 1753"/>
                <a:gd name="T7" fmla="*/ 315 h 5918"/>
                <a:gd name="T8" fmla="*/ 314 w 1753"/>
                <a:gd name="T9" fmla="*/ 315 h 5918"/>
                <a:gd name="T10" fmla="*/ 157 w 1753"/>
                <a:gd name="T11" fmla="*/ 0 h 5918"/>
                <a:gd name="T12" fmla="*/ 1595 w 1753"/>
                <a:gd name="T13" fmla="*/ 0 h 5918"/>
                <a:gd name="T14" fmla="*/ 1637 w 1753"/>
                <a:gd name="T15" fmla="*/ 6 h 5918"/>
                <a:gd name="T16" fmla="*/ 1675 w 1753"/>
                <a:gd name="T17" fmla="*/ 23 h 5918"/>
                <a:gd name="T18" fmla="*/ 1705 w 1753"/>
                <a:gd name="T19" fmla="*/ 48 h 5918"/>
                <a:gd name="T20" fmla="*/ 1730 w 1753"/>
                <a:gd name="T21" fmla="*/ 78 h 5918"/>
                <a:gd name="T22" fmla="*/ 1747 w 1753"/>
                <a:gd name="T23" fmla="*/ 116 h 5918"/>
                <a:gd name="T24" fmla="*/ 1753 w 1753"/>
                <a:gd name="T25" fmla="*/ 158 h 5918"/>
                <a:gd name="T26" fmla="*/ 1753 w 1753"/>
                <a:gd name="T27" fmla="*/ 5761 h 5918"/>
                <a:gd name="T28" fmla="*/ 1747 w 1753"/>
                <a:gd name="T29" fmla="*/ 5803 h 5918"/>
                <a:gd name="T30" fmla="*/ 1730 w 1753"/>
                <a:gd name="T31" fmla="*/ 5841 h 5918"/>
                <a:gd name="T32" fmla="*/ 1705 w 1753"/>
                <a:gd name="T33" fmla="*/ 5873 h 5918"/>
                <a:gd name="T34" fmla="*/ 1675 w 1753"/>
                <a:gd name="T35" fmla="*/ 5897 h 5918"/>
                <a:gd name="T36" fmla="*/ 1637 w 1753"/>
                <a:gd name="T37" fmla="*/ 5913 h 5918"/>
                <a:gd name="T38" fmla="*/ 1595 w 1753"/>
                <a:gd name="T39" fmla="*/ 5918 h 5918"/>
                <a:gd name="T40" fmla="*/ 157 w 1753"/>
                <a:gd name="T41" fmla="*/ 5918 h 5918"/>
                <a:gd name="T42" fmla="*/ 115 w 1753"/>
                <a:gd name="T43" fmla="*/ 5913 h 5918"/>
                <a:gd name="T44" fmla="*/ 77 w 1753"/>
                <a:gd name="T45" fmla="*/ 5897 h 5918"/>
                <a:gd name="T46" fmla="*/ 47 w 1753"/>
                <a:gd name="T47" fmla="*/ 5873 h 5918"/>
                <a:gd name="T48" fmla="*/ 22 w 1753"/>
                <a:gd name="T49" fmla="*/ 5841 h 5918"/>
                <a:gd name="T50" fmla="*/ 5 w 1753"/>
                <a:gd name="T51" fmla="*/ 5803 h 5918"/>
                <a:gd name="T52" fmla="*/ 0 w 1753"/>
                <a:gd name="T53" fmla="*/ 5761 h 5918"/>
                <a:gd name="T54" fmla="*/ 0 w 1753"/>
                <a:gd name="T55" fmla="*/ 158 h 5918"/>
                <a:gd name="T56" fmla="*/ 5 w 1753"/>
                <a:gd name="T57" fmla="*/ 116 h 5918"/>
                <a:gd name="T58" fmla="*/ 22 w 1753"/>
                <a:gd name="T59" fmla="*/ 80 h 5918"/>
                <a:gd name="T60" fmla="*/ 47 w 1753"/>
                <a:gd name="T61" fmla="*/ 48 h 5918"/>
                <a:gd name="T62" fmla="*/ 77 w 1753"/>
                <a:gd name="T63" fmla="*/ 23 h 5918"/>
                <a:gd name="T64" fmla="*/ 115 w 1753"/>
                <a:gd name="T65" fmla="*/ 6 h 5918"/>
                <a:gd name="T66" fmla="*/ 157 w 1753"/>
                <a:gd name="T67" fmla="*/ 0 h 5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53" h="5918">
                  <a:moveTo>
                    <a:pt x="314" y="315"/>
                  </a:moveTo>
                  <a:lnTo>
                    <a:pt x="314" y="5605"/>
                  </a:lnTo>
                  <a:lnTo>
                    <a:pt x="1438" y="5605"/>
                  </a:lnTo>
                  <a:lnTo>
                    <a:pt x="1438" y="315"/>
                  </a:lnTo>
                  <a:lnTo>
                    <a:pt x="314" y="315"/>
                  </a:lnTo>
                  <a:close/>
                  <a:moveTo>
                    <a:pt x="157" y="0"/>
                  </a:moveTo>
                  <a:lnTo>
                    <a:pt x="1595" y="0"/>
                  </a:lnTo>
                  <a:lnTo>
                    <a:pt x="1637" y="6"/>
                  </a:lnTo>
                  <a:lnTo>
                    <a:pt x="1675" y="23"/>
                  </a:lnTo>
                  <a:lnTo>
                    <a:pt x="1705" y="48"/>
                  </a:lnTo>
                  <a:lnTo>
                    <a:pt x="1730" y="78"/>
                  </a:lnTo>
                  <a:lnTo>
                    <a:pt x="1747" y="116"/>
                  </a:lnTo>
                  <a:lnTo>
                    <a:pt x="1753" y="158"/>
                  </a:lnTo>
                  <a:lnTo>
                    <a:pt x="1753" y="5761"/>
                  </a:lnTo>
                  <a:lnTo>
                    <a:pt x="1747" y="5803"/>
                  </a:lnTo>
                  <a:lnTo>
                    <a:pt x="1730" y="5841"/>
                  </a:lnTo>
                  <a:lnTo>
                    <a:pt x="1705" y="5873"/>
                  </a:lnTo>
                  <a:lnTo>
                    <a:pt x="1675" y="5897"/>
                  </a:lnTo>
                  <a:lnTo>
                    <a:pt x="1637" y="5913"/>
                  </a:lnTo>
                  <a:lnTo>
                    <a:pt x="1595" y="5918"/>
                  </a:lnTo>
                  <a:lnTo>
                    <a:pt x="157" y="5918"/>
                  </a:lnTo>
                  <a:lnTo>
                    <a:pt x="115" y="5913"/>
                  </a:lnTo>
                  <a:lnTo>
                    <a:pt x="77" y="5897"/>
                  </a:lnTo>
                  <a:lnTo>
                    <a:pt x="47" y="5873"/>
                  </a:lnTo>
                  <a:lnTo>
                    <a:pt x="22" y="5841"/>
                  </a:lnTo>
                  <a:lnTo>
                    <a:pt x="5" y="5803"/>
                  </a:lnTo>
                  <a:lnTo>
                    <a:pt x="0" y="5761"/>
                  </a:lnTo>
                  <a:lnTo>
                    <a:pt x="0" y="158"/>
                  </a:lnTo>
                  <a:lnTo>
                    <a:pt x="5" y="116"/>
                  </a:lnTo>
                  <a:lnTo>
                    <a:pt x="22" y="80"/>
                  </a:lnTo>
                  <a:lnTo>
                    <a:pt x="47" y="48"/>
                  </a:lnTo>
                  <a:lnTo>
                    <a:pt x="77" y="23"/>
                  </a:lnTo>
                  <a:lnTo>
                    <a:pt x="115" y="6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5" name="Freeform 36"/>
            <p:cNvSpPr>
              <a:spLocks noEditPoints="1"/>
            </p:cNvSpPr>
            <p:nvPr/>
          </p:nvSpPr>
          <p:spPr bwMode="auto">
            <a:xfrm>
              <a:off x="158750" y="3016250"/>
              <a:ext cx="1389063" cy="3246438"/>
            </a:xfrm>
            <a:custGeom>
              <a:avLst/>
              <a:gdLst>
                <a:gd name="T0" fmla="*/ 315 w 1751"/>
                <a:gd name="T1" fmla="*/ 317 h 4090"/>
                <a:gd name="T2" fmla="*/ 315 w 1751"/>
                <a:gd name="T3" fmla="*/ 3777 h 4090"/>
                <a:gd name="T4" fmla="*/ 1439 w 1751"/>
                <a:gd name="T5" fmla="*/ 3777 h 4090"/>
                <a:gd name="T6" fmla="*/ 1439 w 1751"/>
                <a:gd name="T7" fmla="*/ 317 h 4090"/>
                <a:gd name="T8" fmla="*/ 315 w 1751"/>
                <a:gd name="T9" fmla="*/ 317 h 4090"/>
                <a:gd name="T10" fmla="*/ 158 w 1751"/>
                <a:gd name="T11" fmla="*/ 0 h 4090"/>
                <a:gd name="T12" fmla="*/ 1594 w 1751"/>
                <a:gd name="T13" fmla="*/ 0 h 4090"/>
                <a:gd name="T14" fmla="*/ 1636 w 1751"/>
                <a:gd name="T15" fmla="*/ 6 h 4090"/>
                <a:gd name="T16" fmla="*/ 1674 w 1751"/>
                <a:gd name="T17" fmla="*/ 23 h 4090"/>
                <a:gd name="T18" fmla="*/ 1706 w 1751"/>
                <a:gd name="T19" fmla="*/ 48 h 4090"/>
                <a:gd name="T20" fmla="*/ 1730 w 1751"/>
                <a:gd name="T21" fmla="*/ 80 h 4090"/>
                <a:gd name="T22" fmla="*/ 1746 w 1751"/>
                <a:gd name="T23" fmla="*/ 116 h 4090"/>
                <a:gd name="T24" fmla="*/ 1751 w 1751"/>
                <a:gd name="T25" fmla="*/ 158 h 4090"/>
                <a:gd name="T26" fmla="*/ 1751 w 1751"/>
                <a:gd name="T27" fmla="*/ 3931 h 4090"/>
                <a:gd name="T28" fmla="*/ 1746 w 1751"/>
                <a:gd name="T29" fmla="*/ 3973 h 4090"/>
                <a:gd name="T30" fmla="*/ 1730 w 1751"/>
                <a:gd name="T31" fmla="*/ 4011 h 4090"/>
                <a:gd name="T32" fmla="*/ 1706 w 1751"/>
                <a:gd name="T33" fmla="*/ 4043 h 4090"/>
                <a:gd name="T34" fmla="*/ 1674 w 1751"/>
                <a:gd name="T35" fmla="*/ 4067 h 4090"/>
                <a:gd name="T36" fmla="*/ 1636 w 1751"/>
                <a:gd name="T37" fmla="*/ 4083 h 4090"/>
                <a:gd name="T38" fmla="*/ 1594 w 1751"/>
                <a:gd name="T39" fmla="*/ 4088 h 4090"/>
                <a:gd name="T40" fmla="*/ 1594 w 1751"/>
                <a:gd name="T41" fmla="*/ 4090 h 4090"/>
                <a:gd name="T42" fmla="*/ 158 w 1751"/>
                <a:gd name="T43" fmla="*/ 4090 h 4090"/>
                <a:gd name="T44" fmla="*/ 116 w 1751"/>
                <a:gd name="T45" fmla="*/ 4085 h 4090"/>
                <a:gd name="T46" fmla="*/ 78 w 1751"/>
                <a:gd name="T47" fmla="*/ 4069 h 4090"/>
                <a:gd name="T48" fmla="*/ 46 w 1751"/>
                <a:gd name="T49" fmla="*/ 4045 h 4090"/>
                <a:gd name="T50" fmla="*/ 21 w 1751"/>
                <a:gd name="T51" fmla="*/ 4013 h 4090"/>
                <a:gd name="T52" fmla="*/ 6 w 1751"/>
                <a:gd name="T53" fmla="*/ 3975 h 4090"/>
                <a:gd name="T54" fmla="*/ 0 w 1751"/>
                <a:gd name="T55" fmla="*/ 3933 h 4090"/>
                <a:gd name="T56" fmla="*/ 0 w 1751"/>
                <a:gd name="T57" fmla="*/ 158 h 4090"/>
                <a:gd name="T58" fmla="*/ 6 w 1751"/>
                <a:gd name="T59" fmla="*/ 116 h 4090"/>
                <a:gd name="T60" fmla="*/ 21 w 1751"/>
                <a:gd name="T61" fmla="*/ 80 h 4090"/>
                <a:gd name="T62" fmla="*/ 46 w 1751"/>
                <a:gd name="T63" fmla="*/ 48 h 4090"/>
                <a:gd name="T64" fmla="*/ 78 w 1751"/>
                <a:gd name="T65" fmla="*/ 23 h 4090"/>
                <a:gd name="T66" fmla="*/ 116 w 1751"/>
                <a:gd name="T67" fmla="*/ 6 h 4090"/>
                <a:gd name="T68" fmla="*/ 158 w 1751"/>
                <a:gd name="T69" fmla="*/ 0 h 4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51" h="4090">
                  <a:moveTo>
                    <a:pt x="315" y="317"/>
                  </a:moveTo>
                  <a:lnTo>
                    <a:pt x="315" y="3777"/>
                  </a:lnTo>
                  <a:lnTo>
                    <a:pt x="1439" y="3777"/>
                  </a:lnTo>
                  <a:lnTo>
                    <a:pt x="1439" y="317"/>
                  </a:lnTo>
                  <a:lnTo>
                    <a:pt x="315" y="317"/>
                  </a:lnTo>
                  <a:close/>
                  <a:moveTo>
                    <a:pt x="158" y="0"/>
                  </a:moveTo>
                  <a:lnTo>
                    <a:pt x="1594" y="0"/>
                  </a:lnTo>
                  <a:lnTo>
                    <a:pt x="1636" y="6"/>
                  </a:lnTo>
                  <a:lnTo>
                    <a:pt x="1674" y="23"/>
                  </a:lnTo>
                  <a:lnTo>
                    <a:pt x="1706" y="48"/>
                  </a:lnTo>
                  <a:lnTo>
                    <a:pt x="1730" y="80"/>
                  </a:lnTo>
                  <a:lnTo>
                    <a:pt x="1746" y="116"/>
                  </a:lnTo>
                  <a:lnTo>
                    <a:pt x="1751" y="158"/>
                  </a:lnTo>
                  <a:lnTo>
                    <a:pt x="1751" y="3931"/>
                  </a:lnTo>
                  <a:lnTo>
                    <a:pt x="1746" y="3973"/>
                  </a:lnTo>
                  <a:lnTo>
                    <a:pt x="1730" y="4011"/>
                  </a:lnTo>
                  <a:lnTo>
                    <a:pt x="1706" y="4043"/>
                  </a:lnTo>
                  <a:lnTo>
                    <a:pt x="1674" y="4067"/>
                  </a:lnTo>
                  <a:lnTo>
                    <a:pt x="1636" y="4083"/>
                  </a:lnTo>
                  <a:lnTo>
                    <a:pt x="1594" y="4088"/>
                  </a:lnTo>
                  <a:lnTo>
                    <a:pt x="1594" y="4090"/>
                  </a:lnTo>
                  <a:lnTo>
                    <a:pt x="158" y="4090"/>
                  </a:lnTo>
                  <a:lnTo>
                    <a:pt x="116" y="4085"/>
                  </a:lnTo>
                  <a:lnTo>
                    <a:pt x="78" y="4069"/>
                  </a:lnTo>
                  <a:lnTo>
                    <a:pt x="46" y="4045"/>
                  </a:lnTo>
                  <a:lnTo>
                    <a:pt x="21" y="4013"/>
                  </a:lnTo>
                  <a:lnTo>
                    <a:pt x="6" y="3975"/>
                  </a:lnTo>
                  <a:lnTo>
                    <a:pt x="0" y="3933"/>
                  </a:lnTo>
                  <a:lnTo>
                    <a:pt x="0" y="158"/>
                  </a:lnTo>
                  <a:lnTo>
                    <a:pt x="6" y="116"/>
                  </a:lnTo>
                  <a:lnTo>
                    <a:pt x="21" y="80"/>
                  </a:lnTo>
                  <a:lnTo>
                    <a:pt x="46" y="48"/>
                  </a:lnTo>
                  <a:lnTo>
                    <a:pt x="78" y="23"/>
                  </a:lnTo>
                  <a:lnTo>
                    <a:pt x="116" y="6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86" name="Group 485"/>
          <p:cNvGrpSpPr/>
          <p:nvPr/>
        </p:nvGrpSpPr>
        <p:grpSpPr>
          <a:xfrm>
            <a:off x="8197805" y="1251103"/>
            <a:ext cx="368576" cy="379303"/>
            <a:chOff x="6170613" y="1171575"/>
            <a:chExt cx="4745038" cy="4883150"/>
          </a:xfrm>
          <a:solidFill>
            <a:schemeClr val="bg1">
              <a:lumMod val="65000"/>
            </a:schemeClr>
          </a:solidFill>
        </p:grpSpPr>
        <p:sp>
          <p:nvSpPr>
            <p:cNvPr id="487" name="Freeform 78"/>
            <p:cNvSpPr>
              <a:spLocks noEditPoints="1"/>
            </p:cNvSpPr>
            <p:nvPr/>
          </p:nvSpPr>
          <p:spPr bwMode="auto">
            <a:xfrm>
              <a:off x="7851775" y="1171575"/>
              <a:ext cx="1392238" cy="4883150"/>
            </a:xfrm>
            <a:custGeom>
              <a:avLst/>
              <a:gdLst>
                <a:gd name="T0" fmla="*/ 725 w 1755"/>
                <a:gd name="T1" fmla="*/ 3351 h 6152"/>
                <a:gd name="T2" fmla="*/ 528 w 1755"/>
                <a:gd name="T3" fmla="*/ 3459 h 6152"/>
                <a:gd name="T4" fmla="*/ 395 w 1755"/>
                <a:gd name="T5" fmla="*/ 3637 h 6152"/>
                <a:gd name="T6" fmla="*/ 346 w 1755"/>
                <a:gd name="T7" fmla="*/ 3860 h 6152"/>
                <a:gd name="T8" fmla="*/ 395 w 1755"/>
                <a:gd name="T9" fmla="*/ 4085 h 6152"/>
                <a:gd name="T10" fmla="*/ 528 w 1755"/>
                <a:gd name="T11" fmla="*/ 4261 h 6152"/>
                <a:gd name="T12" fmla="*/ 725 w 1755"/>
                <a:gd name="T13" fmla="*/ 4369 h 6152"/>
                <a:gd name="T14" fmla="*/ 955 w 1755"/>
                <a:gd name="T15" fmla="*/ 4386 h 6152"/>
                <a:gd name="T16" fmla="*/ 1167 w 1755"/>
                <a:gd name="T17" fmla="*/ 4306 h 6152"/>
                <a:gd name="T18" fmla="*/ 1324 w 1755"/>
                <a:gd name="T19" fmla="*/ 4150 h 6152"/>
                <a:gd name="T20" fmla="*/ 1403 w 1755"/>
                <a:gd name="T21" fmla="*/ 3939 h 6152"/>
                <a:gd name="T22" fmla="*/ 1386 w 1755"/>
                <a:gd name="T23" fmla="*/ 3706 h 6152"/>
                <a:gd name="T24" fmla="*/ 1279 w 1755"/>
                <a:gd name="T25" fmla="*/ 3512 h 6152"/>
                <a:gd name="T26" fmla="*/ 1101 w 1755"/>
                <a:gd name="T27" fmla="*/ 3379 h 6152"/>
                <a:gd name="T28" fmla="*/ 877 w 1755"/>
                <a:gd name="T29" fmla="*/ 3328 h 6152"/>
                <a:gd name="T30" fmla="*/ 953 w 1755"/>
                <a:gd name="T31" fmla="*/ 19 h 6152"/>
                <a:gd name="T32" fmla="*/ 1032 w 1755"/>
                <a:gd name="T33" fmla="*/ 98 h 6152"/>
                <a:gd name="T34" fmla="*/ 1051 w 1755"/>
                <a:gd name="T35" fmla="*/ 3000 h 6152"/>
                <a:gd name="T36" fmla="*/ 1311 w 1755"/>
                <a:gd name="T37" fmla="*/ 3098 h 6152"/>
                <a:gd name="T38" fmla="*/ 1523 w 1755"/>
                <a:gd name="T39" fmla="*/ 3266 h 6152"/>
                <a:gd name="T40" fmla="*/ 1674 w 1755"/>
                <a:gd name="T41" fmla="*/ 3495 h 6152"/>
                <a:gd name="T42" fmla="*/ 1749 w 1755"/>
                <a:gd name="T43" fmla="*/ 3764 h 6152"/>
                <a:gd name="T44" fmla="*/ 1734 w 1755"/>
                <a:gd name="T45" fmla="*/ 4051 h 6152"/>
                <a:gd name="T46" fmla="*/ 1631 w 1755"/>
                <a:gd name="T47" fmla="*/ 4308 h 6152"/>
                <a:gd name="T48" fmla="*/ 1457 w 1755"/>
                <a:gd name="T49" fmla="*/ 4517 h 6152"/>
                <a:gd name="T50" fmla="*/ 1227 w 1755"/>
                <a:gd name="T51" fmla="*/ 4665 h 6152"/>
                <a:gd name="T52" fmla="*/ 1051 w 1755"/>
                <a:gd name="T53" fmla="*/ 5978 h 6152"/>
                <a:gd name="T54" fmla="*/ 1013 w 1755"/>
                <a:gd name="T55" fmla="*/ 6087 h 6152"/>
                <a:gd name="T56" fmla="*/ 918 w 1755"/>
                <a:gd name="T57" fmla="*/ 6147 h 6152"/>
                <a:gd name="T58" fmla="*/ 802 w 1755"/>
                <a:gd name="T59" fmla="*/ 6133 h 6152"/>
                <a:gd name="T60" fmla="*/ 721 w 1755"/>
                <a:gd name="T61" fmla="*/ 6055 h 6152"/>
                <a:gd name="T62" fmla="*/ 704 w 1755"/>
                <a:gd name="T63" fmla="*/ 4721 h 6152"/>
                <a:gd name="T64" fmla="*/ 446 w 1755"/>
                <a:gd name="T65" fmla="*/ 4624 h 6152"/>
                <a:gd name="T66" fmla="*/ 232 w 1755"/>
                <a:gd name="T67" fmla="*/ 4454 h 6152"/>
                <a:gd name="T68" fmla="*/ 81 w 1755"/>
                <a:gd name="T69" fmla="*/ 4227 h 6152"/>
                <a:gd name="T70" fmla="*/ 6 w 1755"/>
                <a:gd name="T71" fmla="*/ 3957 h 6152"/>
                <a:gd name="T72" fmla="*/ 21 w 1755"/>
                <a:gd name="T73" fmla="*/ 3669 h 6152"/>
                <a:gd name="T74" fmla="*/ 124 w 1755"/>
                <a:gd name="T75" fmla="*/ 3412 h 6152"/>
                <a:gd name="T76" fmla="*/ 296 w 1755"/>
                <a:gd name="T77" fmla="*/ 3203 h 6152"/>
                <a:gd name="T78" fmla="*/ 526 w 1755"/>
                <a:gd name="T79" fmla="*/ 3055 h 6152"/>
                <a:gd name="T80" fmla="*/ 704 w 1755"/>
                <a:gd name="T81" fmla="*/ 174 h 6152"/>
                <a:gd name="T82" fmla="*/ 742 w 1755"/>
                <a:gd name="T83" fmla="*/ 66 h 6152"/>
                <a:gd name="T84" fmla="*/ 837 w 1755"/>
                <a:gd name="T85" fmla="*/ 6 h 6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5" h="6152">
                  <a:moveTo>
                    <a:pt x="877" y="3328"/>
                  </a:moveTo>
                  <a:lnTo>
                    <a:pt x="800" y="3334"/>
                  </a:lnTo>
                  <a:lnTo>
                    <a:pt x="725" y="3351"/>
                  </a:lnTo>
                  <a:lnTo>
                    <a:pt x="654" y="3379"/>
                  </a:lnTo>
                  <a:lnTo>
                    <a:pt x="588" y="3414"/>
                  </a:lnTo>
                  <a:lnTo>
                    <a:pt x="528" y="3459"/>
                  </a:lnTo>
                  <a:lnTo>
                    <a:pt x="476" y="3512"/>
                  </a:lnTo>
                  <a:lnTo>
                    <a:pt x="431" y="3572"/>
                  </a:lnTo>
                  <a:lnTo>
                    <a:pt x="395" y="3637"/>
                  </a:lnTo>
                  <a:lnTo>
                    <a:pt x="369" y="3706"/>
                  </a:lnTo>
                  <a:lnTo>
                    <a:pt x="352" y="3781"/>
                  </a:lnTo>
                  <a:lnTo>
                    <a:pt x="346" y="3860"/>
                  </a:lnTo>
                  <a:lnTo>
                    <a:pt x="352" y="3939"/>
                  </a:lnTo>
                  <a:lnTo>
                    <a:pt x="369" y="4013"/>
                  </a:lnTo>
                  <a:lnTo>
                    <a:pt x="395" y="4085"/>
                  </a:lnTo>
                  <a:lnTo>
                    <a:pt x="431" y="4150"/>
                  </a:lnTo>
                  <a:lnTo>
                    <a:pt x="476" y="4208"/>
                  </a:lnTo>
                  <a:lnTo>
                    <a:pt x="528" y="4261"/>
                  </a:lnTo>
                  <a:lnTo>
                    <a:pt x="588" y="4306"/>
                  </a:lnTo>
                  <a:lnTo>
                    <a:pt x="654" y="4343"/>
                  </a:lnTo>
                  <a:lnTo>
                    <a:pt x="725" y="4369"/>
                  </a:lnTo>
                  <a:lnTo>
                    <a:pt x="800" y="4386"/>
                  </a:lnTo>
                  <a:lnTo>
                    <a:pt x="877" y="4392"/>
                  </a:lnTo>
                  <a:lnTo>
                    <a:pt x="955" y="4386"/>
                  </a:lnTo>
                  <a:lnTo>
                    <a:pt x="1030" y="4369"/>
                  </a:lnTo>
                  <a:lnTo>
                    <a:pt x="1101" y="4343"/>
                  </a:lnTo>
                  <a:lnTo>
                    <a:pt x="1167" y="4306"/>
                  </a:lnTo>
                  <a:lnTo>
                    <a:pt x="1227" y="4261"/>
                  </a:lnTo>
                  <a:lnTo>
                    <a:pt x="1279" y="4208"/>
                  </a:lnTo>
                  <a:lnTo>
                    <a:pt x="1324" y="4150"/>
                  </a:lnTo>
                  <a:lnTo>
                    <a:pt x="1360" y="4085"/>
                  </a:lnTo>
                  <a:lnTo>
                    <a:pt x="1386" y="4013"/>
                  </a:lnTo>
                  <a:lnTo>
                    <a:pt x="1403" y="3939"/>
                  </a:lnTo>
                  <a:lnTo>
                    <a:pt x="1408" y="3860"/>
                  </a:lnTo>
                  <a:lnTo>
                    <a:pt x="1403" y="3781"/>
                  </a:lnTo>
                  <a:lnTo>
                    <a:pt x="1386" y="3706"/>
                  </a:lnTo>
                  <a:lnTo>
                    <a:pt x="1360" y="3637"/>
                  </a:lnTo>
                  <a:lnTo>
                    <a:pt x="1324" y="3572"/>
                  </a:lnTo>
                  <a:lnTo>
                    <a:pt x="1279" y="3512"/>
                  </a:lnTo>
                  <a:lnTo>
                    <a:pt x="1227" y="3459"/>
                  </a:lnTo>
                  <a:lnTo>
                    <a:pt x="1167" y="3414"/>
                  </a:lnTo>
                  <a:lnTo>
                    <a:pt x="1101" y="3379"/>
                  </a:lnTo>
                  <a:lnTo>
                    <a:pt x="1030" y="3351"/>
                  </a:lnTo>
                  <a:lnTo>
                    <a:pt x="955" y="3334"/>
                  </a:lnTo>
                  <a:lnTo>
                    <a:pt x="877" y="3328"/>
                  </a:lnTo>
                  <a:close/>
                  <a:moveTo>
                    <a:pt x="877" y="0"/>
                  </a:moveTo>
                  <a:lnTo>
                    <a:pt x="918" y="6"/>
                  </a:lnTo>
                  <a:lnTo>
                    <a:pt x="953" y="19"/>
                  </a:lnTo>
                  <a:lnTo>
                    <a:pt x="985" y="40"/>
                  </a:lnTo>
                  <a:lnTo>
                    <a:pt x="1013" y="66"/>
                  </a:lnTo>
                  <a:lnTo>
                    <a:pt x="1032" y="98"/>
                  </a:lnTo>
                  <a:lnTo>
                    <a:pt x="1045" y="135"/>
                  </a:lnTo>
                  <a:lnTo>
                    <a:pt x="1051" y="174"/>
                  </a:lnTo>
                  <a:lnTo>
                    <a:pt x="1051" y="3000"/>
                  </a:lnTo>
                  <a:lnTo>
                    <a:pt x="1141" y="3023"/>
                  </a:lnTo>
                  <a:lnTo>
                    <a:pt x="1229" y="3057"/>
                  </a:lnTo>
                  <a:lnTo>
                    <a:pt x="1311" y="3098"/>
                  </a:lnTo>
                  <a:lnTo>
                    <a:pt x="1388" y="3146"/>
                  </a:lnTo>
                  <a:lnTo>
                    <a:pt x="1459" y="3203"/>
                  </a:lnTo>
                  <a:lnTo>
                    <a:pt x="1523" y="3266"/>
                  </a:lnTo>
                  <a:lnTo>
                    <a:pt x="1581" y="3337"/>
                  </a:lnTo>
                  <a:lnTo>
                    <a:pt x="1631" y="3412"/>
                  </a:lnTo>
                  <a:lnTo>
                    <a:pt x="1674" y="3495"/>
                  </a:lnTo>
                  <a:lnTo>
                    <a:pt x="1708" y="3581"/>
                  </a:lnTo>
                  <a:lnTo>
                    <a:pt x="1734" y="3671"/>
                  </a:lnTo>
                  <a:lnTo>
                    <a:pt x="1749" y="3764"/>
                  </a:lnTo>
                  <a:lnTo>
                    <a:pt x="1755" y="3860"/>
                  </a:lnTo>
                  <a:lnTo>
                    <a:pt x="1749" y="3957"/>
                  </a:lnTo>
                  <a:lnTo>
                    <a:pt x="1734" y="4051"/>
                  </a:lnTo>
                  <a:lnTo>
                    <a:pt x="1708" y="4141"/>
                  </a:lnTo>
                  <a:lnTo>
                    <a:pt x="1674" y="4227"/>
                  </a:lnTo>
                  <a:lnTo>
                    <a:pt x="1631" y="4308"/>
                  </a:lnTo>
                  <a:lnTo>
                    <a:pt x="1581" y="4384"/>
                  </a:lnTo>
                  <a:lnTo>
                    <a:pt x="1523" y="4454"/>
                  </a:lnTo>
                  <a:lnTo>
                    <a:pt x="1457" y="4517"/>
                  </a:lnTo>
                  <a:lnTo>
                    <a:pt x="1386" y="4575"/>
                  </a:lnTo>
                  <a:lnTo>
                    <a:pt x="1309" y="4624"/>
                  </a:lnTo>
                  <a:lnTo>
                    <a:pt x="1227" y="4665"/>
                  </a:lnTo>
                  <a:lnTo>
                    <a:pt x="1141" y="4697"/>
                  </a:lnTo>
                  <a:lnTo>
                    <a:pt x="1051" y="4721"/>
                  </a:lnTo>
                  <a:lnTo>
                    <a:pt x="1051" y="5978"/>
                  </a:lnTo>
                  <a:lnTo>
                    <a:pt x="1045" y="6019"/>
                  </a:lnTo>
                  <a:lnTo>
                    <a:pt x="1032" y="6055"/>
                  </a:lnTo>
                  <a:lnTo>
                    <a:pt x="1013" y="6087"/>
                  </a:lnTo>
                  <a:lnTo>
                    <a:pt x="985" y="6115"/>
                  </a:lnTo>
                  <a:lnTo>
                    <a:pt x="953" y="6133"/>
                  </a:lnTo>
                  <a:lnTo>
                    <a:pt x="918" y="6147"/>
                  </a:lnTo>
                  <a:lnTo>
                    <a:pt x="877" y="6152"/>
                  </a:lnTo>
                  <a:lnTo>
                    <a:pt x="837" y="6147"/>
                  </a:lnTo>
                  <a:lnTo>
                    <a:pt x="802" y="6133"/>
                  </a:lnTo>
                  <a:lnTo>
                    <a:pt x="770" y="6115"/>
                  </a:lnTo>
                  <a:lnTo>
                    <a:pt x="742" y="6087"/>
                  </a:lnTo>
                  <a:lnTo>
                    <a:pt x="721" y="6055"/>
                  </a:lnTo>
                  <a:lnTo>
                    <a:pt x="710" y="6019"/>
                  </a:lnTo>
                  <a:lnTo>
                    <a:pt x="704" y="5978"/>
                  </a:lnTo>
                  <a:lnTo>
                    <a:pt x="704" y="4721"/>
                  </a:lnTo>
                  <a:lnTo>
                    <a:pt x="614" y="4697"/>
                  </a:lnTo>
                  <a:lnTo>
                    <a:pt x="526" y="4665"/>
                  </a:lnTo>
                  <a:lnTo>
                    <a:pt x="446" y="4624"/>
                  </a:lnTo>
                  <a:lnTo>
                    <a:pt x="367" y="4575"/>
                  </a:lnTo>
                  <a:lnTo>
                    <a:pt x="296" y="4517"/>
                  </a:lnTo>
                  <a:lnTo>
                    <a:pt x="232" y="4454"/>
                  </a:lnTo>
                  <a:lnTo>
                    <a:pt x="174" y="4384"/>
                  </a:lnTo>
                  <a:lnTo>
                    <a:pt x="124" y="4308"/>
                  </a:lnTo>
                  <a:lnTo>
                    <a:pt x="81" y="4227"/>
                  </a:lnTo>
                  <a:lnTo>
                    <a:pt x="45" y="4141"/>
                  </a:lnTo>
                  <a:lnTo>
                    <a:pt x="21" y="4051"/>
                  </a:lnTo>
                  <a:lnTo>
                    <a:pt x="6" y="3957"/>
                  </a:lnTo>
                  <a:lnTo>
                    <a:pt x="0" y="3860"/>
                  </a:lnTo>
                  <a:lnTo>
                    <a:pt x="6" y="3764"/>
                  </a:lnTo>
                  <a:lnTo>
                    <a:pt x="21" y="3669"/>
                  </a:lnTo>
                  <a:lnTo>
                    <a:pt x="45" y="3579"/>
                  </a:lnTo>
                  <a:lnTo>
                    <a:pt x="81" y="3493"/>
                  </a:lnTo>
                  <a:lnTo>
                    <a:pt x="124" y="3412"/>
                  </a:lnTo>
                  <a:lnTo>
                    <a:pt x="174" y="3337"/>
                  </a:lnTo>
                  <a:lnTo>
                    <a:pt x="232" y="3266"/>
                  </a:lnTo>
                  <a:lnTo>
                    <a:pt x="296" y="3203"/>
                  </a:lnTo>
                  <a:lnTo>
                    <a:pt x="367" y="3146"/>
                  </a:lnTo>
                  <a:lnTo>
                    <a:pt x="446" y="3096"/>
                  </a:lnTo>
                  <a:lnTo>
                    <a:pt x="526" y="3055"/>
                  </a:lnTo>
                  <a:lnTo>
                    <a:pt x="614" y="3023"/>
                  </a:lnTo>
                  <a:lnTo>
                    <a:pt x="704" y="3000"/>
                  </a:lnTo>
                  <a:lnTo>
                    <a:pt x="704" y="174"/>
                  </a:lnTo>
                  <a:lnTo>
                    <a:pt x="710" y="135"/>
                  </a:lnTo>
                  <a:lnTo>
                    <a:pt x="721" y="98"/>
                  </a:lnTo>
                  <a:lnTo>
                    <a:pt x="742" y="66"/>
                  </a:lnTo>
                  <a:lnTo>
                    <a:pt x="770" y="40"/>
                  </a:lnTo>
                  <a:lnTo>
                    <a:pt x="802" y="19"/>
                  </a:lnTo>
                  <a:lnTo>
                    <a:pt x="837" y="6"/>
                  </a:lnTo>
                  <a:lnTo>
                    <a:pt x="8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8" name="Freeform 79"/>
            <p:cNvSpPr>
              <a:spLocks noEditPoints="1"/>
            </p:cNvSpPr>
            <p:nvPr/>
          </p:nvSpPr>
          <p:spPr bwMode="auto">
            <a:xfrm>
              <a:off x="6170613" y="1171575"/>
              <a:ext cx="1392238" cy="4883150"/>
            </a:xfrm>
            <a:custGeom>
              <a:avLst/>
              <a:gdLst>
                <a:gd name="T0" fmla="*/ 724 w 1755"/>
                <a:gd name="T1" fmla="*/ 1901 h 6152"/>
                <a:gd name="T2" fmla="*/ 530 w 1755"/>
                <a:gd name="T3" fmla="*/ 2010 h 6152"/>
                <a:gd name="T4" fmla="*/ 395 w 1755"/>
                <a:gd name="T5" fmla="*/ 2186 h 6152"/>
                <a:gd name="T6" fmla="*/ 346 w 1755"/>
                <a:gd name="T7" fmla="*/ 2410 h 6152"/>
                <a:gd name="T8" fmla="*/ 395 w 1755"/>
                <a:gd name="T9" fmla="*/ 2635 h 6152"/>
                <a:gd name="T10" fmla="*/ 530 w 1755"/>
                <a:gd name="T11" fmla="*/ 2811 h 6152"/>
                <a:gd name="T12" fmla="*/ 724 w 1755"/>
                <a:gd name="T13" fmla="*/ 2920 h 6152"/>
                <a:gd name="T14" fmla="*/ 957 w 1755"/>
                <a:gd name="T15" fmla="*/ 2937 h 6152"/>
                <a:gd name="T16" fmla="*/ 1167 w 1755"/>
                <a:gd name="T17" fmla="*/ 2856 h 6152"/>
                <a:gd name="T18" fmla="*/ 1324 w 1755"/>
                <a:gd name="T19" fmla="*/ 2699 h 6152"/>
                <a:gd name="T20" fmla="*/ 1404 w 1755"/>
                <a:gd name="T21" fmla="*/ 2489 h 6152"/>
                <a:gd name="T22" fmla="*/ 1388 w 1755"/>
                <a:gd name="T23" fmla="*/ 2257 h 6152"/>
                <a:gd name="T24" fmla="*/ 1279 w 1755"/>
                <a:gd name="T25" fmla="*/ 2062 h 6152"/>
                <a:gd name="T26" fmla="*/ 1103 w 1755"/>
                <a:gd name="T27" fmla="*/ 1929 h 6152"/>
                <a:gd name="T28" fmla="*/ 878 w 1755"/>
                <a:gd name="T29" fmla="*/ 1879 h 6152"/>
                <a:gd name="T30" fmla="*/ 955 w 1755"/>
                <a:gd name="T31" fmla="*/ 19 h 6152"/>
                <a:gd name="T32" fmla="*/ 1034 w 1755"/>
                <a:gd name="T33" fmla="*/ 98 h 6152"/>
                <a:gd name="T34" fmla="*/ 1050 w 1755"/>
                <a:gd name="T35" fmla="*/ 1549 h 6152"/>
                <a:gd name="T36" fmla="*/ 1311 w 1755"/>
                <a:gd name="T37" fmla="*/ 1646 h 6152"/>
                <a:gd name="T38" fmla="*/ 1524 w 1755"/>
                <a:gd name="T39" fmla="*/ 1817 h 6152"/>
                <a:gd name="T40" fmla="*/ 1676 w 1755"/>
                <a:gd name="T41" fmla="*/ 2043 h 6152"/>
                <a:gd name="T42" fmla="*/ 1751 w 1755"/>
                <a:gd name="T43" fmla="*/ 2313 h 6152"/>
                <a:gd name="T44" fmla="*/ 1734 w 1755"/>
                <a:gd name="T45" fmla="*/ 2600 h 6152"/>
                <a:gd name="T46" fmla="*/ 1633 w 1755"/>
                <a:gd name="T47" fmla="*/ 2856 h 6152"/>
                <a:gd name="T48" fmla="*/ 1459 w 1755"/>
                <a:gd name="T49" fmla="*/ 3066 h 6152"/>
                <a:gd name="T50" fmla="*/ 1228 w 1755"/>
                <a:gd name="T51" fmla="*/ 3214 h 6152"/>
                <a:gd name="T52" fmla="*/ 1050 w 1755"/>
                <a:gd name="T53" fmla="*/ 5978 h 6152"/>
                <a:gd name="T54" fmla="*/ 1013 w 1755"/>
                <a:gd name="T55" fmla="*/ 6087 h 6152"/>
                <a:gd name="T56" fmla="*/ 917 w 1755"/>
                <a:gd name="T57" fmla="*/ 6147 h 6152"/>
                <a:gd name="T58" fmla="*/ 801 w 1755"/>
                <a:gd name="T59" fmla="*/ 6133 h 6152"/>
                <a:gd name="T60" fmla="*/ 723 w 1755"/>
                <a:gd name="T61" fmla="*/ 6055 h 6152"/>
                <a:gd name="T62" fmla="*/ 706 w 1755"/>
                <a:gd name="T63" fmla="*/ 3272 h 6152"/>
                <a:gd name="T64" fmla="*/ 445 w 1755"/>
                <a:gd name="T65" fmla="*/ 3175 h 6152"/>
                <a:gd name="T66" fmla="*/ 232 w 1755"/>
                <a:gd name="T67" fmla="*/ 3004 h 6152"/>
                <a:gd name="T68" fmla="*/ 80 w 1755"/>
                <a:gd name="T69" fmla="*/ 2777 h 6152"/>
                <a:gd name="T70" fmla="*/ 5 w 1755"/>
                <a:gd name="T71" fmla="*/ 2508 h 6152"/>
                <a:gd name="T72" fmla="*/ 22 w 1755"/>
                <a:gd name="T73" fmla="*/ 2219 h 6152"/>
                <a:gd name="T74" fmla="*/ 123 w 1755"/>
                <a:gd name="T75" fmla="*/ 1963 h 6152"/>
                <a:gd name="T76" fmla="*/ 297 w 1755"/>
                <a:gd name="T77" fmla="*/ 1753 h 6152"/>
                <a:gd name="T78" fmla="*/ 528 w 1755"/>
                <a:gd name="T79" fmla="*/ 1605 h 6152"/>
                <a:gd name="T80" fmla="*/ 706 w 1755"/>
                <a:gd name="T81" fmla="*/ 174 h 6152"/>
                <a:gd name="T82" fmla="*/ 743 w 1755"/>
                <a:gd name="T83" fmla="*/ 66 h 6152"/>
                <a:gd name="T84" fmla="*/ 839 w 1755"/>
                <a:gd name="T85" fmla="*/ 6 h 6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5" h="6152">
                  <a:moveTo>
                    <a:pt x="878" y="1879"/>
                  </a:moveTo>
                  <a:lnTo>
                    <a:pt x="799" y="1884"/>
                  </a:lnTo>
                  <a:lnTo>
                    <a:pt x="724" y="1901"/>
                  </a:lnTo>
                  <a:lnTo>
                    <a:pt x="653" y="1929"/>
                  </a:lnTo>
                  <a:lnTo>
                    <a:pt x="588" y="1965"/>
                  </a:lnTo>
                  <a:lnTo>
                    <a:pt x="530" y="2010"/>
                  </a:lnTo>
                  <a:lnTo>
                    <a:pt x="477" y="2062"/>
                  </a:lnTo>
                  <a:lnTo>
                    <a:pt x="432" y="2120"/>
                  </a:lnTo>
                  <a:lnTo>
                    <a:pt x="395" y="2186"/>
                  </a:lnTo>
                  <a:lnTo>
                    <a:pt x="369" y="2257"/>
                  </a:lnTo>
                  <a:lnTo>
                    <a:pt x="352" y="2332"/>
                  </a:lnTo>
                  <a:lnTo>
                    <a:pt x="346" y="2410"/>
                  </a:lnTo>
                  <a:lnTo>
                    <a:pt x="352" y="2489"/>
                  </a:lnTo>
                  <a:lnTo>
                    <a:pt x="369" y="2564"/>
                  </a:lnTo>
                  <a:lnTo>
                    <a:pt x="395" y="2635"/>
                  </a:lnTo>
                  <a:lnTo>
                    <a:pt x="432" y="2699"/>
                  </a:lnTo>
                  <a:lnTo>
                    <a:pt x="477" y="2759"/>
                  </a:lnTo>
                  <a:lnTo>
                    <a:pt x="530" y="2811"/>
                  </a:lnTo>
                  <a:lnTo>
                    <a:pt x="588" y="2856"/>
                  </a:lnTo>
                  <a:lnTo>
                    <a:pt x="653" y="2892"/>
                  </a:lnTo>
                  <a:lnTo>
                    <a:pt x="724" y="2920"/>
                  </a:lnTo>
                  <a:lnTo>
                    <a:pt x="799" y="2937"/>
                  </a:lnTo>
                  <a:lnTo>
                    <a:pt x="878" y="2942"/>
                  </a:lnTo>
                  <a:lnTo>
                    <a:pt x="957" y="2937"/>
                  </a:lnTo>
                  <a:lnTo>
                    <a:pt x="1032" y="2920"/>
                  </a:lnTo>
                  <a:lnTo>
                    <a:pt x="1101" y="2892"/>
                  </a:lnTo>
                  <a:lnTo>
                    <a:pt x="1167" y="2856"/>
                  </a:lnTo>
                  <a:lnTo>
                    <a:pt x="1226" y="2811"/>
                  </a:lnTo>
                  <a:lnTo>
                    <a:pt x="1279" y="2759"/>
                  </a:lnTo>
                  <a:lnTo>
                    <a:pt x="1324" y="2699"/>
                  </a:lnTo>
                  <a:lnTo>
                    <a:pt x="1359" y="2635"/>
                  </a:lnTo>
                  <a:lnTo>
                    <a:pt x="1388" y="2564"/>
                  </a:lnTo>
                  <a:lnTo>
                    <a:pt x="1404" y="2489"/>
                  </a:lnTo>
                  <a:lnTo>
                    <a:pt x="1410" y="2410"/>
                  </a:lnTo>
                  <a:lnTo>
                    <a:pt x="1404" y="2332"/>
                  </a:lnTo>
                  <a:lnTo>
                    <a:pt x="1388" y="2257"/>
                  </a:lnTo>
                  <a:lnTo>
                    <a:pt x="1359" y="2186"/>
                  </a:lnTo>
                  <a:lnTo>
                    <a:pt x="1324" y="2120"/>
                  </a:lnTo>
                  <a:lnTo>
                    <a:pt x="1279" y="2062"/>
                  </a:lnTo>
                  <a:lnTo>
                    <a:pt x="1226" y="2010"/>
                  </a:lnTo>
                  <a:lnTo>
                    <a:pt x="1167" y="1965"/>
                  </a:lnTo>
                  <a:lnTo>
                    <a:pt x="1103" y="1929"/>
                  </a:lnTo>
                  <a:lnTo>
                    <a:pt x="1032" y="1901"/>
                  </a:lnTo>
                  <a:lnTo>
                    <a:pt x="957" y="1884"/>
                  </a:lnTo>
                  <a:lnTo>
                    <a:pt x="878" y="1879"/>
                  </a:lnTo>
                  <a:close/>
                  <a:moveTo>
                    <a:pt x="878" y="0"/>
                  </a:moveTo>
                  <a:lnTo>
                    <a:pt x="917" y="6"/>
                  </a:lnTo>
                  <a:lnTo>
                    <a:pt x="955" y="19"/>
                  </a:lnTo>
                  <a:lnTo>
                    <a:pt x="987" y="40"/>
                  </a:lnTo>
                  <a:lnTo>
                    <a:pt x="1013" y="66"/>
                  </a:lnTo>
                  <a:lnTo>
                    <a:pt x="1034" y="98"/>
                  </a:lnTo>
                  <a:lnTo>
                    <a:pt x="1047" y="135"/>
                  </a:lnTo>
                  <a:lnTo>
                    <a:pt x="1050" y="174"/>
                  </a:lnTo>
                  <a:lnTo>
                    <a:pt x="1050" y="1549"/>
                  </a:lnTo>
                  <a:lnTo>
                    <a:pt x="1142" y="1573"/>
                  </a:lnTo>
                  <a:lnTo>
                    <a:pt x="1228" y="1605"/>
                  </a:lnTo>
                  <a:lnTo>
                    <a:pt x="1311" y="1646"/>
                  </a:lnTo>
                  <a:lnTo>
                    <a:pt x="1388" y="1695"/>
                  </a:lnTo>
                  <a:lnTo>
                    <a:pt x="1459" y="1753"/>
                  </a:lnTo>
                  <a:lnTo>
                    <a:pt x="1524" y="1817"/>
                  </a:lnTo>
                  <a:lnTo>
                    <a:pt x="1582" y="1886"/>
                  </a:lnTo>
                  <a:lnTo>
                    <a:pt x="1633" y="1961"/>
                  </a:lnTo>
                  <a:lnTo>
                    <a:pt x="1676" y="2043"/>
                  </a:lnTo>
                  <a:lnTo>
                    <a:pt x="1710" y="2130"/>
                  </a:lnTo>
                  <a:lnTo>
                    <a:pt x="1734" y="2219"/>
                  </a:lnTo>
                  <a:lnTo>
                    <a:pt x="1751" y="2313"/>
                  </a:lnTo>
                  <a:lnTo>
                    <a:pt x="1755" y="2409"/>
                  </a:lnTo>
                  <a:lnTo>
                    <a:pt x="1751" y="2506"/>
                  </a:lnTo>
                  <a:lnTo>
                    <a:pt x="1734" y="2600"/>
                  </a:lnTo>
                  <a:lnTo>
                    <a:pt x="1710" y="2689"/>
                  </a:lnTo>
                  <a:lnTo>
                    <a:pt x="1676" y="2776"/>
                  </a:lnTo>
                  <a:lnTo>
                    <a:pt x="1633" y="2856"/>
                  </a:lnTo>
                  <a:lnTo>
                    <a:pt x="1582" y="2933"/>
                  </a:lnTo>
                  <a:lnTo>
                    <a:pt x="1524" y="3002"/>
                  </a:lnTo>
                  <a:lnTo>
                    <a:pt x="1459" y="3066"/>
                  </a:lnTo>
                  <a:lnTo>
                    <a:pt x="1388" y="3124"/>
                  </a:lnTo>
                  <a:lnTo>
                    <a:pt x="1311" y="3173"/>
                  </a:lnTo>
                  <a:lnTo>
                    <a:pt x="1228" y="3214"/>
                  </a:lnTo>
                  <a:lnTo>
                    <a:pt x="1142" y="3246"/>
                  </a:lnTo>
                  <a:lnTo>
                    <a:pt x="1050" y="3270"/>
                  </a:lnTo>
                  <a:lnTo>
                    <a:pt x="1050" y="5978"/>
                  </a:lnTo>
                  <a:lnTo>
                    <a:pt x="1047" y="6019"/>
                  </a:lnTo>
                  <a:lnTo>
                    <a:pt x="1034" y="6055"/>
                  </a:lnTo>
                  <a:lnTo>
                    <a:pt x="1013" y="6087"/>
                  </a:lnTo>
                  <a:lnTo>
                    <a:pt x="987" y="6115"/>
                  </a:lnTo>
                  <a:lnTo>
                    <a:pt x="955" y="6133"/>
                  </a:lnTo>
                  <a:lnTo>
                    <a:pt x="917" y="6147"/>
                  </a:lnTo>
                  <a:lnTo>
                    <a:pt x="878" y="6152"/>
                  </a:lnTo>
                  <a:lnTo>
                    <a:pt x="839" y="6147"/>
                  </a:lnTo>
                  <a:lnTo>
                    <a:pt x="801" y="6133"/>
                  </a:lnTo>
                  <a:lnTo>
                    <a:pt x="769" y="6115"/>
                  </a:lnTo>
                  <a:lnTo>
                    <a:pt x="743" y="6087"/>
                  </a:lnTo>
                  <a:lnTo>
                    <a:pt x="723" y="6055"/>
                  </a:lnTo>
                  <a:lnTo>
                    <a:pt x="709" y="6019"/>
                  </a:lnTo>
                  <a:lnTo>
                    <a:pt x="706" y="5978"/>
                  </a:lnTo>
                  <a:lnTo>
                    <a:pt x="706" y="3272"/>
                  </a:lnTo>
                  <a:lnTo>
                    <a:pt x="614" y="3248"/>
                  </a:lnTo>
                  <a:lnTo>
                    <a:pt x="528" y="3216"/>
                  </a:lnTo>
                  <a:lnTo>
                    <a:pt x="445" y="3175"/>
                  </a:lnTo>
                  <a:lnTo>
                    <a:pt x="369" y="3124"/>
                  </a:lnTo>
                  <a:lnTo>
                    <a:pt x="297" y="3068"/>
                  </a:lnTo>
                  <a:lnTo>
                    <a:pt x="232" y="3004"/>
                  </a:lnTo>
                  <a:lnTo>
                    <a:pt x="174" y="2935"/>
                  </a:lnTo>
                  <a:lnTo>
                    <a:pt x="123" y="2858"/>
                  </a:lnTo>
                  <a:lnTo>
                    <a:pt x="80" y="2777"/>
                  </a:lnTo>
                  <a:lnTo>
                    <a:pt x="46" y="2691"/>
                  </a:lnTo>
                  <a:lnTo>
                    <a:pt x="22" y="2601"/>
                  </a:lnTo>
                  <a:lnTo>
                    <a:pt x="5" y="2508"/>
                  </a:lnTo>
                  <a:lnTo>
                    <a:pt x="0" y="2410"/>
                  </a:lnTo>
                  <a:lnTo>
                    <a:pt x="5" y="2313"/>
                  </a:lnTo>
                  <a:lnTo>
                    <a:pt x="22" y="2219"/>
                  </a:lnTo>
                  <a:lnTo>
                    <a:pt x="46" y="2130"/>
                  </a:lnTo>
                  <a:lnTo>
                    <a:pt x="80" y="2043"/>
                  </a:lnTo>
                  <a:lnTo>
                    <a:pt x="123" y="1963"/>
                  </a:lnTo>
                  <a:lnTo>
                    <a:pt x="174" y="1886"/>
                  </a:lnTo>
                  <a:lnTo>
                    <a:pt x="232" y="1817"/>
                  </a:lnTo>
                  <a:lnTo>
                    <a:pt x="297" y="1753"/>
                  </a:lnTo>
                  <a:lnTo>
                    <a:pt x="369" y="1697"/>
                  </a:lnTo>
                  <a:lnTo>
                    <a:pt x="445" y="1646"/>
                  </a:lnTo>
                  <a:lnTo>
                    <a:pt x="528" y="1605"/>
                  </a:lnTo>
                  <a:lnTo>
                    <a:pt x="614" y="1573"/>
                  </a:lnTo>
                  <a:lnTo>
                    <a:pt x="706" y="1549"/>
                  </a:lnTo>
                  <a:lnTo>
                    <a:pt x="706" y="174"/>
                  </a:lnTo>
                  <a:lnTo>
                    <a:pt x="709" y="135"/>
                  </a:lnTo>
                  <a:lnTo>
                    <a:pt x="723" y="98"/>
                  </a:lnTo>
                  <a:lnTo>
                    <a:pt x="743" y="66"/>
                  </a:lnTo>
                  <a:lnTo>
                    <a:pt x="769" y="40"/>
                  </a:lnTo>
                  <a:lnTo>
                    <a:pt x="801" y="19"/>
                  </a:lnTo>
                  <a:lnTo>
                    <a:pt x="839" y="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9" name="Freeform 80"/>
            <p:cNvSpPr>
              <a:spLocks noEditPoints="1"/>
            </p:cNvSpPr>
            <p:nvPr/>
          </p:nvSpPr>
          <p:spPr bwMode="auto">
            <a:xfrm>
              <a:off x="9523413" y="1171575"/>
              <a:ext cx="1392238" cy="4883150"/>
            </a:xfrm>
            <a:custGeom>
              <a:avLst/>
              <a:gdLst>
                <a:gd name="T0" fmla="*/ 723 w 1755"/>
                <a:gd name="T1" fmla="*/ 1901 h 6152"/>
                <a:gd name="T2" fmla="*/ 528 w 1755"/>
                <a:gd name="T3" fmla="*/ 2010 h 6152"/>
                <a:gd name="T4" fmla="*/ 395 w 1755"/>
                <a:gd name="T5" fmla="*/ 2186 h 6152"/>
                <a:gd name="T6" fmla="*/ 345 w 1755"/>
                <a:gd name="T7" fmla="*/ 2410 h 6152"/>
                <a:gd name="T8" fmla="*/ 395 w 1755"/>
                <a:gd name="T9" fmla="*/ 2635 h 6152"/>
                <a:gd name="T10" fmla="*/ 528 w 1755"/>
                <a:gd name="T11" fmla="*/ 2811 h 6152"/>
                <a:gd name="T12" fmla="*/ 723 w 1755"/>
                <a:gd name="T13" fmla="*/ 2920 h 6152"/>
                <a:gd name="T14" fmla="*/ 955 w 1755"/>
                <a:gd name="T15" fmla="*/ 2937 h 6152"/>
                <a:gd name="T16" fmla="*/ 1167 w 1755"/>
                <a:gd name="T17" fmla="*/ 2856 h 6152"/>
                <a:gd name="T18" fmla="*/ 1323 w 1755"/>
                <a:gd name="T19" fmla="*/ 2699 h 6152"/>
                <a:gd name="T20" fmla="*/ 1403 w 1755"/>
                <a:gd name="T21" fmla="*/ 2489 h 6152"/>
                <a:gd name="T22" fmla="*/ 1386 w 1755"/>
                <a:gd name="T23" fmla="*/ 2257 h 6152"/>
                <a:gd name="T24" fmla="*/ 1278 w 1755"/>
                <a:gd name="T25" fmla="*/ 2062 h 6152"/>
                <a:gd name="T26" fmla="*/ 1102 w 1755"/>
                <a:gd name="T27" fmla="*/ 1929 h 6152"/>
                <a:gd name="T28" fmla="*/ 877 w 1755"/>
                <a:gd name="T29" fmla="*/ 1879 h 6152"/>
                <a:gd name="T30" fmla="*/ 954 w 1755"/>
                <a:gd name="T31" fmla="*/ 19 h 6152"/>
                <a:gd name="T32" fmla="*/ 1032 w 1755"/>
                <a:gd name="T33" fmla="*/ 98 h 6152"/>
                <a:gd name="T34" fmla="*/ 1051 w 1755"/>
                <a:gd name="T35" fmla="*/ 1549 h 6152"/>
                <a:gd name="T36" fmla="*/ 1309 w 1755"/>
                <a:gd name="T37" fmla="*/ 1646 h 6152"/>
                <a:gd name="T38" fmla="*/ 1523 w 1755"/>
                <a:gd name="T39" fmla="*/ 1817 h 6152"/>
                <a:gd name="T40" fmla="*/ 1675 w 1755"/>
                <a:gd name="T41" fmla="*/ 2043 h 6152"/>
                <a:gd name="T42" fmla="*/ 1750 w 1755"/>
                <a:gd name="T43" fmla="*/ 2313 h 6152"/>
                <a:gd name="T44" fmla="*/ 1735 w 1755"/>
                <a:gd name="T45" fmla="*/ 2600 h 6152"/>
                <a:gd name="T46" fmla="*/ 1632 w 1755"/>
                <a:gd name="T47" fmla="*/ 2856 h 6152"/>
                <a:gd name="T48" fmla="*/ 1457 w 1755"/>
                <a:gd name="T49" fmla="*/ 3066 h 6152"/>
                <a:gd name="T50" fmla="*/ 1227 w 1755"/>
                <a:gd name="T51" fmla="*/ 3214 h 6152"/>
                <a:gd name="T52" fmla="*/ 1051 w 1755"/>
                <a:gd name="T53" fmla="*/ 5980 h 6152"/>
                <a:gd name="T54" fmla="*/ 1012 w 1755"/>
                <a:gd name="T55" fmla="*/ 6088 h 6152"/>
                <a:gd name="T56" fmla="*/ 916 w 1755"/>
                <a:gd name="T57" fmla="*/ 6148 h 6152"/>
                <a:gd name="T58" fmla="*/ 800 w 1755"/>
                <a:gd name="T59" fmla="*/ 6135 h 6152"/>
                <a:gd name="T60" fmla="*/ 721 w 1755"/>
                <a:gd name="T61" fmla="*/ 6057 h 6152"/>
                <a:gd name="T62" fmla="*/ 704 w 1755"/>
                <a:gd name="T63" fmla="*/ 3272 h 6152"/>
                <a:gd name="T64" fmla="*/ 444 w 1755"/>
                <a:gd name="T65" fmla="*/ 3175 h 6152"/>
                <a:gd name="T66" fmla="*/ 231 w 1755"/>
                <a:gd name="T67" fmla="*/ 3004 h 6152"/>
                <a:gd name="T68" fmla="*/ 79 w 1755"/>
                <a:gd name="T69" fmla="*/ 2777 h 6152"/>
                <a:gd name="T70" fmla="*/ 4 w 1755"/>
                <a:gd name="T71" fmla="*/ 2508 h 6152"/>
                <a:gd name="T72" fmla="*/ 21 w 1755"/>
                <a:gd name="T73" fmla="*/ 2219 h 6152"/>
                <a:gd name="T74" fmla="*/ 122 w 1755"/>
                <a:gd name="T75" fmla="*/ 1963 h 6152"/>
                <a:gd name="T76" fmla="*/ 296 w 1755"/>
                <a:gd name="T77" fmla="*/ 1753 h 6152"/>
                <a:gd name="T78" fmla="*/ 527 w 1755"/>
                <a:gd name="T79" fmla="*/ 1605 h 6152"/>
                <a:gd name="T80" fmla="*/ 704 w 1755"/>
                <a:gd name="T81" fmla="*/ 174 h 6152"/>
                <a:gd name="T82" fmla="*/ 742 w 1755"/>
                <a:gd name="T83" fmla="*/ 66 h 6152"/>
                <a:gd name="T84" fmla="*/ 837 w 1755"/>
                <a:gd name="T85" fmla="*/ 6 h 6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5" h="6152">
                  <a:moveTo>
                    <a:pt x="877" y="1879"/>
                  </a:moveTo>
                  <a:lnTo>
                    <a:pt x="798" y="1884"/>
                  </a:lnTo>
                  <a:lnTo>
                    <a:pt x="723" y="1901"/>
                  </a:lnTo>
                  <a:lnTo>
                    <a:pt x="654" y="1929"/>
                  </a:lnTo>
                  <a:lnTo>
                    <a:pt x="588" y="1965"/>
                  </a:lnTo>
                  <a:lnTo>
                    <a:pt x="528" y="2010"/>
                  </a:lnTo>
                  <a:lnTo>
                    <a:pt x="476" y="2062"/>
                  </a:lnTo>
                  <a:lnTo>
                    <a:pt x="431" y="2120"/>
                  </a:lnTo>
                  <a:lnTo>
                    <a:pt x="395" y="2186"/>
                  </a:lnTo>
                  <a:lnTo>
                    <a:pt x="367" y="2257"/>
                  </a:lnTo>
                  <a:lnTo>
                    <a:pt x="350" y="2332"/>
                  </a:lnTo>
                  <a:lnTo>
                    <a:pt x="345" y="2410"/>
                  </a:lnTo>
                  <a:lnTo>
                    <a:pt x="350" y="2489"/>
                  </a:lnTo>
                  <a:lnTo>
                    <a:pt x="367" y="2564"/>
                  </a:lnTo>
                  <a:lnTo>
                    <a:pt x="395" y="2635"/>
                  </a:lnTo>
                  <a:lnTo>
                    <a:pt x="431" y="2699"/>
                  </a:lnTo>
                  <a:lnTo>
                    <a:pt x="476" y="2759"/>
                  </a:lnTo>
                  <a:lnTo>
                    <a:pt x="528" y="2811"/>
                  </a:lnTo>
                  <a:lnTo>
                    <a:pt x="588" y="2856"/>
                  </a:lnTo>
                  <a:lnTo>
                    <a:pt x="654" y="2892"/>
                  </a:lnTo>
                  <a:lnTo>
                    <a:pt x="723" y="2920"/>
                  </a:lnTo>
                  <a:lnTo>
                    <a:pt x="798" y="2937"/>
                  </a:lnTo>
                  <a:lnTo>
                    <a:pt x="877" y="2942"/>
                  </a:lnTo>
                  <a:lnTo>
                    <a:pt x="955" y="2937"/>
                  </a:lnTo>
                  <a:lnTo>
                    <a:pt x="1030" y="2920"/>
                  </a:lnTo>
                  <a:lnTo>
                    <a:pt x="1102" y="2892"/>
                  </a:lnTo>
                  <a:lnTo>
                    <a:pt x="1167" y="2856"/>
                  </a:lnTo>
                  <a:lnTo>
                    <a:pt x="1225" y="2811"/>
                  </a:lnTo>
                  <a:lnTo>
                    <a:pt x="1278" y="2759"/>
                  </a:lnTo>
                  <a:lnTo>
                    <a:pt x="1323" y="2699"/>
                  </a:lnTo>
                  <a:lnTo>
                    <a:pt x="1360" y="2635"/>
                  </a:lnTo>
                  <a:lnTo>
                    <a:pt x="1386" y="2564"/>
                  </a:lnTo>
                  <a:lnTo>
                    <a:pt x="1403" y="2489"/>
                  </a:lnTo>
                  <a:lnTo>
                    <a:pt x="1409" y="2410"/>
                  </a:lnTo>
                  <a:lnTo>
                    <a:pt x="1403" y="2332"/>
                  </a:lnTo>
                  <a:lnTo>
                    <a:pt x="1386" y="2257"/>
                  </a:lnTo>
                  <a:lnTo>
                    <a:pt x="1360" y="2186"/>
                  </a:lnTo>
                  <a:lnTo>
                    <a:pt x="1323" y="2120"/>
                  </a:lnTo>
                  <a:lnTo>
                    <a:pt x="1278" y="2062"/>
                  </a:lnTo>
                  <a:lnTo>
                    <a:pt x="1225" y="2010"/>
                  </a:lnTo>
                  <a:lnTo>
                    <a:pt x="1167" y="1965"/>
                  </a:lnTo>
                  <a:lnTo>
                    <a:pt x="1102" y="1929"/>
                  </a:lnTo>
                  <a:lnTo>
                    <a:pt x="1030" y="1901"/>
                  </a:lnTo>
                  <a:lnTo>
                    <a:pt x="955" y="1884"/>
                  </a:lnTo>
                  <a:lnTo>
                    <a:pt x="877" y="1879"/>
                  </a:lnTo>
                  <a:close/>
                  <a:moveTo>
                    <a:pt x="877" y="0"/>
                  </a:moveTo>
                  <a:lnTo>
                    <a:pt x="916" y="6"/>
                  </a:lnTo>
                  <a:lnTo>
                    <a:pt x="954" y="19"/>
                  </a:lnTo>
                  <a:lnTo>
                    <a:pt x="985" y="40"/>
                  </a:lnTo>
                  <a:lnTo>
                    <a:pt x="1012" y="66"/>
                  </a:lnTo>
                  <a:lnTo>
                    <a:pt x="1032" y="98"/>
                  </a:lnTo>
                  <a:lnTo>
                    <a:pt x="1045" y="135"/>
                  </a:lnTo>
                  <a:lnTo>
                    <a:pt x="1051" y="174"/>
                  </a:lnTo>
                  <a:lnTo>
                    <a:pt x="1051" y="1549"/>
                  </a:lnTo>
                  <a:lnTo>
                    <a:pt x="1141" y="1573"/>
                  </a:lnTo>
                  <a:lnTo>
                    <a:pt x="1227" y="1605"/>
                  </a:lnTo>
                  <a:lnTo>
                    <a:pt x="1309" y="1646"/>
                  </a:lnTo>
                  <a:lnTo>
                    <a:pt x="1386" y="1695"/>
                  </a:lnTo>
                  <a:lnTo>
                    <a:pt x="1457" y="1753"/>
                  </a:lnTo>
                  <a:lnTo>
                    <a:pt x="1523" y="1817"/>
                  </a:lnTo>
                  <a:lnTo>
                    <a:pt x="1581" y="1886"/>
                  </a:lnTo>
                  <a:lnTo>
                    <a:pt x="1632" y="1961"/>
                  </a:lnTo>
                  <a:lnTo>
                    <a:pt x="1675" y="2043"/>
                  </a:lnTo>
                  <a:lnTo>
                    <a:pt x="1708" y="2130"/>
                  </a:lnTo>
                  <a:lnTo>
                    <a:pt x="1735" y="2219"/>
                  </a:lnTo>
                  <a:lnTo>
                    <a:pt x="1750" y="2313"/>
                  </a:lnTo>
                  <a:lnTo>
                    <a:pt x="1755" y="2409"/>
                  </a:lnTo>
                  <a:lnTo>
                    <a:pt x="1750" y="2506"/>
                  </a:lnTo>
                  <a:lnTo>
                    <a:pt x="1735" y="2600"/>
                  </a:lnTo>
                  <a:lnTo>
                    <a:pt x="1708" y="2689"/>
                  </a:lnTo>
                  <a:lnTo>
                    <a:pt x="1675" y="2776"/>
                  </a:lnTo>
                  <a:lnTo>
                    <a:pt x="1632" y="2856"/>
                  </a:lnTo>
                  <a:lnTo>
                    <a:pt x="1581" y="2933"/>
                  </a:lnTo>
                  <a:lnTo>
                    <a:pt x="1523" y="3002"/>
                  </a:lnTo>
                  <a:lnTo>
                    <a:pt x="1457" y="3066"/>
                  </a:lnTo>
                  <a:lnTo>
                    <a:pt x="1386" y="3124"/>
                  </a:lnTo>
                  <a:lnTo>
                    <a:pt x="1309" y="3173"/>
                  </a:lnTo>
                  <a:lnTo>
                    <a:pt x="1227" y="3214"/>
                  </a:lnTo>
                  <a:lnTo>
                    <a:pt x="1141" y="3246"/>
                  </a:lnTo>
                  <a:lnTo>
                    <a:pt x="1051" y="3270"/>
                  </a:lnTo>
                  <a:lnTo>
                    <a:pt x="1051" y="5980"/>
                  </a:lnTo>
                  <a:lnTo>
                    <a:pt x="1045" y="6019"/>
                  </a:lnTo>
                  <a:lnTo>
                    <a:pt x="1032" y="6057"/>
                  </a:lnTo>
                  <a:lnTo>
                    <a:pt x="1012" y="6088"/>
                  </a:lnTo>
                  <a:lnTo>
                    <a:pt x="985" y="6115"/>
                  </a:lnTo>
                  <a:lnTo>
                    <a:pt x="954" y="6135"/>
                  </a:lnTo>
                  <a:lnTo>
                    <a:pt x="916" y="6148"/>
                  </a:lnTo>
                  <a:lnTo>
                    <a:pt x="877" y="6152"/>
                  </a:lnTo>
                  <a:lnTo>
                    <a:pt x="837" y="6148"/>
                  </a:lnTo>
                  <a:lnTo>
                    <a:pt x="800" y="6135"/>
                  </a:lnTo>
                  <a:lnTo>
                    <a:pt x="768" y="6115"/>
                  </a:lnTo>
                  <a:lnTo>
                    <a:pt x="742" y="6088"/>
                  </a:lnTo>
                  <a:lnTo>
                    <a:pt x="721" y="6057"/>
                  </a:lnTo>
                  <a:lnTo>
                    <a:pt x="708" y="6019"/>
                  </a:lnTo>
                  <a:lnTo>
                    <a:pt x="704" y="5980"/>
                  </a:lnTo>
                  <a:lnTo>
                    <a:pt x="704" y="3272"/>
                  </a:lnTo>
                  <a:lnTo>
                    <a:pt x="613" y="3248"/>
                  </a:lnTo>
                  <a:lnTo>
                    <a:pt x="527" y="3216"/>
                  </a:lnTo>
                  <a:lnTo>
                    <a:pt x="444" y="3175"/>
                  </a:lnTo>
                  <a:lnTo>
                    <a:pt x="367" y="3124"/>
                  </a:lnTo>
                  <a:lnTo>
                    <a:pt x="296" y="3068"/>
                  </a:lnTo>
                  <a:lnTo>
                    <a:pt x="231" y="3004"/>
                  </a:lnTo>
                  <a:lnTo>
                    <a:pt x="173" y="2935"/>
                  </a:lnTo>
                  <a:lnTo>
                    <a:pt x="122" y="2858"/>
                  </a:lnTo>
                  <a:lnTo>
                    <a:pt x="79" y="2777"/>
                  </a:lnTo>
                  <a:lnTo>
                    <a:pt x="45" y="2691"/>
                  </a:lnTo>
                  <a:lnTo>
                    <a:pt x="21" y="2601"/>
                  </a:lnTo>
                  <a:lnTo>
                    <a:pt x="4" y="2508"/>
                  </a:lnTo>
                  <a:lnTo>
                    <a:pt x="0" y="2410"/>
                  </a:lnTo>
                  <a:lnTo>
                    <a:pt x="4" y="2313"/>
                  </a:lnTo>
                  <a:lnTo>
                    <a:pt x="21" y="2219"/>
                  </a:lnTo>
                  <a:lnTo>
                    <a:pt x="45" y="2130"/>
                  </a:lnTo>
                  <a:lnTo>
                    <a:pt x="79" y="2043"/>
                  </a:lnTo>
                  <a:lnTo>
                    <a:pt x="122" y="1963"/>
                  </a:lnTo>
                  <a:lnTo>
                    <a:pt x="173" y="1886"/>
                  </a:lnTo>
                  <a:lnTo>
                    <a:pt x="231" y="1817"/>
                  </a:lnTo>
                  <a:lnTo>
                    <a:pt x="296" y="1753"/>
                  </a:lnTo>
                  <a:lnTo>
                    <a:pt x="367" y="1697"/>
                  </a:lnTo>
                  <a:lnTo>
                    <a:pt x="444" y="1646"/>
                  </a:lnTo>
                  <a:lnTo>
                    <a:pt x="527" y="1605"/>
                  </a:lnTo>
                  <a:lnTo>
                    <a:pt x="613" y="1573"/>
                  </a:lnTo>
                  <a:lnTo>
                    <a:pt x="704" y="1549"/>
                  </a:lnTo>
                  <a:lnTo>
                    <a:pt x="704" y="174"/>
                  </a:lnTo>
                  <a:lnTo>
                    <a:pt x="708" y="135"/>
                  </a:lnTo>
                  <a:lnTo>
                    <a:pt x="721" y="98"/>
                  </a:lnTo>
                  <a:lnTo>
                    <a:pt x="742" y="66"/>
                  </a:lnTo>
                  <a:lnTo>
                    <a:pt x="768" y="40"/>
                  </a:lnTo>
                  <a:lnTo>
                    <a:pt x="800" y="19"/>
                  </a:lnTo>
                  <a:lnTo>
                    <a:pt x="837" y="6"/>
                  </a:lnTo>
                  <a:lnTo>
                    <a:pt x="8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90" name="Freeform 139"/>
          <p:cNvSpPr>
            <a:spLocks noEditPoints="1"/>
          </p:cNvSpPr>
          <p:nvPr/>
        </p:nvSpPr>
        <p:spPr bwMode="auto">
          <a:xfrm>
            <a:off x="8223329" y="4974337"/>
            <a:ext cx="317528" cy="345298"/>
          </a:xfrm>
          <a:custGeom>
            <a:avLst/>
            <a:gdLst>
              <a:gd name="T0" fmla="*/ 307 w 5580"/>
              <a:gd name="T1" fmla="*/ 4538 h 6066"/>
              <a:gd name="T2" fmla="*/ 2631 w 5580"/>
              <a:gd name="T3" fmla="*/ 2807 h 6066"/>
              <a:gd name="T4" fmla="*/ 5272 w 5580"/>
              <a:gd name="T5" fmla="*/ 1674 h 6066"/>
              <a:gd name="T6" fmla="*/ 4337 w 5580"/>
              <a:gd name="T7" fmla="*/ 3025 h 6066"/>
              <a:gd name="T8" fmla="*/ 4317 w 5580"/>
              <a:gd name="T9" fmla="*/ 3102 h 6066"/>
              <a:gd name="T10" fmla="*/ 4262 w 5580"/>
              <a:gd name="T11" fmla="*/ 3158 h 6066"/>
              <a:gd name="T12" fmla="*/ 4184 w 5580"/>
              <a:gd name="T13" fmla="*/ 3178 h 6066"/>
              <a:gd name="T14" fmla="*/ 4107 w 5580"/>
              <a:gd name="T15" fmla="*/ 3158 h 6066"/>
              <a:gd name="T16" fmla="*/ 4051 w 5580"/>
              <a:gd name="T17" fmla="*/ 3102 h 6066"/>
              <a:gd name="T18" fmla="*/ 4031 w 5580"/>
              <a:gd name="T19" fmla="*/ 3025 h 6066"/>
              <a:gd name="T20" fmla="*/ 2940 w 5580"/>
              <a:gd name="T21" fmla="*/ 2807 h 6066"/>
              <a:gd name="T22" fmla="*/ 5272 w 5580"/>
              <a:gd name="T23" fmla="*/ 4533 h 6066"/>
              <a:gd name="T24" fmla="*/ 1593 w 5580"/>
              <a:gd name="T25" fmla="*/ 904 h 6066"/>
              <a:gd name="T26" fmla="*/ 2784 w 5580"/>
              <a:gd name="T27" fmla="*/ 2539 h 6066"/>
              <a:gd name="T28" fmla="*/ 1593 w 5580"/>
              <a:gd name="T29" fmla="*/ 904 h 6066"/>
              <a:gd name="T30" fmla="*/ 1944 w 5580"/>
              <a:gd name="T31" fmla="*/ 734 h 6066"/>
              <a:gd name="T32" fmla="*/ 5069 w 5580"/>
              <a:gd name="T33" fmla="*/ 1432 h 6066"/>
              <a:gd name="T34" fmla="*/ 2786 w 5580"/>
              <a:gd name="T35" fmla="*/ 0 h 6066"/>
              <a:gd name="T36" fmla="*/ 2853 w 5580"/>
              <a:gd name="T37" fmla="*/ 17 h 6066"/>
              <a:gd name="T38" fmla="*/ 5491 w 5580"/>
              <a:gd name="T39" fmla="*/ 1292 h 6066"/>
              <a:gd name="T40" fmla="*/ 5545 w 5580"/>
              <a:gd name="T41" fmla="*/ 1332 h 6066"/>
              <a:gd name="T42" fmla="*/ 5574 w 5580"/>
              <a:gd name="T43" fmla="*/ 1397 h 6066"/>
              <a:gd name="T44" fmla="*/ 5578 w 5580"/>
              <a:gd name="T45" fmla="*/ 1432 h 6066"/>
              <a:gd name="T46" fmla="*/ 5580 w 5580"/>
              <a:gd name="T47" fmla="*/ 1434 h 6066"/>
              <a:gd name="T48" fmla="*/ 5576 w 5580"/>
              <a:gd name="T49" fmla="*/ 4666 h 6066"/>
              <a:gd name="T50" fmla="*/ 5547 w 5580"/>
              <a:gd name="T51" fmla="*/ 4727 h 6066"/>
              <a:gd name="T52" fmla="*/ 5493 w 5580"/>
              <a:gd name="T53" fmla="*/ 4769 h 6066"/>
              <a:gd name="T54" fmla="*/ 2853 w 5580"/>
              <a:gd name="T55" fmla="*/ 6052 h 6066"/>
              <a:gd name="T56" fmla="*/ 2851 w 5580"/>
              <a:gd name="T57" fmla="*/ 6052 h 6066"/>
              <a:gd name="T58" fmla="*/ 2840 w 5580"/>
              <a:gd name="T59" fmla="*/ 6057 h 6066"/>
              <a:gd name="T60" fmla="*/ 2836 w 5580"/>
              <a:gd name="T61" fmla="*/ 6057 h 6066"/>
              <a:gd name="T62" fmla="*/ 2823 w 5580"/>
              <a:gd name="T63" fmla="*/ 6063 h 6066"/>
              <a:gd name="T64" fmla="*/ 2816 w 5580"/>
              <a:gd name="T65" fmla="*/ 6065 h 6066"/>
              <a:gd name="T66" fmla="*/ 2807 w 5580"/>
              <a:gd name="T67" fmla="*/ 6066 h 6066"/>
              <a:gd name="T68" fmla="*/ 2797 w 5580"/>
              <a:gd name="T69" fmla="*/ 6066 h 6066"/>
              <a:gd name="T70" fmla="*/ 2786 w 5580"/>
              <a:gd name="T71" fmla="*/ 6066 h 6066"/>
              <a:gd name="T72" fmla="*/ 2775 w 5580"/>
              <a:gd name="T73" fmla="*/ 6066 h 6066"/>
              <a:gd name="T74" fmla="*/ 2766 w 5580"/>
              <a:gd name="T75" fmla="*/ 6066 h 6066"/>
              <a:gd name="T76" fmla="*/ 2757 w 5580"/>
              <a:gd name="T77" fmla="*/ 6065 h 6066"/>
              <a:gd name="T78" fmla="*/ 2751 w 5580"/>
              <a:gd name="T79" fmla="*/ 6063 h 6066"/>
              <a:gd name="T80" fmla="*/ 2738 w 5580"/>
              <a:gd name="T81" fmla="*/ 6057 h 6066"/>
              <a:gd name="T82" fmla="*/ 2735 w 5580"/>
              <a:gd name="T83" fmla="*/ 6057 h 6066"/>
              <a:gd name="T84" fmla="*/ 2727 w 5580"/>
              <a:gd name="T85" fmla="*/ 6053 h 6066"/>
              <a:gd name="T86" fmla="*/ 2720 w 5580"/>
              <a:gd name="T87" fmla="*/ 6052 h 6066"/>
              <a:gd name="T88" fmla="*/ 2718 w 5580"/>
              <a:gd name="T89" fmla="*/ 6050 h 6066"/>
              <a:gd name="T90" fmla="*/ 57 w 5580"/>
              <a:gd name="T91" fmla="*/ 4754 h 6066"/>
              <a:gd name="T92" fmla="*/ 15 w 5580"/>
              <a:gd name="T93" fmla="*/ 4703 h 6066"/>
              <a:gd name="T94" fmla="*/ 0 w 5580"/>
              <a:gd name="T95" fmla="*/ 4636 h 6066"/>
              <a:gd name="T96" fmla="*/ 6 w 5580"/>
              <a:gd name="T97" fmla="*/ 1391 h 6066"/>
              <a:gd name="T98" fmla="*/ 35 w 5580"/>
              <a:gd name="T99" fmla="*/ 1334 h 6066"/>
              <a:gd name="T100" fmla="*/ 87 w 5580"/>
              <a:gd name="T101" fmla="*/ 1292 h 6066"/>
              <a:gd name="T102" fmla="*/ 2751 w 5580"/>
              <a:gd name="T103" fmla="*/ 4 h 6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580" h="6066">
                <a:moveTo>
                  <a:pt x="307" y="1680"/>
                </a:moveTo>
                <a:lnTo>
                  <a:pt x="307" y="4538"/>
                </a:lnTo>
                <a:lnTo>
                  <a:pt x="2631" y="5665"/>
                </a:lnTo>
                <a:lnTo>
                  <a:pt x="2631" y="2807"/>
                </a:lnTo>
                <a:lnTo>
                  <a:pt x="307" y="1680"/>
                </a:lnTo>
                <a:close/>
                <a:moveTo>
                  <a:pt x="5272" y="1674"/>
                </a:moveTo>
                <a:lnTo>
                  <a:pt x="4337" y="2127"/>
                </a:lnTo>
                <a:lnTo>
                  <a:pt x="4337" y="3025"/>
                </a:lnTo>
                <a:lnTo>
                  <a:pt x="4332" y="3065"/>
                </a:lnTo>
                <a:lnTo>
                  <a:pt x="4317" y="3102"/>
                </a:lnTo>
                <a:lnTo>
                  <a:pt x="4291" y="3134"/>
                </a:lnTo>
                <a:lnTo>
                  <a:pt x="4262" y="3158"/>
                </a:lnTo>
                <a:lnTo>
                  <a:pt x="4225" y="3173"/>
                </a:lnTo>
                <a:lnTo>
                  <a:pt x="4184" y="3178"/>
                </a:lnTo>
                <a:lnTo>
                  <a:pt x="4143" y="3173"/>
                </a:lnTo>
                <a:lnTo>
                  <a:pt x="4107" y="3158"/>
                </a:lnTo>
                <a:lnTo>
                  <a:pt x="4075" y="3134"/>
                </a:lnTo>
                <a:lnTo>
                  <a:pt x="4051" y="3102"/>
                </a:lnTo>
                <a:lnTo>
                  <a:pt x="4036" y="3065"/>
                </a:lnTo>
                <a:lnTo>
                  <a:pt x="4031" y="3025"/>
                </a:lnTo>
                <a:lnTo>
                  <a:pt x="4031" y="2276"/>
                </a:lnTo>
                <a:lnTo>
                  <a:pt x="2940" y="2807"/>
                </a:lnTo>
                <a:lnTo>
                  <a:pt x="2940" y="5665"/>
                </a:lnTo>
                <a:lnTo>
                  <a:pt x="5272" y="4533"/>
                </a:lnTo>
                <a:lnTo>
                  <a:pt x="5272" y="1674"/>
                </a:lnTo>
                <a:close/>
                <a:moveTo>
                  <a:pt x="1593" y="904"/>
                </a:moveTo>
                <a:lnTo>
                  <a:pt x="502" y="1432"/>
                </a:lnTo>
                <a:lnTo>
                  <a:pt x="2784" y="2539"/>
                </a:lnTo>
                <a:lnTo>
                  <a:pt x="3876" y="2010"/>
                </a:lnTo>
                <a:lnTo>
                  <a:pt x="1593" y="904"/>
                </a:lnTo>
                <a:close/>
                <a:moveTo>
                  <a:pt x="2784" y="325"/>
                </a:moveTo>
                <a:lnTo>
                  <a:pt x="1944" y="734"/>
                </a:lnTo>
                <a:lnTo>
                  <a:pt x="4227" y="1840"/>
                </a:lnTo>
                <a:lnTo>
                  <a:pt x="5069" y="1432"/>
                </a:lnTo>
                <a:lnTo>
                  <a:pt x="2784" y="325"/>
                </a:lnTo>
                <a:close/>
                <a:moveTo>
                  <a:pt x="2786" y="0"/>
                </a:moveTo>
                <a:lnTo>
                  <a:pt x="2820" y="4"/>
                </a:lnTo>
                <a:lnTo>
                  <a:pt x="2853" y="17"/>
                </a:lnTo>
                <a:lnTo>
                  <a:pt x="5460" y="1280"/>
                </a:lnTo>
                <a:lnTo>
                  <a:pt x="5491" y="1292"/>
                </a:lnTo>
                <a:lnTo>
                  <a:pt x="5519" y="1308"/>
                </a:lnTo>
                <a:lnTo>
                  <a:pt x="5545" y="1332"/>
                </a:lnTo>
                <a:lnTo>
                  <a:pt x="5563" y="1364"/>
                </a:lnTo>
                <a:lnTo>
                  <a:pt x="5574" y="1397"/>
                </a:lnTo>
                <a:lnTo>
                  <a:pt x="5578" y="1430"/>
                </a:lnTo>
                <a:lnTo>
                  <a:pt x="5578" y="1432"/>
                </a:lnTo>
                <a:lnTo>
                  <a:pt x="5578" y="1434"/>
                </a:lnTo>
                <a:lnTo>
                  <a:pt x="5580" y="1434"/>
                </a:lnTo>
                <a:lnTo>
                  <a:pt x="5580" y="4632"/>
                </a:lnTo>
                <a:lnTo>
                  <a:pt x="5576" y="4666"/>
                </a:lnTo>
                <a:lnTo>
                  <a:pt x="5565" y="4699"/>
                </a:lnTo>
                <a:lnTo>
                  <a:pt x="5547" y="4727"/>
                </a:lnTo>
                <a:lnTo>
                  <a:pt x="5523" y="4751"/>
                </a:lnTo>
                <a:lnTo>
                  <a:pt x="5493" y="4769"/>
                </a:lnTo>
                <a:lnTo>
                  <a:pt x="2855" y="6050"/>
                </a:lnTo>
                <a:lnTo>
                  <a:pt x="2853" y="6052"/>
                </a:lnTo>
                <a:lnTo>
                  <a:pt x="2853" y="6052"/>
                </a:lnTo>
                <a:lnTo>
                  <a:pt x="2851" y="6052"/>
                </a:lnTo>
                <a:lnTo>
                  <a:pt x="2845" y="6055"/>
                </a:lnTo>
                <a:lnTo>
                  <a:pt x="2840" y="6057"/>
                </a:lnTo>
                <a:lnTo>
                  <a:pt x="2838" y="6057"/>
                </a:lnTo>
                <a:lnTo>
                  <a:pt x="2836" y="6057"/>
                </a:lnTo>
                <a:lnTo>
                  <a:pt x="2834" y="6057"/>
                </a:lnTo>
                <a:lnTo>
                  <a:pt x="2823" y="6063"/>
                </a:lnTo>
                <a:lnTo>
                  <a:pt x="2820" y="6063"/>
                </a:lnTo>
                <a:lnTo>
                  <a:pt x="2816" y="6065"/>
                </a:lnTo>
                <a:lnTo>
                  <a:pt x="2810" y="6065"/>
                </a:lnTo>
                <a:lnTo>
                  <a:pt x="2807" y="6066"/>
                </a:lnTo>
                <a:lnTo>
                  <a:pt x="2803" y="6066"/>
                </a:lnTo>
                <a:lnTo>
                  <a:pt x="2797" y="6066"/>
                </a:lnTo>
                <a:lnTo>
                  <a:pt x="2792" y="6066"/>
                </a:lnTo>
                <a:lnTo>
                  <a:pt x="2786" y="6066"/>
                </a:lnTo>
                <a:lnTo>
                  <a:pt x="2781" y="6066"/>
                </a:lnTo>
                <a:lnTo>
                  <a:pt x="2775" y="6066"/>
                </a:lnTo>
                <a:lnTo>
                  <a:pt x="2770" y="6066"/>
                </a:lnTo>
                <a:lnTo>
                  <a:pt x="2766" y="6066"/>
                </a:lnTo>
                <a:lnTo>
                  <a:pt x="2762" y="6065"/>
                </a:lnTo>
                <a:lnTo>
                  <a:pt x="2757" y="6065"/>
                </a:lnTo>
                <a:lnTo>
                  <a:pt x="2753" y="6063"/>
                </a:lnTo>
                <a:lnTo>
                  <a:pt x="2751" y="6063"/>
                </a:lnTo>
                <a:lnTo>
                  <a:pt x="2749" y="6063"/>
                </a:lnTo>
                <a:lnTo>
                  <a:pt x="2738" y="6057"/>
                </a:lnTo>
                <a:lnTo>
                  <a:pt x="2736" y="6057"/>
                </a:lnTo>
                <a:lnTo>
                  <a:pt x="2735" y="6057"/>
                </a:lnTo>
                <a:lnTo>
                  <a:pt x="2733" y="6057"/>
                </a:lnTo>
                <a:lnTo>
                  <a:pt x="2727" y="6053"/>
                </a:lnTo>
                <a:lnTo>
                  <a:pt x="2722" y="6052"/>
                </a:lnTo>
                <a:lnTo>
                  <a:pt x="2720" y="6052"/>
                </a:lnTo>
                <a:lnTo>
                  <a:pt x="2720" y="6050"/>
                </a:lnTo>
                <a:lnTo>
                  <a:pt x="2718" y="6050"/>
                </a:lnTo>
                <a:lnTo>
                  <a:pt x="87" y="4773"/>
                </a:lnTo>
                <a:lnTo>
                  <a:pt x="57" y="4754"/>
                </a:lnTo>
                <a:lnTo>
                  <a:pt x="33" y="4730"/>
                </a:lnTo>
                <a:lnTo>
                  <a:pt x="15" y="4703"/>
                </a:lnTo>
                <a:lnTo>
                  <a:pt x="4" y="4669"/>
                </a:lnTo>
                <a:lnTo>
                  <a:pt x="0" y="4636"/>
                </a:lnTo>
                <a:lnTo>
                  <a:pt x="0" y="1426"/>
                </a:lnTo>
                <a:lnTo>
                  <a:pt x="6" y="1391"/>
                </a:lnTo>
                <a:lnTo>
                  <a:pt x="17" y="1360"/>
                </a:lnTo>
                <a:lnTo>
                  <a:pt x="35" y="1334"/>
                </a:lnTo>
                <a:lnTo>
                  <a:pt x="59" y="1310"/>
                </a:lnTo>
                <a:lnTo>
                  <a:pt x="87" y="1292"/>
                </a:lnTo>
                <a:lnTo>
                  <a:pt x="2718" y="17"/>
                </a:lnTo>
                <a:lnTo>
                  <a:pt x="2751" y="4"/>
                </a:lnTo>
                <a:lnTo>
                  <a:pt x="278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1" name="Freeform 41"/>
          <p:cNvSpPr>
            <a:spLocks noEditPoints="1"/>
          </p:cNvSpPr>
          <p:nvPr/>
        </p:nvSpPr>
        <p:spPr bwMode="auto">
          <a:xfrm>
            <a:off x="10042146" y="3513095"/>
            <a:ext cx="356906" cy="334031"/>
          </a:xfrm>
          <a:custGeom>
            <a:avLst/>
            <a:gdLst>
              <a:gd name="T0" fmla="*/ 409 w 6272"/>
              <a:gd name="T1" fmla="*/ 318 h 5870"/>
              <a:gd name="T2" fmla="*/ 352 w 6272"/>
              <a:gd name="T3" fmla="*/ 352 h 5870"/>
              <a:gd name="T4" fmla="*/ 320 w 6272"/>
              <a:gd name="T5" fmla="*/ 409 h 5870"/>
              <a:gd name="T6" fmla="*/ 314 w 6272"/>
              <a:gd name="T7" fmla="*/ 4433 h 5870"/>
              <a:gd name="T8" fmla="*/ 333 w 6272"/>
              <a:gd name="T9" fmla="*/ 4500 h 5870"/>
              <a:gd name="T10" fmla="*/ 379 w 6272"/>
              <a:gd name="T11" fmla="*/ 4545 h 5870"/>
              <a:gd name="T12" fmla="*/ 443 w 6272"/>
              <a:gd name="T13" fmla="*/ 4562 h 5870"/>
              <a:gd name="T14" fmla="*/ 5860 w 6272"/>
              <a:gd name="T15" fmla="*/ 4559 h 5870"/>
              <a:gd name="T16" fmla="*/ 5917 w 6272"/>
              <a:gd name="T17" fmla="*/ 4524 h 5870"/>
              <a:gd name="T18" fmla="*/ 5951 w 6272"/>
              <a:gd name="T19" fmla="*/ 4467 h 5870"/>
              <a:gd name="T20" fmla="*/ 5955 w 6272"/>
              <a:gd name="T21" fmla="*/ 443 h 5870"/>
              <a:gd name="T22" fmla="*/ 5938 w 6272"/>
              <a:gd name="T23" fmla="*/ 379 h 5870"/>
              <a:gd name="T24" fmla="*/ 5892 w 6272"/>
              <a:gd name="T25" fmla="*/ 331 h 5870"/>
              <a:gd name="T26" fmla="*/ 5825 w 6272"/>
              <a:gd name="T27" fmla="*/ 314 h 5870"/>
              <a:gd name="T28" fmla="*/ 443 w 6272"/>
              <a:gd name="T29" fmla="*/ 0 h 5870"/>
              <a:gd name="T30" fmla="*/ 5898 w 6272"/>
              <a:gd name="T31" fmla="*/ 6 h 5870"/>
              <a:gd name="T32" fmla="*/ 6029 w 6272"/>
              <a:gd name="T33" fmla="*/ 50 h 5870"/>
              <a:gd name="T34" fmla="*/ 6139 w 6272"/>
              <a:gd name="T35" fmla="*/ 130 h 5870"/>
              <a:gd name="T36" fmla="*/ 6219 w 6272"/>
              <a:gd name="T37" fmla="*/ 240 h 5870"/>
              <a:gd name="T38" fmla="*/ 6263 w 6272"/>
              <a:gd name="T39" fmla="*/ 371 h 5870"/>
              <a:gd name="T40" fmla="*/ 6272 w 6272"/>
              <a:gd name="T41" fmla="*/ 443 h 5870"/>
              <a:gd name="T42" fmla="*/ 6267 w 6272"/>
              <a:gd name="T43" fmla="*/ 4505 h 5870"/>
              <a:gd name="T44" fmla="*/ 6223 w 6272"/>
              <a:gd name="T45" fmla="*/ 4636 h 5870"/>
              <a:gd name="T46" fmla="*/ 6141 w 6272"/>
              <a:gd name="T47" fmla="*/ 4747 h 5870"/>
              <a:gd name="T48" fmla="*/ 6033 w 6272"/>
              <a:gd name="T49" fmla="*/ 4827 h 5870"/>
              <a:gd name="T50" fmla="*/ 5900 w 6272"/>
              <a:gd name="T51" fmla="*/ 4870 h 5870"/>
              <a:gd name="T52" fmla="*/ 3294 w 6272"/>
              <a:gd name="T53" fmla="*/ 4876 h 5870"/>
              <a:gd name="T54" fmla="*/ 4129 w 6272"/>
              <a:gd name="T55" fmla="*/ 5555 h 5870"/>
              <a:gd name="T56" fmla="*/ 4209 w 6272"/>
              <a:gd name="T57" fmla="*/ 5575 h 5870"/>
              <a:gd name="T58" fmla="*/ 4264 w 6272"/>
              <a:gd name="T59" fmla="*/ 5632 h 5870"/>
              <a:gd name="T60" fmla="*/ 4287 w 6272"/>
              <a:gd name="T61" fmla="*/ 5712 h 5870"/>
              <a:gd name="T62" fmla="*/ 4264 w 6272"/>
              <a:gd name="T63" fmla="*/ 5792 h 5870"/>
              <a:gd name="T64" fmla="*/ 4209 w 6272"/>
              <a:gd name="T65" fmla="*/ 5847 h 5870"/>
              <a:gd name="T66" fmla="*/ 4129 w 6272"/>
              <a:gd name="T67" fmla="*/ 5870 h 5870"/>
              <a:gd name="T68" fmla="*/ 2102 w 6272"/>
              <a:gd name="T69" fmla="*/ 5864 h 5870"/>
              <a:gd name="T70" fmla="*/ 2031 w 6272"/>
              <a:gd name="T71" fmla="*/ 5823 h 5870"/>
              <a:gd name="T72" fmla="*/ 1991 w 6272"/>
              <a:gd name="T73" fmla="*/ 5754 h 5870"/>
              <a:gd name="T74" fmla="*/ 1991 w 6272"/>
              <a:gd name="T75" fmla="*/ 5671 h 5870"/>
              <a:gd name="T76" fmla="*/ 2031 w 6272"/>
              <a:gd name="T77" fmla="*/ 5600 h 5870"/>
              <a:gd name="T78" fmla="*/ 2102 w 6272"/>
              <a:gd name="T79" fmla="*/ 5560 h 5870"/>
              <a:gd name="T80" fmla="*/ 2978 w 6272"/>
              <a:gd name="T81" fmla="*/ 5555 h 5870"/>
              <a:gd name="T82" fmla="*/ 443 w 6272"/>
              <a:gd name="T83" fmla="*/ 4876 h 5870"/>
              <a:gd name="T84" fmla="*/ 304 w 6272"/>
              <a:gd name="T85" fmla="*/ 4853 h 5870"/>
              <a:gd name="T86" fmla="*/ 183 w 6272"/>
              <a:gd name="T87" fmla="*/ 4790 h 5870"/>
              <a:gd name="T88" fmla="*/ 86 w 6272"/>
              <a:gd name="T89" fmla="*/ 4695 h 5870"/>
              <a:gd name="T90" fmla="*/ 23 w 6272"/>
              <a:gd name="T91" fmla="*/ 4574 h 5870"/>
              <a:gd name="T92" fmla="*/ 0 w 6272"/>
              <a:gd name="T93" fmla="*/ 4433 h 5870"/>
              <a:gd name="T94" fmla="*/ 6 w 6272"/>
              <a:gd name="T95" fmla="*/ 371 h 5870"/>
              <a:gd name="T96" fmla="*/ 50 w 6272"/>
              <a:gd name="T97" fmla="*/ 240 h 5870"/>
              <a:gd name="T98" fmla="*/ 131 w 6272"/>
              <a:gd name="T99" fmla="*/ 130 h 5870"/>
              <a:gd name="T100" fmla="*/ 240 w 6272"/>
              <a:gd name="T101" fmla="*/ 50 h 5870"/>
              <a:gd name="T102" fmla="*/ 373 w 6272"/>
              <a:gd name="T103" fmla="*/ 6 h 5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272" h="5870">
                <a:moveTo>
                  <a:pt x="443" y="314"/>
                </a:moveTo>
                <a:lnTo>
                  <a:pt x="409" y="318"/>
                </a:lnTo>
                <a:lnTo>
                  <a:pt x="379" y="331"/>
                </a:lnTo>
                <a:lnTo>
                  <a:pt x="352" y="352"/>
                </a:lnTo>
                <a:lnTo>
                  <a:pt x="333" y="379"/>
                </a:lnTo>
                <a:lnTo>
                  <a:pt x="320" y="409"/>
                </a:lnTo>
                <a:lnTo>
                  <a:pt x="314" y="443"/>
                </a:lnTo>
                <a:lnTo>
                  <a:pt x="314" y="4433"/>
                </a:lnTo>
                <a:lnTo>
                  <a:pt x="320" y="4467"/>
                </a:lnTo>
                <a:lnTo>
                  <a:pt x="333" y="4500"/>
                </a:lnTo>
                <a:lnTo>
                  <a:pt x="352" y="4524"/>
                </a:lnTo>
                <a:lnTo>
                  <a:pt x="379" y="4545"/>
                </a:lnTo>
                <a:lnTo>
                  <a:pt x="409" y="4559"/>
                </a:lnTo>
                <a:lnTo>
                  <a:pt x="443" y="4562"/>
                </a:lnTo>
                <a:lnTo>
                  <a:pt x="5825" y="4562"/>
                </a:lnTo>
                <a:lnTo>
                  <a:pt x="5860" y="4559"/>
                </a:lnTo>
                <a:lnTo>
                  <a:pt x="5892" y="4545"/>
                </a:lnTo>
                <a:lnTo>
                  <a:pt x="5917" y="4524"/>
                </a:lnTo>
                <a:lnTo>
                  <a:pt x="5938" y="4500"/>
                </a:lnTo>
                <a:lnTo>
                  <a:pt x="5951" y="4467"/>
                </a:lnTo>
                <a:lnTo>
                  <a:pt x="5955" y="4433"/>
                </a:lnTo>
                <a:lnTo>
                  <a:pt x="5955" y="443"/>
                </a:lnTo>
                <a:lnTo>
                  <a:pt x="5951" y="409"/>
                </a:lnTo>
                <a:lnTo>
                  <a:pt x="5938" y="379"/>
                </a:lnTo>
                <a:lnTo>
                  <a:pt x="5917" y="352"/>
                </a:lnTo>
                <a:lnTo>
                  <a:pt x="5892" y="331"/>
                </a:lnTo>
                <a:lnTo>
                  <a:pt x="5860" y="318"/>
                </a:lnTo>
                <a:lnTo>
                  <a:pt x="5825" y="314"/>
                </a:lnTo>
                <a:lnTo>
                  <a:pt x="443" y="314"/>
                </a:lnTo>
                <a:close/>
                <a:moveTo>
                  <a:pt x="443" y="0"/>
                </a:moveTo>
                <a:lnTo>
                  <a:pt x="5825" y="0"/>
                </a:lnTo>
                <a:lnTo>
                  <a:pt x="5898" y="6"/>
                </a:lnTo>
                <a:lnTo>
                  <a:pt x="5966" y="23"/>
                </a:lnTo>
                <a:lnTo>
                  <a:pt x="6029" y="50"/>
                </a:lnTo>
                <a:lnTo>
                  <a:pt x="6088" y="86"/>
                </a:lnTo>
                <a:lnTo>
                  <a:pt x="6139" y="130"/>
                </a:lnTo>
                <a:lnTo>
                  <a:pt x="6183" y="181"/>
                </a:lnTo>
                <a:lnTo>
                  <a:pt x="6219" y="240"/>
                </a:lnTo>
                <a:lnTo>
                  <a:pt x="6246" y="303"/>
                </a:lnTo>
                <a:lnTo>
                  <a:pt x="6263" y="371"/>
                </a:lnTo>
                <a:lnTo>
                  <a:pt x="6268" y="443"/>
                </a:lnTo>
                <a:lnTo>
                  <a:pt x="6272" y="443"/>
                </a:lnTo>
                <a:lnTo>
                  <a:pt x="6272" y="4433"/>
                </a:lnTo>
                <a:lnTo>
                  <a:pt x="6267" y="4505"/>
                </a:lnTo>
                <a:lnTo>
                  <a:pt x="6249" y="4574"/>
                </a:lnTo>
                <a:lnTo>
                  <a:pt x="6223" y="4636"/>
                </a:lnTo>
                <a:lnTo>
                  <a:pt x="6187" y="4695"/>
                </a:lnTo>
                <a:lnTo>
                  <a:pt x="6141" y="4747"/>
                </a:lnTo>
                <a:lnTo>
                  <a:pt x="6090" y="4790"/>
                </a:lnTo>
                <a:lnTo>
                  <a:pt x="6033" y="4827"/>
                </a:lnTo>
                <a:lnTo>
                  <a:pt x="5968" y="4853"/>
                </a:lnTo>
                <a:lnTo>
                  <a:pt x="5900" y="4870"/>
                </a:lnTo>
                <a:lnTo>
                  <a:pt x="5829" y="4876"/>
                </a:lnTo>
                <a:lnTo>
                  <a:pt x="3294" y="4876"/>
                </a:lnTo>
                <a:lnTo>
                  <a:pt x="3294" y="5555"/>
                </a:lnTo>
                <a:lnTo>
                  <a:pt x="4129" y="5555"/>
                </a:lnTo>
                <a:lnTo>
                  <a:pt x="4171" y="5560"/>
                </a:lnTo>
                <a:lnTo>
                  <a:pt x="4209" y="5575"/>
                </a:lnTo>
                <a:lnTo>
                  <a:pt x="4241" y="5600"/>
                </a:lnTo>
                <a:lnTo>
                  <a:pt x="4264" y="5632"/>
                </a:lnTo>
                <a:lnTo>
                  <a:pt x="4281" y="5671"/>
                </a:lnTo>
                <a:lnTo>
                  <a:pt x="4287" y="5712"/>
                </a:lnTo>
                <a:lnTo>
                  <a:pt x="4281" y="5754"/>
                </a:lnTo>
                <a:lnTo>
                  <a:pt x="4264" y="5792"/>
                </a:lnTo>
                <a:lnTo>
                  <a:pt x="4241" y="5823"/>
                </a:lnTo>
                <a:lnTo>
                  <a:pt x="4209" y="5847"/>
                </a:lnTo>
                <a:lnTo>
                  <a:pt x="4171" y="5864"/>
                </a:lnTo>
                <a:lnTo>
                  <a:pt x="4129" y="5870"/>
                </a:lnTo>
                <a:lnTo>
                  <a:pt x="2143" y="5870"/>
                </a:lnTo>
                <a:lnTo>
                  <a:pt x="2102" y="5864"/>
                </a:lnTo>
                <a:lnTo>
                  <a:pt x="2064" y="5847"/>
                </a:lnTo>
                <a:lnTo>
                  <a:pt x="2031" y="5823"/>
                </a:lnTo>
                <a:lnTo>
                  <a:pt x="2008" y="5792"/>
                </a:lnTo>
                <a:lnTo>
                  <a:pt x="1991" y="5754"/>
                </a:lnTo>
                <a:lnTo>
                  <a:pt x="1986" y="5712"/>
                </a:lnTo>
                <a:lnTo>
                  <a:pt x="1991" y="5671"/>
                </a:lnTo>
                <a:lnTo>
                  <a:pt x="2008" y="5632"/>
                </a:lnTo>
                <a:lnTo>
                  <a:pt x="2031" y="5600"/>
                </a:lnTo>
                <a:lnTo>
                  <a:pt x="2064" y="5575"/>
                </a:lnTo>
                <a:lnTo>
                  <a:pt x="2102" y="5560"/>
                </a:lnTo>
                <a:lnTo>
                  <a:pt x="2143" y="5555"/>
                </a:lnTo>
                <a:lnTo>
                  <a:pt x="2978" y="5555"/>
                </a:lnTo>
                <a:lnTo>
                  <a:pt x="2978" y="4876"/>
                </a:lnTo>
                <a:lnTo>
                  <a:pt x="443" y="4876"/>
                </a:lnTo>
                <a:lnTo>
                  <a:pt x="373" y="4870"/>
                </a:lnTo>
                <a:lnTo>
                  <a:pt x="304" y="4853"/>
                </a:lnTo>
                <a:lnTo>
                  <a:pt x="240" y="4827"/>
                </a:lnTo>
                <a:lnTo>
                  <a:pt x="183" y="4790"/>
                </a:lnTo>
                <a:lnTo>
                  <a:pt x="131" y="4747"/>
                </a:lnTo>
                <a:lnTo>
                  <a:pt x="86" y="4695"/>
                </a:lnTo>
                <a:lnTo>
                  <a:pt x="50" y="4636"/>
                </a:lnTo>
                <a:lnTo>
                  <a:pt x="23" y="4574"/>
                </a:lnTo>
                <a:lnTo>
                  <a:pt x="6" y="4505"/>
                </a:lnTo>
                <a:lnTo>
                  <a:pt x="0" y="4433"/>
                </a:lnTo>
                <a:lnTo>
                  <a:pt x="0" y="443"/>
                </a:lnTo>
                <a:lnTo>
                  <a:pt x="6" y="371"/>
                </a:lnTo>
                <a:lnTo>
                  <a:pt x="23" y="303"/>
                </a:lnTo>
                <a:lnTo>
                  <a:pt x="50" y="240"/>
                </a:lnTo>
                <a:lnTo>
                  <a:pt x="86" y="181"/>
                </a:lnTo>
                <a:lnTo>
                  <a:pt x="131" y="130"/>
                </a:lnTo>
                <a:lnTo>
                  <a:pt x="183" y="86"/>
                </a:lnTo>
                <a:lnTo>
                  <a:pt x="240" y="50"/>
                </a:lnTo>
                <a:lnTo>
                  <a:pt x="304" y="23"/>
                </a:lnTo>
                <a:lnTo>
                  <a:pt x="373" y="6"/>
                </a:lnTo>
                <a:lnTo>
                  <a:pt x="44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92" name="Group 491"/>
          <p:cNvGrpSpPr/>
          <p:nvPr/>
        </p:nvGrpSpPr>
        <p:grpSpPr>
          <a:xfrm>
            <a:off x="10064452" y="2009559"/>
            <a:ext cx="312292" cy="356336"/>
            <a:chOff x="-10174288" y="2200275"/>
            <a:chExt cx="4356100" cy="4970463"/>
          </a:xfrm>
          <a:solidFill>
            <a:schemeClr val="bg1">
              <a:lumMod val="65000"/>
            </a:schemeClr>
          </a:solidFill>
        </p:grpSpPr>
        <p:sp>
          <p:nvSpPr>
            <p:cNvPr id="493" name="Freeform 46"/>
            <p:cNvSpPr>
              <a:spLocks noEditPoints="1"/>
            </p:cNvSpPr>
            <p:nvPr/>
          </p:nvSpPr>
          <p:spPr bwMode="auto">
            <a:xfrm>
              <a:off x="-10012363" y="2200275"/>
              <a:ext cx="4035425" cy="3611563"/>
            </a:xfrm>
            <a:custGeom>
              <a:avLst/>
              <a:gdLst>
                <a:gd name="T0" fmla="*/ 547 w 5084"/>
                <a:gd name="T1" fmla="*/ 3220 h 4550"/>
                <a:gd name="T2" fmla="*/ 335 w 5084"/>
                <a:gd name="T3" fmla="*/ 3500 h 4550"/>
                <a:gd name="T4" fmla="*/ 335 w 5084"/>
                <a:gd name="T5" fmla="*/ 3873 h 4550"/>
                <a:gd name="T6" fmla="*/ 547 w 5084"/>
                <a:gd name="T7" fmla="*/ 4154 h 4550"/>
                <a:gd name="T8" fmla="*/ 4260 w 5084"/>
                <a:gd name="T9" fmla="*/ 4235 h 4550"/>
                <a:gd name="T10" fmla="*/ 4594 w 5084"/>
                <a:gd name="T11" fmla="*/ 4112 h 4550"/>
                <a:gd name="T12" fmla="*/ 4764 w 5084"/>
                <a:gd name="T13" fmla="*/ 3801 h 4550"/>
                <a:gd name="T14" fmla="*/ 4722 w 5084"/>
                <a:gd name="T15" fmla="*/ 3431 h 4550"/>
                <a:gd name="T16" fmla="*/ 4476 w 5084"/>
                <a:gd name="T17" fmla="*/ 3186 h 4550"/>
                <a:gd name="T18" fmla="*/ 824 w 5084"/>
                <a:gd name="T19" fmla="*/ 1726 h 4550"/>
                <a:gd name="T20" fmla="*/ 490 w 5084"/>
                <a:gd name="T21" fmla="*/ 1850 h 4550"/>
                <a:gd name="T22" fmla="*/ 320 w 5084"/>
                <a:gd name="T23" fmla="*/ 2160 h 4550"/>
                <a:gd name="T24" fmla="*/ 362 w 5084"/>
                <a:gd name="T25" fmla="*/ 2528 h 4550"/>
                <a:gd name="T26" fmla="*/ 608 w 5084"/>
                <a:gd name="T27" fmla="*/ 2776 h 4550"/>
                <a:gd name="T28" fmla="*/ 4335 w 5084"/>
                <a:gd name="T29" fmla="*/ 2818 h 4550"/>
                <a:gd name="T30" fmla="*/ 4644 w 5084"/>
                <a:gd name="T31" fmla="*/ 2648 h 4550"/>
                <a:gd name="T32" fmla="*/ 4770 w 5084"/>
                <a:gd name="T33" fmla="*/ 2315 h 4550"/>
                <a:gd name="T34" fmla="*/ 4688 w 5084"/>
                <a:gd name="T35" fmla="*/ 1957 h 4550"/>
                <a:gd name="T36" fmla="*/ 4407 w 5084"/>
                <a:gd name="T37" fmla="*/ 1747 h 4550"/>
                <a:gd name="T38" fmla="*/ 749 w 5084"/>
                <a:gd name="T39" fmla="*/ 318 h 4550"/>
                <a:gd name="T40" fmla="*/ 440 w 5084"/>
                <a:gd name="T41" fmla="*/ 487 h 4550"/>
                <a:gd name="T42" fmla="*/ 314 w 5084"/>
                <a:gd name="T43" fmla="*/ 823 h 4550"/>
                <a:gd name="T44" fmla="*/ 396 w 5084"/>
                <a:gd name="T45" fmla="*/ 1179 h 4550"/>
                <a:gd name="T46" fmla="*/ 677 w 5084"/>
                <a:gd name="T47" fmla="*/ 1389 h 4550"/>
                <a:gd name="T48" fmla="*/ 4407 w 5084"/>
                <a:gd name="T49" fmla="*/ 1389 h 4550"/>
                <a:gd name="T50" fmla="*/ 4688 w 5084"/>
                <a:gd name="T51" fmla="*/ 1179 h 4550"/>
                <a:gd name="T52" fmla="*/ 4770 w 5084"/>
                <a:gd name="T53" fmla="*/ 823 h 4550"/>
                <a:gd name="T54" fmla="*/ 4646 w 5084"/>
                <a:gd name="T55" fmla="*/ 487 h 4550"/>
                <a:gd name="T56" fmla="*/ 4335 w 5084"/>
                <a:gd name="T57" fmla="*/ 318 h 4550"/>
                <a:gd name="T58" fmla="*/ 4356 w 5084"/>
                <a:gd name="T59" fmla="*/ 5 h 4550"/>
                <a:gd name="T60" fmla="*/ 4775 w 5084"/>
                <a:gd name="T61" fmla="*/ 181 h 4550"/>
                <a:gd name="T62" fmla="*/ 5037 w 5084"/>
                <a:gd name="T63" fmla="*/ 545 h 4550"/>
                <a:gd name="T64" fmla="*/ 5079 w 5084"/>
                <a:gd name="T65" fmla="*/ 992 h 4550"/>
                <a:gd name="T66" fmla="*/ 4922 w 5084"/>
                <a:gd name="T67" fmla="*/ 1391 h 4550"/>
                <a:gd name="T68" fmla="*/ 4869 w 5084"/>
                <a:gd name="T69" fmla="*/ 1682 h 4550"/>
                <a:gd name="T70" fmla="*/ 5065 w 5084"/>
                <a:gd name="T71" fmla="*/ 2058 h 4550"/>
                <a:gd name="T72" fmla="*/ 5065 w 5084"/>
                <a:gd name="T73" fmla="*/ 2492 h 4550"/>
                <a:gd name="T74" fmla="*/ 4869 w 5084"/>
                <a:gd name="T75" fmla="*/ 2869 h 4550"/>
                <a:gd name="T76" fmla="*/ 4922 w 5084"/>
                <a:gd name="T77" fmla="*/ 3161 h 4550"/>
                <a:gd name="T78" fmla="*/ 5079 w 5084"/>
                <a:gd name="T79" fmla="*/ 3559 h 4550"/>
                <a:gd name="T80" fmla="*/ 5037 w 5084"/>
                <a:gd name="T81" fmla="*/ 4005 h 4550"/>
                <a:gd name="T82" fmla="*/ 4775 w 5084"/>
                <a:gd name="T83" fmla="*/ 4369 h 4550"/>
                <a:gd name="T84" fmla="*/ 4356 w 5084"/>
                <a:gd name="T85" fmla="*/ 4546 h 4550"/>
                <a:gd name="T86" fmla="*/ 547 w 5084"/>
                <a:gd name="T87" fmla="*/ 4502 h 4550"/>
                <a:gd name="T88" fmla="*/ 181 w 5084"/>
                <a:gd name="T89" fmla="*/ 4243 h 4550"/>
                <a:gd name="T90" fmla="*/ 6 w 5084"/>
                <a:gd name="T91" fmla="*/ 3824 h 4550"/>
                <a:gd name="T92" fmla="*/ 44 w 5084"/>
                <a:gd name="T93" fmla="*/ 3388 h 4550"/>
                <a:gd name="T94" fmla="*/ 276 w 5084"/>
                <a:gd name="T95" fmla="*/ 3035 h 4550"/>
                <a:gd name="T96" fmla="*/ 114 w 5084"/>
                <a:gd name="T97" fmla="*/ 2732 h 4550"/>
                <a:gd name="T98" fmla="*/ 0 w 5084"/>
                <a:gd name="T99" fmla="*/ 2315 h 4550"/>
                <a:gd name="T100" fmla="*/ 74 w 5084"/>
                <a:gd name="T101" fmla="*/ 1894 h 4550"/>
                <a:gd name="T102" fmla="*/ 343 w 5084"/>
                <a:gd name="T103" fmla="*/ 1568 h 4550"/>
                <a:gd name="T104" fmla="*/ 74 w 5084"/>
                <a:gd name="T105" fmla="*/ 1244 h 4550"/>
                <a:gd name="T106" fmla="*/ 0 w 5084"/>
                <a:gd name="T107" fmla="*/ 823 h 4550"/>
                <a:gd name="T108" fmla="*/ 128 w 5084"/>
                <a:gd name="T109" fmla="*/ 381 h 4550"/>
                <a:gd name="T110" fmla="*/ 461 w 5084"/>
                <a:gd name="T111" fmla="*/ 83 h 4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84" h="4550">
                  <a:moveTo>
                    <a:pt x="824" y="3138"/>
                  </a:moveTo>
                  <a:lnTo>
                    <a:pt x="749" y="3144"/>
                  </a:lnTo>
                  <a:lnTo>
                    <a:pt x="677" y="3159"/>
                  </a:lnTo>
                  <a:lnTo>
                    <a:pt x="610" y="3186"/>
                  </a:lnTo>
                  <a:lnTo>
                    <a:pt x="547" y="3220"/>
                  </a:lnTo>
                  <a:lnTo>
                    <a:pt x="490" y="3262"/>
                  </a:lnTo>
                  <a:lnTo>
                    <a:pt x="440" y="3313"/>
                  </a:lnTo>
                  <a:lnTo>
                    <a:pt x="396" y="3370"/>
                  </a:lnTo>
                  <a:lnTo>
                    <a:pt x="362" y="3431"/>
                  </a:lnTo>
                  <a:lnTo>
                    <a:pt x="335" y="3500"/>
                  </a:lnTo>
                  <a:lnTo>
                    <a:pt x="320" y="3572"/>
                  </a:lnTo>
                  <a:lnTo>
                    <a:pt x="314" y="3647"/>
                  </a:lnTo>
                  <a:lnTo>
                    <a:pt x="314" y="3727"/>
                  </a:lnTo>
                  <a:lnTo>
                    <a:pt x="320" y="3801"/>
                  </a:lnTo>
                  <a:lnTo>
                    <a:pt x="335" y="3873"/>
                  </a:lnTo>
                  <a:lnTo>
                    <a:pt x="362" y="3940"/>
                  </a:lnTo>
                  <a:lnTo>
                    <a:pt x="396" y="4003"/>
                  </a:lnTo>
                  <a:lnTo>
                    <a:pt x="438" y="4060"/>
                  </a:lnTo>
                  <a:lnTo>
                    <a:pt x="490" y="4110"/>
                  </a:lnTo>
                  <a:lnTo>
                    <a:pt x="547" y="4154"/>
                  </a:lnTo>
                  <a:lnTo>
                    <a:pt x="608" y="4188"/>
                  </a:lnTo>
                  <a:lnTo>
                    <a:pt x="677" y="4214"/>
                  </a:lnTo>
                  <a:lnTo>
                    <a:pt x="749" y="4230"/>
                  </a:lnTo>
                  <a:lnTo>
                    <a:pt x="824" y="4235"/>
                  </a:lnTo>
                  <a:lnTo>
                    <a:pt x="4260" y="4235"/>
                  </a:lnTo>
                  <a:lnTo>
                    <a:pt x="4335" y="4230"/>
                  </a:lnTo>
                  <a:lnTo>
                    <a:pt x="4407" y="4214"/>
                  </a:lnTo>
                  <a:lnTo>
                    <a:pt x="4474" y="4188"/>
                  </a:lnTo>
                  <a:lnTo>
                    <a:pt x="4537" y="4154"/>
                  </a:lnTo>
                  <a:lnTo>
                    <a:pt x="4594" y="4112"/>
                  </a:lnTo>
                  <a:lnTo>
                    <a:pt x="4644" y="4060"/>
                  </a:lnTo>
                  <a:lnTo>
                    <a:pt x="4688" y="4003"/>
                  </a:lnTo>
                  <a:lnTo>
                    <a:pt x="4722" y="3942"/>
                  </a:lnTo>
                  <a:lnTo>
                    <a:pt x="4749" y="3873"/>
                  </a:lnTo>
                  <a:lnTo>
                    <a:pt x="4764" y="3801"/>
                  </a:lnTo>
                  <a:lnTo>
                    <a:pt x="4770" y="3727"/>
                  </a:lnTo>
                  <a:lnTo>
                    <a:pt x="4770" y="3647"/>
                  </a:lnTo>
                  <a:lnTo>
                    <a:pt x="4764" y="3572"/>
                  </a:lnTo>
                  <a:lnTo>
                    <a:pt x="4749" y="3500"/>
                  </a:lnTo>
                  <a:lnTo>
                    <a:pt x="4722" y="3431"/>
                  </a:lnTo>
                  <a:lnTo>
                    <a:pt x="4688" y="3370"/>
                  </a:lnTo>
                  <a:lnTo>
                    <a:pt x="4646" y="3313"/>
                  </a:lnTo>
                  <a:lnTo>
                    <a:pt x="4594" y="3262"/>
                  </a:lnTo>
                  <a:lnTo>
                    <a:pt x="4537" y="3220"/>
                  </a:lnTo>
                  <a:lnTo>
                    <a:pt x="4476" y="3186"/>
                  </a:lnTo>
                  <a:lnTo>
                    <a:pt x="4407" y="3159"/>
                  </a:lnTo>
                  <a:lnTo>
                    <a:pt x="4335" y="3144"/>
                  </a:lnTo>
                  <a:lnTo>
                    <a:pt x="4260" y="3138"/>
                  </a:lnTo>
                  <a:lnTo>
                    <a:pt x="824" y="3138"/>
                  </a:lnTo>
                  <a:close/>
                  <a:moveTo>
                    <a:pt x="824" y="1726"/>
                  </a:moveTo>
                  <a:lnTo>
                    <a:pt x="749" y="1732"/>
                  </a:lnTo>
                  <a:lnTo>
                    <a:pt x="677" y="1747"/>
                  </a:lnTo>
                  <a:lnTo>
                    <a:pt x="610" y="1774"/>
                  </a:lnTo>
                  <a:lnTo>
                    <a:pt x="547" y="1808"/>
                  </a:lnTo>
                  <a:lnTo>
                    <a:pt x="490" y="1850"/>
                  </a:lnTo>
                  <a:lnTo>
                    <a:pt x="440" y="1901"/>
                  </a:lnTo>
                  <a:lnTo>
                    <a:pt x="396" y="1958"/>
                  </a:lnTo>
                  <a:lnTo>
                    <a:pt x="362" y="2019"/>
                  </a:lnTo>
                  <a:lnTo>
                    <a:pt x="335" y="2088"/>
                  </a:lnTo>
                  <a:lnTo>
                    <a:pt x="320" y="2160"/>
                  </a:lnTo>
                  <a:lnTo>
                    <a:pt x="314" y="2235"/>
                  </a:lnTo>
                  <a:lnTo>
                    <a:pt x="314" y="2315"/>
                  </a:lnTo>
                  <a:lnTo>
                    <a:pt x="320" y="2389"/>
                  </a:lnTo>
                  <a:lnTo>
                    <a:pt x="335" y="2461"/>
                  </a:lnTo>
                  <a:lnTo>
                    <a:pt x="362" y="2528"/>
                  </a:lnTo>
                  <a:lnTo>
                    <a:pt x="396" y="2591"/>
                  </a:lnTo>
                  <a:lnTo>
                    <a:pt x="438" y="2648"/>
                  </a:lnTo>
                  <a:lnTo>
                    <a:pt x="490" y="2700"/>
                  </a:lnTo>
                  <a:lnTo>
                    <a:pt x="547" y="2742"/>
                  </a:lnTo>
                  <a:lnTo>
                    <a:pt x="608" y="2776"/>
                  </a:lnTo>
                  <a:lnTo>
                    <a:pt x="677" y="2803"/>
                  </a:lnTo>
                  <a:lnTo>
                    <a:pt x="749" y="2818"/>
                  </a:lnTo>
                  <a:lnTo>
                    <a:pt x="824" y="2824"/>
                  </a:lnTo>
                  <a:lnTo>
                    <a:pt x="4260" y="2824"/>
                  </a:lnTo>
                  <a:lnTo>
                    <a:pt x="4335" y="2818"/>
                  </a:lnTo>
                  <a:lnTo>
                    <a:pt x="4407" y="2803"/>
                  </a:lnTo>
                  <a:lnTo>
                    <a:pt x="4474" y="2776"/>
                  </a:lnTo>
                  <a:lnTo>
                    <a:pt x="4537" y="2742"/>
                  </a:lnTo>
                  <a:lnTo>
                    <a:pt x="4594" y="2700"/>
                  </a:lnTo>
                  <a:lnTo>
                    <a:pt x="4644" y="2648"/>
                  </a:lnTo>
                  <a:lnTo>
                    <a:pt x="4688" y="2593"/>
                  </a:lnTo>
                  <a:lnTo>
                    <a:pt x="4722" y="2530"/>
                  </a:lnTo>
                  <a:lnTo>
                    <a:pt x="4749" y="2461"/>
                  </a:lnTo>
                  <a:lnTo>
                    <a:pt x="4764" y="2389"/>
                  </a:lnTo>
                  <a:lnTo>
                    <a:pt x="4770" y="2315"/>
                  </a:lnTo>
                  <a:lnTo>
                    <a:pt x="4770" y="2235"/>
                  </a:lnTo>
                  <a:lnTo>
                    <a:pt x="4764" y="2160"/>
                  </a:lnTo>
                  <a:lnTo>
                    <a:pt x="4749" y="2088"/>
                  </a:lnTo>
                  <a:lnTo>
                    <a:pt x="4722" y="2019"/>
                  </a:lnTo>
                  <a:lnTo>
                    <a:pt x="4688" y="1957"/>
                  </a:lnTo>
                  <a:lnTo>
                    <a:pt x="4646" y="1901"/>
                  </a:lnTo>
                  <a:lnTo>
                    <a:pt x="4594" y="1850"/>
                  </a:lnTo>
                  <a:lnTo>
                    <a:pt x="4537" y="1808"/>
                  </a:lnTo>
                  <a:lnTo>
                    <a:pt x="4476" y="1772"/>
                  </a:lnTo>
                  <a:lnTo>
                    <a:pt x="4407" y="1747"/>
                  </a:lnTo>
                  <a:lnTo>
                    <a:pt x="4335" y="1732"/>
                  </a:lnTo>
                  <a:lnTo>
                    <a:pt x="4260" y="1726"/>
                  </a:lnTo>
                  <a:lnTo>
                    <a:pt x="824" y="1726"/>
                  </a:lnTo>
                  <a:close/>
                  <a:moveTo>
                    <a:pt x="824" y="312"/>
                  </a:moveTo>
                  <a:lnTo>
                    <a:pt x="749" y="318"/>
                  </a:lnTo>
                  <a:lnTo>
                    <a:pt x="677" y="335"/>
                  </a:lnTo>
                  <a:lnTo>
                    <a:pt x="610" y="360"/>
                  </a:lnTo>
                  <a:lnTo>
                    <a:pt x="547" y="394"/>
                  </a:lnTo>
                  <a:lnTo>
                    <a:pt x="490" y="438"/>
                  </a:lnTo>
                  <a:lnTo>
                    <a:pt x="440" y="487"/>
                  </a:lnTo>
                  <a:lnTo>
                    <a:pt x="396" y="545"/>
                  </a:lnTo>
                  <a:lnTo>
                    <a:pt x="362" y="607"/>
                  </a:lnTo>
                  <a:lnTo>
                    <a:pt x="335" y="674"/>
                  </a:lnTo>
                  <a:lnTo>
                    <a:pt x="320" y="747"/>
                  </a:lnTo>
                  <a:lnTo>
                    <a:pt x="314" y="823"/>
                  </a:lnTo>
                  <a:lnTo>
                    <a:pt x="314" y="901"/>
                  </a:lnTo>
                  <a:lnTo>
                    <a:pt x="320" y="977"/>
                  </a:lnTo>
                  <a:lnTo>
                    <a:pt x="335" y="1048"/>
                  </a:lnTo>
                  <a:lnTo>
                    <a:pt x="362" y="1116"/>
                  </a:lnTo>
                  <a:lnTo>
                    <a:pt x="396" y="1179"/>
                  </a:lnTo>
                  <a:lnTo>
                    <a:pt x="438" y="1234"/>
                  </a:lnTo>
                  <a:lnTo>
                    <a:pt x="490" y="1286"/>
                  </a:lnTo>
                  <a:lnTo>
                    <a:pt x="547" y="1328"/>
                  </a:lnTo>
                  <a:lnTo>
                    <a:pt x="608" y="1364"/>
                  </a:lnTo>
                  <a:lnTo>
                    <a:pt x="677" y="1389"/>
                  </a:lnTo>
                  <a:lnTo>
                    <a:pt x="749" y="1406"/>
                  </a:lnTo>
                  <a:lnTo>
                    <a:pt x="824" y="1412"/>
                  </a:lnTo>
                  <a:lnTo>
                    <a:pt x="4260" y="1412"/>
                  </a:lnTo>
                  <a:lnTo>
                    <a:pt x="4335" y="1406"/>
                  </a:lnTo>
                  <a:lnTo>
                    <a:pt x="4407" y="1389"/>
                  </a:lnTo>
                  <a:lnTo>
                    <a:pt x="4474" y="1364"/>
                  </a:lnTo>
                  <a:lnTo>
                    <a:pt x="4537" y="1330"/>
                  </a:lnTo>
                  <a:lnTo>
                    <a:pt x="4594" y="1286"/>
                  </a:lnTo>
                  <a:lnTo>
                    <a:pt x="4644" y="1236"/>
                  </a:lnTo>
                  <a:lnTo>
                    <a:pt x="4688" y="1179"/>
                  </a:lnTo>
                  <a:lnTo>
                    <a:pt x="4722" y="1116"/>
                  </a:lnTo>
                  <a:lnTo>
                    <a:pt x="4749" y="1050"/>
                  </a:lnTo>
                  <a:lnTo>
                    <a:pt x="4764" y="977"/>
                  </a:lnTo>
                  <a:lnTo>
                    <a:pt x="4770" y="901"/>
                  </a:lnTo>
                  <a:lnTo>
                    <a:pt x="4770" y="823"/>
                  </a:lnTo>
                  <a:lnTo>
                    <a:pt x="4764" y="747"/>
                  </a:lnTo>
                  <a:lnTo>
                    <a:pt x="4749" y="676"/>
                  </a:lnTo>
                  <a:lnTo>
                    <a:pt x="4722" y="607"/>
                  </a:lnTo>
                  <a:lnTo>
                    <a:pt x="4688" y="545"/>
                  </a:lnTo>
                  <a:lnTo>
                    <a:pt x="4646" y="487"/>
                  </a:lnTo>
                  <a:lnTo>
                    <a:pt x="4594" y="438"/>
                  </a:lnTo>
                  <a:lnTo>
                    <a:pt x="4537" y="394"/>
                  </a:lnTo>
                  <a:lnTo>
                    <a:pt x="4476" y="360"/>
                  </a:lnTo>
                  <a:lnTo>
                    <a:pt x="4407" y="335"/>
                  </a:lnTo>
                  <a:lnTo>
                    <a:pt x="4335" y="318"/>
                  </a:lnTo>
                  <a:lnTo>
                    <a:pt x="4260" y="312"/>
                  </a:lnTo>
                  <a:lnTo>
                    <a:pt x="824" y="312"/>
                  </a:lnTo>
                  <a:close/>
                  <a:moveTo>
                    <a:pt x="824" y="0"/>
                  </a:moveTo>
                  <a:lnTo>
                    <a:pt x="4260" y="0"/>
                  </a:lnTo>
                  <a:lnTo>
                    <a:pt x="4356" y="5"/>
                  </a:lnTo>
                  <a:lnTo>
                    <a:pt x="4449" y="21"/>
                  </a:lnTo>
                  <a:lnTo>
                    <a:pt x="4537" y="47"/>
                  </a:lnTo>
                  <a:lnTo>
                    <a:pt x="4621" y="83"/>
                  </a:lnTo>
                  <a:lnTo>
                    <a:pt x="4701" y="127"/>
                  </a:lnTo>
                  <a:lnTo>
                    <a:pt x="4775" y="181"/>
                  </a:lnTo>
                  <a:lnTo>
                    <a:pt x="4842" y="240"/>
                  </a:lnTo>
                  <a:lnTo>
                    <a:pt x="4903" y="308"/>
                  </a:lnTo>
                  <a:lnTo>
                    <a:pt x="4955" y="381"/>
                  </a:lnTo>
                  <a:lnTo>
                    <a:pt x="5000" y="461"/>
                  </a:lnTo>
                  <a:lnTo>
                    <a:pt x="5037" y="545"/>
                  </a:lnTo>
                  <a:lnTo>
                    <a:pt x="5062" y="634"/>
                  </a:lnTo>
                  <a:lnTo>
                    <a:pt x="5079" y="726"/>
                  </a:lnTo>
                  <a:lnTo>
                    <a:pt x="5084" y="823"/>
                  </a:lnTo>
                  <a:lnTo>
                    <a:pt x="5084" y="901"/>
                  </a:lnTo>
                  <a:lnTo>
                    <a:pt x="5079" y="992"/>
                  </a:lnTo>
                  <a:lnTo>
                    <a:pt x="5065" y="1078"/>
                  </a:lnTo>
                  <a:lnTo>
                    <a:pt x="5041" y="1162"/>
                  </a:lnTo>
                  <a:lnTo>
                    <a:pt x="5010" y="1244"/>
                  </a:lnTo>
                  <a:lnTo>
                    <a:pt x="4970" y="1318"/>
                  </a:lnTo>
                  <a:lnTo>
                    <a:pt x="4922" y="1391"/>
                  </a:lnTo>
                  <a:lnTo>
                    <a:pt x="4869" y="1455"/>
                  </a:lnTo>
                  <a:lnTo>
                    <a:pt x="4808" y="1514"/>
                  </a:lnTo>
                  <a:lnTo>
                    <a:pt x="4741" y="1568"/>
                  </a:lnTo>
                  <a:lnTo>
                    <a:pt x="4808" y="1621"/>
                  </a:lnTo>
                  <a:lnTo>
                    <a:pt x="4869" y="1682"/>
                  </a:lnTo>
                  <a:lnTo>
                    <a:pt x="4922" y="1747"/>
                  </a:lnTo>
                  <a:lnTo>
                    <a:pt x="4970" y="1817"/>
                  </a:lnTo>
                  <a:lnTo>
                    <a:pt x="5010" y="1894"/>
                  </a:lnTo>
                  <a:lnTo>
                    <a:pt x="5041" y="1974"/>
                  </a:lnTo>
                  <a:lnTo>
                    <a:pt x="5065" y="2058"/>
                  </a:lnTo>
                  <a:lnTo>
                    <a:pt x="5079" y="2145"/>
                  </a:lnTo>
                  <a:lnTo>
                    <a:pt x="5084" y="2235"/>
                  </a:lnTo>
                  <a:lnTo>
                    <a:pt x="5084" y="2315"/>
                  </a:lnTo>
                  <a:lnTo>
                    <a:pt x="5079" y="2404"/>
                  </a:lnTo>
                  <a:lnTo>
                    <a:pt x="5065" y="2492"/>
                  </a:lnTo>
                  <a:lnTo>
                    <a:pt x="5041" y="2576"/>
                  </a:lnTo>
                  <a:lnTo>
                    <a:pt x="5010" y="2656"/>
                  </a:lnTo>
                  <a:lnTo>
                    <a:pt x="4970" y="2732"/>
                  </a:lnTo>
                  <a:lnTo>
                    <a:pt x="4922" y="2803"/>
                  </a:lnTo>
                  <a:lnTo>
                    <a:pt x="4869" y="2869"/>
                  </a:lnTo>
                  <a:lnTo>
                    <a:pt x="4808" y="2928"/>
                  </a:lnTo>
                  <a:lnTo>
                    <a:pt x="4741" y="2982"/>
                  </a:lnTo>
                  <a:lnTo>
                    <a:pt x="4808" y="3035"/>
                  </a:lnTo>
                  <a:lnTo>
                    <a:pt x="4869" y="3094"/>
                  </a:lnTo>
                  <a:lnTo>
                    <a:pt x="4922" y="3161"/>
                  </a:lnTo>
                  <a:lnTo>
                    <a:pt x="4970" y="3231"/>
                  </a:lnTo>
                  <a:lnTo>
                    <a:pt x="5010" y="3307"/>
                  </a:lnTo>
                  <a:lnTo>
                    <a:pt x="5041" y="3388"/>
                  </a:lnTo>
                  <a:lnTo>
                    <a:pt x="5065" y="3471"/>
                  </a:lnTo>
                  <a:lnTo>
                    <a:pt x="5079" y="3559"/>
                  </a:lnTo>
                  <a:lnTo>
                    <a:pt x="5084" y="3649"/>
                  </a:lnTo>
                  <a:lnTo>
                    <a:pt x="5084" y="3729"/>
                  </a:lnTo>
                  <a:lnTo>
                    <a:pt x="5079" y="3824"/>
                  </a:lnTo>
                  <a:lnTo>
                    <a:pt x="5062" y="3915"/>
                  </a:lnTo>
                  <a:lnTo>
                    <a:pt x="5037" y="4005"/>
                  </a:lnTo>
                  <a:lnTo>
                    <a:pt x="5000" y="4089"/>
                  </a:lnTo>
                  <a:lnTo>
                    <a:pt x="4955" y="4169"/>
                  </a:lnTo>
                  <a:lnTo>
                    <a:pt x="4903" y="4241"/>
                  </a:lnTo>
                  <a:lnTo>
                    <a:pt x="4842" y="4310"/>
                  </a:lnTo>
                  <a:lnTo>
                    <a:pt x="4775" y="4369"/>
                  </a:lnTo>
                  <a:lnTo>
                    <a:pt x="4701" y="4422"/>
                  </a:lnTo>
                  <a:lnTo>
                    <a:pt x="4623" y="4466"/>
                  </a:lnTo>
                  <a:lnTo>
                    <a:pt x="4537" y="4502"/>
                  </a:lnTo>
                  <a:lnTo>
                    <a:pt x="4449" y="4529"/>
                  </a:lnTo>
                  <a:lnTo>
                    <a:pt x="4356" y="4546"/>
                  </a:lnTo>
                  <a:lnTo>
                    <a:pt x="4260" y="4550"/>
                  </a:lnTo>
                  <a:lnTo>
                    <a:pt x="824" y="4550"/>
                  </a:lnTo>
                  <a:lnTo>
                    <a:pt x="728" y="4546"/>
                  </a:lnTo>
                  <a:lnTo>
                    <a:pt x="635" y="4529"/>
                  </a:lnTo>
                  <a:lnTo>
                    <a:pt x="547" y="4502"/>
                  </a:lnTo>
                  <a:lnTo>
                    <a:pt x="463" y="4468"/>
                  </a:lnTo>
                  <a:lnTo>
                    <a:pt x="383" y="4422"/>
                  </a:lnTo>
                  <a:lnTo>
                    <a:pt x="309" y="4371"/>
                  </a:lnTo>
                  <a:lnTo>
                    <a:pt x="242" y="4310"/>
                  </a:lnTo>
                  <a:lnTo>
                    <a:pt x="181" y="4243"/>
                  </a:lnTo>
                  <a:lnTo>
                    <a:pt x="129" y="4169"/>
                  </a:lnTo>
                  <a:lnTo>
                    <a:pt x="84" y="4089"/>
                  </a:lnTo>
                  <a:lnTo>
                    <a:pt x="47" y="4005"/>
                  </a:lnTo>
                  <a:lnTo>
                    <a:pt x="23" y="3917"/>
                  </a:lnTo>
                  <a:lnTo>
                    <a:pt x="6" y="3824"/>
                  </a:lnTo>
                  <a:lnTo>
                    <a:pt x="0" y="3729"/>
                  </a:lnTo>
                  <a:lnTo>
                    <a:pt x="0" y="3649"/>
                  </a:lnTo>
                  <a:lnTo>
                    <a:pt x="6" y="3559"/>
                  </a:lnTo>
                  <a:lnTo>
                    <a:pt x="19" y="3471"/>
                  </a:lnTo>
                  <a:lnTo>
                    <a:pt x="44" y="3388"/>
                  </a:lnTo>
                  <a:lnTo>
                    <a:pt x="74" y="3307"/>
                  </a:lnTo>
                  <a:lnTo>
                    <a:pt x="114" y="3231"/>
                  </a:lnTo>
                  <a:lnTo>
                    <a:pt x="162" y="3161"/>
                  </a:lnTo>
                  <a:lnTo>
                    <a:pt x="215" y="3094"/>
                  </a:lnTo>
                  <a:lnTo>
                    <a:pt x="276" y="3035"/>
                  </a:lnTo>
                  <a:lnTo>
                    <a:pt x="343" y="2982"/>
                  </a:lnTo>
                  <a:lnTo>
                    <a:pt x="276" y="2928"/>
                  </a:lnTo>
                  <a:lnTo>
                    <a:pt x="215" y="2869"/>
                  </a:lnTo>
                  <a:lnTo>
                    <a:pt x="162" y="2803"/>
                  </a:lnTo>
                  <a:lnTo>
                    <a:pt x="114" y="2732"/>
                  </a:lnTo>
                  <a:lnTo>
                    <a:pt x="74" y="2656"/>
                  </a:lnTo>
                  <a:lnTo>
                    <a:pt x="44" y="2576"/>
                  </a:lnTo>
                  <a:lnTo>
                    <a:pt x="19" y="2492"/>
                  </a:lnTo>
                  <a:lnTo>
                    <a:pt x="6" y="2404"/>
                  </a:lnTo>
                  <a:lnTo>
                    <a:pt x="0" y="2315"/>
                  </a:lnTo>
                  <a:lnTo>
                    <a:pt x="0" y="2235"/>
                  </a:lnTo>
                  <a:lnTo>
                    <a:pt x="6" y="2145"/>
                  </a:lnTo>
                  <a:lnTo>
                    <a:pt x="19" y="2058"/>
                  </a:lnTo>
                  <a:lnTo>
                    <a:pt x="44" y="1974"/>
                  </a:lnTo>
                  <a:lnTo>
                    <a:pt x="74" y="1894"/>
                  </a:lnTo>
                  <a:lnTo>
                    <a:pt x="114" y="1817"/>
                  </a:lnTo>
                  <a:lnTo>
                    <a:pt x="162" y="1747"/>
                  </a:lnTo>
                  <a:lnTo>
                    <a:pt x="215" y="1682"/>
                  </a:lnTo>
                  <a:lnTo>
                    <a:pt x="276" y="1621"/>
                  </a:lnTo>
                  <a:lnTo>
                    <a:pt x="343" y="1568"/>
                  </a:lnTo>
                  <a:lnTo>
                    <a:pt x="276" y="1514"/>
                  </a:lnTo>
                  <a:lnTo>
                    <a:pt x="215" y="1455"/>
                  </a:lnTo>
                  <a:lnTo>
                    <a:pt x="162" y="1391"/>
                  </a:lnTo>
                  <a:lnTo>
                    <a:pt x="114" y="1318"/>
                  </a:lnTo>
                  <a:lnTo>
                    <a:pt x="74" y="1244"/>
                  </a:lnTo>
                  <a:lnTo>
                    <a:pt x="44" y="1162"/>
                  </a:lnTo>
                  <a:lnTo>
                    <a:pt x="19" y="1078"/>
                  </a:lnTo>
                  <a:lnTo>
                    <a:pt x="6" y="992"/>
                  </a:lnTo>
                  <a:lnTo>
                    <a:pt x="0" y="901"/>
                  </a:lnTo>
                  <a:lnTo>
                    <a:pt x="0" y="823"/>
                  </a:lnTo>
                  <a:lnTo>
                    <a:pt x="6" y="726"/>
                  </a:lnTo>
                  <a:lnTo>
                    <a:pt x="23" y="634"/>
                  </a:lnTo>
                  <a:lnTo>
                    <a:pt x="47" y="545"/>
                  </a:lnTo>
                  <a:lnTo>
                    <a:pt x="84" y="461"/>
                  </a:lnTo>
                  <a:lnTo>
                    <a:pt x="128" y="381"/>
                  </a:lnTo>
                  <a:lnTo>
                    <a:pt x="181" y="308"/>
                  </a:lnTo>
                  <a:lnTo>
                    <a:pt x="242" y="240"/>
                  </a:lnTo>
                  <a:lnTo>
                    <a:pt x="309" y="181"/>
                  </a:lnTo>
                  <a:lnTo>
                    <a:pt x="383" y="127"/>
                  </a:lnTo>
                  <a:lnTo>
                    <a:pt x="461" y="83"/>
                  </a:lnTo>
                  <a:lnTo>
                    <a:pt x="547" y="47"/>
                  </a:lnTo>
                  <a:lnTo>
                    <a:pt x="635" y="21"/>
                  </a:lnTo>
                  <a:lnTo>
                    <a:pt x="728" y="5"/>
                  </a:lnTo>
                  <a:lnTo>
                    <a:pt x="8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4" name="Freeform 47"/>
            <p:cNvSpPr>
              <a:spLocks/>
            </p:cNvSpPr>
            <p:nvPr/>
          </p:nvSpPr>
          <p:spPr bwMode="auto">
            <a:xfrm>
              <a:off x="-8159750" y="2759075"/>
              <a:ext cx="1384300" cy="250825"/>
            </a:xfrm>
            <a:custGeom>
              <a:avLst/>
              <a:gdLst>
                <a:gd name="T0" fmla="*/ 159 w 1743"/>
                <a:gd name="T1" fmla="*/ 0 h 314"/>
                <a:gd name="T2" fmla="*/ 1585 w 1743"/>
                <a:gd name="T3" fmla="*/ 0 h 314"/>
                <a:gd name="T4" fmla="*/ 1627 w 1743"/>
                <a:gd name="T5" fmla="*/ 5 h 314"/>
                <a:gd name="T6" fmla="*/ 1665 w 1743"/>
                <a:gd name="T7" fmla="*/ 21 h 314"/>
                <a:gd name="T8" fmla="*/ 1698 w 1743"/>
                <a:gd name="T9" fmla="*/ 45 h 314"/>
                <a:gd name="T10" fmla="*/ 1721 w 1743"/>
                <a:gd name="T11" fmla="*/ 78 h 314"/>
                <a:gd name="T12" fmla="*/ 1738 w 1743"/>
                <a:gd name="T13" fmla="*/ 114 h 314"/>
                <a:gd name="T14" fmla="*/ 1743 w 1743"/>
                <a:gd name="T15" fmla="*/ 156 h 314"/>
                <a:gd name="T16" fmla="*/ 1738 w 1743"/>
                <a:gd name="T17" fmla="*/ 198 h 314"/>
                <a:gd name="T18" fmla="*/ 1721 w 1743"/>
                <a:gd name="T19" fmla="*/ 236 h 314"/>
                <a:gd name="T20" fmla="*/ 1698 w 1743"/>
                <a:gd name="T21" fmla="*/ 268 h 314"/>
                <a:gd name="T22" fmla="*/ 1665 w 1743"/>
                <a:gd name="T23" fmla="*/ 293 h 314"/>
                <a:gd name="T24" fmla="*/ 1627 w 1743"/>
                <a:gd name="T25" fmla="*/ 308 h 314"/>
                <a:gd name="T26" fmla="*/ 1585 w 1743"/>
                <a:gd name="T27" fmla="*/ 314 h 314"/>
                <a:gd name="T28" fmla="*/ 159 w 1743"/>
                <a:gd name="T29" fmla="*/ 314 h 314"/>
                <a:gd name="T30" fmla="*/ 117 w 1743"/>
                <a:gd name="T31" fmla="*/ 308 h 314"/>
                <a:gd name="T32" fmla="*/ 78 w 1743"/>
                <a:gd name="T33" fmla="*/ 293 h 314"/>
                <a:gd name="T34" fmla="*/ 46 w 1743"/>
                <a:gd name="T35" fmla="*/ 268 h 314"/>
                <a:gd name="T36" fmla="*/ 21 w 1743"/>
                <a:gd name="T37" fmla="*/ 236 h 314"/>
                <a:gd name="T38" fmla="*/ 6 w 1743"/>
                <a:gd name="T39" fmla="*/ 198 h 314"/>
                <a:gd name="T40" fmla="*/ 0 w 1743"/>
                <a:gd name="T41" fmla="*/ 156 h 314"/>
                <a:gd name="T42" fmla="*/ 6 w 1743"/>
                <a:gd name="T43" fmla="*/ 114 h 314"/>
                <a:gd name="T44" fmla="*/ 21 w 1743"/>
                <a:gd name="T45" fmla="*/ 78 h 314"/>
                <a:gd name="T46" fmla="*/ 46 w 1743"/>
                <a:gd name="T47" fmla="*/ 45 h 314"/>
                <a:gd name="T48" fmla="*/ 78 w 1743"/>
                <a:gd name="T49" fmla="*/ 21 h 314"/>
                <a:gd name="T50" fmla="*/ 117 w 1743"/>
                <a:gd name="T51" fmla="*/ 5 h 314"/>
                <a:gd name="T52" fmla="*/ 159 w 1743"/>
                <a:gd name="T5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3" h="314">
                  <a:moveTo>
                    <a:pt x="159" y="0"/>
                  </a:moveTo>
                  <a:lnTo>
                    <a:pt x="1585" y="0"/>
                  </a:lnTo>
                  <a:lnTo>
                    <a:pt x="1627" y="5"/>
                  </a:lnTo>
                  <a:lnTo>
                    <a:pt x="1665" y="21"/>
                  </a:lnTo>
                  <a:lnTo>
                    <a:pt x="1698" y="45"/>
                  </a:lnTo>
                  <a:lnTo>
                    <a:pt x="1721" y="78"/>
                  </a:lnTo>
                  <a:lnTo>
                    <a:pt x="1738" y="114"/>
                  </a:lnTo>
                  <a:lnTo>
                    <a:pt x="1743" y="156"/>
                  </a:lnTo>
                  <a:lnTo>
                    <a:pt x="1738" y="198"/>
                  </a:lnTo>
                  <a:lnTo>
                    <a:pt x="1721" y="236"/>
                  </a:lnTo>
                  <a:lnTo>
                    <a:pt x="1698" y="268"/>
                  </a:lnTo>
                  <a:lnTo>
                    <a:pt x="1665" y="293"/>
                  </a:lnTo>
                  <a:lnTo>
                    <a:pt x="1627" y="308"/>
                  </a:lnTo>
                  <a:lnTo>
                    <a:pt x="1585" y="314"/>
                  </a:lnTo>
                  <a:lnTo>
                    <a:pt x="159" y="314"/>
                  </a:lnTo>
                  <a:lnTo>
                    <a:pt x="117" y="308"/>
                  </a:lnTo>
                  <a:lnTo>
                    <a:pt x="78" y="293"/>
                  </a:lnTo>
                  <a:lnTo>
                    <a:pt x="46" y="268"/>
                  </a:lnTo>
                  <a:lnTo>
                    <a:pt x="21" y="236"/>
                  </a:lnTo>
                  <a:lnTo>
                    <a:pt x="6" y="198"/>
                  </a:lnTo>
                  <a:lnTo>
                    <a:pt x="0" y="156"/>
                  </a:lnTo>
                  <a:lnTo>
                    <a:pt x="6" y="114"/>
                  </a:lnTo>
                  <a:lnTo>
                    <a:pt x="21" y="78"/>
                  </a:lnTo>
                  <a:lnTo>
                    <a:pt x="46" y="45"/>
                  </a:lnTo>
                  <a:lnTo>
                    <a:pt x="78" y="21"/>
                  </a:lnTo>
                  <a:lnTo>
                    <a:pt x="117" y="5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5" name="Freeform 48"/>
            <p:cNvSpPr>
              <a:spLocks/>
            </p:cNvSpPr>
            <p:nvPr/>
          </p:nvSpPr>
          <p:spPr bwMode="auto">
            <a:xfrm>
              <a:off x="-9086850" y="2755900"/>
              <a:ext cx="255588" cy="255588"/>
            </a:xfrm>
            <a:custGeom>
              <a:avLst/>
              <a:gdLst>
                <a:gd name="T0" fmla="*/ 162 w 322"/>
                <a:gd name="T1" fmla="*/ 0 h 322"/>
                <a:gd name="T2" fmla="*/ 204 w 322"/>
                <a:gd name="T3" fmla="*/ 6 h 322"/>
                <a:gd name="T4" fmla="*/ 242 w 322"/>
                <a:gd name="T5" fmla="*/ 21 h 322"/>
                <a:gd name="T6" fmla="*/ 275 w 322"/>
                <a:gd name="T7" fmla="*/ 47 h 322"/>
                <a:gd name="T8" fmla="*/ 301 w 322"/>
                <a:gd name="T9" fmla="*/ 80 h 322"/>
                <a:gd name="T10" fmla="*/ 317 w 322"/>
                <a:gd name="T11" fmla="*/ 118 h 322"/>
                <a:gd name="T12" fmla="*/ 322 w 322"/>
                <a:gd name="T13" fmla="*/ 160 h 322"/>
                <a:gd name="T14" fmla="*/ 317 w 322"/>
                <a:gd name="T15" fmla="*/ 204 h 322"/>
                <a:gd name="T16" fmla="*/ 301 w 322"/>
                <a:gd name="T17" fmla="*/ 242 h 322"/>
                <a:gd name="T18" fmla="*/ 275 w 322"/>
                <a:gd name="T19" fmla="*/ 274 h 322"/>
                <a:gd name="T20" fmla="*/ 242 w 322"/>
                <a:gd name="T21" fmla="*/ 301 h 322"/>
                <a:gd name="T22" fmla="*/ 204 w 322"/>
                <a:gd name="T23" fmla="*/ 316 h 322"/>
                <a:gd name="T24" fmla="*/ 162 w 322"/>
                <a:gd name="T25" fmla="*/ 322 h 322"/>
                <a:gd name="T26" fmla="*/ 118 w 322"/>
                <a:gd name="T27" fmla="*/ 316 h 322"/>
                <a:gd name="T28" fmla="*/ 80 w 322"/>
                <a:gd name="T29" fmla="*/ 301 h 322"/>
                <a:gd name="T30" fmla="*/ 48 w 322"/>
                <a:gd name="T31" fmla="*/ 274 h 322"/>
                <a:gd name="T32" fmla="*/ 21 w 322"/>
                <a:gd name="T33" fmla="*/ 242 h 322"/>
                <a:gd name="T34" fmla="*/ 6 w 322"/>
                <a:gd name="T35" fmla="*/ 204 h 322"/>
                <a:gd name="T36" fmla="*/ 0 w 322"/>
                <a:gd name="T37" fmla="*/ 160 h 322"/>
                <a:gd name="T38" fmla="*/ 6 w 322"/>
                <a:gd name="T39" fmla="*/ 118 h 322"/>
                <a:gd name="T40" fmla="*/ 21 w 322"/>
                <a:gd name="T41" fmla="*/ 80 h 322"/>
                <a:gd name="T42" fmla="*/ 48 w 322"/>
                <a:gd name="T43" fmla="*/ 47 h 322"/>
                <a:gd name="T44" fmla="*/ 80 w 322"/>
                <a:gd name="T45" fmla="*/ 21 h 322"/>
                <a:gd name="T46" fmla="*/ 118 w 322"/>
                <a:gd name="T47" fmla="*/ 6 h 322"/>
                <a:gd name="T48" fmla="*/ 162 w 322"/>
                <a:gd name="T49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2" h="322">
                  <a:moveTo>
                    <a:pt x="162" y="0"/>
                  </a:moveTo>
                  <a:lnTo>
                    <a:pt x="204" y="6"/>
                  </a:lnTo>
                  <a:lnTo>
                    <a:pt x="242" y="21"/>
                  </a:lnTo>
                  <a:lnTo>
                    <a:pt x="275" y="47"/>
                  </a:lnTo>
                  <a:lnTo>
                    <a:pt x="301" y="80"/>
                  </a:lnTo>
                  <a:lnTo>
                    <a:pt x="317" y="118"/>
                  </a:lnTo>
                  <a:lnTo>
                    <a:pt x="322" y="160"/>
                  </a:lnTo>
                  <a:lnTo>
                    <a:pt x="317" y="204"/>
                  </a:lnTo>
                  <a:lnTo>
                    <a:pt x="301" y="242"/>
                  </a:lnTo>
                  <a:lnTo>
                    <a:pt x="275" y="274"/>
                  </a:lnTo>
                  <a:lnTo>
                    <a:pt x="242" y="301"/>
                  </a:lnTo>
                  <a:lnTo>
                    <a:pt x="204" y="316"/>
                  </a:lnTo>
                  <a:lnTo>
                    <a:pt x="162" y="322"/>
                  </a:lnTo>
                  <a:lnTo>
                    <a:pt x="118" y="316"/>
                  </a:lnTo>
                  <a:lnTo>
                    <a:pt x="80" y="301"/>
                  </a:lnTo>
                  <a:lnTo>
                    <a:pt x="48" y="274"/>
                  </a:lnTo>
                  <a:lnTo>
                    <a:pt x="21" y="242"/>
                  </a:lnTo>
                  <a:lnTo>
                    <a:pt x="6" y="204"/>
                  </a:lnTo>
                  <a:lnTo>
                    <a:pt x="0" y="160"/>
                  </a:lnTo>
                  <a:lnTo>
                    <a:pt x="6" y="118"/>
                  </a:lnTo>
                  <a:lnTo>
                    <a:pt x="21" y="80"/>
                  </a:lnTo>
                  <a:lnTo>
                    <a:pt x="48" y="47"/>
                  </a:lnTo>
                  <a:lnTo>
                    <a:pt x="80" y="21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6" name="Freeform 49"/>
            <p:cNvSpPr>
              <a:spLocks/>
            </p:cNvSpPr>
            <p:nvPr/>
          </p:nvSpPr>
          <p:spPr bwMode="auto">
            <a:xfrm>
              <a:off x="-8159750" y="3879850"/>
              <a:ext cx="1384300" cy="249238"/>
            </a:xfrm>
            <a:custGeom>
              <a:avLst/>
              <a:gdLst>
                <a:gd name="T0" fmla="*/ 159 w 1743"/>
                <a:gd name="T1" fmla="*/ 0 h 314"/>
                <a:gd name="T2" fmla="*/ 1585 w 1743"/>
                <a:gd name="T3" fmla="*/ 0 h 314"/>
                <a:gd name="T4" fmla="*/ 1627 w 1743"/>
                <a:gd name="T5" fmla="*/ 5 h 314"/>
                <a:gd name="T6" fmla="*/ 1665 w 1743"/>
                <a:gd name="T7" fmla="*/ 21 h 314"/>
                <a:gd name="T8" fmla="*/ 1698 w 1743"/>
                <a:gd name="T9" fmla="*/ 45 h 314"/>
                <a:gd name="T10" fmla="*/ 1721 w 1743"/>
                <a:gd name="T11" fmla="*/ 78 h 314"/>
                <a:gd name="T12" fmla="*/ 1738 w 1743"/>
                <a:gd name="T13" fmla="*/ 114 h 314"/>
                <a:gd name="T14" fmla="*/ 1743 w 1743"/>
                <a:gd name="T15" fmla="*/ 156 h 314"/>
                <a:gd name="T16" fmla="*/ 1738 w 1743"/>
                <a:gd name="T17" fmla="*/ 198 h 314"/>
                <a:gd name="T18" fmla="*/ 1721 w 1743"/>
                <a:gd name="T19" fmla="*/ 236 h 314"/>
                <a:gd name="T20" fmla="*/ 1698 w 1743"/>
                <a:gd name="T21" fmla="*/ 268 h 314"/>
                <a:gd name="T22" fmla="*/ 1665 w 1743"/>
                <a:gd name="T23" fmla="*/ 293 h 314"/>
                <a:gd name="T24" fmla="*/ 1627 w 1743"/>
                <a:gd name="T25" fmla="*/ 308 h 314"/>
                <a:gd name="T26" fmla="*/ 1585 w 1743"/>
                <a:gd name="T27" fmla="*/ 314 h 314"/>
                <a:gd name="T28" fmla="*/ 159 w 1743"/>
                <a:gd name="T29" fmla="*/ 314 h 314"/>
                <a:gd name="T30" fmla="*/ 117 w 1743"/>
                <a:gd name="T31" fmla="*/ 308 h 314"/>
                <a:gd name="T32" fmla="*/ 78 w 1743"/>
                <a:gd name="T33" fmla="*/ 293 h 314"/>
                <a:gd name="T34" fmla="*/ 46 w 1743"/>
                <a:gd name="T35" fmla="*/ 268 h 314"/>
                <a:gd name="T36" fmla="*/ 21 w 1743"/>
                <a:gd name="T37" fmla="*/ 236 h 314"/>
                <a:gd name="T38" fmla="*/ 6 w 1743"/>
                <a:gd name="T39" fmla="*/ 198 h 314"/>
                <a:gd name="T40" fmla="*/ 0 w 1743"/>
                <a:gd name="T41" fmla="*/ 156 h 314"/>
                <a:gd name="T42" fmla="*/ 6 w 1743"/>
                <a:gd name="T43" fmla="*/ 114 h 314"/>
                <a:gd name="T44" fmla="*/ 21 w 1743"/>
                <a:gd name="T45" fmla="*/ 78 h 314"/>
                <a:gd name="T46" fmla="*/ 46 w 1743"/>
                <a:gd name="T47" fmla="*/ 45 h 314"/>
                <a:gd name="T48" fmla="*/ 78 w 1743"/>
                <a:gd name="T49" fmla="*/ 21 h 314"/>
                <a:gd name="T50" fmla="*/ 117 w 1743"/>
                <a:gd name="T51" fmla="*/ 5 h 314"/>
                <a:gd name="T52" fmla="*/ 159 w 1743"/>
                <a:gd name="T5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3" h="314">
                  <a:moveTo>
                    <a:pt x="159" y="0"/>
                  </a:moveTo>
                  <a:lnTo>
                    <a:pt x="1585" y="0"/>
                  </a:lnTo>
                  <a:lnTo>
                    <a:pt x="1627" y="5"/>
                  </a:lnTo>
                  <a:lnTo>
                    <a:pt x="1665" y="21"/>
                  </a:lnTo>
                  <a:lnTo>
                    <a:pt x="1698" y="45"/>
                  </a:lnTo>
                  <a:lnTo>
                    <a:pt x="1721" y="78"/>
                  </a:lnTo>
                  <a:lnTo>
                    <a:pt x="1738" y="114"/>
                  </a:lnTo>
                  <a:lnTo>
                    <a:pt x="1743" y="156"/>
                  </a:lnTo>
                  <a:lnTo>
                    <a:pt x="1738" y="198"/>
                  </a:lnTo>
                  <a:lnTo>
                    <a:pt x="1721" y="236"/>
                  </a:lnTo>
                  <a:lnTo>
                    <a:pt x="1698" y="268"/>
                  </a:lnTo>
                  <a:lnTo>
                    <a:pt x="1665" y="293"/>
                  </a:lnTo>
                  <a:lnTo>
                    <a:pt x="1627" y="308"/>
                  </a:lnTo>
                  <a:lnTo>
                    <a:pt x="1585" y="314"/>
                  </a:lnTo>
                  <a:lnTo>
                    <a:pt x="159" y="314"/>
                  </a:lnTo>
                  <a:lnTo>
                    <a:pt x="117" y="308"/>
                  </a:lnTo>
                  <a:lnTo>
                    <a:pt x="78" y="293"/>
                  </a:lnTo>
                  <a:lnTo>
                    <a:pt x="46" y="268"/>
                  </a:lnTo>
                  <a:lnTo>
                    <a:pt x="21" y="236"/>
                  </a:lnTo>
                  <a:lnTo>
                    <a:pt x="6" y="198"/>
                  </a:lnTo>
                  <a:lnTo>
                    <a:pt x="0" y="156"/>
                  </a:lnTo>
                  <a:lnTo>
                    <a:pt x="6" y="114"/>
                  </a:lnTo>
                  <a:lnTo>
                    <a:pt x="21" y="78"/>
                  </a:lnTo>
                  <a:lnTo>
                    <a:pt x="46" y="45"/>
                  </a:lnTo>
                  <a:lnTo>
                    <a:pt x="78" y="21"/>
                  </a:lnTo>
                  <a:lnTo>
                    <a:pt x="117" y="5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7" name="Freeform 50"/>
            <p:cNvSpPr>
              <a:spLocks/>
            </p:cNvSpPr>
            <p:nvPr/>
          </p:nvSpPr>
          <p:spPr bwMode="auto">
            <a:xfrm>
              <a:off x="-9086850" y="3876675"/>
              <a:ext cx="255588" cy="255588"/>
            </a:xfrm>
            <a:custGeom>
              <a:avLst/>
              <a:gdLst>
                <a:gd name="T0" fmla="*/ 162 w 322"/>
                <a:gd name="T1" fmla="*/ 0 h 322"/>
                <a:gd name="T2" fmla="*/ 204 w 322"/>
                <a:gd name="T3" fmla="*/ 5 h 322"/>
                <a:gd name="T4" fmla="*/ 242 w 322"/>
                <a:gd name="T5" fmla="*/ 21 h 322"/>
                <a:gd name="T6" fmla="*/ 275 w 322"/>
                <a:gd name="T7" fmla="*/ 47 h 322"/>
                <a:gd name="T8" fmla="*/ 301 w 322"/>
                <a:gd name="T9" fmla="*/ 80 h 322"/>
                <a:gd name="T10" fmla="*/ 317 w 322"/>
                <a:gd name="T11" fmla="*/ 118 h 322"/>
                <a:gd name="T12" fmla="*/ 322 w 322"/>
                <a:gd name="T13" fmla="*/ 160 h 322"/>
                <a:gd name="T14" fmla="*/ 317 w 322"/>
                <a:gd name="T15" fmla="*/ 204 h 322"/>
                <a:gd name="T16" fmla="*/ 301 w 322"/>
                <a:gd name="T17" fmla="*/ 242 h 322"/>
                <a:gd name="T18" fmla="*/ 275 w 322"/>
                <a:gd name="T19" fmla="*/ 274 h 322"/>
                <a:gd name="T20" fmla="*/ 242 w 322"/>
                <a:gd name="T21" fmla="*/ 299 h 322"/>
                <a:gd name="T22" fmla="*/ 204 w 322"/>
                <a:gd name="T23" fmla="*/ 316 h 322"/>
                <a:gd name="T24" fmla="*/ 162 w 322"/>
                <a:gd name="T25" fmla="*/ 322 h 322"/>
                <a:gd name="T26" fmla="*/ 118 w 322"/>
                <a:gd name="T27" fmla="*/ 316 h 322"/>
                <a:gd name="T28" fmla="*/ 80 w 322"/>
                <a:gd name="T29" fmla="*/ 299 h 322"/>
                <a:gd name="T30" fmla="*/ 48 w 322"/>
                <a:gd name="T31" fmla="*/ 274 h 322"/>
                <a:gd name="T32" fmla="*/ 21 w 322"/>
                <a:gd name="T33" fmla="*/ 242 h 322"/>
                <a:gd name="T34" fmla="*/ 6 w 322"/>
                <a:gd name="T35" fmla="*/ 204 h 322"/>
                <a:gd name="T36" fmla="*/ 0 w 322"/>
                <a:gd name="T37" fmla="*/ 160 h 322"/>
                <a:gd name="T38" fmla="*/ 6 w 322"/>
                <a:gd name="T39" fmla="*/ 118 h 322"/>
                <a:gd name="T40" fmla="*/ 21 w 322"/>
                <a:gd name="T41" fmla="*/ 80 h 322"/>
                <a:gd name="T42" fmla="*/ 48 w 322"/>
                <a:gd name="T43" fmla="*/ 47 h 322"/>
                <a:gd name="T44" fmla="*/ 80 w 322"/>
                <a:gd name="T45" fmla="*/ 21 h 322"/>
                <a:gd name="T46" fmla="*/ 118 w 322"/>
                <a:gd name="T47" fmla="*/ 5 h 322"/>
                <a:gd name="T48" fmla="*/ 162 w 322"/>
                <a:gd name="T49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2" h="322">
                  <a:moveTo>
                    <a:pt x="162" y="0"/>
                  </a:moveTo>
                  <a:lnTo>
                    <a:pt x="204" y="5"/>
                  </a:lnTo>
                  <a:lnTo>
                    <a:pt x="242" y="21"/>
                  </a:lnTo>
                  <a:lnTo>
                    <a:pt x="275" y="47"/>
                  </a:lnTo>
                  <a:lnTo>
                    <a:pt x="301" y="80"/>
                  </a:lnTo>
                  <a:lnTo>
                    <a:pt x="317" y="118"/>
                  </a:lnTo>
                  <a:lnTo>
                    <a:pt x="322" y="160"/>
                  </a:lnTo>
                  <a:lnTo>
                    <a:pt x="317" y="204"/>
                  </a:lnTo>
                  <a:lnTo>
                    <a:pt x="301" y="242"/>
                  </a:lnTo>
                  <a:lnTo>
                    <a:pt x="275" y="274"/>
                  </a:lnTo>
                  <a:lnTo>
                    <a:pt x="242" y="299"/>
                  </a:lnTo>
                  <a:lnTo>
                    <a:pt x="204" y="316"/>
                  </a:lnTo>
                  <a:lnTo>
                    <a:pt x="162" y="322"/>
                  </a:lnTo>
                  <a:lnTo>
                    <a:pt x="118" y="316"/>
                  </a:lnTo>
                  <a:lnTo>
                    <a:pt x="80" y="299"/>
                  </a:lnTo>
                  <a:lnTo>
                    <a:pt x="48" y="274"/>
                  </a:lnTo>
                  <a:lnTo>
                    <a:pt x="21" y="242"/>
                  </a:lnTo>
                  <a:lnTo>
                    <a:pt x="6" y="204"/>
                  </a:lnTo>
                  <a:lnTo>
                    <a:pt x="0" y="160"/>
                  </a:lnTo>
                  <a:lnTo>
                    <a:pt x="6" y="118"/>
                  </a:lnTo>
                  <a:lnTo>
                    <a:pt x="21" y="80"/>
                  </a:lnTo>
                  <a:lnTo>
                    <a:pt x="48" y="47"/>
                  </a:lnTo>
                  <a:lnTo>
                    <a:pt x="80" y="21"/>
                  </a:lnTo>
                  <a:lnTo>
                    <a:pt x="118" y="5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8" name="Freeform 51"/>
            <p:cNvSpPr>
              <a:spLocks/>
            </p:cNvSpPr>
            <p:nvPr/>
          </p:nvSpPr>
          <p:spPr bwMode="auto">
            <a:xfrm>
              <a:off x="-8159750" y="5000625"/>
              <a:ext cx="1384300" cy="249238"/>
            </a:xfrm>
            <a:custGeom>
              <a:avLst/>
              <a:gdLst>
                <a:gd name="T0" fmla="*/ 159 w 1743"/>
                <a:gd name="T1" fmla="*/ 0 h 314"/>
                <a:gd name="T2" fmla="*/ 1585 w 1743"/>
                <a:gd name="T3" fmla="*/ 0 h 314"/>
                <a:gd name="T4" fmla="*/ 1627 w 1743"/>
                <a:gd name="T5" fmla="*/ 5 h 314"/>
                <a:gd name="T6" fmla="*/ 1665 w 1743"/>
                <a:gd name="T7" fmla="*/ 20 h 314"/>
                <a:gd name="T8" fmla="*/ 1698 w 1743"/>
                <a:gd name="T9" fmla="*/ 45 h 314"/>
                <a:gd name="T10" fmla="*/ 1721 w 1743"/>
                <a:gd name="T11" fmla="*/ 78 h 314"/>
                <a:gd name="T12" fmla="*/ 1738 w 1743"/>
                <a:gd name="T13" fmla="*/ 114 h 314"/>
                <a:gd name="T14" fmla="*/ 1743 w 1743"/>
                <a:gd name="T15" fmla="*/ 156 h 314"/>
                <a:gd name="T16" fmla="*/ 1738 w 1743"/>
                <a:gd name="T17" fmla="*/ 198 h 314"/>
                <a:gd name="T18" fmla="*/ 1721 w 1743"/>
                <a:gd name="T19" fmla="*/ 236 h 314"/>
                <a:gd name="T20" fmla="*/ 1698 w 1743"/>
                <a:gd name="T21" fmla="*/ 268 h 314"/>
                <a:gd name="T22" fmla="*/ 1665 w 1743"/>
                <a:gd name="T23" fmla="*/ 293 h 314"/>
                <a:gd name="T24" fmla="*/ 1627 w 1743"/>
                <a:gd name="T25" fmla="*/ 308 h 314"/>
                <a:gd name="T26" fmla="*/ 1585 w 1743"/>
                <a:gd name="T27" fmla="*/ 314 h 314"/>
                <a:gd name="T28" fmla="*/ 159 w 1743"/>
                <a:gd name="T29" fmla="*/ 314 h 314"/>
                <a:gd name="T30" fmla="*/ 117 w 1743"/>
                <a:gd name="T31" fmla="*/ 308 h 314"/>
                <a:gd name="T32" fmla="*/ 78 w 1743"/>
                <a:gd name="T33" fmla="*/ 293 h 314"/>
                <a:gd name="T34" fmla="*/ 46 w 1743"/>
                <a:gd name="T35" fmla="*/ 268 h 314"/>
                <a:gd name="T36" fmla="*/ 21 w 1743"/>
                <a:gd name="T37" fmla="*/ 236 h 314"/>
                <a:gd name="T38" fmla="*/ 6 w 1743"/>
                <a:gd name="T39" fmla="*/ 198 h 314"/>
                <a:gd name="T40" fmla="*/ 0 w 1743"/>
                <a:gd name="T41" fmla="*/ 156 h 314"/>
                <a:gd name="T42" fmla="*/ 6 w 1743"/>
                <a:gd name="T43" fmla="*/ 114 h 314"/>
                <a:gd name="T44" fmla="*/ 21 w 1743"/>
                <a:gd name="T45" fmla="*/ 78 h 314"/>
                <a:gd name="T46" fmla="*/ 46 w 1743"/>
                <a:gd name="T47" fmla="*/ 45 h 314"/>
                <a:gd name="T48" fmla="*/ 78 w 1743"/>
                <a:gd name="T49" fmla="*/ 20 h 314"/>
                <a:gd name="T50" fmla="*/ 117 w 1743"/>
                <a:gd name="T51" fmla="*/ 5 h 314"/>
                <a:gd name="T52" fmla="*/ 159 w 1743"/>
                <a:gd name="T5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3" h="314">
                  <a:moveTo>
                    <a:pt x="159" y="0"/>
                  </a:moveTo>
                  <a:lnTo>
                    <a:pt x="1585" y="0"/>
                  </a:lnTo>
                  <a:lnTo>
                    <a:pt x="1627" y="5"/>
                  </a:lnTo>
                  <a:lnTo>
                    <a:pt x="1665" y="20"/>
                  </a:lnTo>
                  <a:lnTo>
                    <a:pt x="1698" y="45"/>
                  </a:lnTo>
                  <a:lnTo>
                    <a:pt x="1721" y="78"/>
                  </a:lnTo>
                  <a:lnTo>
                    <a:pt x="1738" y="114"/>
                  </a:lnTo>
                  <a:lnTo>
                    <a:pt x="1743" y="156"/>
                  </a:lnTo>
                  <a:lnTo>
                    <a:pt x="1738" y="198"/>
                  </a:lnTo>
                  <a:lnTo>
                    <a:pt x="1721" y="236"/>
                  </a:lnTo>
                  <a:lnTo>
                    <a:pt x="1698" y="268"/>
                  </a:lnTo>
                  <a:lnTo>
                    <a:pt x="1665" y="293"/>
                  </a:lnTo>
                  <a:lnTo>
                    <a:pt x="1627" y="308"/>
                  </a:lnTo>
                  <a:lnTo>
                    <a:pt x="1585" y="314"/>
                  </a:lnTo>
                  <a:lnTo>
                    <a:pt x="159" y="314"/>
                  </a:lnTo>
                  <a:lnTo>
                    <a:pt x="117" y="308"/>
                  </a:lnTo>
                  <a:lnTo>
                    <a:pt x="78" y="293"/>
                  </a:lnTo>
                  <a:lnTo>
                    <a:pt x="46" y="268"/>
                  </a:lnTo>
                  <a:lnTo>
                    <a:pt x="21" y="236"/>
                  </a:lnTo>
                  <a:lnTo>
                    <a:pt x="6" y="198"/>
                  </a:lnTo>
                  <a:lnTo>
                    <a:pt x="0" y="156"/>
                  </a:lnTo>
                  <a:lnTo>
                    <a:pt x="6" y="114"/>
                  </a:lnTo>
                  <a:lnTo>
                    <a:pt x="21" y="78"/>
                  </a:lnTo>
                  <a:lnTo>
                    <a:pt x="46" y="45"/>
                  </a:lnTo>
                  <a:lnTo>
                    <a:pt x="78" y="20"/>
                  </a:lnTo>
                  <a:lnTo>
                    <a:pt x="117" y="5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9" name="Freeform 52"/>
            <p:cNvSpPr>
              <a:spLocks/>
            </p:cNvSpPr>
            <p:nvPr/>
          </p:nvSpPr>
          <p:spPr bwMode="auto">
            <a:xfrm>
              <a:off x="-9086850" y="4997450"/>
              <a:ext cx="255588" cy="257175"/>
            </a:xfrm>
            <a:custGeom>
              <a:avLst/>
              <a:gdLst>
                <a:gd name="T0" fmla="*/ 162 w 322"/>
                <a:gd name="T1" fmla="*/ 0 h 324"/>
                <a:gd name="T2" fmla="*/ 204 w 322"/>
                <a:gd name="T3" fmla="*/ 5 h 324"/>
                <a:gd name="T4" fmla="*/ 242 w 322"/>
                <a:gd name="T5" fmla="*/ 23 h 324"/>
                <a:gd name="T6" fmla="*/ 275 w 322"/>
                <a:gd name="T7" fmla="*/ 47 h 324"/>
                <a:gd name="T8" fmla="*/ 301 w 322"/>
                <a:gd name="T9" fmla="*/ 80 h 324"/>
                <a:gd name="T10" fmla="*/ 317 w 322"/>
                <a:gd name="T11" fmla="*/ 120 h 324"/>
                <a:gd name="T12" fmla="*/ 322 w 322"/>
                <a:gd name="T13" fmla="*/ 162 h 324"/>
                <a:gd name="T14" fmla="*/ 317 w 322"/>
                <a:gd name="T15" fmla="*/ 206 h 324"/>
                <a:gd name="T16" fmla="*/ 301 w 322"/>
                <a:gd name="T17" fmla="*/ 244 h 324"/>
                <a:gd name="T18" fmla="*/ 275 w 322"/>
                <a:gd name="T19" fmla="*/ 276 h 324"/>
                <a:gd name="T20" fmla="*/ 242 w 322"/>
                <a:gd name="T21" fmla="*/ 301 h 324"/>
                <a:gd name="T22" fmla="*/ 204 w 322"/>
                <a:gd name="T23" fmla="*/ 318 h 324"/>
                <a:gd name="T24" fmla="*/ 162 w 322"/>
                <a:gd name="T25" fmla="*/ 324 h 324"/>
                <a:gd name="T26" fmla="*/ 118 w 322"/>
                <a:gd name="T27" fmla="*/ 318 h 324"/>
                <a:gd name="T28" fmla="*/ 80 w 322"/>
                <a:gd name="T29" fmla="*/ 301 h 324"/>
                <a:gd name="T30" fmla="*/ 48 w 322"/>
                <a:gd name="T31" fmla="*/ 276 h 324"/>
                <a:gd name="T32" fmla="*/ 21 w 322"/>
                <a:gd name="T33" fmla="*/ 244 h 324"/>
                <a:gd name="T34" fmla="*/ 6 w 322"/>
                <a:gd name="T35" fmla="*/ 206 h 324"/>
                <a:gd name="T36" fmla="*/ 0 w 322"/>
                <a:gd name="T37" fmla="*/ 162 h 324"/>
                <a:gd name="T38" fmla="*/ 6 w 322"/>
                <a:gd name="T39" fmla="*/ 120 h 324"/>
                <a:gd name="T40" fmla="*/ 21 w 322"/>
                <a:gd name="T41" fmla="*/ 80 h 324"/>
                <a:gd name="T42" fmla="*/ 48 w 322"/>
                <a:gd name="T43" fmla="*/ 47 h 324"/>
                <a:gd name="T44" fmla="*/ 80 w 322"/>
                <a:gd name="T45" fmla="*/ 23 h 324"/>
                <a:gd name="T46" fmla="*/ 118 w 322"/>
                <a:gd name="T47" fmla="*/ 5 h 324"/>
                <a:gd name="T48" fmla="*/ 162 w 322"/>
                <a:gd name="T4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2" h="324">
                  <a:moveTo>
                    <a:pt x="162" y="0"/>
                  </a:moveTo>
                  <a:lnTo>
                    <a:pt x="204" y="5"/>
                  </a:lnTo>
                  <a:lnTo>
                    <a:pt x="242" y="23"/>
                  </a:lnTo>
                  <a:lnTo>
                    <a:pt x="275" y="47"/>
                  </a:lnTo>
                  <a:lnTo>
                    <a:pt x="301" y="80"/>
                  </a:lnTo>
                  <a:lnTo>
                    <a:pt x="317" y="120"/>
                  </a:lnTo>
                  <a:lnTo>
                    <a:pt x="322" y="162"/>
                  </a:lnTo>
                  <a:lnTo>
                    <a:pt x="317" y="206"/>
                  </a:lnTo>
                  <a:lnTo>
                    <a:pt x="301" y="244"/>
                  </a:lnTo>
                  <a:lnTo>
                    <a:pt x="275" y="276"/>
                  </a:lnTo>
                  <a:lnTo>
                    <a:pt x="242" y="301"/>
                  </a:lnTo>
                  <a:lnTo>
                    <a:pt x="204" y="318"/>
                  </a:lnTo>
                  <a:lnTo>
                    <a:pt x="162" y="324"/>
                  </a:lnTo>
                  <a:lnTo>
                    <a:pt x="118" y="318"/>
                  </a:lnTo>
                  <a:lnTo>
                    <a:pt x="80" y="301"/>
                  </a:lnTo>
                  <a:lnTo>
                    <a:pt x="48" y="276"/>
                  </a:lnTo>
                  <a:lnTo>
                    <a:pt x="21" y="244"/>
                  </a:lnTo>
                  <a:lnTo>
                    <a:pt x="6" y="206"/>
                  </a:lnTo>
                  <a:lnTo>
                    <a:pt x="0" y="162"/>
                  </a:lnTo>
                  <a:lnTo>
                    <a:pt x="6" y="120"/>
                  </a:lnTo>
                  <a:lnTo>
                    <a:pt x="21" y="80"/>
                  </a:lnTo>
                  <a:lnTo>
                    <a:pt x="48" y="47"/>
                  </a:lnTo>
                  <a:lnTo>
                    <a:pt x="80" y="23"/>
                  </a:lnTo>
                  <a:lnTo>
                    <a:pt x="118" y="5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0" name="Freeform 53"/>
            <p:cNvSpPr>
              <a:spLocks noEditPoints="1"/>
            </p:cNvSpPr>
            <p:nvPr/>
          </p:nvSpPr>
          <p:spPr bwMode="auto">
            <a:xfrm>
              <a:off x="-10174288" y="6021388"/>
              <a:ext cx="4356100" cy="1149350"/>
            </a:xfrm>
            <a:custGeom>
              <a:avLst/>
              <a:gdLst>
                <a:gd name="T0" fmla="*/ 4878 w 5489"/>
                <a:gd name="T1" fmla="*/ 811 h 1448"/>
                <a:gd name="T2" fmla="*/ 4812 w 5489"/>
                <a:gd name="T3" fmla="*/ 954 h 1448"/>
                <a:gd name="T4" fmla="*/ 4880 w 5489"/>
                <a:gd name="T5" fmla="*/ 1095 h 1448"/>
                <a:gd name="T6" fmla="*/ 5035 w 5489"/>
                <a:gd name="T7" fmla="*/ 1132 h 1448"/>
                <a:gd name="T8" fmla="*/ 5157 w 5489"/>
                <a:gd name="T9" fmla="*/ 1034 h 1448"/>
                <a:gd name="T10" fmla="*/ 5157 w 5489"/>
                <a:gd name="T11" fmla="*/ 874 h 1448"/>
                <a:gd name="T12" fmla="*/ 5035 w 5489"/>
                <a:gd name="T13" fmla="*/ 777 h 1448"/>
                <a:gd name="T14" fmla="*/ 2666 w 5489"/>
                <a:gd name="T15" fmla="*/ 790 h 1448"/>
                <a:gd name="T16" fmla="*/ 2569 w 5489"/>
                <a:gd name="T17" fmla="*/ 912 h 1448"/>
                <a:gd name="T18" fmla="*/ 2605 w 5489"/>
                <a:gd name="T19" fmla="*/ 1067 h 1448"/>
                <a:gd name="T20" fmla="*/ 2746 w 5489"/>
                <a:gd name="T21" fmla="*/ 1135 h 1448"/>
                <a:gd name="T22" fmla="*/ 2887 w 5489"/>
                <a:gd name="T23" fmla="*/ 1067 h 1448"/>
                <a:gd name="T24" fmla="*/ 2923 w 5489"/>
                <a:gd name="T25" fmla="*/ 912 h 1448"/>
                <a:gd name="T26" fmla="*/ 2826 w 5489"/>
                <a:gd name="T27" fmla="*/ 790 h 1448"/>
                <a:gd name="T28" fmla="*/ 456 w 5489"/>
                <a:gd name="T29" fmla="*/ 775 h 1448"/>
                <a:gd name="T30" fmla="*/ 333 w 5489"/>
                <a:gd name="T31" fmla="*/ 872 h 1448"/>
                <a:gd name="T32" fmla="*/ 333 w 5489"/>
                <a:gd name="T33" fmla="*/ 1032 h 1448"/>
                <a:gd name="T34" fmla="*/ 456 w 5489"/>
                <a:gd name="T35" fmla="*/ 1130 h 1448"/>
                <a:gd name="T36" fmla="*/ 610 w 5489"/>
                <a:gd name="T37" fmla="*/ 1095 h 1448"/>
                <a:gd name="T38" fmla="*/ 679 w 5489"/>
                <a:gd name="T39" fmla="*/ 952 h 1448"/>
                <a:gd name="T40" fmla="*/ 610 w 5489"/>
                <a:gd name="T41" fmla="*/ 811 h 1448"/>
                <a:gd name="T42" fmla="*/ 2746 w 5489"/>
                <a:gd name="T43" fmla="*/ 0 h 1448"/>
                <a:gd name="T44" fmla="*/ 2882 w 5489"/>
                <a:gd name="T45" fmla="*/ 78 h 1448"/>
                <a:gd name="T46" fmla="*/ 2965 w 5489"/>
                <a:gd name="T47" fmla="*/ 508 h 1448"/>
                <a:gd name="T48" fmla="*/ 3158 w 5489"/>
                <a:gd name="T49" fmla="*/ 678 h 1448"/>
                <a:gd name="T50" fmla="*/ 4550 w 5489"/>
                <a:gd name="T51" fmla="*/ 733 h 1448"/>
                <a:gd name="T52" fmla="*/ 4730 w 5489"/>
                <a:gd name="T53" fmla="*/ 533 h 1448"/>
                <a:gd name="T54" fmla="*/ 4993 w 5489"/>
                <a:gd name="T55" fmla="*/ 457 h 1448"/>
                <a:gd name="T56" fmla="*/ 5264 w 5489"/>
                <a:gd name="T57" fmla="*/ 537 h 1448"/>
                <a:gd name="T58" fmla="*/ 5443 w 5489"/>
                <a:gd name="T59" fmla="*/ 745 h 1448"/>
                <a:gd name="T60" fmla="*/ 5483 w 5489"/>
                <a:gd name="T61" fmla="*/ 1027 h 1448"/>
                <a:gd name="T62" fmla="*/ 5367 w 5489"/>
                <a:gd name="T63" fmla="*/ 1278 h 1448"/>
                <a:gd name="T64" fmla="*/ 5136 w 5489"/>
                <a:gd name="T65" fmla="*/ 1427 h 1448"/>
                <a:gd name="T66" fmla="*/ 4854 w 5489"/>
                <a:gd name="T67" fmla="*/ 1429 h 1448"/>
                <a:gd name="T68" fmla="*/ 4625 w 5489"/>
                <a:gd name="T69" fmla="*/ 1286 h 1448"/>
                <a:gd name="T70" fmla="*/ 3217 w 5489"/>
                <a:gd name="T71" fmla="*/ 1111 h 1448"/>
                <a:gd name="T72" fmla="*/ 3065 w 5489"/>
                <a:gd name="T73" fmla="*/ 1332 h 1448"/>
                <a:gd name="T74" fmla="*/ 2817 w 5489"/>
                <a:gd name="T75" fmla="*/ 1444 h 1448"/>
                <a:gd name="T76" fmla="*/ 2542 w 5489"/>
                <a:gd name="T77" fmla="*/ 1404 h 1448"/>
                <a:gd name="T78" fmla="*/ 2336 w 5489"/>
                <a:gd name="T79" fmla="*/ 1233 h 1448"/>
                <a:gd name="T80" fmla="*/ 940 w 5489"/>
                <a:gd name="T81" fmla="*/ 1173 h 1448"/>
                <a:gd name="T82" fmla="*/ 761 w 5489"/>
                <a:gd name="T83" fmla="*/ 1372 h 1448"/>
                <a:gd name="T84" fmla="*/ 496 w 5489"/>
                <a:gd name="T85" fmla="*/ 1448 h 1448"/>
                <a:gd name="T86" fmla="*/ 227 w 5489"/>
                <a:gd name="T87" fmla="*/ 1368 h 1448"/>
                <a:gd name="T88" fmla="*/ 47 w 5489"/>
                <a:gd name="T89" fmla="*/ 1162 h 1448"/>
                <a:gd name="T90" fmla="*/ 5 w 5489"/>
                <a:gd name="T91" fmla="*/ 880 h 1448"/>
                <a:gd name="T92" fmla="*/ 122 w 5489"/>
                <a:gd name="T93" fmla="*/ 629 h 1448"/>
                <a:gd name="T94" fmla="*/ 353 w 5489"/>
                <a:gd name="T95" fmla="*/ 478 h 1448"/>
                <a:gd name="T96" fmla="*/ 637 w 5489"/>
                <a:gd name="T97" fmla="*/ 478 h 1448"/>
                <a:gd name="T98" fmla="*/ 864 w 5489"/>
                <a:gd name="T99" fmla="*/ 621 h 1448"/>
                <a:gd name="T100" fmla="*/ 2275 w 5489"/>
                <a:gd name="T101" fmla="*/ 796 h 1448"/>
                <a:gd name="T102" fmla="*/ 2418 w 5489"/>
                <a:gd name="T103" fmla="*/ 581 h 1448"/>
                <a:gd name="T104" fmla="*/ 2588 w 5489"/>
                <a:gd name="T105" fmla="*/ 156 h 1448"/>
                <a:gd name="T106" fmla="*/ 2666 w 5489"/>
                <a:gd name="T107" fmla="*/ 2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89" h="1448">
                  <a:moveTo>
                    <a:pt x="4993" y="773"/>
                  </a:moveTo>
                  <a:lnTo>
                    <a:pt x="4951" y="777"/>
                  </a:lnTo>
                  <a:lnTo>
                    <a:pt x="4913" y="790"/>
                  </a:lnTo>
                  <a:lnTo>
                    <a:pt x="4878" y="811"/>
                  </a:lnTo>
                  <a:lnTo>
                    <a:pt x="4852" y="840"/>
                  </a:lnTo>
                  <a:lnTo>
                    <a:pt x="4829" y="874"/>
                  </a:lnTo>
                  <a:lnTo>
                    <a:pt x="4815" y="912"/>
                  </a:lnTo>
                  <a:lnTo>
                    <a:pt x="4812" y="954"/>
                  </a:lnTo>
                  <a:lnTo>
                    <a:pt x="4815" y="996"/>
                  </a:lnTo>
                  <a:lnTo>
                    <a:pt x="4831" y="1034"/>
                  </a:lnTo>
                  <a:lnTo>
                    <a:pt x="4852" y="1069"/>
                  </a:lnTo>
                  <a:lnTo>
                    <a:pt x="4880" y="1095"/>
                  </a:lnTo>
                  <a:lnTo>
                    <a:pt x="4913" y="1118"/>
                  </a:lnTo>
                  <a:lnTo>
                    <a:pt x="4951" y="1132"/>
                  </a:lnTo>
                  <a:lnTo>
                    <a:pt x="4993" y="1135"/>
                  </a:lnTo>
                  <a:lnTo>
                    <a:pt x="5035" y="1132"/>
                  </a:lnTo>
                  <a:lnTo>
                    <a:pt x="5073" y="1118"/>
                  </a:lnTo>
                  <a:lnTo>
                    <a:pt x="5107" y="1095"/>
                  </a:lnTo>
                  <a:lnTo>
                    <a:pt x="5136" y="1069"/>
                  </a:lnTo>
                  <a:lnTo>
                    <a:pt x="5157" y="1034"/>
                  </a:lnTo>
                  <a:lnTo>
                    <a:pt x="5170" y="996"/>
                  </a:lnTo>
                  <a:lnTo>
                    <a:pt x="5176" y="954"/>
                  </a:lnTo>
                  <a:lnTo>
                    <a:pt x="5170" y="912"/>
                  </a:lnTo>
                  <a:lnTo>
                    <a:pt x="5157" y="874"/>
                  </a:lnTo>
                  <a:lnTo>
                    <a:pt x="5136" y="840"/>
                  </a:lnTo>
                  <a:lnTo>
                    <a:pt x="5107" y="813"/>
                  </a:lnTo>
                  <a:lnTo>
                    <a:pt x="5073" y="790"/>
                  </a:lnTo>
                  <a:lnTo>
                    <a:pt x="5035" y="777"/>
                  </a:lnTo>
                  <a:lnTo>
                    <a:pt x="4993" y="773"/>
                  </a:lnTo>
                  <a:close/>
                  <a:moveTo>
                    <a:pt x="2746" y="771"/>
                  </a:moveTo>
                  <a:lnTo>
                    <a:pt x="2704" y="775"/>
                  </a:lnTo>
                  <a:lnTo>
                    <a:pt x="2666" y="790"/>
                  </a:lnTo>
                  <a:lnTo>
                    <a:pt x="2632" y="811"/>
                  </a:lnTo>
                  <a:lnTo>
                    <a:pt x="2605" y="840"/>
                  </a:lnTo>
                  <a:lnTo>
                    <a:pt x="2582" y="872"/>
                  </a:lnTo>
                  <a:lnTo>
                    <a:pt x="2569" y="912"/>
                  </a:lnTo>
                  <a:lnTo>
                    <a:pt x="2565" y="952"/>
                  </a:lnTo>
                  <a:lnTo>
                    <a:pt x="2569" y="994"/>
                  </a:lnTo>
                  <a:lnTo>
                    <a:pt x="2582" y="1032"/>
                  </a:lnTo>
                  <a:lnTo>
                    <a:pt x="2605" y="1067"/>
                  </a:lnTo>
                  <a:lnTo>
                    <a:pt x="2632" y="1095"/>
                  </a:lnTo>
                  <a:lnTo>
                    <a:pt x="2666" y="1116"/>
                  </a:lnTo>
                  <a:lnTo>
                    <a:pt x="2704" y="1130"/>
                  </a:lnTo>
                  <a:lnTo>
                    <a:pt x="2746" y="1135"/>
                  </a:lnTo>
                  <a:lnTo>
                    <a:pt x="2788" y="1130"/>
                  </a:lnTo>
                  <a:lnTo>
                    <a:pt x="2826" y="1116"/>
                  </a:lnTo>
                  <a:lnTo>
                    <a:pt x="2861" y="1095"/>
                  </a:lnTo>
                  <a:lnTo>
                    <a:pt x="2887" y="1067"/>
                  </a:lnTo>
                  <a:lnTo>
                    <a:pt x="2910" y="1032"/>
                  </a:lnTo>
                  <a:lnTo>
                    <a:pt x="2923" y="994"/>
                  </a:lnTo>
                  <a:lnTo>
                    <a:pt x="2927" y="952"/>
                  </a:lnTo>
                  <a:lnTo>
                    <a:pt x="2923" y="912"/>
                  </a:lnTo>
                  <a:lnTo>
                    <a:pt x="2910" y="872"/>
                  </a:lnTo>
                  <a:lnTo>
                    <a:pt x="2887" y="840"/>
                  </a:lnTo>
                  <a:lnTo>
                    <a:pt x="2861" y="811"/>
                  </a:lnTo>
                  <a:lnTo>
                    <a:pt x="2826" y="790"/>
                  </a:lnTo>
                  <a:lnTo>
                    <a:pt x="2788" y="775"/>
                  </a:lnTo>
                  <a:lnTo>
                    <a:pt x="2746" y="771"/>
                  </a:lnTo>
                  <a:close/>
                  <a:moveTo>
                    <a:pt x="496" y="771"/>
                  </a:moveTo>
                  <a:lnTo>
                    <a:pt x="456" y="775"/>
                  </a:lnTo>
                  <a:lnTo>
                    <a:pt x="417" y="790"/>
                  </a:lnTo>
                  <a:lnTo>
                    <a:pt x="383" y="811"/>
                  </a:lnTo>
                  <a:lnTo>
                    <a:pt x="354" y="840"/>
                  </a:lnTo>
                  <a:lnTo>
                    <a:pt x="333" y="872"/>
                  </a:lnTo>
                  <a:lnTo>
                    <a:pt x="320" y="912"/>
                  </a:lnTo>
                  <a:lnTo>
                    <a:pt x="314" y="952"/>
                  </a:lnTo>
                  <a:lnTo>
                    <a:pt x="320" y="994"/>
                  </a:lnTo>
                  <a:lnTo>
                    <a:pt x="333" y="1032"/>
                  </a:lnTo>
                  <a:lnTo>
                    <a:pt x="354" y="1067"/>
                  </a:lnTo>
                  <a:lnTo>
                    <a:pt x="383" y="1095"/>
                  </a:lnTo>
                  <a:lnTo>
                    <a:pt x="417" y="1116"/>
                  </a:lnTo>
                  <a:lnTo>
                    <a:pt x="456" y="1130"/>
                  </a:lnTo>
                  <a:lnTo>
                    <a:pt x="496" y="1135"/>
                  </a:lnTo>
                  <a:lnTo>
                    <a:pt x="538" y="1130"/>
                  </a:lnTo>
                  <a:lnTo>
                    <a:pt x="578" y="1116"/>
                  </a:lnTo>
                  <a:lnTo>
                    <a:pt x="610" y="1095"/>
                  </a:lnTo>
                  <a:lnTo>
                    <a:pt x="639" y="1067"/>
                  </a:lnTo>
                  <a:lnTo>
                    <a:pt x="660" y="1032"/>
                  </a:lnTo>
                  <a:lnTo>
                    <a:pt x="673" y="994"/>
                  </a:lnTo>
                  <a:lnTo>
                    <a:pt x="679" y="952"/>
                  </a:lnTo>
                  <a:lnTo>
                    <a:pt x="673" y="912"/>
                  </a:lnTo>
                  <a:lnTo>
                    <a:pt x="660" y="872"/>
                  </a:lnTo>
                  <a:lnTo>
                    <a:pt x="639" y="840"/>
                  </a:lnTo>
                  <a:lnTo>
                    <a:pt x="610" y="811"/>
                  </a:lnTo>
                  <a:lnTo>
                    <a:pt x="576" y="790"/>
                  </a:lnTo>
                  <a:lnTo>
                    <a:pt x="538" y="775"/>
                  </a:lnTo>
                  <a:lnTo>
                    <a:pt x="496" y="771"/>
                  </a:lnTo>
                  <a:close/>
                  <a:moveTo>
                    <a:pt x="2746" y="0"/>
                  </a:moveTo>
                  <a:lnTo>
                    <a:pt x="2788" y="5"/>
                  </a:lnTo>
                  <a:lnTo>
                    <a:pt x="2826" y="21"/>
                  </a:lnTo>
                  <a:lnTo>
                    <a:pt x="2857" y="45"/>
                  </a:lnTo>
                  <a:lnTo>
                    <a:pt x="2882" y="78"/>
                  </a:lnTo>
                  <a:lnTo>
                    <a:pt x="2899" y="114"/>
                  </a:lnTo>
                  <a:lnTo>
                    <a:pt x="2904" y="156"/>
                  </a:lnTo>
                  <a:lnTo>
                    <a:pt x="2904" y="484"/>
                  </a:lnTo>
                  <a:lnTo>
                    <a:pt x="2965" y="508"/>
                  </a:lnTo>
                  <a:lnTo>
                    <a:pt x="3021" y="541"/>
                  </a:lnTo>
                  <a:lnTo>
                    <a:pt x="3074" y="581"/>
                  </a:lnTo>
                  <a:lnTo>
                    <a:pt x="3120" y="627"/>
                  </a:lnTo>
                  <a:lnTo>
                    <a:pt x="3158" y="678"/>
                  </a:lnTo>
                  <a:lnTo>
                    <a:pt x="3190" y="735"/>
                  </a:lnTo>
                  <a:lnTo>
                    <a:pt x="3217" y="796"/>
                  </a:lnTo>
                  <a:lnTo>
                    <a:pt x="4524" y="796"/>
                  </a:lnTo>
                  <a:lnTo>
                    <a:pt x="4550" y="733"/>
                  </a:lnTo>
                  <a:lnTo>
                    <a:pt x="4585" y="674"/>
                  </a:lnTo>
                  <a:lnTo>
                    <a:pt x="4627" y="621"/>
                  </a:lnTo>
                  <a:lnTo>
                    <a:pt x="4674" y="573"/>
                  </a:lnTo>
                  <a:lnTo>
                    <a:pt x="4730" y="533"/>
                  </a:lnTo>
                  <a:lnTo>
                    <a:pt x="4789" y="501"/>
                  </a:lnTo>
                  <a:lnTo>
                    <a:pt x="4854" y="478"/>
                  </a:lnTo>
                  <a:lnTo>
                    <a:pt x="4922" y="463"/>
                  </a:lnTo>
                  <a:lnTo>
                    <a:pt x="4993" y="457"/>
                  </a:lnTo>
                  <a:lnTo>
                    <a:pt x="5067" y="463"/>
                  </a:lnTo>
                  <a:lnTo>
                    <a:pt x="5136" y="478"/>
                  </a:lnTo>
                  <a:lnTo>
                    <a:pt x="5203" y="505"/>
                  </a:lnTo>
                  <a:lnTo>
                    <a:pt x="5264" y="537"/>
                  </a:lnTo>
                  <a:lnTo>
                    <a:pt x="5319" y="579"/>
                  </a:lnTo>
                  <a:lnTo>
                    <a:pt x="5367" y="629"/>
                  </a:lnTo>
                  <a:lnTo>
                    <a:pt x="5409" y="684"/>
                  </a:lnTo>
                  <a:lnTo>
                    <a:pt x="5443" y="745"/>
                  </a:lnTo>
                  <a:lnTo>
                    <a:pt x="5468" y="810"/>
                  </a:lnTo>
                  <a:lnTo>
                    <a:pt x="5483" y="880"/>
                  </a:lnTo>
                  <a:lnTo>
                    <a:pt x="5489" y="952"/>
                  </a:lnTo>
                  <a:lnTo>
                    <a:pt x="5483" y="1027"/>
                  </a:lnTo>
                  <a:lnTo>
                    <a:pt x="5468" y="1095"/>
                  </a:lnTo>
                  <a:lnTo>
                    <a:pt x="5443" y="1162"/>
                  </a:lnTo>
                  <a:lnTo>
                    <a:pt x="5409" y="1223"/>
                  </a:lnTo>
                  <a:lnTo>
                    <a:pt x="5367" y="1278"/>
                  </a:lnTo>
                  <a:lnTo>
                    <a:pt x="5319" y="1326"/>
                  </a:lnTo>
                  <a:lnTo>
                    <a:pt x="5264" y="1368"/>
                  </a:lnTo>
                  <a:lnTo>
                    <a:pt x="5203" y="1402"/>
                  </a:lnTo>
                  <a:lnTo>
                    <a:pt x="5136" y="1427"/>
                  </a:lnTo>
                  <a:lnTo>
                    <a:pt x="5067" y="1442"/>
                  </a:lnTo>
                  <a:lnTo>
                    <a:pt x="4993" y="1448"/>
                  </a:lnTo>
                  <a:lnTo>
                    <a:pt x="4922" y="1444"/>
                  </a:lnTo>
                  <a:lnTo>
                    <a:pt x="4854" y="1429"/>
                  </a:lnTo>
                  <a:lnTo>
                    <a:pt x="4789" y="1404"/>
                  </a:lnTo>
                  <a:lnTo>
                    <a:pt x="4728" y="1372"/>
                  </a:lnTo>
                  <a:lnTo>
                    <a:pt x="4674" y="1332"/>
                  </a:lnTo>
                  <a:lnTo>
                    <a:pt x="4625" y="1286"/>
                  </a:lnTo>
                  <a:lnTo>
                    <a:pt x="4583" y="1233"/>
                  </a:lnTo>
                  <a:lnTo>
                    <a:pt x="4548" y="1173"/>
                  </a:lnTo>
                  <a:lnTo>
                    <a:pt x="4524" y="1111"/>
                  </a:lnTo>
                  <a:lnTo>
                    <a:pt x="3217" y="1111"/>
                  </a:lnTo>
                  <a:lnTo>
                    <a:pt x="3190" y="1173"/>
                  </a:lnTo>
                  <a:lnTo>
                    <a:pt x="3154" y="1233"/>
                  </a:lnTo>
                  <a:lnTo>
                    <a:pt x="3112" y="1286"/>
                  </a:lnTo>
                  <a:lnTo>
                    <a:pt x="3065" y="1332"/>
                  </a:lnTo>
                  <a:lnTo>
                    <a:pt x="3009" y="1372"/>
                  </a:lnTo>
                  <a:lnTo>
                    <a:pt x="2950" y="1404"/>
                  </a:lnTo>
                  <a:lnTo>
                    <a:pt x="2885" y="1429"/>
                  </a:lnTo>
                  <a:lnTo>
                    <a:pt x="2817" y="1444"/>
                  </a:lnTo>
                  <a:lnTo>
                    <a:pt x="2746" y="1448"/>
                  </a:lnTo>
                  <a:lnTo>
                    <a:pt x="2674" y="1444"/>
                  </a:lnTo>
                  <a:lnTo>
                    <a:pt x="2605" y="1429"/>
                  </a:lnTo>
                  <a:lnTo>
                    <a:pt x="2542" y="1404"/>
                  </a:lnTo>
                  <a:lnTo>
                    <a:pt x="2481" y="1372"/>
                  </a:lnTo>
                  <a:lnTo>
                    <a:pt x="2428" y="1332"/>
                  </a:lnTo>
                  <a:lnTo>
                    <a:pt x="2378" y="1286"/>
                  </a:lnTo>
                  <a:lnTo>
                    <a:pt x="2336" y="1233"/>
                  </a:lnTo>
                  <a:lnTo>
                    <a:pt x="2302" y="1173"/>
                  </a:lnTo>
                  <a:lnTo>
                    <a:pt x="2275" y="1111"/>
                  </a:lnTo>
                  <a:lnTo>
                    <a:pt x="967" y="1111"/>
                  </a:lnTo>
                  <a:lnTo>
                    <a:pt x="940" y="1173"/>
                  </a:lnTo>
                  <a:lnTo>
                    <a:pt x="906" y="1233"/>
                  </a:lnTo>
                  <a:lnTo>
                    <a:pt x="864" y="1286"/>
                  </a:lnTo>
                  <a:lnTo>
                    <a:pt x="816" y="1332"/>
                  </a:lnTo>
                  <a:lnTo>
                    <a:pt x="761" y="1372"/>
                  </a:lnTo>
                  <a:lnTo>
                    <a:pt x="702" y="1404"/>
                  </a:lnTo>
                  <a:lnTo>
                    <a:pt x="637" y="1429"/>
                  </a:lnTo>
                  <a:lnTo>
                    <a:pt x="568" y="1444"/>
                  </a:lnTo>
                  <a:lnTo>
                    <a:pt x="496" y="1448"/>
                  </a:lnTo>
                  <a:lnTo>
                    <a:pt x="423" y="1442"/>
                  </a:lnTo>
                  <a:lnTo>
                    <a:pt x="353" y="1427"/>
                  </a:lnTo>
                  <a:lnTo>
                    <a:pt x="288" y="1402"/>
                  </a:lnTo>
                  <a:lnTo>
                    <a:pt x="227" y="1368"/>
                  </a:lnTo>
                  <a:lnTo>
                    <a:pt x="171" y="1326"/>
                  </a:lnTo>
                  <a:lnTo>
                    <a:pt x="122" y="1278"/>
                  </a:lnTo>
                  <a:lnTo>
                    <a:pt x="80" y="1223"/>
                  </a:lnTo>
                  <a:lnTo>
                    <a:pt x="47" y="1162"/>
                  </a:lnTo>
                  <a:lnTo>
                    <a:pt x="21" y="1095"/>
                  </a:lnTo>
                  <a:lnTo>
                    <a:pt x="5" y="1027"/>
                  </a:lnTo>
                  <a:lnTo>
                    <a:pt x="0" y="952"/>
                  </a:lnTo>
                  <a:lnTo>
                    <a:pt x="5" y="880"/>
                  </a:lnTo>
                  <a:lnTo>
                    <a:pt x="21" y="810"/>
                  </a:lnTo>
                  <a:lnTo>
                    <a:pt x="47" y="745"/>
                  </a:lnTo>
                  <a:lnTo>
                    <a:pt x="80" y="684"/>
                  </a:lnTo>
                  <a:lnTo>
                    <a:pt x="122" y="629"/>
                  </a:lnTo>
                  <a:lnTo>
                    <a:pt x="171" y="579"/>
                  </a:lnTo>
                  <a:lnTo>
                    <a:pt x="227" y="537"/>
                  </a:lnTo>
                  <a:lnTo>
                    <a:pt x="288" y="505"/>
                  </a:lnTo>
                  <a:lnTo>
                    <a:pt x="353" y="478"/>
                  </a:lnTo>
                  <a:lnTo>
                    <a:pt x="423" y="463"/>
                  </a:lnTo>
                  <a:lnTo>
                    <a:pt x="496" y="457"/>
                  </a:lnTo>
                  <a:lnTo>
                    <a:pt x="568" y="463"/>
                  </a:lnTo>
                  <a:lnTo>
                    <a:pt x="637" y="478"/>
                  </a:lnTo>
                  <a:lnTo>
                    <a:pt x="702" y="501"/>
                  </a:lnTo>
                  <a:lnTo>
                    <a:pt x="761" y="533"/>
                  </a:lnTo>
                  <a:lnTo>
                    <a:pt x="816" y="573"/>
                  </a:lnTo>
                  <a:lnTo>
                    <a:pt x="864" y="621"/>
                  </a:lnTo>
                  <a:lnTo>
                    <a:pt x="906" y="674"/>
                  </a:lnTo>
                  <a:lnTo>
                    <a:pt x="940" y="733"/>
                  </a:lnTo>
                  <a:lnTo>
                    <a:pt x="967" y="796"/>
                  </a:lnTo>
                  <a:lnTo>
                    <a:pt x="2275" y="796"/>
                  </a:lnTo>
                  <a:lnTo>
                    <a:pt x="2302" y="735"/>
                  </a:lnTo>
                  <a:lnTo>
                    <a:pt x="2334" y="678"/>
                  </a:lnTo>
                  <a:lnTo>
                    <a:pt x="2372" y="627"/>
                  </a:lnTo>
                  <a:lnTo>
                    <a:pt x="2418" y="581"/>
                  </a:lnTo>
                  <a:lnTo>
                    <a:pt x="2471" y="541"/>
                  </a:lnTo>
                  <a:lnTo>
                    <a:pt x="2527" y="508"/>
                  </a:lnTo>
                  <a:lnTo>
                    <a:pt x="2588" y="484"/>
                  </a:lnTo>
                  <a:lnTo>
                    <a:pt x="2588" y="156"/>
                  </a:lnTo>
                  <a:lnTo>
                    <a:pt x="2594" y="114"/>
                  </a:lnTo>
                  <a:lnTo>
                    <a:pt x="2611" y="78"/>
                  </a:lnTo>
                  <a:lnTo>
                    <a:pt x="2635" y="45"/>
                  </a:lnTo>
                  <a:lnTo>
                    <a:pt x="2666" y="21"/>
                  </a:lnTo>
                  <a:lnTo>
                    <a:pt x="2704" y="5"/>
                  </a:lnTo>
                  <a:lnTo>
                    <a:pt x="27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01" name="Group 500"/>
          <p:cNvGrpSpPr/>
          <p:nvPr/>
        </p:nvGrpSpPr>
        <p:grpSpPr>
          <a:xfrm>
            <a:off x="10044877" y="4240805"/>
            <a:ext cx="351444" cy="357021"/>
            <a:chOff x="-8513763" y="1870075"/>
            <a:chExt cx="4902200" cy="4979988"/>
          </a:xfrm>
          <a:solidFill>
            <a:schemeClr val="bg1">
              <a:lumMod val="65000"/>
            </a:schemeClr>
          </a:solidFill>
        </p:grpSpPr>
        <p:sp>
          <p:nvSpPr>
            <p:cNvPr id="502" name="Freeform 58"/>
            <p:cNvSpPr>
              <a:spLocks noEditPoints="1"/>
            </p:cNvSpPr>
            <p:nvPr/>
          </p:nvSpPr>
          <p:spPr bwMode="auto">
            <a:xfrm>
              <a:off x="-8513763" y="2379663"/>
              <a:ext cx="4902200" cy="4470400"/>
            </a:xfrm>
            <a:custGeom>
              <a:avLst/>
              <a:gdLst>
                <a:gd name="T0" fmla="*/ 553 w 6177"/>
                <a:gd name="T1" fmla="*/ 3336 h 5631"/>
                <a:gd name="T2" fmla="*/ 400 w 6177"/>
                <a:gd name="T3" fmla="*/ 3443 h 5631"/>
                <a:gd name="T4" fmla="*/ 320 w 6177"/>
                <a:gd name="T5" fmla="*/ 3613 h 5631"/>
                <a:gd name="T6" fmla="*/ 320 w 6177"/>
                <a:gd name="T7" fmla="*/ 5017 h 5631"/>
                <a:gd name="T8" fmla="*/ 400 w 6177"/>
                <a:gd name="T9" fmla="*/ 5186 h 5631"/>
                <a:gd name="T10" fmla="*/ 553 w 6177"/>
                <a:gd name="T11" fmla="*/ 5293 h 5631"/>
                <a:gd name="T12" fmla="*/ 5495 w 6177"/>
                <a:gd name="T13" fmla="*/ 5316 h 5631"/>
                <a:gd name="T14" fmla="*/ 5680 w 6177"/>
                <a:gd name="T15" fmla="*/ 5267 h 5631"/>
                <a:gd name="T16" fmla="*/ 5812 w 6177"/>
                <a:gd name="T17" fmla="*/ 5135 h 5631"/>
                <a:gd name="T18" fmla="*/ 5864 w 6177"/>
                <a:gd name="T19" fmla="*/ 4950 h 5631"/>
                <a:gd name="T20" fmla="*/ 5858 w 6177"/>
                <a:gd name="T21" fmla="*/ 3613 h 5631"/>
                <a:gd name="T22" fmla="*/ 5778 w 6177"/>
                <a:gd name="T23" fmla="*/ 3443 h 5631"/>
                <a:gd name="T24" fmla="*/ 5625 w 6177"/>
                <a:gd name="T25" fmla="*/ 3336 h 5631"/>
                <a:gd name="T26" fmla="*/ 681 w 6177"/>
                <a:gd name="T27" fmla="*/ 3313 h 5631"/>
                <a:gd name="T28" fmla="*/ 2983 w 6177"/>
                <a:gd name="T29" fmla="*/ 332 h 5631"/>
                <a:gd name="T30" fmla="*/ 2855 w 6177"/>
                <a:gd name="T31" fmla="*/ 422 h 5631"/>
                <a:gd name="T32" fmla="*/ 2788 w 6177"/>
                <a:gd name="T33" fmla="*/ 563 h 5631"/>
                <a:gd name="T34" fmla="*/ 2801 w 6177"/>
                <a:gd name="T35" fmla="*/ 726 h 5631"/>
                <a:gd name="T36" fmla="*/ 2891 w 6177"/>
                <a:gd name="T37" fmla="*/ 853 h 5631"/>
                <a:gd name="T38" fmla="*/ 3034 w 6177"/>
                <a:gd name="T39" fmla="*/ 920 h 5631"/>
                <a:gd name="T40" fmla="*/ 3195 w 6177"/>
                <a:gd name="T41" fmla="*/ 905 h 5631"/>
                <a:gd name="T42" fmla="*/ 3323 w 6177"/>
                <a:gd name="T43" fmla="*/ 815 h 5631"/>
                <a:gd name="T44" fmla="*/ 3390 w 6177"/>
                <a:gd name="T45" fmla="*/ 674 h 5631"/>
                <a:gd name="T46" fmla="*/ 3376 w 6177"/>
                <a:gd name="T47" fmla="*/ 512 h 5631"/>
                <a:gd name="T48" fmla="*/ 3287 w 6177"/>
                <a:gd name="T49" fmla="*/ 386 h 5631"/>
                <a:gd name="T50" fmla="*/ 3143 w 6177"/>
                <a:gd name="T51" fmla="*/ 317 h 5631"/>
                <a:gd name="T52" fmla="*/ 3172 w 6177"/>
                <a:gd name="T53" fmla="*/ 6 h 5631"/>
                <a:gd name="T54" fmla="*/ 3399 w 6177"/>
                <a:gd name="T55" fmla="*/ 86 h 5631"/>
                <a:gd name="T56" fmla="*/ 3579 w 6177"/>
                <a:gd name="T57" fmla="*/ 242 h 5631"/>
                <a:gd name="T58" fmla="*/ 3686 w 6177"/>
                <a:gd name="T59" fmla="*/ 456 h 5631"/>
                <a:gd name="T60" fmla="*/ 3701 w 6177"/>
                <a:gd name="T61" fmla="*/ 705 h 5631"/>
                <a:gd name="T62" fmla="*/ 3621 w 6177"/>
                <a:gd name="T63" fmla="*/ 934 h 5631"/>
                <a:gd name="T64" fmla="*/ 3462 w 6177"/>
                <a:gd name="T65" fmla="*/ 1111 h 5631"/>
                <a:gd name="T66" fmla="*/ 3245 w 6177"/>
                <a:gd name="T67" fmla="*/ 1218 h 5631"/>
                <a:gd name="T68" fmla="*/ 5581 w 6177"/>
                <a:gd name="T69" fmla="*/ 3004 h 5631"/>
                <a:gd name="T70" fmla="*/ 5816 w 6177"/>
                <a:gd name="T71" fmla="*/ 3078 h 5631"/>
                <a:gd name="T72" fmla="*/ 6005 w 6177"/>
                <a:gd name="T73" fmla="*/ 3227 h 5631"/>
                <a:gd name="T74" fmla="*/ 6131 w 6177"/>
                <a:gd name="T75" fmla="*/ 3433 h 5631"/>
                <a:gd name="T76" fmla="*/ 6177 w 6177"/>
                <a:gd name="T77" fmla="*/ 3680 h 5631"/>
                <a:gd name="T78" fmla="*/ 6156 w 6177"/>
                <a:gd name="T79" fmla="*/ 5118 h 5631"/>
                <a:gd name="T80" fmla="*/ 6055 w 6177"/>
                <a:gd name="T81" fmla="*/ 5339 h 5631"/>
                <a:gd name="T82" fmla="*/ 5885 w 6177"/>
                <a:gd name="T83" fmla="*/ 5509 h 5631"/>
                <a:gd name="T84" fmla="*/ 5663 w 6177"/>
                <a:gd name="T85" fmla="*/ 5610 h 5631"/>
                <a:gd name="T86" fmla="*/ 681 w 6177"/>
                <a:gd name="T87" fmla="*/ 5631 h 5631"/>
                <a:gd name="T88" fmla="*/ 434 w 6177"/>
                <a:gd name="T89" fmla="*/ 5586 h 5631"/>
                <a:gd name="T90" fmla="*/ 228 w 6177"/>
                <a:gd name="T91" fmla="*/ 5458 h 5631"/>
                <a:gd name="T92" fmla="*/ 79 w 6177"/>
                <a:gd name="T93" fmla="*/ 5271 h 5631"/>
                <a:gd name="T94" fmla="*/ 4 w 6177"/>
                <a:gd name="T95" fmla="*/ 5036 h 5631"/>
                <a:gd name="T96" fmla="*/ 4 w 6177"/>
                <a:gd name="T97" fmla="*/ 3596 h 5631"/>
                <a:gd name="T98" fmla="*/ 81 w 6177"/>
                <a:gd name="T99" fmla="*/ 3361 h 5631"/>
                <a:gd name="T100" fmla="*/ 230 w 6177"/>
                <a:gd name="T101" fmla="*/ 3172 h 5631"/>
                <a:gd name="T102" fmla="*/ 436 w 6177"/>
                <a:gd name="T103" fmla="*/ 3046 h 5631"/>
                <a:gd name="T104" fmla="*/ 681 w 6177"/>
                <a:gd name="T105" fmla="*/ 3000 h 5631"/>
                <a:gd name="T106" fmla="*/ 2853 w 6177"/>
                <a:gd name="T107" fmla="*/ 1191 h 5631"/>
                <a:gd name="T108" fmla="*/ 2652 w 6177"/>
                <a:gd name="T109" fmla="*/ 1060 h 5631"/>
                <a:gd name="T110" fmla="*/ 2519 w 6177"/>
                <a:gd name="T111" fmla="*/ 863 h 5631"/>
                <a:gd name="T112" fmla="*/ 2469 w 6177"/>
                <a:gd name="T113" fmla="*/ 620 h 5631"/>
                <a:gd name="T114" fmla="*/ 2517 w 6177"/>
                <a:gd name="T115" fmla="*/ 380 h 5631"/>
                <a:gd name="T116" fmla="*/ 2650 w 6177"/>
                <a:gd name="T117" fmla="*/ 181 h 5631"/>
                <a:gd name="T118" fmla="*/ 2847 w 6177"/>
                <a:gd name="T119" fmla="*/ 49 h 5631"/>
                <a:gd name="T120" fmla="*/ 3088 w 6177"/>
                <a:gd name="T121" fmla="*/ 0 h 5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77" h="5631">
                  <a:moveTo>
                    <a:pt x="681" y="3313"/>
                  </a:moveTo>
                  <a:lnTo>
                    <a:pt x="616" y="3319"/>
                  </a:lnTo>
                  <a:lnTo>
                    <a:pt x="553" y="3336"/>
                  </a:lnTo>
                  <a:lnTo>
                    <a:pt x="495" y="3363"/>
                  </a:lnTo>
                  <a:lnTo>
                    <a:pt x="444" y="3399"/>
                  </a:lnTo>
                  <a:lnTo>
                    <a:pt x="400" y="3443"/>
                  </a:lnTo>
                  <a:lnTo>
                    <a:pt x="363" y="3495"/>
                  </a:lnTo>
                  <a:lnTo>
                    <a:pt x="337" y="3552"/>
                  </a:lnTo>
                  <a:lnTo>
                    <a:pt x="320" y="3613"/>
                  </a:lnTo>
                  <a:lnTo>
                    <a:pt x="314" y="3680"/>
                  </a:lnTo>
                  <a:lnTo>
                    <a:pt x="314" y="4950"/>
                  </a:lnTo>
                  <a:lnTo>
                    <a:pt x="320" y="5017"/>
                  </a:lnTo>
                  <a:lnTo>
                    <a:pt x="337" y="5078"/>
                  </a:lnTo>
                  <a:lnTo>
                    <a:pt x="363" y="5135"/>
                  </a:lnTo>
                  <a:lnTo>
                    <a:pt x="400" y="5186"/>
                  </a:lnTo>
                  <a:lnTo>
                    <a:pt x="444" y="5230"/>
                  </a:lnTo>
                  <a:lnTo>
                    <a:pt x="495" y="5267"/>
                  </a:lnTo>
                  <a:lnTo>
                    <a:pt x="553" y="5293"/>
                  </a:lnTo>
                  <a:lnTo>
                    <a:pt x="616" y="5311"/>
                  </a:lnTo>
                  <a:lnTo>
                    <a:pt x="681" y="5316"/>
                  </a:lnTo>
                  <a:lnTo>
                    <a:pt x="5495" y="5316"/>
                  </a:lnTo>
                  <a:lnTo>
                    <a:pt x="5562" y="5311"/>
                  </a:lnTo>
                  <a:lnTo>
                    <a:pt x="5623" y="5293"/>
                  </a:lnTo>
                  <a:lnTo>
                    <a:pt x="5680" y="5267"/>
                  </a:lnTo>
                  <a:lnTo>
                    <a:pt x="5732" y="5230"/>
                  </a:lnTo>
                  <a:lnTo>
                    <a:pt x="5776" y="5186"/>
                  </a:lnTo>
                  <a:lnTo>
                    <a:pt x="5812" y="5135"/>
                  </a:lnTo>
                  <a:lnTo>
                    <a:pt x="5839" y="5078"/>
                  </a:lnTo>
                  <a:lnTo>
                    <a:pt x="5856" y="5017"/>
                  </a:lnTo>
                  <a:lnTo>
                    <a:pt x="5864" y="4950"/>
                  </a:lnTo>
                  <a:lnTo>
                    <a:pt x="5864" y="4950"/>
                  </a:lnTo>
                  <a:lnTo>
                    <a:pt x="5864" y="3680"/>
                  </a:lnTo>
                  <a:lnTo>
                    <a:pt x="5858" y="3613"/>
                  </a:lnTo>
                  <a:lnTo>
                    <a:pt x="5841" y="3552"/>
                  </a:lnTo>
                  <a:lnTo>
                    <a:pt x="5814" y="3495"/>
                  </a:lnTo>
                  <a:lnTo>
                    <a:pt x="5778" y="3443"/>
                  </a:lnTo>
                  <a:lnTo>
                    <a:pt x="5734" y="3399"/>
                  </a:lnTo>
                  <a:lnTo>
                    <a:pt x="5682" y="3363"/>
                  </a:lnTo>
                  <a:lnTo>
                    <a:pt x="5625" y="3336"/>
                  </a:lnTo>
                  <a:lnTo>
                    <a:pt x="5562" y="3319"/>
                  </a:lnTo>
                  <a:lnTo>
                    <a:pt x="5497" y="3313"/>
                  </a:lnTo>
                  <a:lnTo>
                    <a:pt x="681" y="3313"/>
                  </a:lnTo>
                  <a:close/>
                  <a:moveTo>
                    <a:pt x="3090" y="313"/>
                  </a:moveTo>
                  <a:lnTo>
                    <a:pt x="3034" y="317"/>
                  </a:lnTo>
                  <a:lnTo>
                    <a:pt x="2983" y="332"/>
                  </a:lnTo>
                  <a:lnTo>
                    <a:pt x="2935" y="355"/>
                  </a:lnTo>
                  <a:lnTo>
                    <a:pt x="2891" y="386"/>
                  </a:lnTo>
                  <a:lnTo>
                    <a:pt x="2855" y="422"/>
                  </a:lnTo>
                  <a:lnTo>
                    <a:pt x="2824" y="464"/>
                  </a:lnTo>
                  <a:lnTo>
                    <a:pt x="2801" y="512"/>
                  </a:lnTo>
                  <a:lnTo>
                    <a:pt x="2788" y="563"/>
                  </a:lnTo>
                  <a:lnTo>
                    <a:pt x="2782" y="619"/>
                  </a:lnTo>
                  <a:lnTo>
                    <a:pt x="2788" y="674"/>
                  </a:lnTo>
                  <a:lnTo>
                    <a:pt x="2801" y="726"/>
                  </a:lnTo>
                  <a:lnTo>
                    <a:pt x="2824" y="773"/>
                  </a:lnTo>
                  <a:lnTo>
                    <a:pt x="2855" y="815"/>
                  </a:lnTo>
                  <a:lnTo>
                    <a:pt x="2891" y="853"/>
                  </a:lnTo>
                  <a:lnTo>
                    <a:pt x="2935" y="882"/>
                  </a:lnTo>
                  <a:lnTo>
                    <a:pt x="2983" y="905"/>
                  </a:lnTo>
                  <a:lnTo>
                    <a:pt x="3034" y="920"/>
                  </a:lnTo>
                  <a:lnTo>
                    <a:pt x="3090" y="924"/>
                  </a:lnTo>
                  <a:lnTo>
                    <a:pt x="3143" y="920"/>
                  </a:lnTo>
                  <a:lnTo>
                    <a:pt x="3195" y="905"/>
                  </a:lnTo>
                  <a:lnTo>
                    <a:pt x="3243" y="882"/>
                  </a:lnTo>
                  <a:lnTo>
                    <a:pt x="3287" y="853"/>
                  </a:lnTo>
                  <a:lnTo>
                    <a:pt x="3323" y="815"/>
                  </a:lnTo>
                  <a:lnTo>
                    <a:pt x="3353" y="773"/>
                  </a:lnTo>
                  <a:lnTo>
                    <a:pt x="3376" y="726"/>
                  </a:lnTo>
                  <a:lnTo>
                    <a:pt x="3390" y="674"/>
                  </a:lnTo>
                  <a:lnTo>
                    <a:pt x="3395" y="619"/>
                  </a:lnTo>
                  <a:lnTo>
                    <a:pt x="3390" y="563"/>
                  </a:lnTo>
                  <a:lnTo>
                    <a:pt x="3376" y="512"/>
                  </a:lnTo>
                  <a:lnTo>
                    <a:pt x="3353" y="464"/>
                  </a:lnTo>
                  <a:lnTo>
                    <a:pt x="3323" y="422"/>
                  </a:lnTo>
                  <a:lnTo>
                    <a:pt x="3287" y="386"/>
                  </a:lnTo>
                  <a:lnTo>
                    <a:pt x="3243" y="355"/>
                  </a:lnTo>
                  <a:lnTo>
                    <a:pt x="3195" y="332"/>
                  </a:lnTo>
                  <a:lnTo>
                    <a:pt x="3143" y="317"/>
                  </a:lnTo>
                  <a:lnTo>
                    <a:pt x="3090" y="313"/>
                  </a:lnTo>
                  <a:close/>
                  <a:moveTo>
                    <a:pt x="3088" y="0"/>
                  </a:moveTo>
                  <a:lnTo>
                    <a:pt x="3172" y="6"/>
                  </a:lnTo>
                  <a:lnTo>
                    <a:pt x="3252" y="23"/>
                  </a:lnTo>
                  <a:lnTo>
                    <a:pt x="3329" y="49"/>
                  </a:lnTo>
                  <a:lnTo>
                    <a:pt x="3399" y="86"/>
                  </a:lnTo>
                  <a:lnTo>
                    <a:pt x="3466" y="130"/>
                  </a:lnTo>
                  <a:lnTo>
                    <a:pt x="3525" y="181"/>
                  </a:lnTo>
                  <a:lnTo>
                    <a:pt x="3579" y="242"/>
                  </a:lnTo>
                  <a:lnTo>
                    <a:pt x="3623" y="307"/>
                  </a:lnTo>
                  <a:lnTo>
                    <a:pt x="3659" y="380"/>
                  </a:lnTo>
                  <a:lnTo>
                    <a:pt x="3686" y="456"/>
                  </a:lnTo>
                  <a:lnTo>
                    <a:pt x="3701" y="536"/>
                  </a:lnTo>
                  <a:lnTo>
                    <a:pt x="3707" y="620"/>
                  </a:lnTo>
                  <a:lnTo>
                    <a:pt x="3701" y="705"/>
                  </a:lnTo>
                  <a:lnTo>
                    <a:pt x="3684" y="785"/>
                  </a:lnTo>
                  <a:lnTo>
                    <a:pt x="3657" y="863"/>
                  </a:lnTo>
                  <a:lnTo>
                    <a:pt x="3621" y="934"/>
                  </a:lnTo>
                  <a:lnTo>
                    <a:pt x="3575" y="1001"/>
                  </a:lnTo>
                  <a:lnTo>
                    <a:pt x="3522" y="1060"/>
                  </a:lnTo>
                  <a:lnTo>
                    <a:pt x="3462" y="1111"/>
                  </a:lnTo>
                  <a:lnTo>
                    <a:pt x="3395" y="1157"/>
                  </a:lnTo>
                  <a:lnTo>
                    <a:pt x="3323" y="1191"/>
                  </a:lnTo>
                  <a:lnTo>
                    <a:pt x="3245" y="1218"/>
                  </a:lnTo>
                  <a:lnTo>
                    <a:pt x="3245" y="2998"/>
                  </a:lnTo>
                  <a:lnTo>
                    <a:pt x="5495" y="2998"/>
                  </a:lnTo>
                  <a:lnTo>
                    <a:pt x="5581" y="3004"/>
                  </a:lnTo>
                  <a:lnTo>
                    <a:pt x="5663" y="3019"/>
                  </a:lnTo>
                  <a:lnTo>
                    <a:pt x="5742" y="3044"/>
                  </a:lnTo>
                  <a:lnTo>
                    <a:pt x="5816" y="3078"/>
                  </a:lnTo>
                  <a:lnTo>
                    <a:pt x="5885" y="3120"/>
                  </a:lnTo>
                  <a:lnTo>
                    <a:pt x="5948" y="3170"/>
                  </a:lnTo>
                  <a:lnTo>
                    <a:pt x="6005" y="3227"/>
                  </a:lnTo>
                  <a:lnTo>
                    <a:pt x="6055" y="3290"/>
                  </a:lnTo>
                  <a:lnTo>
                    <a:pt x="6097" y="3359"/>
                  </a:lnTo>
                  <a:lnTo>
                    <a:pt x="6131" y="3433"/>
                  </a:lnTo>
                  <a:lnTo>
                    <a:pt x="6156" y="3512"/>
                  </a:lnTo>
                  <a:lnTo>
                    <a:pt x="6171" y="3594"/>
                  </a:lnTo>
                  <a:lnTo>
                    <a:pt x="6177" y="3680"/>
                  </a:lnTo>
                  <a:lnTo>
                    <a:pt x="6177" y="4950"/>
                  </a:lnTo>
                  <a:lnTo>
                    <a:pt x="6171" y="5036"/>
                  </a:lnTo>
                  <a:lnTo>
                    <a:pt x="6156" y="5118"/>
                  </a:lnTo>
                  <a:lnTo>
                    <a:pt x="6131" y="5196"/>
                  </a:lnTo>
                  <a:lnTo>
                    <a:pt x="6097" y="5271"/>
                  </a:lnTo>
                  <a:lnTo>
                    <a:pt x="6055" y="5339"/>
                  </a:lnTo>
                  <a:lnTo>
                    <a:pt x="6005" y="5402"/>
                  </a:lnTo>
                  <a:lnTo>
                    <a:pt x="5948" y="5460"/>
                  </a:lnTo>
                  <a:lnTo>
                    <a:pt x="5885" y="5509"/>
                  </a:lnTo>
                  <a:lnTo>
                    <a:pt x="5816" y="5551"/>
                  </a:lnTo>
                  <a:lnTo>
                    <a:pt x="5742" y="5586"/>
                  </a:lnTo>
                  <a:lnTo>
                    <a:pt x="5663" y="5610"/>
                  </a:lnTo>
                  <a:lnTo>
                    <a:pt x="5581" y="5626"/>
                  </a:lnTo>
                  <a:lnTo>
                    <a:pt x="5497" y="5631"/>
                  </a:lnTo>
                  <a:lnTo>
                    <a:pt x="681" y="5631"/>
                  </a:lnTo>
                  <a:lnTo>
                    <a:pt x="595" y="5626"/>
                  </a:lnTo>
                  <a:lnTo>
                    <a:pt x="512" y="5610"/>
                  </a:lnTo>
                  <a:lnTo>
                    <a:pt x="434" y="5586"/>
                  </a:lnTo>
                  <a:lnTo>
                    <a:pt x="362" y="5551"/>
                  </a:lnTo>
                  <a:lnTo>
                    <a:pt x="291" y="5509"/>
                  </a:lnTo>
                  <a:lnTo>
                    <a:pt x="228" y="5458"/>
                  </a:lnTo>
                  <a:lnTo>
                    <a:pt x="172" y="5402"/>
                  </a:lnTo>
                  <a:lnTo>
                    <a:pt x="123" y="5339"/>
                  </a:lnTo>
                  <a:lnTo>
                    <a:pt x="79" y="5271"/>
                  </a:lnTo>
                  <a:lnTo>
                    <a:pt x="46" y="5196"/>
                  </a:lnTo>
                  <a:lnTo>
                    <a:pt x="21" y="5118"/>
                  </a:lnTo>
                  <a:lnTo>
                    <a:pt x="4" y="5036"/>
                  </a:lnTo>
                  <a:lnTo>
                    <a:pt x="0" y="4950"/>
                  </a:lnTo>
                  <a:lnTo>
                    <a:pt x="0" y="3680"/>
                  </a:lnTo>
                  <a:lnTo>
                    <a:pt x="4" y="3596"/>
                  </a:lnTo>
                  <a:lnTo>
                    <a:pt x="21" y="3514"/>
                  </a:lnTo>
                  <a:lnTo>
                    <a:pt x="46" y="3435"/>
                  </a:lnTo>
                  <a:lnTo>
                    <a:pt x="81" y="3361"/>
                  </a:lnTo>
                  <a:lnTo>
                    <a:pt x="123" y="3292"/>
                  </a:lnTo>
                  <a:lnTo>
                    <a:pt x="172" y="3229"/>
                  </a:lnTo>
                  <a:lnTo>
                    <a:pt x="230" y="3172"/>
                  </a:lnTo>
                  <a:lnTo>
                    <a:pt x="293" y="3122"/>
                  </a:lnTo>
                  <a:lnTo>
                    <a:pt x="362" y="3080"/>
                  </a:lnTo>
                  <a:lnTo>
                    <a:pt x="436" y="3046"/>
                  </a:lnTo>
                  <a:lnTo>
                    <a:pt x="514" y="3021"/>
                  </a:lnTo>
                  <a:lnTo>
                    <a:pt x="597" y="3006"/>
                  </a:lnTo>
                  <a:lnTo>
                    <a:pt x="681" y="3000"/>
                  </a:lnTo>
                  <a:lnTo>
                    <a:pt x="2929" y="3000"/>
                  </a:lnTo>
                  <a:lnTo>
                    <a:pt x="2929" y="1218"/>
                  </a:lnTo>
                  <a:lnTo>
                    <a:pt x="2853" y="1191"/>
                  </a:lnTo>
                  <a:lnTo>
                    <a:pt x="2780" y="1157"/>
                  </a:lnTo>
                  <a:lnTo>
                    <a:pt x="2713" y="1111"/>
                  </a:lnTo>
                  <a:lnTo>
                    <a:pt x="2652" y="1060"/>
                  </a:lnTo>
                  <a:lnTo>
                    <a:pt x="2599" y="1001"/>
                  </a:lnTo>
                  <a:lnTo>
                    <a:pt x="2555" y="934"/>
                  </a:lnTo>
                  <a:lnTo>
                    <a:pt x="2519" y="863"/>
                  </a:lnTo>
                  <a:lnTo>
                    <a:pt x="2490" y="785"/>
                  </a:lnTo>
                  <a:lnTo>
                    <a:pt x="2475" y="705"/>
                  </a:lnTo>
                  <a:lnTo>
                    <a:pt x="2469" y="620"/>
                  </a:lnTo>
                  <a:lnTo>
                    <a:pt x="2475" y="536"/>
                  </a:lnTo>
                  <a:lnTo>
                    <a:pt x="2490" y="456"/>
                  </a:lnTo>
                  <a:lnTo>
                    <a:pt x="2517" y="380"/>
                  </a:lnTo>
                  <a:lnTo>
                    <a:pt x="2553" y="307"/>
                  </a:lnTo>
                  <a:lnTo>
                    <a:pt x="2597" y="242"/>
                  </a:lnTo>
                  <a:lnTo>
                    <a:pt x="2650" y="181"/>
                  </a:lnTo>
                  <a:lnTo>
                    <a:pt x="2710" y="130"/>
                  </a:lnTo>
                  <a:lnTo>
                    <a:pt x="2775" y="86"/>
                  </a:lnTo>
                  <a:lnTo>
                    <a:pt x="2847" y="49"/>
                  </a:lnTo>
                  <a:lnTo>
                    <a:pt x="2924" y="23"/>
                  </a:lnTo>
                  <a:lnTo>
                    <a:pt x="3004" y="6"/>
                  </a:lnTo>
                  <a:lnTo>
                    <a:pt x="30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3" name="Freeform 59"/>
            <p:cNvSpPr>
              <a:spLocks/>
            </p:cNvSpPr>
            <p:nvPr/>
          </p:nvSpPr>
          <p:spPr bwMode="auto">
            <a:xfrm>
              <a:off x="-6223001" y="5680075"/>
              <a:ext cx="1652588" cy="250825"/>
            </a:xfrm>
            <a:custGeom>
              <a:avLst/>
              <a:gdLst>
                <a:gd name="T0" fmla="*/ 159 w 2083"/>
                <a:gd name="T1" fmla="*/ 0 h 315"/>
                <a:gd name="T2" fmla="*/ 1926 w 2083"/>
                <a:gd name="T3" fmla="*/ 0 h 315"/>
                <a:gd name="T4" fmla="*/ 1968 w 2083"/>
                <a:gd name="T5" fmla="*/ 6 h 315"/>
                <a:gd name="T6" fmla="*/ 2006 w 2083"/>
                <a:gd name="T7" fmla="*/ 23 h 315"/>
                <a:gd name="T8" fmla="*/ 2037 w 2083"/>
                <a:gd name="T9" fmla="*/ 48 h 315"/>
                <a:gd name="T10" fmla="*/ 2062 w 2083"/>
                <a:gd name="T11" fmla="*/ 78 h 315"/>
                <a:gd name="T12" fmla="*/ 2079 w 2083"/>
                <a:gd name="T13" fmla="*/ 117 h 315"/>
                <a:gd name="T14" fmla="*/ 2083 w 2083"/>
                <a:gd name="T15" fmla="*/ 159 h 315"/>
                <a:gd name="T16" fmla="*/ 2079 w 2083"/>
                <a:gd name="T17" fmla="*/ 201 h 315"/>
                <a:gd name="T18" fmla="*/ 2062 w 2083"/>
                <a:gd name="T19" fmla="*/ 237 h 315"/>
                <a:gd name="T20" fmla="*/ 2037 w 2083"/>
                <a:gd name="T21" fmla="*/ 269 h 315"/>
                <a:gd name="T22" fmla="*/ 2006 w 2083"/>
                <a:gd name="T23" fmla="*/ 294 h 315"/>
                <a:gd name="T24" fmla="*/ 1968 w 2083"/>
                <a:gd name="T25" fmla="*/ 310 h 315"/>
                <a:gd name="T26" fmla="*/ 1926 w 2083"/>
                <a:gd name="T27" fmla="*/ 315 h 315"/>
                <a:gd name="T28" fmla="*/ 159 w 2083"/>
                <a:gd name="T29" fmla="*/ 315 h 315"/>
                <a:gd name="T30" fmla="*/ 117 w 2083"/>
                <a:gd name="T31" fmla="*/ 310 h 315"/>
                <a:gd name="T32" fmla="*/ 79 w 2083"/>
                <a:gd name="T33" fmla="*/ 294 h 315"/>
                <a:gd name="T34" fmla="*/ 46 w 2083"/>
                <a:gd name="T35" fmla="*/ 269 h 315"/>
                <a:gd name="T36" fmla="*/ 23 w 2083"/>
                <a:gd name="T37" fmla="*/ 237 h 315"/>
                <a:gd name="T38" fmla="*/ 6 w 2083"/>
                <a:gd name="T39" fmla="*/ 201 h 315"/>
                <a:gd name="T40" fmla="*/ 0 w 2083"/>
                <a:gd name="T41" fmla="*/ 159 h 315"/>
                <a:gd name="T42" fmla="*/ 6 w 2083"/>
                <a:gd name="T43" fmla="*/ 117 h 315"/>
                <a:gd name="T44" fmla="*/ 23 w 2083"/>
                <a:gd name="T45" fmla="*/ 78 h 315"/>
                <a:gd name="T46" fmla="*/ 46 w 2083"/>
                <a:gd name="T47" fmla="*/ 48 h 315"/>
                <a:gd name="T48" fmla="*/ 79 w 2083"/>
                <a:gd name="T49" fmla="*/ 23 h 315"/>
                <a:gd name="T50" fmla="*/ 117 w 2083"/>
                <a:gd name="T51" fmla="*/ 6 h 315"/>
                <a:gd name="T52" fmla="*/ 159 w 2083"/>
                <a:gd name="T5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3" h="315">
                  <a:moveTo>
                    <a:pt x="159" y="0"/>
                  </a:moveTo>
                  <a:lnTo>
                    <a:pt x="1926" y="0"/>
                  </a:lnTo>
                  <a:lnTo>
                    <a:pt x="1968" y="6"/>
                  </a:lnTo>
                  <a:lnTo>
                    <a:pt x="2006" y="23"/>
                  </a:lnTo>
                  <a:lnTo>
                    <a:pt x="2037" y="48"/>
                  </a:lnTo>
                  <a:lnTo>
                    <a:pt x="2062" y="78"/>
                  </a:lnTo>
                  <a:lnTo>
                    <a:pt x="2079" y="117"/>
                  </a:lnTo>
                  <a:lnTo>
                    <a:pt x="2083" y="159"/>
                  </a:lnTo>
                  <a:lnTo>
                    <a:pt x="2079" y="201"/>
                  </a:lnTo>
                  <a:lnTo>
                    <a:pt x="2062" y="237"/>
                  </a:lnTo>
                  <a:lnTo>
                    <a:pt x="2037" y="269"/>
                  </a:lnTo>
                  <a:lnTo>
                    <a:pt x="2006" y="294"/>
                  </a:lnTo>
                  <a:lnTo>
                    <a:pt x="1968" y="310"/>
                  </a:lnTo>
                  <a:lnTo>
                    <a:pt x="1926" y="315"/>
                  </a:lnTo>
                  <a:lnTo>
                    <a:pt x="159" y="315"/>
                  </a:lnTo>
                  <a:lnTo>
                    <a:pt x="117" y="310"/>
                  </a:lnTo>
                  <a:lnTo>
                    <a:pt x="79" y="294"/>
                  </a:lnTo>
                  <a:lnTo>
                    <a:pt x="46" y="269"/>
                  </a:lnTo>
                  <a:lnTo>
                    <a:pt x="23" y="237"/>
                  </a:lnTo>
                  <a:lnTo>
                    <a:pt x="6" y="201"/>
                  </a:lnTo>
                  <a:lnTo>
                    <a:pt x="0" y="159"/>
                  </a:lnTo>
                  <a:lnTo>
                    <a:pt x="6" y="117"/>
                  </a:lnTo>
                  <a:lnTo>
                    <a:pt x="23" y="78"/>
                  </a:lnTo>
                  <a:lnTo>
                    <a:pt x="46" y="48"/>
                  </a:lnTo>
                  <a:lnTo>
                    <a:pt x="79" y="23"/>
                  </a:lnTo>
                  <a:lnTo>
                    <a:pt x="117" y="6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4" name="Freeform 60"/>
            <p:cNvSpPr>
              <a:spLocks/>
            </p:cNvSpPr>
            <p:nvPr/>
          </p:nvSpPr>
          <p:spPr bwMode="auto">
            <a:xfrm>
              <a:off x="-7402513" y="5646738"/>
              <a:ext cx="319088" cy="319088"/>
            </a:xfrm>
            <a:custGeom>
              <a:avLst/>
              <a:gdLst>
                <a:gd name="T0" fmla="*/ 202 w 403"/>
                <a:gd name="T1" fmla="*/ 0 h 401"/>
                <a:gd name="T2" fmla="*/ 248 w 403"/>
                <a:gd name="T3" fmla="*/ 4 h 401"/>
                <a:gd name="T4" fmla="*/ 290 w 403"/>
                <a:gd name="T5" fmla="*/ 19 h 401"/>
                <a:gd name="T6" fmla="*/ 327 w 403"/>
                <a:gd name="T7" fmla="*/ 44 h 401"/>
                <a:gd name="T8" fmla="*/ 359 w 403"/>
                <a:gd name="T9" fmla="*/ 75 h 401"/>
                <a:gd name="T10" fmla="*/ 382 w 403"/>
                <a:gd name="T11" fmla="*/ 113 h 401"/>
                <a:gd name="T12" fmla="*/ 397 w 403"/>
                <a:gd name="T13" fmla="*/ 155 h 401"/>
                <a:gd name="T14" fmla="*/ 403 w 403"/>
                <a:gd name="T15" fmla="*/ 201 h 401"/>
                <a:gd name="T16" fmla="*/ 397 w 403"/>
                <a:gd name="T17" fmla="*/ 247 h 401"/>
                <a:gd name="T18" fmla="*/ 382 w 403"/>
                <a:gd name="T19" fmla="*/ 289 h 401"/>
                <a:gd name="T20" fmla="*/ 359 w 403"/>
                <a:gd name="T21" fmla="*/ 327 h 401"/>
                <a:gd name="T22" fmla="*/ 327 w 403"/>
                <a:gd name="T23" fmla="*/ 357 h 401"/>
                <a:gd name="T24" fmla="*/ 290 w 403"/>
                <a:gd name="T25" fmla="*/ 380 h 401"/>
                <a:gd name="T26" fmla="*/ 248 w 403"/>
                <a:gd name="T27" fmla="*/ 395 h 401"/>
                <a:gd name="T28" fmla="*/ 202 w 403"/>
                <a:gd name="T29" fmla="*/ 401 h 401"/>
                <a:gd name="T30" fmla="*/ 155 w 403"/>
                <a:gd name="T31" fmla="*/ 395 h 401"/>
                <a:gd name="T32" fmla="*/ 113 w 403"/>
                <a:gd name="T33" fmla="*/ 380 h 401"/>
                <a:gd name="T34" fmla="*/ 76 w 403"/>
                <a:gd name="T35" fmla="*/ 357 h 401"/>
                <a:gd name="T36" fmla="*/ 44 w 403"/>
                <a:gd name="T37" fmla="*/ 327 h 401"/>
                <a:gd name="T38" fmla="*/ 21 w 403"/>
                <a:gd name="T39" fmla="*/ 289 h 401"/>
                <a:gd name="T40" fmla="*/ 6 w 403"/>
                <a:gd name="T41" fmla="*/ 247 h 401"/>
                <a:gd name="T42" fmla="*/ 0 w 403"/>
                <a:gd name="T43" fmla="*/ 201 h 401"/>
                <a:gd name="T44" fmla="*/ 6 w 403"/>
                <a:gd name="T45" fmla="*/ 155 h 401"/>
                <a:gd name="T46" fmla="*/ 21 w 403"/>
                <a:gd name="T47" fmla="*/ 113 h 401"/>
                <a:gd name="T48" fmla="*/ 44 w 403"/>
                <a:gd name="T49" fmla="*/ 75 h 401"/>
                <a:gd name="T50" fmla="*/ 76 w 403"/>
                <a:gd name="T51" fmla="*/ 44 h 401"/>
                <a:gd name="T52" fmla="*/ 113 w 403"/>
                <a:gd name="T53" fmla="*/ 19 h 401"/>
                <a:gd name="T54" fmla="*/ 155 w 403"/>
                <a:gd name="T55" fmla="*/ 4 h 401"/>
                <a:gd name="T56" fmla="*/ 202 w 403"/>
                <a:gd name="T57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3" h="401">
                  <a:moveTo>
                    <a:pt x="202" y="0"/>
                  </a:moveTo>
                  <a:lnTo>
                    <a:pt x="248" y="4"/>
                  </a:lnTo>
                  <a:lnTo>
                    <a:pt x="290" y="19"/>
                  </a:lnTo>
                  <a:lnTo>
                    <a:pt x="327" y="44"/>
                  </a:lnTo>
                  <a:lnTo>
                    <a:pt x="359" y="75"/>
                  </a:lnTo>
                  <a:lnTo>
                    <a:pt x="382" y="113"/>
                  </a:lnTo>
                  <a:lnTo>
                    <a:pt x="397" y="155"/>
                  </a:lnTo>
                  <a:lnTo>
                    <a:pt x="403" y="201"/>
                  </a:lnTo>
                  <a:lnTo>
                    <a:pt x="397" y="247"/>
                  </a:lnTo>
                  <a:lnTo>
                    <a:pt x="382" y="289"/>
                  </a:lnTo>
                  <a:lnTo>
                    <a:pt x="359" y="327"/>
                  </a:lnTo>
                  <a:lnTo>
                    <a:pt x="327" y="357"/>
                  </a:lnTo>
                  <a:lnTo>
                    <a:pt x="290" y="380"/>
                  </a:lnTo>
                  <a:lnTo>
                    <a:pt x="248" y="395"/>
                  </a:lnTo>
                  <a:lnTo>
                    <a:pt x="202" y="401"/>
                  </a:lnTo>
                  <a:lnTo>
                    <a:pt x="155" y="395"/>
                  </a:lnTo>
                  <a:lnTo>
                    <a:pt x="113" y="380"/>
                  </a:lnTo>
                  <a:lnTo>
                    <a:pt x="76" y="357"/>
                  </a:lnTo>
                  <a:lnTo>
                    <a:pt x="44" y="327"/>
                  </a:lnTo>
                  <a:lnTo>
                    <a:pt x="21" y="289"/>
                  </a:lnTo>
                  <a:lnTo>
                    <a:pt x="6" y="247"/>
                  </a:lnTo>
                  <a:lnTo>
                    <a:pt x="0" y="201"/>
                  </a:lnTo>
                  <a:lnTo>
                    <a:pt x="6" y="155"/>
                  </a:lnTo>
                  <a:lnTo>
                    <a:pt x="21" y="113"/>
                  </a:lnTo>
                  <a:lnTo>
                    <a:pt x="44" y="75"/>
                  </a:lnTo>
                  <a:lnTo>
                    <a:pt x="76" y="44"/>
                  </a:lnTo>
                  <a:lnTo>
                    <a:pt x="113" y="19"/>
                  </a:lnTo>
                  <a:lnTo>
                    <a:pt x="155" y="4"/>
                  </a:lnTo>
                  <a:lnTo>
                    <a:pt x="2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5" name="Freeform 61"/>
            <p:cNvSpPr>
              <a:spLocks/>
            </p:cNvSpPr>
            <p:nvPr/>
          </p:nvSpPr>
          <p:spPr bwMode="auto">
            <a:xfrm>
              <a:off x="-4443413" y="1870075"/>
              <a:ext cx="527050" cy="2005013"/>
            </a:xfrm>
            <a:custGeom>
              <a:avLst/>
              <a:gdLst>
                <a:gd name="T0" fmla="*/ 165 w 665"/>
                <a:gd name="T1" fmla="*/ 0 h 2527"/>
                <a:gd name="T2" fmla="*/ 199 w 665"/>
                <a:gd name="T3" fmla="*/ 6 h 2527"/>
                <a:gd name="T4" fmla="*/ 231 w 665"/>
                <a:gd name="T5" fmla="*/ 19 h 2527"/>
                <a:gd name="T6" fmla="*/ 260 w 665"/>
                <a:gd name="T7" fmla="*/ 40 h 2527"/>
                <a:gd name="T8" fmla="*/ 285 w 665"/>
                <a:gd name="T9" fmla="*/ 67 h 2527"/>
                <a:gd name="T10" fmla="*/ 363 w 665"/>
                <a:gd name="T11" fmla="*/ 186 h 2527"/>
                <a:gd name="T12" fmla="*/ 432 w 665"/>
                <a:gd name="T13" fmla="*/ 308 h 2527"/>
                <a:gd name="T14" fmla="*/ 493 w 665"/>
                <a:gd name="T15" fmla="*/ 436 h 2527"/>
                <a:gd name="T16" fmla="*/ 545 w 665"/>
                <a:gd name="T17" fmla="*/ 566 h 2527"/>
                <a:gd name="T18" fmla="*/ 587 w 665"/>
                <a:gd name="T19" fmla="*/ 701 h 2527"/>
                <a:gd name="T20" fmla="*/ 621 w 665"/>
                <a:gd name="T21" fmla="*/ 837 h 2527"/>
                <a:gd name="T22" fmla="*/ 646 w 665"/>
                <a:gd name="T23" fmla="*/ 976 h 2527"/>
                <a:gd name="T24" fmla="*/ 659 w 665"/>
                <a:gd name="T25" fmla="*/ 1119 h 2527"/>
                <a:gd name="T26" fmla="*/ 665 w 665"/>
                <a:gd name="T27" fmla="*/ 1263 h 2527"/>
                <a:gd name="T28" fmla="*/ 659 w 665"/>
                <a:gd name="T29" fmla="*/ 1406 h 2527"/>
                <a:gd name="T30" fmla="*/ 646 w 665"/>
                <a:gd name="T31" fmla="*/ 1549 h 2527"/>
                <a:gd name="T32" fmla="*/ 621 w 665"/>
                <a:gd name="T33" fmla="*/ 1688 h 2527"/>
                <a:gd name="T34" fmla="*/ 587 w 665"/>
                <a:gd name="T35" fmla="*/ 1826 h 2527"/>
                <a:gd name="T36" fmla="*/ 545 w 665"/>
                <a:gd name="T37" fmla="*/ 1960 h 2527"/>
                <a:gd name="T38" fmla="*/ 493 w 665"/>
                <a:gd name="T39" fmla="*/ 2089 h 2527"/>
                <a:gd name="T40" fmla="*/ 432 w 665"/>
                <a:gd name="T41" fmla="*/ 2217 h 2527"/>
                <a:gd name="T42" fmla="*/ 363 w 665"/>
                <a:gd name="T43" fmla="*/ 2342 h 2527"/>
                <a:gd name="T44" fmla="*/ 285 w 665"/>
                <a:gd name="T45" fmla="*/ 2460 h 2527"/>
                <a:gd name="T46" fmla="*/ 258 w 665"/>
                <a:gd name="T47" fmla="*/ 2489 h 2527"/>
                <a:gd name="T48" fmla="*/ 228 w 665"/>
                <a:gd name="T49" fmla="*/ 2510 h 2527"/>
                <a:gd name="T50" fmla="*/ 193 w 665"/>
                <a:gd name="T51" fmla="*/ 2523 h 2527"/>
                <a:gd name="T52" fmla="*/ 157 w 665"/>
                <a:gd name="T53" fmla="*/ 2527 h 2527"/>
                <a:gd name="T54" fmla="*/ 124 w 665"/>
                <a:gd name="T55" fmla="*/ 2523 h 2527"/>
                <a:gd name="T56" fmla="*/ 94 w 665"/>
                <a:gd name="T57" fmla="*/ 2513 h 2527"/>
                <a:gd name="T58" fmla="*/ 65 w 665"/>
                <a:gd name="T59" fmla="*/ 2498 h 2527"/>
                <a:gd name="T60" fmla="*/ 39 w 665"/>
                <a:gd name="T61" fmla="*/ 2473 h 2527"/>
                <a:gd name="T62" fmla="*/ 19 w 665"/>
                <a:gd name="T63" fmla="*/ 2445 h 2527"/>
                <a:gd name="T64" fmla="*/ 6 w 665"/>
                <a:gd name="T65" fmla="*/ 2412 h 2527"/>
                <a:gd name="T66" fmla="*/ 0 w 665"/>
                <a:gd name="T67" fmla="*/ 2380 h 2527"/>
                <a:gd name="T68" fmla="*/ 2 w 665"/>
                <a:gd name="T69" fmla="*/ 2345 h 2527"/>
                <a:gd name="T70" fmla="*/ 12 w 665"/>
                <a:gd name="T71" fmla="*/ 2311 h 2527"/>
                <a:gd name="T72" fmla="*/ 29 w 665"/>
                <a:gd name="T73" fmla="*/ 2280 h 2527"/>
                <a:gd name="T74" fmla="*/ 103 w 665"/>
                <a:gd name="T75" fmla="*/ 2166 h 2527"/>
                <a:gd name="T76" fmla="*/ 168 w 665"/>
                <a:gd name="T77" fmla="*/ 2047 h 2527"/>
                <a:gd name="T78" fmla="*/ 224 w 665"/>
                <a:gd name="T79" fmla="*/ 1925 h 2527"/>
                <a:gd name="T80" fmla="*/ 270 w 665"/>
                <a:gd name="T81" fmla="*/ 1799 h 2527"/>
                <a:gd name="T82" fmla="*/ 304 w 665"/>
                <a:gd name="T83" fmla="*/ 1669 h 2527"/>
                <a:gd name="T84" fmla="*/ 331 w 665"/>
                <a:gd name="T85" fmla="*/ 1536 h 2527"/>
                <a:gd name="T86" fmla="*/ 346 w 665"/>
                <a:gd name="T87" fmla="*/ 1402 h 2527"/>
                <a:gd name="T88" fmla="*/ 350 w 665"/>
                <a:gd name="T89" fmla="*/ 1264 h 2527"/>
                <a:gd name="T90" fmla="*/ 346 w 665"/>
                <a:gd name="T91" fmla="*/ 1127 h 2527"/>
                <a:gd name="T92" fmla="*/ 331 w 665"/>
                <a:gd name="T93" fmla="*/ 991 h 2527"/>
                <a:gd name="T94" fmla="*/ 304 w 665"/>
                <a:gd name="T95" fmla="*/ 860 h 2527"/>
                <a:gd name="T96" fmla="*/ 270 w 665"/>
                <a:gd name="T97" fmla="*/ 730 h 2527"/>
                <a:gd name="T98" fmla="*/ 224 w 665"/>
                <a:gd name="T99" fmla="*/ 602 h 2527"/>
                <a:gd name="T100" fmla="*/ 168 w 665"/>
                <a:gd name="T101" fmla="*/ 480 h 2527"/>
                <a:gd name="T102" fmla="*/ 103 w 665"/>
                <a:gd name="T103" fmla="*/ 361 h 2527"/>
                <a:gd name="T104" fmla="*/ 29 w 665"/>
                <a:gd name="T105" fmla="*/ 249 h 2527"/>
                <a:gd name="T106" fmla="*/ 12 w 665"/>
                <a:gd name="T107" fmla="*/ 216 h 2527"/>
                <a:gd name="T108" fmla="*/ 2 w 665"/>
                <a:gd name="T109" fmla="*/ 182 h 2527"/>
                <a:gd name="T110" fmla="*/ 0 w 665"/>
                <a:gd name="T111" fmla="*/ 147 h 2527"/>
                <a:gd name="T112" fmla="*/ 6 w 665"/>
                <a:gd name="T113" fmla="*/ 115 h 2527"/>
                <a:gd name="T114" fmla="*/ 19 w 665"/>
                <a:gd name="T115" fmla="*/ 82 h 2527"/>
                <a:gd name="T116" fmla="*/ 39 w 665"/>
                <a:gd name="T117" fmla="*/ 54 h 2527"/>
                <a:gd name="T118" fmla="*/ 65 w 665"/>
                <a:gd name="T119" fmla="*/ 29 h 2527"/>
                <a:gd name="T120" fmla="*/ 98 w 665"/>
                <a:gd name="T121" fmla="*/ 12 h 2527"/>
                <a:gd name="T122" fmla="*/ 130 w 665"/>
                <a:gd name="T123" fmla="*/ 2 h 2527"/>
                <a:gd name="T124" fmla="*/ 165 w 665"/>
                <a:gd name="T125" fmla="*/ 0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5" h="2527">
                  <a:moveTo>
                    <a:pt x="165" y="0"/>
                  </a:moveTo>
                  <a:lnTo>
                    <a:pt x="199" y="6"/>
                  </a:lnTo>
                  <a:lnTo>
                    <a:pt x="231" y="19"/>
                  </a:lnTo>
                  <a:lnTo>
                    <a:pt x="260" y="40"/>
                  </a:lnTo>
                  <a:lnTo>
                    <a:pt x="285" y="67"/>
                  </a:lnTo>
                  <a:lnTo>
                    <a:pt x="363" y="186"/>
                  </a:lnTo>
                  <a:lnTo>
                    <a:pt x="432" y="308"/>
                  </a:lnTo>
                  <a:lnTo>
                    <a:pt x="493" y="436"/>
                  </a:lnTo>
                  <a:lnTo>
                    <a:pt x="545" y="566"/>
                  </a:lnTo>
                  <a:lnTo>
                    <a:pt x="587" y="701"/>
                  </a:lnTo>
                  <a:lnTo>
                    <a:pt x="621" y="837"/>
                  </a:lnTo>
                  <a:lnTo>
                    <a:pt x="646" y="976"/>
                  </a:lnTo>
                  <a:lnTo>
                    <a:pt x="659" y="1119"/>
                  </a:lnTo>
                  <a:lnTo>
                    <a:pt x="665" y="1263"/>
                  </a:lnTo>
                  <a:lnTo>
                    <a:pt x="659" y="1406"/>
                  </a:lnTo>
                  <a:lnTo>
                    <a:pt x="646" y="1549"/>
                  </a:lnTo>
                  <a:lnTo>
                    <a:pt x="621" y="1688"/>
                  </a:lnTo>
                  <a:lnTo>
                    <a:pt x="587" y="1826"/>
                  </a:lnTo>
                  <a:lnTo>
                    <a:pt x="545" y="1960"/>
                  </a:lnTo>
                  <a:lnTo>
                    <a:pt x="493" y="2089"/>
                  </a:lnTo>
                  <a:lnTo>
                    <a:pt x="432" y="2217"/>
                  </a:lnTo>
                  <a:lnTo>
                    <a:pt x="363" y="2342"/>
                  </a:lnTo>
                  <a:lnTo>
                    <a:pt x="285" y="2460"/>
                  </a:lnTo>
                  <a:lnTo>
                    <a:pt x="258" y="2489"/>
                  </a:lnTo>
                  <a:lnTo>
                    <a:pt x="228" y="2510"/>
                  </a:lnTo>
                  <a:lnTo>
                    <a:pt x="193" y="2523"/>
                  </a:lnTo>
                  <a:lnTo>
                    <a:pt x="157" y="2527"/>
                  </a:lnTo>
                  <a:lnTo>
                    <a:pt x="124" y="2523"/>
                  </a:lnTo>
                  <a:lnTo>
                    <a:pt x="94" y="2513"/>
                  </a:lnTo>
                  <a:lnTo>
                    <a:pt x="65" y="2498"/>
                  </a:lnTo>
                  <a:lnTo>
                    <a:pt x="39" y="2473"/>
                  </a:lnTo>
                  <a:lnTo>
                    <a:pt x="19" y="2445"/>
                  </a:lnTo>
                  <a:lnTo>
                    <a:pt x="6" y="2412"/>
                  </a:lnTo>
                  <a:lnTo>
                    <a:pt x="0" y="2380"/>
                  </a:lnTo>
                  <a:lnTo>
                    <a:pt x="2" y="2345"/>
                  </a:lnTo>
                  <a:lnTo>
                    <a:pt x="12" y="2311"/>
                  </a:lnTo>
                  <a:lnTo>
                    <a:pt x="29" y="2280"/>
                  </a:lnTo>
                  <a:lnTo>
                    <a:pt x="103" y="2166"/>
                  </a:lnTo>
                  <a:lnTo>
                    <a:pt x="168" y="2047"/>
                  </a:lnTo>
                  <a:lnTo>
                    <a:pt x="224" y="1925"/>
                  </a:lnTo>
                  <a:lnTo>
                    <a:pt x="270" y="1799"/>
                  </a:lnTo>
                  <a:lnTo>
                    <a:pt x="304" y="1669"/>
                  </a:lnTo>
                  <a:lnTo>
                    <a:pt x="331" y="1536"/>
                  </a:lnTo>
                  <a:lnTo>
                    <a:pt x="346" y="1402"/>
                  </a:lnTo>
                  <a:lnTo>
                    <a:pt x="350" y="1264"/>
                  </a:lnTo>
                  <a:lnTo>
                    <a:pt x="346" y="1127"/>
                  </a:lnTo>
                  <a:lnTo>
                    <a:pt x="331" y="991"/>
                  </a:lnTo>
                  <a:lnTo>
                    <a:pt x="304" y="860"/>
                  </a:lnTo>
                  <a:lnTo>
                    <a:pt x="270" y="730"/>
                  </a:lnTo>
                  <a:lnTo>
                    <a:pt x="224" y="602"/>
                  </a:lnTo>
                  <a:lnTo>
                    <a:pt x="168" y="480"/>
                  </a:lnTo>
                  <a:lnTo>
                    <a:pt x="103" y="361"/>
                  </a:lnTo>
                  <a:lnTo>
                    <a:pt x="29" y="249"/>
                  </a:lnTo>
                  <a:lnTo>
                    <a:pt x="12" y="216"/>
                  </a:lnTo>
                  <a:lnTo>
                    <a:pt x="2" y="182"/>
                  </a:lnTo>
                  <a:lnTo>
                    <a:pt x="0" y="147"/>
                  </a:lnTo>
                  <a:lnTo>
                    <a:pt x="6" y="115"/>
                  </a:lnTo>
                  <a:lnTo>
                    <a:pt x="19" y="82"/>
                  </a:lnTo>
                  <a:lnTo>
                    <a:pt x="39" y="54"/>
                  </a:lnTo>
                  <a:lnTo>
                    <a:pt x="65" y="29"/>
                  </a:lnTo>
                  <a:lnTo>
                    <a:pt x="98" y="12"/>
                  </a:lnTo>
                  <a:lnTo>
                    <a:pt x="130" y="2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6" name="Freeform 62"/>
            <p:cNvSpPr>
              <a:spLocks/>
            </p:cNvSpPr>
            <p:nvPr/>
          </p:nvSpPr>
          <p:spPr bwMode="auto">
            <a:xfrm>
              <a:off x="-5148263" y="2403475"/>
              <a:ext cx="358775" cy="938213"/>
            </a:xfrm>
            <a:custGeom>
              <a:avLst/>
              <a:gdLst>
                <a:gd name="T0" fmla="*/ 166 w 451"/>
                <a:gd name="T1" fmla="*/ 0 h 1183"/>
                <a:gd name="T2" fmla="*/ 200 w 451"/>
                <a:gd name="T3" fmla="*/ 6 h 1183"/>
                <a:gd name="T4" fmla="*/ 231 w 451"/>
                <a:gd name="T5" fmla="*/ 20 h 1183"/>
                <a:gd name="T6" fmla="*/ 260 w 451"/>
                <a:gd name="T7" fmla="*/ 39 h 1183"/>
                <a:gd name="T8" fmla="*/ 284 w 451"/>
                <a:gd name="T9" fmla="*/ 65 h 1183"/>
                <a:gd name="T10" fmla="*/ 334 w 451"/>
                <a:gd name="T11" fmla="*/ 146 h 1183"/>
                <a:gd name="T12" fmla="*/ 376 w 451"/>
                <a:gd name="T13" fmla="*/ 228 h 1183"/>
                <a:gd name="T14" fmla="*/ 409 w 451"/>
                <a:gd name="T15" fmla="*/ 316 h 1183"/>
                <a:gd name="T16" fmla="*/ 432 w 451"/>
                <a:gd name="T17" fmla="*/ 405 h 1183"/>
                <a:gd name="T18" fmla="*/ 447 w 451"/>
                <a:gd name="T19" fmla="*/ 497 h 1183"/>
                <a:gd name="T20" fmla="*/ 451 w 451"/>
                <a:gd name="T21" fmla="*/ 591 h 1183"/>
                <a:gd name="T22" fmla="*/ 447 w 451"/>
                <a:gd name="T23" fmla="*/ 684 h 1183"/>
                <a:gd name="T24" fmla="*/ 432 w 451"/>
                <a:gd name="T25" fmla="*/ 776 h 1183"/>
                <a:gd name="T26" fmla="*/ 409 w 451"/>
                <a:gd name="T27" fmla="*/ 866 h 1183"/>
                <a:gd name="T28" fmla="*/ 376 w 451"/>
                <a:gd name="T29" fmla="*/ 953 h 1183"/>
                <a:gd name="T30" fmla="*/ 334 w 451"/>
                <a:gd name="T31" fmla="*/ 1036 h 1183"/>
                <a:gd name="T32" fmla="*/ 284 w 451"/>
                <a:gd name="T33" fmla="*/ 1116 h 1183"/>
                <a:gd name="T34" fmla="*/ 258 w 451"/>
                <a:gd name="T35" fmla="*/ 1144 h 1183"/>
                <a:gd name="T36" fmla="*/ 227 w 451"/>
                <a:gd name="T37" fmla="*/ 1165 h 1183"/>
                <a:gd name="T38" fmla="*/ 193 w 451"/>
                <a:gd name="T39" fmla="*/ 1177 h 1183"/>
                <a:gd name="T40" fmla="*/ 156 w 451"/>
                <a:gd name="T41" fmla="*/ 1183 h 1183"/>
                <a:gd name="T42" fmla="*/ 124 w 451"/>
                <a:gd name="T43" fmla="*/ 1179 h 1183"/>
                <a:gd name="T44" fmla="*/ 95 w 451"/>
                <a:gd name="T45" fmla="*/ 1169 h 1183"/>
                <a:gd name="T46" fmla="*/ 65 w 451"/>
                <a:gd name="T47" fmla="*/ 1152 h 1183"/>
                <a:gd name="T48" fmla="*/ 38 w 451"/>
                <a:gd name="T49" fmla="*/ 1129 h 1183"/>
                <a:gd name="T50" fmla="*/ 17 w 451"/>
                <a:gd name="T51" fmla="*/ 1100 h 1183"/>
                <a:gd name="T52" fmla="*/ 6 w 451"/>
                <a:gd name="T53" fmla="*/ 1068 h 1183"/>
                <a:gd name="T54" fmla="*/ 0 w 451"/>
                <a:gd name="T55" fmla="*/ 1034 h 1183"/>
                <a:gd name="T56" fmla="*/ 2 w 451"/>
                <a:gd name="T57" fmla="*/ 999 h 1183"/>
                <a:gd name="T58" fmla="*/ 11 w 451"/>
                <a:gd name="T59" fmla="*/ 965 h 1183"/>
                <a:gd name="T60" fmla="*/ 28 w 451"/>
                <a:gd name="T61" fmla="*/ 934 h 1183"/>
                <a:gd name="T62" fmla="*/ 67 w 451"/>
                <a:gd name="T63" fmla="*/ 871 h 1183"/>
                <a:gd name="T64" fmla="*/ 97 w 451"/>
                <a:gd name="T65" fmla="*/ 806 h 1183"/>
                <a:gd name="T66" fmla="*/ 120 w 451"/>
                <a:gd name="T67" fmla="*/ 736 h 1183"/>
                <a:gd name="T68" fmla="*/ 134 w 451"/>
                <a:gd name="T69" fmla="*/ 665 h 1183"/>
                <a:gd name="T70" fmla="*/ 137 w 451"/>
                <a:gd name="T71" fmla="*/ 591 h 1183"/>
                <a:gd name="T72" fmla="*/ 134 w 451"/>
                <a:gd name="T73" fmla="*/ 516 h 1183"/>
                <a:gd name="T74" fmla="*/ 120 w 451"/>
                <a:gd name="T75" fmla="*/ 445 h 1183"/>
                <a:gd name="T76" fmla="*/ 97 w 451"/>
                <a:gd name="T77" fmla="*/ 377 h 1183"/>
                <a:gd name="T78" fmla="*/ 67 w 451"/>
                <a:gd name="T79" fmla="*/ 310 h 1183"/>
                <a:gd name="T80" fmla="*/ 28 w 451"/>
                <a:gd name="T81" fmla="*/ 247 h 1183"/>
                <a:gd name="T82" fmla="*/ 11 w 451"/>
                <a:gd name="T83" fmla="*/ 216 h 1183"/>
                <a:gd name="T84" fmla="*/ 2 w 451"/>
                <a:gd name="T85" fmla="*/ 182 h 1183"/>
                <a:gd name="T86" fmla="*/ 0 w 451"/>
                <a:gd name="T87" fmla="*/ 148 h 1183"/>
                <a:gd name="T88" fmla="*/ 6 w 451"/>
                <a:gd name="T89" fmla="*/ 113 h 1183"/>
                <a:gd name="T90" fmla="*/ 19 w 451"/>
                <a:gd name="T91" fmla="*/ 83 h 1183"/>
                <a:gd name="T92" fmla="*/ 38 w 451"/>
                <a:gd name="T93" fmla="*/ 54 h 1183"/>
                <a:gd name="T94" fmla="*/ 65 w 451"/>
                <a:gd name="T95" fmla="*/ 29 h 1183"/>
                <a:gd name="T96" fmla="*/ 97 w 451"/>
                <a:gd name="T97" fmla="*/ 12 h 1183"/>
                <a:gd name="T98" fmla="*/ 132 w 451"/>
                <a:gd name="T99" fmla="*/ 2 h 1183"/>
                <a:gd name="T100" fmla="*/ 166 w 451"/>
                <a:gd name="T101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1" h="1183">
                  <a:moveTo>
                    <a:pt x="166" y="0"/>
                  </a:moveTo>
                  <a:lnTo>
                    <a:pt x="200" y="6"/>
                  </a:lnTo>
                  <a:lnTo>
                    <a:pt x="231" y="20"/>
                  </a:lnTo>
                  <a:lnTo>
                    <a:pt x="260" y="39"/>
                  </a:lnTo>
                  <a:lnTo>
                    <a:pt x="284" y="65"/>
                  </a:lnTo>
                  <a:lnTo>
                    <a:pt x="334" y="146"/>
                  </a:lnTo>
                  <a:lnTo>
                    <a:pt x="376" y="228"/>
                  </a:lnTo>
                  <a:lnTo>
                    <a:pt x="409" y="316"/>
                  </a:lnTo>
                  <a:lnTo>
                    <a:pt x="432" y="405"/>
                  </a:lnTo>
                  <a:lnTo>
                    <a:pt x="447" y="497"/>
                  </a:lnTo>
                  <a:lnTo>
                    <a:pt x="451" y="591"/>
                  </a:lnTo>
                  <a:lnTo>
                    <a:pt x="447" y="684"/>
                  </a:lnTo>
                  <a:lnTo>
                    <a:pt x="432" y="776"/>
                  </a:lnTo>
                  <a:lnTo>
                    <a:pt x="409" y="866"/>
                  </a:lnTo>
                  <a:lnTo>
                    <a:pt x="376" y="953"/>
                  </a:lnTo>
                  <a:lnTo>
                    <a:pt x="334" y="1036"/>
                  </a:lnTo>
                  <a:lnTo>
                    <a:pt x="284" y="1116"/>
                  </a:lnTo>
                  <a:lnTo>
                    <a:pt x="258" y="1144"/>
                  </a:lnTo>
                  <a:lnTo>
                    <a:pt x="227" y="1165"/>
                  </a:lnTo>
                  <a:lnTo>
                    <a:pt x="193" y="1177"/>
                  </a:lnTo>
                  <a:lnTo>
                    <a:pt x="156" y="1183"/>
                  </a:lnTo>
                  <a:lnTo>
                    <a:pt x="124" y="1179"/>
                  </a:lnTo>
                  <a:lnTo>
                    <a:pt x="95" y="1169"/>
                  </a:lnTo>
                  <a:lnTo>
                    <a:pt x="65" y="1152"/>
                  </a:lnTo>
                  <a:lnTo>
                    <a:pt x="38" y="1129"/>
                  </a:lnTo>
                  <a:lnTo>
                    <a:pt x="17" y="1100"/>
                  </a:lnTo>
                  <a:lnTo>
                    <a:pt x="6" y="1068"/>
                  </a:lnTo>
                  <a:lnTo>
                    <a:pt x="0" y="1034"/>
                  </a:lnTo>
                  <a:lnTo>
                    <a:pt x="2" y="999"/>
                  </a:lnTo>
                  <a:lnTo>
                    <a:pt x="11" y="965"/>
                  </a:lnTo>
                  <a:lnTo>
                    <a:pt x="28" y="934"/>
                  </a:lnTo>
                  <a:lnTo>
                    <a:pt x="67" y="871"/>
                  </a:lnTo>
                  <a:lnTo>
                    <a:pt x="97" y="806"/>
                  </a:lnTo>
                  <a:lnTo>
                    <a:pt x="120" y="736"/>
                  </a:lnTo>
                  <a:lnTo>
                    <a:pt x="134" y="665"/>
                  </a:lnTo>
                  <a:lnTo>
                    <a:pt x="137" y="591"/>
                  </a:lnTo>
                  <a:lnTo>
                    <a:pt x="134" y="516"/>
                  </a:lnTo>
                  <a:lnTo>
                    <a:pt x="120" y="445"/>
                  </a:lnTo>
                  <a:lnTo>
                    <a:pt x="97" y="377"/>
                  </a:lnTo>
                  <a:lnTo>
                    <a:pt x="67" y="310"/>
                  </a:lnTo>
                  <a:lnTo>
                    <a:pt x="28" y="247"/>
                  </a:lnTo>
                  <a:lnTo>
                    <a:pt x="11" y="216"/>
                  </a:lnTo>
                  <a:lnTo>
                    <a:pt x="2" y="182"/>
                  </a:lnTo>
                  <a:lnTo>
                    <a:pt x="0" y="148"/>
                  </a:lnTo>
                  <a:lnTo>
                    <a:pt x="6" y="113"/>
                  </a:lnTo>
                  <a:lnTo>
                    <a:pt x="19" y="83"/>
                  </a:lnTo>
                  <a:lnTo>
                    <a:pt x="38" y="54"/>
                  </a:lnTo>
                  <a:lnTo>
                    <a:pt x="65" y="29"/>
                  </a:lnTo>
                  <a:lnTo>
                    <a:pt x="97" y="12"/>
                  </a:lnTo>
                  <a:lnTo>
                    <a:pt x="132" y="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7" name="Freeform 63"/>
            <p:cNvSpPr>
              <a:spLocks/>
            </p:cNvSpPr>
            <p:nvPr/>
          </p:nvSpPr>
          <p:spPr bwMode="auto">
            <a:xfrm>
              <a:off x="-8208963" y="1870075"/>
              <a:ext cx="527050" cy="2006600"/>
            </a:xfrm>
            <a:custGeom>
              <a:avLst/>
              <a:gdLst>
                <a:gd name="T0" fmla="*/ 499 w 665"/>
                <a:gd name="T1" fmla="*/ 0 h 2529"/>
                <a:gd name="T2" fmla="*/ 534 w 665"/>
                <a:gd name="T3" fmla="*/ 2 h 2529"/>
                <a:gd name="T4" fmla="*/ 568 w 665"/>
                <a:gd name="T5" fmla="*/ 12 h 2529"/>
                <a:gd name="T6" fmla="*/ 600 w 665"/>
                <a:gd name="T7" fmla="*/ 29 h 2529"/>
                <a:gd name="T8" fmla="*/ 627 w 665"/>
                <a:gd name="T9" fmla="*/ 54 h 2529"/>
                <a:gd name="T10" fmla="*/ 646 w 665"/>
                <a:gd name="T11" fmla="*/ 82 h 2529"/>
                <a:gd name="T12" fmla="*/ 660 w 665"/>
                <a:gd name="T13" fmla="*/ 113 h 2529"/>
                <a:gd name="T14" fmla="*/ 665 w 665"/>
                <a:gd name="T15" fmla="*/ 147 h 2529"/>
                <a:gd name="T16" fmla="*/ 663 w 665"/>
                <a:gd name="T17" fmla="*/ 182 h 2529"/>
                <a:gd name="T18" fmla="*/ 654 w 665"/>
                <a:gd name="T19" fmla="*/ 214 h 2529"/>
                <a:gd name="T20" fmla="*/ 637 w 665"/>
                <a:gd name="T21" fmla="*/ 247 h 2529"/>
                <a:gd name="T22" fmla="*/ 562 w 665"/>
                <a:gd name="T23" fmla="*/ 361 h 2529"/>
                <a:gd name="T24" fmla="*/ 497 w 665"/>
                <a:gd name="T25" fmla="*/ 480 h 2529"/>
                <a:gd name="T26" fmla="*/ 442 w 665"/>
                <a:gd name="T27" fmla="*/ 602 h 2529"/>
                <a:gd name="T28" fmla="*/ 396 w 665"/>
                <a:gd name="T29" fmla="*/ 728 h 2529"/>
                <a:gd name="T30" fmla="*/ 362 w 665"/>
                <a:gd name="T31" fmla="*/ 858 h 2529"/>
                <a:gd name="T32" fmla="*/ 335 w 665"/>
                <a:gd name="T33" fmla="*/ 991 h 2529"/>
                <a:gd name="T34" fmla="*/ 320 w 665"/>
                <a:gd name="T35" fmla="*/ 1127 h 2529"/>
                <a:gd name="T36" fmla="*/ 316 w 665"/>
                <a:gd name="T37" fmla="*/ 1264 h 2529"/>
                <a:gd name="T38" fmla="*/ 320 w 665"/>
                <a:gd name="T39" fmla="*/ 1402 h 2529"/>
                <a:gd name="T40" fmla="*/ 335 w 665"/>
                <a:gd name="T41" fmla="*/ 1536 h 2529"/>
                <a:gd name="T42" fmla="*/ 362 w 665"/>
                <a:gd name="T43" fmla="*/ 1669 h 2529"/>
                <a:gd name="T44" fmla="*/ 396 w 665"/>
                <a:gd name="T45" fmla="*/ 1799 h 2529"/>
                <a:gd name="T46" fmla="*/ 442 w 665"/>
                <a:gd name="T47" fmla="*/ 1925 h 2529"/>
                <a:gd name="T48" fmla="*/ 497 w 665"/>
                <a:gd name="T49" fmla="*/ 2047 h 2529"/>
                <a:gd name="T50" fmla="*/ 562 w 665"/>
                <a:gd name="T51" fmla="*/ 2166 h 2529"/>
                <a:gd name="T52" fmla="*/ 637 w 665"/>
                <a:gd name="T53" fmla="*/ 2280 h 2529"/>
                <a:gd name="T54" fmla="*/ 654 w 665"/>
                <a:gd name="T55" fmla="*/ 2311 h 2529"/>
                <a:gd name="T56" fmla="*/ 663 w 665"/>
                <a:gd name="T57" fmla="*/ 2345 h 2529"/>
                <a:gd name="T58" fmla="*/ 665 w 665"/>
                <a:gd name="T59" fmla="*/ 2380 h 2529"/>
                <a:gd name="T60" fmla="*/ 660 w 665"/>
                <a:gd name="T61" fmla="*/ 2414 h 2529"/>
                <a:gd name="T62" fmla="*/ 646 w 665"/>
                <a:gd name="T63" fmla="*/ 2447 h 2529"/>
                <a:gd name="T64" fmla="*/ 627 w 665"/>
                <a:gd name="T65" fmla="*/ 2475 h 2529"/>
                <a:gd name="T66" fmla="*/ 600 w 665"/>
                <a:gd name="T67" fmla="*/ 2498 h 2529"/>
                <a:gd name="T68" fmla="*/ 572 w 665"/>
                <a:gd name="T69" fmla="*/ 2515 h 2529"/>
                <a:gd name="T70" fmla="*/ 541 w 665"/>
                <a:gd name="T71" fmla="*/ 2525 h 2529"/>
                <a:gd name="T72" fmla="*/ 509 w 665"/>
                <a:gd name="T73" fmla="*/ 2529 h 2529"/>
                <a:gd name="T74" fmla="*/ 472 w 665"/>
                <a:gd name="T75" fmla="*/ 2523 h 2529"/>
                <a:gd name="T76" fmla="*/ 438 w 665"/>
                <a:gd name="T77" fmla="*/ 2511 h 2529"/>
                <a:gd name="T78" fmla="*/ 407 w 665"/>
                <a:gd name="T79" fmla="*/ 2490 h 2529"/>
                <a:gd name="T80" fmla="*/ 381 w 665"/>
                <a:gd name="T81" fmla="*/ 2462 h 2529"/>
                <a:gd name="T82" fmla="*/ 302 w 665"/>
                <a:gd name="T83" fmla="*/ 2343 h 2529"/>
                <a:gd name="T84" fmla="*/ 234 w 665"/>
                <a:gd name="T85" fmla="*/ 2219 h 2529"/>
                <a:gd name="T86" fmla="*/ 172 w 665"/>
                <a:gd name="T87" fmla="*/ 2091 h 2529"/>
                <a:gd name="T88" fmla="*/ 121 w 665"/>
                <a:gd name="T89" fmla="*/ 1962 h 2529"/>
                <a:gd name="T90" fmla="*/ 79 w 665"/>
                <a:gd name="T91" fmla="*/ 1826 h 2529"/>
                <a:gd name="T92" fmla="*/ 44 w 665"/>
                <a:gd name="T93" fmla="*/ 1688 h 2529"/>
                <a:gd name="T94" fmla="*/ 21 w 665"/>
                <a:gd name="T95" fmla="*/ 1549 h 2529"/>
                <a:gd name="T96" fmla="*/ 6 w 665"/>
                <a:gd name="T97" fmla="*/ 1408 h 2529"/>
                <a:gd name="T98" fmla="*/ 0 w 665"/>
                <a:gd name="T99" fmla="*/ 1264 h 2529"/>
                <a:gd name="T100" fmla="*/ 6 w 665"/>
                <a:gd name="T101" fmla="*/ 1119 h 2529"/>
                <a:gd name="T102" fmla="*/ 21 w 665"/>
                <a:gd name="T103" fmla="*/ 978 h 2529"/>
                <a:gd name="T104" fmla="*/ 44 w 665"/>
                <a:gd name="T105" fmla="*/ 839 h 2529"/>
                <a:gd name="T106" fmla="*/ 79 w 665"/>
                <a:gd name="T107" fmla="*/ 701 h 2529"/>
                <a:gd name="T108" fmla="*/ 121 w 665"/>
                <a:gd name="T109" fmla="*/ 567 h 2529"/>
                <a:gd name="T110" fmla="*/ 172 w 665"/>
                <a:gd name="T111" fmla="*/ 436 h 2529"/>
                <a:gd name="T112" fmla="*/ 234 w 665"/>
                <a:gd name="T113" fmla="*/ 310 h 2529"/>
                <a:gd name="T114" fmla="*/ 302 w 665"/>
                <a:gd name="T115" fmla="*/ 186 h 2529"/>
                <a:gd name="T116" fmla="*/ 381 w 665"/>
                <a:gd name="T117" fmla="*/ 67 h 2529"/>
                <a:gd name="T118" fmla="*/ 406 w 665"/>
                <a:gd name="T119" fmla="*/ 38 h 2529"/>
                <a:gd name="T120" fmla="*/ 434 w 665"/>
                <a:gd name="T121" fmla="*/ 19 h 2529"/>
                <a:gd name="T122" fmla="*/ 467 w 665"/>
                <a:gd name="T123" fmla="*/ 6 h 2529"/>
                <a:gd name="T124" fmla="*/ 499 w 665"/>
                <a:gd name="T125" fmla="*/ 0 h 2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5" h="2529">
                  <a:moveTo>
                    <a:pt x="499" y="0"/>
                  </a:moveTo>
                  <a:lnTo>
                    <a:pt x="534" y="2"/>
                  </a:lnTo>
                  <a:lnTo>
                    <a:pt x="568" y="12"/>
                  </a:lnTo>
                  <a:lnTo>
                    <a:pt x="600" y="29"/>
                  </a:lnTo>
                  <a:lnTo>
                    <a:pt x="627" y="54"/>
                  </a:lnTo>
                  <a:lnTo>
                    <a:pt x="646" y="82"/>
                  </a:lnTo>
                  <a:lnTo>
                    <a:pt x="660" y="113"/>
                  </a:lnTo>
                  <a:lnTo>
                    <a:pt x="665" y="147"/>
                  </a:lnTo>
                  <a:lnTo>
                    <a:pt x="663" y="182"/>
                  </a:lnTo>
                  <a:lnTo>
                    <a:pt x="654" y="214"/>
                  </a:lnTo>
                  <a:lnTo>
                    <a:pt x="637" y="247"/>
                  </a:lnTo>
                  <a:lnTo>
                    <a:pt x="562" y="361"/>
                  </a:lnTo>
                  <a:lnTo>
                    <a:pt x="497" y="480"/>
                  </a:lnTo>
                  <a:lnTo>
                    <a:pt x="442" y="602"/>
                  </a:lnTo>
                  <a:lnTo>
                    <a:pt x="396" y="728"/>
                  </a:lnTo>
                  <a:lnTo>
                    <a:pt x="362" y="858"/>
                  </a:lnTo>
                  <a:lnTo>
                    <a:pt x="335" y="991"/>
                  </a:lnTo>
                  <a:lnTo>
                    <a:pt x="320" y="1127"/>
                  </a:lnTo>
                  <a:lnTo>
                    <a:pt x="316" y="1264"/>
                  </a:lnTo>
                  <a:lnTo>
                    <a:pt x="320" y="1402"/>
                  </a:lnTo>
                  <a:lnTo>
                    <a:pt x="335" y="1536"/>
                  </a:lnTo>
                  <a:lnTo>
                    <a:pt x="362" y="1669"/>
                  </a:lnTo>
                  <a:lnTo>
                    <a:pt x="396" y="1799"/>
                  </a:lnTo>
                  <a:lnTo>
                    <a:pt x="442" y="1925"/>
                  </a:lnTo>
                  <a:lnTo>
                    <a:pt x="497" y="2047"/>
                  </a:lnTo>
                  <a:lnTo>
                    <a:pt x="562" y="2166"/>
                  </a:lnTo>
                  <a:lnTo>
                    <a:pt x="637" y="2280"/>
                  </a:lnTo>
                  <a:lnTo>
                    <a:pt x="654" y="2311"/>
                  </a:lnTo>
                  <a:lnTo>
                    <a:pt x="663" y="2345"/>
                  </a:lnTo>
                  <a:lnTo>
                    <a:pt x="665" y="2380"/>
                  </a:lnTo>
                  <a:lnTo>
                    <a:pt x="660" y="2414"/>
                  </a:lnTo>
                  <a:lnTo>
                    <a:pt x="646" y="2447"/>
                  </a:lnTo>
                  <a:lnTo>
                    <a:pt x="627" y="2475"/>
                  </a:lnTo>
                  <a:lnTo>
                    <a:pt x="600" y="2498"/>
                  </a:lnTo>
                  <a:lnTo>
                    <a:pt x="572" y="2515"/>
                  </a:lnTo>
                  <a:lnTo>
                    <a:pt x="541" y="2525"/>
                  </a:lnTo>
                  <a:lnTo>
                    <a:pt x="509" y="2529"/>
                  </a:lnTo>
                  <a:lnTo>
                    <a:pt x="472" y="2523"/>
                  </a:lnTo>
                  <a:lnTo>
                    <a:pt x="438" y="2511"/>
                  </a:lnTo>
                  <a:lnTo>
                    <a:pt x="407" y="2490"/>
                  </a:lnTo>
                  <a:lnTo>
                    <a:pt x="381" y="2462"/>
                  </a:lnTo>
                  <a:lnTo>
                    <a:pt x="302" y="2343"/>
                  </a:lnTo>
                  <a:lnTo>
                    <a:pt x="234" y="2219"/>
                  </a:lnTo>
                  <a:lnTo>
                    <a:pt x="172" y="2091"/>
                  </a:lnTo>
                  <a:lnTo>
                    <a:pt x="121" y="1962"/>
                  </a:lnTo>
                  <a:lnTo>
                    <a:pt x="79" y="1826"/>
                  </a:lnTo>
                  <a:lnTo>
                    <a:pt x="44" y="1688"/>
                  </a:lnTo>
                  <a:lnTo>
                    <a:pt x="21" y="1549"/>
                  </a:lnTo>
                  <a:lnTo>
                    <a:pt x="6" y="1408"/>
                  </a:lnTo>
                  <a:lnTo>
                    <a:pt x="0" y="1264"/>
                  </a:lnTo>
                  <a:lnTo>
                    <a:pt x="6" y="1119"/>
                  </a:lnTo>
                  <a:lnTo>
                    <a:pt x="21" y="978"/>
                  </a:lnTo>
                  <a:lnTo>
                    <a:pt x="44" y="839"/>
                  </a:lnTo>
                  <a:lnTo>
                    <a:pt x="79" y="701"/>
                  </a:lnTo>
                  <a:lnTo>
                    <a:pt x="121" y="567"/>
                  </a:lnTo>
                  <a:lnTo>
                    <a:pt x="172" y="436"/>
                  </a:lnTo>
                  <a:lnTo>
                    <a:pt x="234" y="310"/>
                  </a:lnTo>
                  <a:lnTo>
                    <a:pt x="302" y="186"/>
                  </a:lnTo>
                  <a:lnTo>
                    <a:pt x="381" y="67"/>
                  </a:lnTo>
                  <a:lnTo>
                    <a:pt x="406" y="38"/>
                  </a:lnTo>
                  <a:lnTo>
                    <a:pt x="434" y="19"/>
                  </a:lnTo>
                  <a:lnTo>
                    <a:pt x="467" y="6"/>
                  </a:lnTo>
                  <a:lnTo>
                    <a:pt x="4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8" name="Freeform 64"/>
            <p:cNvSpPr>
              <a:spLocks/>
            </p:cNvSpPr>
            <p:nvPr/>
          </p:nvSpPr>
          <p:spPr bwMode="auto">
            <a:xfrm>
              <a:off x="-7335838" y="2403475"/>
              <a:ext cx="357188" cy="938213"/>
            </a:xfrm>
            <a:custGeom>
              <a:avLst/>
              <a:gdLst>
                <a:gd name="T0" fmla="*/ 285 w 451"/>
                <a:gd name="T1" fmla="*/ 0 h 1183"/>
                <a:gd name="T2" fmla="*/ 319 w 451"/>
                <a:gd name="T3" fmla="*/ 2 h 1183"/>
                <a:gd name="T4" fmla="*/ 353 w 451"/>
                <a:gd name="T5" fmla="*/ 12 h 1183"/>
                <a:gd name="T6" fmla="*/ 386 w 451"/>
                <a:gd name="T7" fmla="*/ 29 h 1183"/>
                <a:gd name="T8" fmla="*/ 413 w 451"/>
                <a:gd name="T9" fmla="*/ 54 h 1183"/>
                <a:gd name="T10" fmla="*/ 434 w 451"/>
                <a:gd name="T11" fmla="*/ 83 h 1183"/>
                <a:gd name="T12" fmla="*/ 445 w 451"/>
                <a:gd name="T13" fmla="*/ 113 h 1183"/>
                <a:gd name="T14" fmla="*/ 451 w 451"/>
                <a:gd name="T15" fmla="*/ 148 h 1183"/>
                <a:gd name="T16" fmla="*/ 449 w 451"/>
                <a:gd name="T17" fmla="*/ 182 h 1183"/>
                <a:gd name="T18" fmla="*/ 439 w 451"/>
                <a:gd name="T19" fmla="*/ 216 h 1183"/>
                <a:gd name="T20" fmla="*/ 422 w 451"/>
                <a:gd name="T21" fmla="*/ 247 h 1183"/>
                <a:gd name="T22" fmla="*/ 384 w 451"/>
                <a:gd name="T23" fmla="*/ 310 h 1183"/>
                <a:gd name="T24" fmla="*/ 353 w 451"/>
                <a:gd name="T25" fmla="*/ 377 h 1183"/>
                <a:gd name="T26" fmla="*/ 330 w 451"/>
                <a:gd name="T27" fmla="*/ 445 h 1183"/>
                <a:gd name="T28" fmla="*/ 317 w 451"/>
                <a:gd name="T29" fmla="*/ 516 h 1183"/>
                <a:gd name="T30" fmla="*/ 313 w 451"/>
                <a:gd name="T31" fmla="*/ 591 h 1183"/>
                <a:gd name="T32" fmla="*/ 317 w 451"/>
                <a:gd name="T33" fmla="*/ 665 h 1183"/>
                <a:gd name="T34" fmla="*/ 330 w 451"/>
                <a:gd name="T35" fmla="*/ 736 h 1183"/>
                <a:gd name="T36" fmla="*/ 353 w 451"/>
                <a:gd name="T37" fmla="*/ 806 h 1183"/>
                <a:gd name="T38" fmla="*/ 384 w 451"/>
                <a:gd name="T39" fmla="*/ 871 h 1183"/>
                <a:gd name="T40" fmla="*/ 422 w 451"/>
                <a:gd name="T41" fmla="*/ 934 h 1183"/>
                <a:gd name="T42" fmla="*/ 439 w 451"/>
                <a:gd name="T43" fmla="*/ 965 h 1183"/>
                <a:gd name="T44" fmla="*/ 449 w 451"/>
                <a:gd name="T45" fmla="*/ 999 h 1183"/>
                <a:gd name="T46" fmla="*/ 451 w 451"/>
                <a:gd name="T47" fmla="*/ 1034 h 1183"/>
                <a:gd name="T48" fmla="*/ 445 w 451"/>
                <a:gd name="T49" fmla="*/ 1068 h 1183"/>
                <a:gd name="T50" fmla="*/ 432 w 451"/>
                <a:gd name="T51" fmla="*/ 1100 h 1183"/>
                <a:gd name="T52" fmla="*/ 413 w 451"/>
                <a:gd name="T53" fmla="*/ 1129 h 1183"/>
                <a:gd name="T54" fmla="*/ 386 w 451"/>
                <a:gd name="T55" fmla="*/ 1152 h 1183"/>
                <a:gd name="T56" fmla="*/ 355 w 451"/>
                <a:gd name="T57" fmla="*/ 1169 h 1183"/>
                <a:gd name="T58" fmla="*/ 327 w 451"/>
                <a:gd name="T59" fmla="*/ 1179 h 1183"/>
                <a:gd name="T60" fmla="*/ 294 w 451"/>
                <a:gd name="T61" fmla="*/ 1183 h 1183"/>
                <a:gd name="T62" fmla="*/ 258 w 451"/>
                <a:gd name="T63" fmla="*/ 1177 h 1183"/>
                <a:gd name="T64" fmla="*/ 223 w 451"/>
                <a:gd name="T65" fmla="*/ 1165 h 1183"/>
                <a:gd name="T66" fmla="*/ 193 w 451"/>
                <a:gd name="T67" fmla="*/ 1144 h 1183"/>
                <a:gd name="T68" fmla="*/ 166 w 451"/>
                <a:gd name="T69" fmla="*/ 1116 h 1183"/>
                <a:gd name="T70" fmla="*/ 116 w 451"/>
                <a:gd name="T71" fmla="*/ 1036 h 1183"/>
                <a:gd name="T72" fmla="*/ 74 w 451"/>
                <a:gd name="T73" fmla="*/ 953 h 1183"/>
                <a:gd name="T74" fmla="*/ 42 w 451"/>
                <a:gd name="T75" fmla="*/ 866 h 1183"/>
                <a:gd name="T76" fmla="*/ 19 w 451"/>
                <a:gd name="T77" fmla="*/ 776 h 1183"/>
                <a:gd name="T78" fmla="*/ 4 w 451"/>
                <a:gd name="T79" fmla="*/ 684 h 1183"/>
                <a:gd name="T80" fmla="*/ 0 w 451"/>
                <a:gd name="T81" fmla="*/ 591 h 1183"/>
                <a:gd name="T82" fmla="*/ 4 w 451"/>
                <a:gd name="T83" fmla="*/ 497 h 1183"/>
                <a:gd name="T84" fmla="*/ 19 w 451"/>
                <a:gd name="T85" fmla="*/ 405 h 1183"/>
                <a:gd name="T86" fmla="*/ 42 w 451"/>
                <a:gd name="T87" fmla="*/ 316 h 1183"/>
                <a:gd name="T88" fmla="*/ 74 w 451"/>
                <a:gd name="T89" fmla="*/ 228 h 1183"/>
                <a:gd name="T90" fmla="*/ 116 w 451"/>
                <a:gd name="T91" fmla="*/ 146 h 1183"/>
                <a:gd name="T92" fmla="*/ 166 w 451"/>
                <a:gd name="T93" fmla="*/ 65 h 1183"/>
                <a:gd name="T94" fmla="*/ 191 w 451"/>
                <a:gd name="T95" fmla="*/ 39 h 1183"/>
                <a:gd name="T96" fmla="*/ 220 w 451"/>
                <a:gd name="T97" fmla="*/ 20 h 1183"/>
                <a:gd name="T98" fmla="*/ 250 w 451"/>
                <a:gd name="T99" fmla="*/ 6 h 1183"/>
                <a:gd name="T100" fmla="*/ 285 w 451"/>
                <a:gd name="T101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1" h="1183">
                  <a:moveTo>
                    <a:pt x="285" y="0"/>
                  </a:moveTo>
                  <a:lnTo>
                    <a:pt x="319" y="2"/>
                  </a:lnTo>
                  <a:lnTo>
                    <a:pt x="353" y="12"/>
                  </a:lnTo>
                  <a:lnTo>
                    <a:pt x="386" y="29"/>
                  </a:lnTo>
                  <a:lnTo>
                    <a:pt x="413" y="54"/>
                  </a:lnTo>
                  <a:lnTo>
                    <a:pt x="434" y="83"/>
                  </a:lnTo>
                  <a:lnTo>
                    <a:pt x="445" y="113"/>
                  </a:lnTo>
                  <a:lnTo>
                    <a:pt x="451" y="148"/>
                  </a:lnTo>
                  <a:lnTo>
                    <a:pt x="449" y="182"/>
                  </a:lnTo>
                  <a:lnTo>
                    <a:pt x="439" y="216"/>
                  </a:lnTo>
                  <a:lnTo>
                    <a:pt x="422" y="247"/>
                  </a:lnTo>
                  <a:lnTo>
                    <a:pt x="384" y="310"/>
                  </a:lnTo>
                  <a:lnTo>
                    <a:pt x="353" y="377"/>
                  </a:lnTo>
                  <a:lnTo>
                    <a:pt x="330" y="445"/>
                  </a:lnTo>
                  <a:lnTo>
                    <a:pt x="317" y="516"/>
                  </a:lnTo>
                  <a:lnTo>
                    <a:pt x="313" y="591"/>
                  </a:lnTo>
                  <a:lnTo>
                    <a:pt x="317" y="665"/>
                  </a:lnTo>
                  <a:lnTo>
                    <a:pt x="330" y="736"/>
                  </a:lnTo>
                  <a:lnTo>
                    <a:pt x="353" y="806"/>
                  </a:lnTo>
                  <a:lnTo>
                    <a:pt x="384" y="871"/>
                  </a:lnTo>
                  <a:lnTo>
                    <a:pt x="422" y="934"/>
                  </a:lnTo>
                  <a:lnTo>
                    <a:pt x="439" y="965"/>
                  </a:lnTo>
                  <a:lnTo>
                    <a:pt x="449" y="999"/>
                  </a:lnTo>
                  <a:lnTo>
                    <a:pt x="451" y="1034"/>
                  </a:lnTo>
                  <a:lnTo>
                    <a:pt x="445" y="1068"/>
                  </a:lnTo>
                  <a:lnTo>
                    <a:pt x="432" y="1100"/>
                  </a:lnTo>
                  <a:lnTo>
                    <a:pt x="413" y="1129"/>
                  </a:lnTo>
                  <a:lnTo>
                    <a:pt x="386" y="1152"/>
                  </a:lnTo>
                  <a:lnTo>
                    <a:pt x="355" y="1169"/>
                  </a:lnTo>
                  <a:lnTo>
                    <a:pt x="327" y="1179"/>
                  </a:lnTo>
                  <a:lnTo>
                    <a:pt x="294" y="1183"/>
                  </a:lnTo>
                  <a:lnTo>
                    <a:pt x="258" y="1177"/>
                  </a:lnTo>
                  <a:lnTo>
                    <a:pt x="223" y="1165"/>
                  </a:lnTo>
                  <a:lnTo>
                    <a:pt x="193" y="1144"/>
                  </a:lnTo>
                  <a:lnTo>
                    <a:pt x="166" y="1116"/>
                  </a:lnTo>
                  <a:lnTo>
                    <a:pt x="116" y="1036"/>
                  </a:lnTo>
                  <a:lnTo>
                    <a:pt x="74" y="953"/>
                  </a:lnTo>
                  <a:lnTo>
                    <a:pt x="42" y="866"/>
                  </a:lnTo>
                  <a:lnTo>
                    <a:pt x="19" y="776"/>
                  </a:lnTo>
                  <a:lnTo>
                    <a:pt x="4" y="684"/>
                  </a:lnTo>
                  <a:lnTo>
                    <a:pt x="0" y="591"/>
                  </a:lnTo>
                  <a:lnTo>
                    <a:pt x="4" y="497"/>
                  </a:lnTo>
                  <a:lnTo>
                    <a:pt x="19" y="405"/>
                  </a:lnTo>
                  <a:lnTo>
                    <a:pt x="42" y="316"/>
                  </a:lnTo>
                  <a:lnTo>
                    <a:pt x="74" y="228"/>
                  </a:lnTo>
                  <a:lnTo>
                    <a:pt x="116" y="146"/>
                  </a:lnTo>
                  <a:lnTo>
                    <a:pt x="166" y="65"/>
                  </a:lnTo>
                  <a:lnTo>
                    <a:pt x="191" y="39"/>
                  </a:lnTo>
                  <a:lnTo>
                    <a:pt x="220" y="20"/>
                  </a:lnTo>
                  <a:lnTo>
                    <a:pt x="250" y="6"/>
                  </a:lnTo>
                  <a:lnTo>
                    <a:pt x="2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09" name="Group 508"/>
          <p:cNvGrpSpPr/>
          <p:nvPr/>
        </p:nvGrpSpPr>
        <p:grpSpPr>
          <a:xfrm>
            <a:off x="10042202" y="2786408"/>
            <a:ext cx="356792" cy="298067"/>
            <a:chOff x="-8224838" y="2660651"/>
            <a:chExt cx="4976813" cy="4157663"/>
          </a:xfrm>
          <a:solidFill>
            <a:schemeClr val="bg1">
              <a:lumMod val="65000"/>
            </a:schemeClr>
          </a:solidFill>
        </p:grpSpPr>
        <p:sp>
          <p:nvSpPr>
            <p:cNvPr id="510" name="Freeform 93"/>
            <p:cNvSpPr>
              <a:spLocks noEditPoints="1"/>
            </p:cNvSpPr>
            <p:nvPr/>
          </p:nvSpPr>
          <p:spPr bwMode="auto">
            <a:xfrm>
              <a:off x="-8224838" y="2660651"/>
              <a:ext cx="4370388" cy="3551238"/>
            </a:xfrm>
            <a:custGeom>
              <a:avLst/>
              <a:gdLst>
                <a:gd name="T0" fmla="*/ 313 w 5507"/>
                <a:gd name="T1" fmla="*/ 4041 h 4474"/>
                <a:gd name="T2" fmla="*/ 330 w 5507"/>
                <a:gd name="T3" fmla="*/ 4102 h 4474"/>
                <a:gd name="T4" fmla="*/ 372 w 5507"/>
                <a:gd name="T5" fmla="*/ 4144 h 4474"/>
                <a:gd name="T6" fmla="*/ 433 w 5507"/>
                <a:gd name="T7" fmla="*/ 4161 h 4474"/>
                <a:gd name="T8" fmla="*/ 5107 w 5507"/>
                <a:gd name="T9" fmla="*/ 4156 h 4474"/>
                <a:gd name="T10" fmla="*/ 5160 w 5507"/>
                <a:gd name="T11" fmla="*/ 4125 h 4474"/>
                <a:gd name="T12" fmla="*/ 5191 w 5507"/>
                <a:gd name="T13" fmla="*/ 4074 h 4474"/>
                <a:gd name="T14" fmla="*/ 5195 w 5507"/>
                <a:gd name="T15" fmla="*/ 1354 h 4474"/>
                <a:gd name="T16" fmla="*/ 433 w 5507"/>
                <a:gd name="T17" fmla="*/ 314 h 4474"/>
                <a:gd name="T18" fmla="*/ 372 w 5507"/>
                <a:gd name="T19" fmla="*/ 331 h 4474"/>
                <a:gd name="T20" fmla="*/ 330 w 5507"/>
                <a:gd name="T21" fmla="*/ 373 h 4474"/>
                <a:gd name="T22" fmla="*/ 313 w 5507"/>
                <a:gd name="T23" fmla="*/ 432 h 4474"/>
                <a:gd name="T24" fmla="*/ 5195 w 5507"/>
                <a:gd name="T25" fmla="*/ 1041 h 4474"/>
                <a:gd name="T26" fmla="*/ 5191 w 5507"/>
                <a:gd name="T27" fmla="*/ 402 h 4474"/>
                <a:gd name="T28" fmla="*/ 5160 w 5507"/>
                <a:gd name="T29" fmla="*/ 349 h 4474"/>
                <a:gd name="T30" fmla="*/ 5107 w 5507"/>
                <a:gd name="T31" fmla="*/ 318 h 4474"/>
                <a:gd name="T32" fmla="*/ 433 w 5507"/>
                <a:gd name="T33" fmla="*/ 314 h 4474"/>
                <a:gd name="T34" fmla="*/ 5075 w 5507"/>
                <a:gd name="T35" fmla="*/ 0 h 4474"/>
                <a:gd name="T36" fmla="*/ 5212 w 5507"/>
                <a:gd name="T37" fmla="*/ 22 h 4474"/>
                <a:gd name="T38" fmla="*/ 5330 w 5507"/>
                <a:gd name="T39" fmla="*/ 83 h 4474"/>
                <a:gd name="T40" fmla="*/ 5423 w 5507"/>
                <a:gd name="T41" fmla="*/ 179 h 4474"/>
                <a:gd name="T42" fmla="*/ 5486 w 5507"/>
                <a:gd name="T43" fmla="*/ 297 h 4474"/>
                <a:gd name="T44" fmla="*/ 5507 w 5507"/>
                <a:gd name="T45" fmla="*/ 432 h 4474"/>
                <a:gd name="T46" fmla="*/ 5501 w 5507"/>
                <a:gd name="T47" fmla="*/ 4112 h 4474"/>
                <a:gd name="T48" fmla="*/ 5459 w 5507"/>
                <a:gd name="T49" fmla="*/ 4239 h 4474"/>
                <a:gd name="T50" fmla="*/ 5381 w 5507"/>
                <a:gd name="T51" fmla="*/ 4348 h 4474"/>
                <a:gd name="T52" fmla="*/ 5275 w 5507"/>
                <a:gd name="T53" fmla="*/ 4426 h 4474"/>
                <a:gd name="T54" fmla="*/ 5145 w 5507"/>
                <a:gd name="T55" fmla="*/ 4468 h 4474"/>
                <a:gd name="T56" fmla="*/ 433 w 5507"/>
                <a:gd name="T57" fmla="*/ 4474 h 4474"/>
                <a:gd name="T58" fmla="*/ 296 w 5507"/>
                <a:gd name="T59" fmla="*/ 4453 h 4474"/>
                <a:gd name="T60" fmla="*/ 178 w 5507"/>
                <a:gd name="T61" fmla="*/ 4390 h 4474"/>
                <a:gd name="T62" fmla="*/ 84 w 5507"/>
                <a:gd name="T63" fmla="*/ 4297 h 4474"/>
                <a:gd name="T64" fmla="*/ 21 w 5507"/>
                <a:gd name="T65" fmla="*/ 4178 h 4474"/>
                <a:gd name="T66" fmla="*/ 0 w 5507"/>
                <a:gd name="T67" fmla="*/ 4041 h 4474"/>
                <a:gd name="T68" fmla="*/ 6 w 5507"/>
                <a:gd name="T69" fmla="*/ 364 h 4474"/>
                <a:gd name="T70" fmla="*/ 48 w 5507"/>
                <a:gd name="T71" fmla="*/ 234 h 4474"/>
                <a:gd name="T72" fmla="*/ 126 w 5507"/>
                <a:gd name="T73" fmla="*/ 127 h 4474"/>
                <a:gd name="T74" fmla="*/ 235 w 5507"/>
                <a:gd name="T75" fmla="*/ 49 h 4474"/>
                <a:gd name="T76" fmla="*/ 362 w 5507"/>
                <a:gd name="T77" fmla="*/ 5 h 4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07" h="4474">
                  <a:moveTo>
                    <a:pt x="313" y="1354"/>
                  </a:moveTo>
                  <a:lnTo>
                    <a:pt x="313" y="4041"/>
                  </a:lnTo>
                  <a:lnTo>
                    <a:pt x="319" y="4074"/>
                  </a:lnTo>
                  <a:lnTo>
                    <a:pt x="330" y="4102"/>
                  </a:lnTo>
                  <a:lnTo>
                    <a:pt x="349" y="4125"/>
                  </a:lnTo>
                  <a:lnTo>
                    <a:pt x="372" y="4144"/>
                  </a:lnTo>
                  <a:lnTo>
                    <a:pt x="400" y="4156"/>
                  </a:lnTo>
                  <a:lnTo>
                    <a:pt x="433" y="4161"/>
                  </a:lnTo>
                  <a:lnTo>
                    <a:pt x="5076" y="4161"/>
                  </a:lnTo>
                  <a:lnTo>
                    <a:pt x="5107" y="4156"/>
                  </a:lnTo>
                  <a:lnTo>
                    <a:pt x="5136" y="4144"/>
                  </a:lnTo>
                  <a:lnTo>
                    <a:pt x="5160" y="4125"/>
                  </a:lnTo>
                  <a:lnTo>
                    <a:pt x="5179" y="4102"/>
                  </a:lnTo>
                  <a:lnTo>
                    <a:pt x="5191" y="4074"/>
                  </a:lnTo>
                  <a:lnTo>
                    <a:pt x="5195" y="4041"/>
                  </a:lnTo>
                  <a:lnTo>
                    <a:pt x="5195" y="1354"/>
                  </a:lnTo>
                  <a:lnTo>
                    <a:pt x="313" y="1354"/>
                  </a:lnTo>
                  <a:close/>
                  <a:moveTo>
                    <a:pt x="433" y="314"/>
                  </a:moveTo>
                  <a:lnTo>
                    <a:pt x="400" y="318"/>
                  </a:lnTo>
                  <a:lnTo>
                    <a:pt x="372" y="331"/>
                  </a:lnTo>
                  <a:lnTo>
                    <a:pt x="349" y="349"/>
                  </a:lnTo>
                  <a:lnTo>
                    <a:pt x="330" y="373"/>
                  </a:lnTo>
                  <a:lnTo>
                    <a:pt x="319" y="402"/>
                  </a:lnTo>
                  <a:lnTo>
                    <a:pt x="313" y="432"/>
                  </a:lnTo>
                  <a:lnTo>
                    <a:pt x="313" y="1041"/>
                  </a:lnTo>
                  <a:lnTo>
                    <a:pt x="5195" y="1041"/>
                  </a:lnTo>
                  <a:lnTo>
                    <a:pt x="5195" y="432"/>
                  </a:lnTo>
                  <a:lnTo>
                    <a:pt x="5191" y="402"/>
                  </a:lnTo>
                  <a:lnTo>
                    <a:pt x="5179" y="373"/>
                  </a:lnTo>
                  <a:lnTo>
                    <a:pt x="5160" y="349"/>
                  </a:lnTo>
                  <a:lnTo>
                    <a:pt x="5136" y="331"/>
                  </a:lnTo>
                  <a:lnTo>
                    <a:pt x="5107" y="318"/>
                  </a:lnTo>
                  <a:lnTo>
                    <a:pt x="5075" y="314"/>
                  </a:lnTo>
                  <a:lnTo>
                    <a:pt x="433" y="314"/>
                  </a:lnTo>
                  <a:close/>
                  <a:moveTo>
                    <a:pt x="433" y="0"/>
                  </a:moveTo>
                  <a:lnTo>
                    <a:pt x="5075" y="0"/>
                  </a:lnTo>
                  <a:lnTo>
                    <a:pt x="5145" y="5"/>
                  </a:lnTo>
                  <a:lnTo>
                    <a:pt x="5212" y="22"/>
                  </a:lnTo>
                  <a:lnTo>
                    <a:pt x="5273" y="49"/>
                  </a:lnTo>
                  <a:lnTo>
                    <a:pt x="5330" y="83"/>
                  </a:lnTo>
                  <a:lnTo>
                    <a:pt x="5381" y="127"/>
                  </a:lnTo>
                  <a:lnTo>
                    <a:pt x="5423" y="179"/>
                  </a:lnTo>
                  <a:lnTo>
                    <a:pt x="5459" y="234"/>
                  </a:lnTo>
                  <a:lnTo>
                    <a:pt x="5486" y="297"/>
                  </a:lnTo>
                  <a:lnTo>
                    <a:pt x="5501" y="364"/>
                  </a:lnTo>
                  <a:lnTo>
                    <a:pt x="5507" y="432"/>
                  </a:lnTo>
                  <a:lnTo>
                    <a:pt x="5507" y="4041"/>
                  </a:lnTo>
                  <a:lnTo>
                    <a:pt x="5501" y="4112"/>
                  </a:lnTo>
                  <a:lnTo>
                    <a:pt x="5486" y="4178"/>
                  </a:lnTo>
                  <a:lnTo>
                    <a:pt x="5459" y="4239"/>
                  </a:lnTo>
                  <a:lnTo>
                    <a:pt x="5425" y="4297"/>
                  </a:lnTo>
                  <a:lnTo>
                    <a:pt x="5381" y="4348"/>
                  </a:lnTo>
                  <a:lnTo>
                    <a:pt x="5330" y="4390"/>
                  </a:lnTo>
                  <a:lnTo>
                    <a:pt x="5275" y="4426"/>
                  </a:lnTo>
                  <a:lnTo>
                    <a:pt x="5212" y="4453"/>
                  </a:lnTo>
                  <a:lnTo>
                    <a:pt x="5145" y="4468"/>
                  </a:lnTo>
                  <a:lnTo>
                    <a:pt x="5075" y="4474"/>
                  </a:lnTo>
                  <a:lnTo>
                    <a:pt x="433" y="4474"/>
                  </a:lnTo>
                  <a:lnTo>
                    <a:pt x="362" y="4468"/>
                  </a:lnTo>
                  <a:lnTo>
                    <a:pt x="296" y="4453"/>
                  </a:lnTo>
                  <a:lnTo>
                    <a:pt x="235" y="4426"/>
                  </a:lnTo>
                  <a:lnTo>
                    <a:pt x="178" y="4390"/>
                  </a:lnTo>
                  <a:lnTo>
                    <a:pt x="126" y="4348"/>
                  </a:lnTo>
                  <a:lnTo>
                    <a:pt x="84" y="4297"/>
                  </a:lnTo>
                  <a:lnTo>
                    <a:pt x="48" y="4239"/>
                  </a:lnTo>
                  <a:lnTo>
                    <a:pt x="21" y="4178"/>
                  </a:lnTo>
                  <a:lnTo>
                    <a:pt x="6" y="4112"/>
                  </a:lnTo>
                  <a:lnTo>
                    <a:pt x="0" y="4041"/>
                  </a:lnTo>
                  <a:lnTo>
                    <a:pt x="0" y="432"/>
                  </a:lnTo>
                  <a:lnTo>
                    <a:pt x="6" y="364"/>
                  </a:lnTo>
                  <a:lnTo>
                    <a:pt x="21" y="297"/>
                  </a:lnTo>
                  <a:lnTo>
                    <a:pt x="48" y="234"/>
                  </a:lnTo>
                  <a:lnTo>
                    <a:pt x="84" y="179"/>
                  </a:lnTo>
                  <a:lnTo>
                    <a:pt x="126" y="127"/>
                  </a:lnTo>
                  <a:lnTo>
                    <a:pt x="178" y="83"/>
                  </a:lnTo>
                  <a:lnTo>
                    <a:pt x="235" y="49"/>
                  </a:lnTo>
                  <a:lnTo>
                    <a:pt x="296" y="22"/>
                  </a:lnTo>
                  <a:lnTo>
                    <a:pt x="362" y="5"/>
                  </a:lnTo>
                  <a:lnTo>
                    <a:pt x="4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1" name="Freeform 94"/>
            <p:cNvSpPr>
              <a:spLocks/>
            </p:cNvSpPr>
            <p:nvPr/>
          </p:nvSpPr>
          <p:spPr bwMode="auto">
            <a:xfrm>
              <a:off x="-7813675" y="3074988"/>
              <a:ext cx="249238" cy="247650"/>
            </a:xfrm>
            <a:custGeom>
              <a:avLst/>
              <a:gdLst>
                <a:gd name="T0" fmla="*/ 139 w 314"/>
                <a:gd name="T1" fmla="*/ 0 h 313"/>
                <a:gd name="T2" fmla="*/ 175 w 314"/>
                <a:gd name="T3" fmla="*/ 0 h 313"/>
                <a:gd name="T4" fmla="*/ 209 w 314"/>
                <a:gd name="T5" fmla="*/ 8 h 313"/>
                <a:gd name="T6" fmla="*/ 240 w 314"/>
                <a:gd name="T7" fmla="*/ 21 h 313"/>
                <a:gd name="T8" fmla="*/ 268 w 314"/>
                <a:gd name="T9" fmla="*/ 44 h 313"/>
                <a:gd name="T10" fmla="*/ 287 w 314"/>
                <a:gd name="T11" fmla="*/ 67 h 313"/>
                <a:gd name="T12" fmla="*/ 303 w 314"/>
                <a:gd name="T13" fmla="*/ 96 h 313"/>
                <a:gd name="T14" fmla="*/ 310 w 314"/>
                <a:gd name="T15" fmla="*/ 124 h 313"/>
                <a:gd name="T16" fmla="*/ 314 w 314"/>
                <a:gd name="T17" fmla="*/ 155 h 313"/>
                <a:gd name="T18" fmla="*/ 310 w 314"/>
                <a:gd name="T19" fmla="*/ 185 h 313"/>
                <a:gd name="T20" fmla="*/ 303 w 314"/>
                <a:gd name="T21" fmla="*/ 216 h 313"/>
                <a:gd name="T22" fmla="*/ 287 w 314"/>
                <a:gd name="T23" fmla="*/ 242 h 313"/>
                <a:gd name="T24" fmla="*/ 268 w 314"/>
                <a:gd name="T25" fmla="*/ 267 h 313"/>
                <a:gd name="T26" fmla="*/ 244 w 314"/>
                <a:gd name="T27" fmla="*/ 286 h 313"/>
                <a:gd name="T28" fmla="*/ 217 w 314"/>
                <a:gd name="T29" fmla="*/ 300 h 313"/>
                <a:gd name="T30" fmla="*/ 186 w 314"/>
                <a:gd name="T31" fmla="*/ 309 h 313"/>
                <a:gd name="T32" fmla="*/ 156 w 314"/>
                <a:gd name="T33" fmla="*/ 313 h 313"/>
                <a:gd name="T34" fmla="*/ 125 w 314"/>
                <a:gd name="T35" fmla="*/ 309 h 313"/>
                <a:gd name="T36" fmla="*/ 97 w 314"/>
                <a:gd name="T37" fmla="*/ 300 h 313"/>
                <a:gd name="T38" fmla="*/ 70 w 314"/>
                <a:gd name="T39" fmla="*/ 286 h 313"/>
                <a:gd name="T40" fmla="*/ 47 w 314"/>
                <a:gd name="T41" fmla="*/ 267 h 313"/>
                <a:gd name="T42" fmla="*/ 26 w 314"/>
                <a:gd name="T43" fmla="*/ 242 h 313"/>
                <a:gd name="T44" fmla="*/ 13 w 314"/>
                <a:gd name="T45" fmla="*/ 216 h 313"/>
                <a:gd name="T46" fmla="*/ 3 w 314"/>
                <a:gd name="T47" fmla="*/ 185 h 313"/>
                <a:gd name="T48" fmla="*/ 0 w 314"/>
                <a:gd name="T49" fmla="*/ 155 h 313"/>
                <a:gd name="T50" fmla="*/ 3 w 314"/>
                <a:gd name="T51" fmla="*/ 124 h 313"/>
                <a:gd name="T52" fmla="*/ 13 w 314"/>
                <a:gd name="T53" fmla="*/ 96 h 313"/>
                <a:gd name="T54" fmla="*/ 26 w 314"/>
                <a:gd name="T55" fmla="*/ 67 h 313"/>
                <a:gd name="T56" fmla="*/ 47 w 314"/>
                <a:gd name="T57" fmla="*/ 44 h 313"/>
                <a:gd name="T58" fmla="*/ 74 w 314"/>
                <a:gd name="T59" fmla="*/ 21 h 313"/>
                <a:gd name="T60" fmla="*/ 104 w 314"/>
                <a:gd name="T61" fmla="*/ 8 h 313"/>
                <a:gd name="T62" fmla="*/ 139 w 314"/>
                <a:gd name="T6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4" h="313">
                  <a:moveTo>
                    <a:pt x="139" y="0"/>
                  </a:moveTo>
                  <a:lnTo>
                    <a:pt x="175" y="0"/>
                  </a:lnTo>
                  <a:lnTo>
                    <a:pt x="209" y="8"/>
                  </a:lnTo>
                  <a:lnTo>
                    <a:pt x="240" y="21"/>
                  </a:lnTo>
                  <a:lnTo>
                    <a:pt x="268" y="44"/>
                  </a:lnTo>
                  <a:lnTo>
                    <a:pt x="287" y="67"/>
                  </a:lnTo>
                  <a:lnTo>
                    <a:pt x="303" y="96"/>
                  </a:lnTo>
                  <a:lnTo>
                    <a:pt x="310" y="124"/>
                  </a:lnTo>
                  <a:lnTo>
                    <a:pt x="314" y="155"/>
                  </a:lnTo>
                  <a:lnTo>
                    <a:pt x="310" y="185"/>
                  </a:lnTo>
                  <a:lnTo>
                    <a:pt x="303" y="216"/>
                  </a:lnTo>
                  <a:lnTo>
                    <a:pt x="287" y="242"/>
                  </a:lnTo>
                  <a:lnTo>
                    <a:pt x="268" y="267"/>
                  </a:lnTo>
                  <a:lnTo>
                    <a:pt x="244" y="286"/>
                  </a:lnTo>
                  <a:lnTo>
                    <a:pt x="217" y="300"/>
                  </a:lnTo>
                  <a:lnTo>
                    <a:pt x="186" y="309"/>
                  </a:lnTo>
                  <a:lnTo>
                    <a:pt x="156" y="313"/>
                  </a:lnTo>
                  <a:lnTo>
                    <a:pt x="125" y="309"/>
                  </a:lnTo>
                  <a:lnTo>
                    <a:pt x="97" y="300"/>
                  </a:lnTo>
                  <a:lnTo>
                    <a:pt x="70" y="286"/>
                  </a:lnTo>
                  <a:lnTo>
                    <a:pt x="47" y="267"/>
                  </a:lnTo>
                  <a:lnTo>
                    <a:pt x="26" y="242"/>
                  </a:lnTo>
                  <a:lnTo>
                    <a:pt x="13" y="216"/>
                  </a:lnTo>
                  <a:lnTo>
                    <a:pt x="3" y="185"/>
                  </a:lnTo>
                  <a:lnTo>
                    <a:pt x="0" y="155"/>
                  </a:lnTo>
                  <a:lnTo>
                    <a:pt x="3" y="124"/>
                  </a:lnTo>
                  <a:lnTo>
                    <a:pt x="13" y="96"/>
                  </a:lnTo>
                  <a:lnTo>
                    <a:pt x="26" y="67"/>
                  </a:lnTo>
                  <a:lnTo>
                    <a:pt x="47" y="44"/>
                  </a:lnTo>
                  <a:lnTo>
                    <a:pt x="74" y="21"/>
                  </a:lnTo>
                  <a:lnTo>
                    <a:pt x="104" y="8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2" name="Freeform 95"/>
            <p:cNvSpPr>
              <a:spLocks/>
            </p:cNvSpPr>
            <p:nvPr/>
          </p:nvSpPr>
          <p:spPr bwMode="auto">
            <a:xfrm>
              <a:off x="-7399338" y="3074988"/>
              <a:ext cx="247650" cy="247650"/>
            </a:xfrm>
            <a:custGeom>
              <a:avLst/>
              <a:gdLst>
                <a:gd name="T0" fmla="*/ 137 w 312"/>
                <a:gd name="T1" fmla="*/ 0 h 313"/>
                <a:gd name="T2" fmla="*/ 173 w 312"/>
                <a:gd name="T3" fmla="*/ 0 h 313"/>
                <a:gd name="T4" fmla="*/ 206 w 312"/>
                <a:gd name="T5" fmla="*/ 8 h 313"/>
                <a:gd name="T6" fmla="*/ 238 w 312"/>
                <a:gd name="T7" fmla="*/ 21 h 313"/>
                <a:gd name="T8" fmla="*/ 266 w 312"/>
                <a:gd name="T9" fmla="*/ 44 h 313"/>
                <a:gd name="T10" fmla="*/ 286 w 312"/>
                <a:gd name="T11" fmla="*/ 67 h 313"/>
                <a:gd name="T12" fmla="*/ 299 w 312"/>
                <a:gd name="T13" fmla="*/ 96 h 313"/>
                <a:gd name="T14" fmla="*/ 308 w 312"/>
                <a:gd name="T15" fmla="*/ 124 h 313"/>
                <a:gd name="T16" fmla="*/ 312 w 312"/>
                <a:gd name="T17" fmla="*/ 155 h 313"/>
                <a:gd name="T18" fmla="*/ 308 w 312"/>
                <a:gd name="T19" fmla="*/ 185 h 313"/>
                <a:gd name="T20" fmla="*/ 299 w 312"/>
                <a:gd name="T21" fmla="*/ 216 h 313"/>
                <a:gd name="T22" fmla="*/ 286 w 312"/>
                <a:gd name="T23" fmla="*/ 242 h 313"/>
                <a:gd name="T24" fmla="*/ 266 w 312"/>
                <a:gd name="T25" fmla="*/ 267 h 313"/>
                <a:gd name="T26" fmla="*/ 242 w 312"/>
                <a:gd name="T27" fmla="*/ 286 h 313"/>
                <a:gd name="T28" fmla="*/ 215 w 312"/>
                <a:gd name="T29" fmla="*/ 300 h 313"/>
                <a:gd name="T30" fmla="*/ 186 w 312"/>
                <a:gd name="T31" fmla="*/ 309 h 313"/>
                <a:gd name="T32" fmla="*/ 156 w 312"/>
                <a:gd name="T33" fmla="*/ 313 h 313"/>
                <a:gd name="T34" fmla="*/ 124 w 312"/>
                <a:gd name="T35" fmla="*/ 309 h 313"/>
                <a:gd name="T36" fmla="*/ 95 w 312"/>
                <a:gd name="T37" fmla="*/ 300 h 313"/>
                <a:gd name="T38" fmla="*/ 68 w 312"/>
                <a:gd name="T39" fmla="*/ 286 h 313"/>
                <a:gd name="T40" fmla="*/ 45 w 312"/>
                <a:gd name="T41" fmla="*/ 265 h 313"/>
                <a:gd name="T42" fmla="*/ 26 w 312"/>
                <a:gd name="T43" fmla="*/ 240 h 313"/>
                <a:gd name="T44" fmla="*/ 11 w 312"/>
                <a:gd name="T45" fmla="*/ 214 h 313"/>
                <a:gd name="T46" fmla="*/ 2 w 312"/>
                <a:gd name="T47" fmla="*/ 183 h 313"/>
                <a:gd name="T48" fmla="*/ 0 w 312"/>
                <a:gd name="T49" fmla="*/ 153 h 313"/>
                <a:gd name="T50" fmla="*/ 2 w 312"/>
                <a:gd name="T51" fmla="*/ 124 h 313"/>
                <a:gd name="T52" fmla="*/ 11 w 312"/>
                <a:gd name="T53" fmla="*/ 94 h 313"/>
                <a:gd name="T54" fmla="*/ 24 w 312"/>
                <a:gd name="T55" fmla="*/ 67 h 313"/>
                <a:gd name="T56" fmla="*/ 44 w 312"/>
                <a:gd name="T57" fmla="*/ 44 h 313"/>
                <a:gd name="T58" fmla="*/ 72 w 312"/>
                <a:gd name="T59" fmla="*/ 21 h 313"/>
                <a:gd name="T60" fmla="*/ 105 w 312"/>
                <a:gd name="T61" fmla="*/ 8 h 313"/>
                <a:gd name="T62" fmla="*/ 137 w 312"/>
                <a:gd name="T6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2" h="313">
                  <a:moveTo>
                    <a:pt x="137" y="0"/>
                  </a:moveTo>
                  <a:lnTo>
                    <a:pt x="173" y="0"/>
                  </a:lnTo>
                  <a:lnTo>
                    <a:pt x="206" y="8"/>
                  </a:lnTo>
                  <a:lnTo>
                    <a:pt x="238" y="21"/>
                  </a:lnTo>
                  <a:lnTo>
                    <a:pt x="266" y="44"/>
                  </a:lnTo>
                  <a:lnTo>
                    <a:pt x="286" y="67"/>
                  </a:lnTo>
                  <a:lnTo>
                    <a:pt x="299" y="96"/>
                  </a:lnTo>
                  <a:lnTo>
                    <a:pt x="308" y="124"/>
                  </a:lnTo>
                  <a:lnTo>
                    <a:pt x="312" y="155"/>
                  </a:lnTo>
                  <a:lnTo>
                    <a:pt x="308" y="185"/>
                  </a:lnTo>
                  <a:lnTo>
                    <a:pt x="299" y="216"/>
                  </a:lnTo>
                  <a:lnTo>
                    <a:pt x="286" y="242"/>
                  </a:lnTo>
                  <a:lnTo>
                    <a:pt x="266" y="267"/>
                  </a:lnTo>
                  <a:lnTo>
                    <a:pt x="242" y="286"/>
                  </a:lnTo>
                  <a:lnTo>
                    <a:pt x="215" y="300"/>
                  </a:lnTo>
                  <a:lnTo>
                    <a:pt x="186" y="309"/>
                  </a:lnTo>
                  <a:lnTo>
                    <a:pt x="156" y="313"/>
                  </a:lnTo>
                  <a:lnTo>
                    <a:pt x="124" y="309"/>
                  </a:lnTo>
                  <a:lnTo>
                    <a:pt x="95" y="300"/>
                  </a:lnTo>
                  <a:lnTo>
                    <a:pt x="68" y="286"/>
                  </a:lnTo>
                  <a:lnTo>
                    <a:pt x="45" y="265"/>
                  </a:lnTo>
                  <a:lnTo>
                    <a:pt x="26" y="240"/>
                  </a:lnTo>
                  <a:lnTo>
                    <a:pt x="11" y="214"/>
                  </a:lnTo>
                  <a:lnTo>
                    <a:pt x="2" y="183"/>
                  </a:lnTo>
                  <a:lnTo>
                    <a:pt x="0" y="153"/>
                  </a:lnTo>
                  <a:lnTo>
                    <a:pt x="2" y="124"/>
                  </a:lnTo>
                  <a:lnTo>
                    <a:pt x="11" y="94"/>
                  </a:lnTo>
                  <a:lnTo>
                    <a:pt x="24" y="67"/>
                  </a:lnTo>
                  <a:lnTo>
                    <a:pt x="44" y="44"/>
                  </a:lnTo>
                  <a:lnTo>
                    <a:pt x="72" y="21"/>
                  </a:lnTo>
                  <a:lnTo>
                    <a:pt x="105" y="8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3" name="Freeform 96"/>
            <p:cNvSpPr>
              <a:spLocks/>
            </p:cNvSpPr>
            <p:nvPr/>
          </p:nvSpPr>
          <p:spPr bwMode="auto">
            <a:xfrm>
              <a:off x="-6989763" y="3074988"/>
              <a:ext cx="249238" cy="247650"/>
            </a:xfrm>
            <a:custGeom>
              <a:avLst/>
              <a:gdLst>
                <a:gd name="T0" fmla="*/ 139 w 314"/>
                <a:gd name="T1" fmla="*/ 0 h 313"/>
                <a:gd name="T2" fmla="*/ 173 w 314"/>
                <a:gd name="T3" fmla="*/ 0 h 313"/>
                <a:gd name="T4" fmla="*/ 208 w 314"/>
                <a:gd name="T5" fmla="*/ 8 h 313"/>
                <a:gd name="T6" fmla="*/ 240 w 314"/>
                <a:gd name="T7" fmla="*/ 21 h 313"/>
                <a:gd name="T8" fmla="*/ 269 w 314"/>
                <a:gd name="T9" fmla="*/ 44 h 313"/>
                <a:gd name="T10" fmla="*/ 288 w 314"/>
                <a:gd name="T11" fmla="*/ 67 h 313"/>
                <a:gd name="T12" fmla="*/ 303 w 314"/>
                <a:gd name="T13" fmla="*/ 96 h 313"/>
                <a:gd name="T14" fmla="*/ 311 w 314"/>
                <a:gd name="T15" fmla="*/ 124 h 313"/>
                <a:gd name="T16" fmla="*/ 314 w 314"/>
                <a:gd name="T17" fmla="*/ 155 h 313"/>
                <a:gd name="T18" fmla="*/ 311 w 314"/>
                <a:gd name="T19" fmla="*/ 185 h 313"/>
                <a:gd name="T20" fmla="*/ 303 w 314"/>
                <a:gd name="T21" fmla="*/ 216 h 313"/>
                <a:gd name="T22" fmla="*/ 288 w 314"/>
                <a:gd name="T23" fmla="*/ 242 h 313"/>
                <a:gd name="T24" fmla="*/ 269 w 314"/>
                <a:gd name="T25" fmla="*/ 267 h 313"/>
                <a:gd name="T26" fmla="*/ 244 w 314"/>
                <a:gd name="T27" fmla="*/ 286 h 313"/>
                <a:gd name="T28" fmla="*/ 217 w 314"/>
                <a:gd name="T29" fmla="*/ 300 h 313"/>
                <a:gd name="T30" fmla="*/ 189 w 314"/>
                <a:gd name="T31" fmla="*/ 309 h 313"/>
                <a:gd name="T32" fmla="*/ 158 w 314"/>
                <a:gd name="T33" fmla="*/ 313 h 313"/>
                <a:gd name="T34" fmla="*/ 118 w 314"/>
                <a:gd name="T35" fmla="*/ 307 h 313"/>
                <a:gd name="T36" fmla="*/ 80 w 314"/>
                <a:gd name="T37" fmla="*/ 292 h 313"/>
                <a:gd name="T38" fmla="*/ 46 w 314"/>
                <a:gd name="T39" fmla="*/ 267 h 313"/>
                <a:gd name="T40" fmla="*/ 27 w 314"/>
                <a:gd name="T41" fmla="*/ 242 h 313"/>
                <a:gd name="T42" fmla="*/ 13 w 314"/>
                <a:gd name="T43" fmla="*/ 216 h 313"/>
                <a:gd name="T44" fmla="*/ 4 w 314"/>
                <a:gd name="T45" fmla="*/ 185 h 313"/>
                <a:gd name="T46" fmla="*/ 0 w 314"/>
                <a:gd name="T47" fmla="*/ 155 h 313"/>
                <a:gd name="T48" fmla="*/ 4 w 314"/>
                <a:gd name="T49" fmla="*/ 124 h 313"/>
                <a:gd name="T50" fmla="*/ 13 w 314"/>
                <a:gd name="T51" fmla="*/ 94 h 313"/>
                <a:gd name="T52" fmla="*/ 27 w 314"/>
                <a:gd name="T53" fmla="*/ 67 h 313"/>
                <a:gd name="T54" fmla="*/ 46 w 314"/>
                <a:gd name="T55" fmla="*/ 44 h 313"/>
                <a:gd name="T56" fmla="*/ 74 w 314"/>
                <a:gd name="T57" fmla="*/ 21 h 313"/>
                <a:gd name="T58" fmla="*/ 105 w 314"/>
                <a:gd name="T59" fmla="*/ 8 h 313"/>
                <a:gd name="T60" fmla="*/ 139 w 314"/>
                <a:gd name="T6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4" h="313">
                  <a:moveTo>
                    <a:pt x="139" y="0"/>
                  </a:moveTo>
                  <a:lnTo>
                    <a:pt x="173" y="0"/>
                  </a:lnTo>
                  <a:lnTo>
                    <a:pt x="208" y="8"/>
                  </a:lnTo>
                  <a:lnTo>
                    <a:pt x="240" y="21"/>
                  </a:lnTo>
                  <a:lnTo>
                    <a:pt x="269" y="44"/>
                  </a:lnTo>
                  <a:lnTo>
                    <a:pt x="288" y="67"/>
                  </a:lnTo>
                  <a:lnTo>
                    <a:pt x="303" y="96"/>
                  </a:lnTo>
                  <a:lnTo>
                    <a:pt x="311" y="124"/>
                  </a:lnTo>
                  <a:lnTo>
                    <a:pt x="314" y="155"/>
                  </a:lnTo>
                  <a:lnTo>
                    <a:pt x="311" y="185"/>
                  </a:lnTo>
                  <a:lnTo>
                    <a:pt x="303" y="216"/>
                  </a:lnTo>
                  <a:lnTo>
                    <a:pt x="288" y="242"/>
                  </a:lnTo>
                  <a:lnTo>
                    <a:pt x="269" y="267"/>
                  </a:lnTo>
                  <a:lnTo>
                    <a:pt x="244" y="286"/>
                  </a:lnTo>
                  <a:lnTo>
                    <a:pt x="217" y="300"/>
                  </a:lnTo>
                  <a:lnTo>
                    <a:pt x="189" y="309"/>
                  </a:lnTo>
                  <a:lnTo>
                    <a:pt x="158" y="313"/>
                  </a:lnTo>
                  <a:lnTo>
                    <a:pt x="118" y="307"/>
                  </a:lnTo>
                  <a:lnTo>
                    <a:pt x="80" y="292"/>
                  </a:lnTo>
                  <a:lnTo>
                    <a:pt x="46" y="267"/>
                  </a:lnTo>
                  <a:lnTo>
                    <a:pt x="27" y="242"/>
                  </a:lnTo>
                  <a:lnTo>
                    <a:pt x="13" y="216"/>
                  </a:lnTo>
                  <a:lnTo>
                    <a:pt x="4" y="185"/>
                  </a:lnTo>
                  <a:lnTo>
                    <a:pt x="0" y="155"/>
                  </a:lnTo>
                  <a:lnTo>
                    <a:pt x="4" y="124"/>
                  </a:lnTo>
                  <a:lnTo>
                    <a:pt x="13" y="94"/>
                  </a:lnTo>
                  <a:lnTo>
                    <a:pt x="27" y="67"/>
                  </a:lnTo>
                  <a:lnTo>
                    <a:pt x="46" y="44"/>
                  </a:lnTo>
                  <a:lnTo>
                    <a:pt x="74" y="21"/>
                  </a:lnTo>
                  <a:lnTo>
                    <a:pt x="105" y="8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4" name="Freeform 97"/>
            <p:cNvSpPr>
              <a:spLocks/>
            </p:cNvSpPr>
            <p:nvPr/>
          </p:nvSpPr>
          <p:spPr bwMode="auto">
            <a:xfrm>
              <a:off x="-7400925" y="3486151"/>
              <a:ext cx="4152900" cy="3332163"/>
            </a:xfrm>
            <a:custGeom>
              <a:avLst/>
              <a:gdLst>
                <a:gd name="T0" fmla="*/ 5076 w 5232"/>
                <a:gd name="T1" fmla="*/ 0 h 4200"/>
                <a:gd name="T2" fmla="*/ 5118 w 5232"/>
                <a:gd name="T3" fmla="*/ 6 h 4200"/>
                <a:gd name="T4" fmla="*/ 5154 w 5232"/>
                <a:gd name="T5" fmla="*/ 21 h 4200"/>
                <a:gd name="T6" fmla="*/ 5186 w 5232"/>
                <a:gd name="T7" fmla="*/ 46 h 4200"/>
                <a:gd name="T8" fmla="*/ 5211 w 5232"/>
                <a:gd name="T9" fmla="*/ 78 h 4200"/>
                <a:gd name="T10" fmla="*/ 5226 w 5232"/>
                <a:gd name="T11" fmla="*/ 116 h 4200"/>
                <a:gd name="T12" fmla="*/ 5232 w 5232"/>
                <a:gd name="T13" fmla="*/ 158 h 4200"/>
                <a:gd name="T14" fmla="*/ 5232 w 5232"/>
                <a:gd name="T15" fmla="*/ 3767 h 4200"/>
                <a:gd name="T16" fmla="*/ 5226 w 5232"/>
                <a:gd name="T17" fmla="*/ 3836 h 4200"/>
                <a:gd name="T18" fmla="*/ 5211 w 5232"/>
                <a:gd name="T19" fmla="*/ 3902 h 4200"/>
                <a:gd name="T20" fmla="*/ 5185 w 5232"/>
                <a:gd name="T21" fmla="*/ 3965 h 4200"/>
                <a:gd name="T22" fmla="*/ 5148 w 5232"/>
                <a:gd name="T23" fmla="*/ 4021 h 4200"/>
                <a:gd name="T24" fmla="*/ 5106 w 5232"/>
                <a:gd name="T25" fmla="*/ 4072 h 4200"/>
                <a:gd name="T26" fmla="*/ 5055 w 5232"/>
                <a:gd name="T27" fmla="*/ 4116 h 4200"/>
                <a:gd name="T28" fmla="*/ 4998 w 5232"/>
                <a:gd name="T29" fmla="*/ 4150 h 4200"/>
                <a:gd name="T30" fmla="*/ 4937 w 5232"/>
                <a:gd name="T31" fmla="*/ 4177 h 4200"/>
                <a:gd name="T32" fmla="*/ 4868 w 5232"/>
                <a:gd name="T33" fmla="*/ 4194 h 4200"/>
                <a:gd name="T34" fmla="*/ 4800 w 5232"/>
                <a:gd name="T35" fmla="*/ 4200 h 4200"/>
                <a:gd name="T36" fmla="*/ 156 w 5232"/>
                <a:gd name="T37" fmla="*/ 4200 h 4200"/>
                <a:gd name="T38" fmla="*/ 114 w 5232"/>
                <a:gd name="T39" fmla="*/ 4194 h 4200"/>
                <a:gd name="T40" fmla="*/ 76 w 5232"/>
                <a:gd name="T41" fmla="*/ 4179 h 4200"/>
                <a:gd name="T42" fmla="*/ 46 w 5232"/>
                <a:gd name="T43" fmla="*/ 4154 h 4200"/>
                <a:gd name="T44" fmla="*/ 21 w 5232"/>
                <a:gd name="T45" fmla="*/ 4122 h 4200"/>
                <a:gd name="T46" fmla="*/ 4 w 5232"/>
                <a:gd name="T47" fmla="*/ 4085 h 4200"/>
                <a:gd name="T48" fmla="*/ 0 w 5232"/>
                <a:gd name="T49" fmla="*/ 4044 h 4200"/>
                <a:gd name="T50" fmla="*/ 4 w 5232"/>
                <a:gd name="T51" fmla="*/ 4002 h 4200"/>
                <a:gd name="T52" fmla="*/ 21 w 5232"/>
                <a:gd name="T53" fmla="*/ 3963 h 4200"/>
                <a:gd name="T54" fmla="*/ 46 w 5232"/>
                <a:gd name="T55" fmla="*/ 3931 h 4200"/>
                <a:gd name="T56" fmla="*/ 76 w 5232"/>
                <a:gd name="T57" fmla="*/ 3906 h 4200"/>
                <a:gd name="T58" fmla="*/ 114 w 5232"/>
                <a:gd name="T59" fmla="*/ 3891 h 4200"/>
                <a:gd name="T60" fmla="*/ 156 w 5232"/>
                <a:gd name="T61" fmla="*/ 3885 h 4200"/>
                <a:gd name="T62" fmla="*/ 4800 w 5232"/>
                <a:gd name="T63" fmla="*/ 3885 h 4200"/>
                <a:gd name="T64" fmla="*/ 4830 w 5232"/>
                <a:gd name="T65" fmla="*/ 3881 h 4200"/>
                <a:gd name="T66" fmla="*/ 4859 w 5232"/>
                <a:gd name="T67" fmla="*/ 3868 h 4200"/>
                <a:gd name="T68" fmla="*/ 4883 w 5232"/>
                <a:gd name="T69" fmla="*/ 3851 h 4200"/>
                <a:gd name="T70" fmla="*/ 4901 w 5232"/>
                <a:gd name="T71" fmla="*/ 3826 h 4200"/>
                <a:gd name="T72" fmla="*/ 4914 w 5232"/>
                <a:gd name="T73" fmla="*/ 3797 h 4200"/>
                <a:gd name="T74" fmla="*/ 4918 w 5232"/>
                <a:gd name="T75" fmla="*/ 3767 h 4200"/>
                <a:gd name="T76" fmla="*/ 4918 w 5232"/>
                <a:gd name="T77" fmla="*/ 158 h 4200"/>
                <a:gd name="T78" fmla="*/ 4924 w 5232"/>
                <a:gd name="T79" fmla="*/ 116 h 4200"/>
                <a:gd name="T80" fmla="*/ 4939 w 5232"/>
                <a:gd name="T81" fmla="*/ 78 h 4200"/>
                <a:gd name="T82" fmla="*/ 4964 w 5232"/>
                <a:gd name="T83" fmla="*/ 46 h 4200"/>
                <a:gd name="T84" fmla="*/ 4996 w 5232"/>
                <a:gd name="T85" fmla="*/ 21 h 4200"/>
                <a:gd name="T86" fmla="*/ 5034 w 5232"/>
                <a:gd name="T87" fmla="*/ 6 h 4200"/>
                <a:gd name="T88" fmla="*/ 5076 w 5232"/>
                <a:gd name="T89" fmla="*/ 0 h 4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32" h="4200">
                  <a:moveTo>
                    <a:pt x="5076" y="0"/>
                  </a:moveTo>
                  <a:lnTo>
                    <a:pt x="5118" y="6"/>
                  </a:lnTo>
                  <a:lnTo>
                    <a:pt x="5154" y="21"/>
                  </a:lnTo>
                  <a:lnTo>
                    <a:pt x="5186" y="46"/>
                  </a:lnTo>
                  <a:lnTo>
                    <a:pt x="5211" y="78"/>
                  </a:lnTo>
                  <a:lnTo>
                    <a:pt x="5226" y="116"/>
                  </a:lnTo>
                  <a:lnTo>
                    <a:pt x="5232" y="158"/>
                  </a:lnTo>
                  <a:lnTo>
                    <a:pt x="5232" y="3767"/>
                  </a:lnTo>
                  <a:lnTo>
                    <a:pt x="5226" y="3836"/>
                  </a:lnTo>
                  <a:lnTo>
                    <a:pt x="5211" y="3902"/>
                  </a:lnTo>
                  <a:lnTo>
                    <a:pt x="5185" y="3965"/>
                  </a:lnTo>
                  <a:lnTo>
                    <a:pt x="5148" y="4021"/>
                  </a:lnTo>
                  <a:lnTo>
                    <a:pt x="5106" y="4072"/>
                  </a:lnTo>
                  <a:lnTo>
                    <a:pt x="5055" y="4116"/>
                  </a:lnTo>
                  <a:lnTo>
                    <a:pt x="4998" y="4150"/>
                  </a:lnTo>
                  <a:lnTo>
                    <a:pt x="4937" y="4177"/>
                  </a:lnTo>
                  <a:lnTo>
                    <a:pt x="4868" y="4194"/>
                  </a:lnTo>
                  <a:lnTo>
                    <a:pt x="4800" y="4200"/>
                  </a:lnTo>
                  <a:lnTo>
                    <a:pt x="156" y="4200"/>
                  </a:lnTo>
                  <a:lnTo>
                    <a:pt x="114" y="4194"/>
                  </a:lnTo>
                  <a:lnTo>
                    <a:pt x="76" y="4179"/>
                  </a:lnTo>
                  <a:lnTo>
                    <a:pt x="46" y="4154"/>
                  </a:lnTo>
                  <a:lnTo>
                    <a:pt x="21" y="4122"/>
                  </a:lnTo>
                  <a:lnTo>
                    <a:pt x="4" y="4085"/>
                  </a:lnTo>
                  <a:lnTo>
                    <a:pt x="0" y="4044"/>
                  </a:lnTo>
                  <a:lnTo>
                    <a:pt x="4" y="4002"/>
                  </a:lnTo>
                  <a:lnTo>
                    <a:pt x="21" y="3963"/>
                  </a:lnTo>
                  <a:lnTo>
                    <a:pt x="46" y="3931"/>
                  </a:lnTo>
                  <a:lnTo>
                    <a:pt x="76" y="3906"/>
                  </a:lnTo>
                  <a:lnTo>
                    <a:pt x="114" y="3891"/>
                  </a:lnTo>
                  <a:lnTo>
                    <a:pt x="156" y="3885"/>
                  </a:lnTo>
                  <a:lnTo>
                    <a:pt x="4800" y="3885"/>
                  </a:lnTo>
                  <a:lnTo>
                    <a:pt x="4830" y="3881"/>
                  </a:lnTo>
                  <a:lnTo>
                    <a:pt x="4859" y="3868"/>
                  </a:lnTo>
                  <a:lnTo>
                    <a:pt x="4883" y="3851"/>
                  </a:lnTo>
                  <a:lnTo>
                    <a:pt x="4901" y="3826"/>
                  </a:lnTo>
                  <a:lnTo>
                    <a:pt x="4914" y="3797"/>
                  </a:lnTo>
                  <a:lnTo>
                    <a:pt x="4918" y="3767"/>
                  </a:lnTo>
                  <a:lnTo>
                    <a:pt x="4918" y="158"/>
                  </a:lnTo>
                  <a:lnTo>
                    <a:pt x="4924" y="116"/>
                  </a:lnTo>
                  <a:lnTo>
                    <a:pt x="4939" y="78"/>
                  </a:lnTo>
                  <a:lnTo>
                    <a:pt x="4964" y="46"/>
                  </a:lnTo>
                  <a:lnTo>
                    <a:pt x="4996" y="21"/>
                  </a:lnTo>
                  <a:lnTo>
                    <a:pt x="5034" y="6"/>
                  </a:lnTo>
                  <a:lnTo>
                    <a:pt x="5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15" name="Group 514"/>
          <p:cNvGrpSpPr/>
          <p:nvPr/>
        </p:nvGrpSpPr>
        <p:grpSpPr>
          <a:xfrm>
            <a:off x="10045389" y="5711521"/>
            <a:ext cx="350419" cy="308992"/>
            <a:chOff x="6381750" y="1941513"/>
            <a:chExt cx="4887913" cy="4310063"/>
          </a:xfrm>
          <a:solidFill>
            <a:schemeClr val="bg1">
              <a:lumMod val="65000"/>
            </a:schemeClr>
          </a:solidFill>
        </p:grpSpPr>
        <p:sp>
          <p:nvSpPr>
            <p:cNvPr id="516" name="Freeform 156"/>
            <p:cNvSpPr>
              <a:spLocks/>
            </p:cNvSpPr>
            <p:nvPr/>
          </p:nvSpPr>
          <p:spPr bwMode="auto">
            <a:xfrm>
              <a:off x="6381750" y="4510088"/>
              <a:ext cx="2881313" cy="930275"/>
            </a:xfrm>
            <a:custGeom>
              <a:avLst/>
              <a:gdLst>
                <a:gd name="T0" fmla="*/ 2217 w 3629"/>
                <a:gd name="T1" fmla="*/ 12 h 1173"/>
                <a:gd name="T2" fmla="*/ 3517 w 3629"/>
                <a:gd name="T3" fmla="*/ 391 h 1173"/>
                <a:gd name="T4" fmla="*/ 3603 w 3629"/>
                <a:gd name="T5" fmla="*/ 456 h 1173"/>
                <a:gd name="T6" fmla="*/ 3629 w 3629"/>
                <a:gd name="T7" fmla="*/ 566 h 1173"/>
                <a:gd name="T8" fmla="*/ 3613 w 3629"/>
                <a:gd name="T9" fmla="*/ 702 h 1173"/>
                <a:gd name="T10" fmla="*/ 3559 w 3629"/>
                <a:gd name="T11" fmla="*/ 844 h 1173"/>
                <a:gd name="T12" fmla="*/ 3461 w 3629"/>
                <a:gd name="T13" fmla="*/ 971 h 1173"/>
                <a:gd name="T14" fmla="*/ 3312 w 3629"/>
                <a:gd name="T15" fmla="*/ 1065 h 1173"/>
                <a:gd name="T16" fmla="*/ 3109 w 3629"/>
                <a:gd name="T17" fmla="*/ 1111 h 1173"/>
                <a:gd name="T18" fmla="*/ 2881 w 3629"/>
                <a:gd name="T19" fmla="*/ 1130 h 1173"/>
                <a:gd name="T20" fmla="*/ 2650 w 3629"/>
                <a:gd name="T21" fmla="*/ 1136 h 1173"/>
                <a:gd name="T22" fmla="*/ 2444 w 3629"/>
                <a:gd name="T23" fmla="*/ 1134 h 1173"/>
                <a:gd name="T24" fmla="*/ 2295 w 3629"/>
                <a:gd name="T25" fmla="*/ 1128 h 1173"/>
                <a:gd name="T26" fmla="*/ 2230 w 3629"/>
                <a:gd name="T27" fmla="*/ 1124 h 1173"/>
                <a:gd name="T28" fmla="*/ 2124 w 3629"/>
                <a:gd name="T29" fmla="*/ 1072 h 1173"/>
                <a:gd name="T30" fmla="*/ 2086 w 3629"/>
                <a:gd name="T31" fmla="*/ 962 h 1173"/>
                <a:gd name="T32" fmla="*/ 2137 w 3629"/>
                <a:gd name="T33" fmla="*/ 857 h 1173"/>
                <a:gd name="T34" fmla="*/ 2249 w 3629"/>
                <a:gd name="T35" fmla="*/ 818 h 1173"/>
                <a:gd name="T36" fmla="*/ 2303 w 3629"/>
                <a:gd name="T37" fmla="*/ 822 h 1173"/>
                <a:gd name="T38" fmla="*/ 2443 w 3629"/>
                <a:gd name="T39" fmla="*/ 826 h 1173"/>
                <a:gd name="T40" fmla="*/ 2637 w 3629"/>
                <a:gd name="T41" fmla="*/ 829 h 1173"/>
                <a:gd name="T42" fmla="*/ 2855 w 3629"/>
                <a:gd name="T43" fmla="*/ 824 h 1173"/>
                <a:gd name="T44" fmla="*/ 3068 w 3629"/>
                <a:gd name="T45" fmla="*/ 809 h 1173"/>
                <a:gd name="T46" fmla="*/ 3223 w 3629"/>
                <a:gd name="T47" fmla="*/ 770 h 1173"/>
                <a:gd name="T48" fmla="*/ 3303 w 3629"/>
                <a:gd name="T49" fmla="*/ 671 h 1173"/>
                <a:gd name="T50" fmla="*/ 3308 w 3629"/>
                <a:gd name="T51" fmla="*/ 650 h 1173"/>
                <a:gd name="T52" fmla="*/ 2155 w 3629"/>
                <a:gd name="T53" fmla="*/ 316 h 1173"/>
                <a:gd name="T54" fmla="*/ 1929 w 3629"/>
                <a:gd name="T55" fmla="*/ 314 h 1173"/>
                <a:gd name="T56" fmla="*/ 1720 w 3629"/>
                <a:gd name="T57" fmla="*/ 348 h 1173"/>
                <a:gd name="T58" fmla="*/ 1541 w 3629"/>
                <a:gd name="T59" fmla="*/ 400 h 1173"/>
                <a:gd name="T60" fmla="*/ 1413 w 3629"/>
                <a:gd name="T61" fmla="*/ 449 h 1173"/>
                <a:gd name="T62" fmla="*/ 1347 w 3629"/>
                <a:gd name="T63" fmla="*/ 478 h 1173"/>
                <a:gd name="T64" fmla="*/ 153 w 3629"/>
                <a:gd name="T65" fmla="*/ 1173 h 1173"/>
                <a:gd name="T66" fmla="*/ 65 w 3629"/>
                <a:gd name="T67" fmla="*/ 1145 h 1173"/>
                <a:gd name="T68" fmla="*/ 7 w 3629"/>
                <a:gd name="T69" fmla="*/ 1066 h 1173"/>
                <a:gd name="T70" fmla="*/ 9 w 3629"/>
                <a:gd name="T71" fmla="*/ 966 h 1173"/>
                <a:gd name="T72" fmla="*/ 75 w 3629"/>
                <a:gd name="T73" fmla="*/ 887 h 1173"/>
                <a:gd name="T74" fmla="*/ 1200 w 3629"/>
                <a:gd name="T75" fmla="*/ 206 h 1173"/>
                <a:gd name="T76" fmla="*/ 1230 w 3629"/>
                <a:gd name="T77" fmla="*/ 193 h 1173"/>
                <a:gd name="T78" fmla="*/ 1332 w 3629"/>
                <a:gd name="T79" fmla="*/ 148 h 1173"/>
                <a:gd name="T80" fmla="*/ 1498 w 3629"/>
                <a:gd name="T81" fmla="*/ 88 h 1173"/>
                <a:gd name="T82" fmla="*/ 1711 w 3629"/>
                <a:gd name="T83" fmla="*/ 34 h 1173"/>
                <a:gd name="T84" fmla="*/ 1956 w 3629"/>
                <a:gd name="T85" fmla="*/ 2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29" h="1173">
                  <a:moveTo>
                    <a:pt x="2041" y="0"/>
                  </a:moveTo>
                  <a:lnTo>
                    <a:pt x="2129" y="4"/>
                  </a:lnTo>
                  <a:lnTo>
                    <a:pt x="2217" y="12"/>
                  </a:lnTo>
                  <a:lnTo>
                    <a:pt x="2305" y="28"/>
                  </a:lnTo>
                  <a:lnTo>
                    <a:pt x="2392" y="51"/>
                  </a:lnTo>
                  <a:lnTo>
                    <a:pt x="3517" y="391"/>
                  </a:lnTo>
                  <a:lnTo>
                    <a:pt x="3551" y="406"/>
                  </a:lnTo>
                  <a:lnTo>
                    <a:pt x="3581" y="428"/>
                  </a:lnTo>
                  <a:lnTo>
                    <a:pt x="3603" y="456"/>
                  </a:lnTo>
                  <a:lnTo>
                    <a:pt x="3618" y="488"/>
                  </a:lnTo>
                  <a:lnTo>
                    <a:pt x="3626" y="523"/>
                  </a:lnTo>
                  <a:lnTo>
                    <a:pt x="3629" y="566"/>
                  </a:lnTo>
                  <a:lnTo>
                    <a:pt x="3628" y="609"/>
                  </a:lnTo>
                  <a:lnTo>
                    <a:pt x="3622" y="656"/>
                  </a:lnTo>
                  <a:lnTo>
                    <a:pt x="3613" y="702"/>
                  </a:lnTo>
                  <a:lnTo>
                    <a:pt x="3600" y="751"/>
                  </a:lnTo>
                  <a:lnTo>
                    <a:pt x="3583" y="798"/>
                  </a:lnTo>
                  <a:lnTo>
                    <a:pt x="3559" y="844"/>
                  </a:lnTo>
                  <a:lnTo>
                    <a:pt x="3532" y="889"/>
                  </a:lnTo>
                  <a:lnTo>
                    <a:pt x="3499" y="932"/>
                  </a:lnTo>
                  <a:lnTo>
                    <a:pt x="3461" y="971"/>
                  </a:lnTo>
                  <a:lnTo>
                    <a:pt x="3417" y="1007"/>
                  </a:lnTo>
                  <a:lnTo>
                    <a:pt x="3368" y="1038"/>
                  </a:lnTo>
                  <a:lnTo>
                    <a:pt x="3312" y="1065"/>
                  </a:lnTo>
                  <a:lnTo>
                    <a:pt x="3249" y="1087"/>
                  </a:lnTo>
                  <a:lnTo>
                    <a:pt x="3180" y="1102"/>
                  </a:lnTo>
                  <a:lnTo>
                    <a:pt x="3109" y="1111"/>
                  </a:lnTo>
                  <a:lnTo>
                    <a:pt x="3036" y="1119"/>
                  </a:lnTo>
                  <a:lnTo>
                    <a:pt x="2960" y="1126"/>
                  </a:lnTo>
                  <a:lnTo>
                    <a:pt x="2881" y="1130"/>
                  </a:lnTo>
                  <a:lnTo>
                    <a:pt x="2803" y="1134"/>
                  </a:lnTo>
                  <a:lnTo>
                    <a:pt x="2724" y="1136"/>
                  </a:lnTo>
                  <a:lnTo>
                    <a:pt x="2650" y="1136"/>
                  </a:lnTo>
                  <a:lnTo>
                    <a:pt x="2577" y="1136"/>
                  </a:lnTo>
                  <a:lnTo>
                    <a:pt x="2508" y="1136"/>
                  </a:lnTo>
                  <a:lnTo>
                    <a:pt x="2444" y="1134"/>
                  </a:lnTo>
                  <a:lnTo>
                    <a:pt x="2387" y="1132"/>
                  </a:lnTo>
                  <a:lnTo>
                    <a:pt x="2336" y="1130"/>
                  </a:lnTo>
                  <a:lnTo>
                    <a:pt x="2295" y="1128"/>
                  </a:lnTo>
                  <a:lnTo>
                    <a:pt x="2262" y="1126"/>
                  </a:lnTo>
                  <a:lnTo>
                    <a:pt x="2239" y="1124"/>
                  </a:lnTo>
                  <a:lnTo>
                    <a:pt x="2230" y="1124"/>
                  </a:lnTo>
                  <a:lnTo>
                    <a:pt x="2189" y="1117"/>
                  </a:lnTo>
                  <a:lnTo>
                    <a:pt x="2153" y="1098"/>
                  </a:lnTo>
                  <a:lnTo>
                    <a:pt x="2124" y="1072"/>
                  </a:lnTo>
                  <a:lnTo>
                    <a:pt x="2101" y="1040"/>
                  </a:lnTo>
                  <a:lnTo>
                    <a:pt x="2088" y="1003"/>
                  </a:lnTo>
                  <a:lnTo>
                    <a:pt x="2086" y="962"/>
                  </a:lnTo>
                  <a:lnTo>
                    <a:pt x="2094" y="921"/>
                  </a:lnTo>
                  <a:lnTo>
                    <a:pt x="2112" y="885"/>
                  </a:lnTo>
                  <a:lnTo>
                    <a:pt x="2137" y="857"/>
                  </a:lnTo>
                  <a:lnTo>
                    <a:pt x="2170" y="835"/>
                  </a:lnTo>
                  <a:lnTo>
                    <a:pt x="2208" y="822"/>
                  </a:lnTo>
                  <a:lnTo>
                    <a:pt x="2249" y="818"/>
                  </a:lnTo>
                  <a:lnTo>
                    <a:pt x="2256" y="818"/>
                  </a:lnTo>
                  <a:lnTo>
                    <a:pt x="2275" y="820"/>
                  </a:lnTo>
                  <a:lnTo>
                    <a:pt x="2303" y="822"/>
                  </a:lnTo>
                  <a:lnTo>
                    <a:pt x="2342" y="824"/>
                  </a:lnTo>
                  <a:lnTo>
                    <a:pt x="2389" y="824"/>
                  </a:lnTo>
                  <a:lnTo>
                    <a:pt x="2443" y="826"/>
                  </a:lnTo>
                  <a:lnTo>
                    <a:pt x="2502" y="828"/>
                  </a:lnTo>
                  <a:lnTo>
                    <a:pt x="2568" y="829"/>
                  </a:lnTo>
                  <a:lnTo>
                    <a:pt x="2637" y="829"/>
                  </a:lnTo>
                  <a:lnTo>
                    <a:pt x="2708" y="828"/>
                  </a:lnTo>
                  <a:lnTo>
                    <a:pt x="2780" y="828"/>
                  </a:lnTo>
                  <a:lnTo>
                    <a:pt x="2855" y="824"/>
                  </a:lnTo>
                  <a:lnTo>
                    <a:pt x="2928" y="820"/>
                  </a:lnTo>
                  <a:lnTo>
                    <a:pt x="2999" y="814"/>
                  </a:lnTo>
                  <a:lnTo>
                    <a:pt x="3068" y="809"/>
                  </a:lnTo>
                  <a:lnTo>
                    <a:pt x="3131" y="800"/>
                  </a:lnTo>
                  <a:lnTo>
                    <a:pt x="3182" y="788"/>
                  </a:lnTo>
                  <a:lnTo>
                    <a:pt x="3223" y="770"/>
                  </a:lnTo>
                  <a:lnTo>
                    <a:pt x="3256" y="744"/>
                  </a:lnTo>
                  <a:lnTo>
                    <a:pt x="3282" y="712"/>
                  </a:lnTo>
                  <a:lnTo>
                    <a:pt x="3303" y="671"/>
                  </a:lnTo>
                  <a:lnTo>
                    <a:pt x="3305" y="665"/>
                  </a:lnTo>
                  <a:lnTo>
                    <a:pt x="3307" y="658"/>
                  </a:lnTo>
                  <a:lnTo>
                    <a:pt x="3308" y="650"/>
                  </a:lnTo>
                  <a:lnTo>
                    <a:pt x="2305" y="346"/>
                  </a:lnTo>
                  <a:lnTo>
                    <a:pt x="2230" y="327"/>
                  </a:lnTo>
                  <a:lnTo>
                    <a:pt x="2155" y="316"/>
                  </a:lnTo>
                  <a:lnTo>
                    <a:pt x="2079" y="310"/>
                  </a:lnTo>
                  <a:lnTo>
                    <a:pt x="2004" y="309"/>
                  </a:lnTo>
                  <a:lnTo>
                    <a:pt x="1929" y="314"/>
                  </a:lnTo>
                  <a:lnTo>
                    <a:pt x="1857" y="322"/>
                  </a:lnTo>
                  <a:lnTo>
                    <a:pt x="1788" y="333"/>
                  </a:lnTo>
                  <a:lnTo>
                    <a:pt x="1720" y="348"/>
                  </a:lnTo>
                  <a:lnTo>
                    <a:pt x="1655" y="365"/>
                  </a:lnTo>
                  <a:lnTo>
                    <a:pt x="1595" y="381"/>
                  </a:lnTo>
                  <a:lnTo>
                    <a:pt x="1541" y="400"/>
                  </a:lnTo>
                  <a:lnTo>
                    <a:pt x="1493" y="417"/>
                  </a:lnTo>
                  <a:lnTo>
                    <a:pt x="1448" y="434"/>
                  </a:lnTo>
                  <a:lnTo>
                    <a:pt x="1413" y="449"/>
                  </a:lnTo>
                  <a:lnTo>
                    <a:pt x="1383" y="462"/>
                  </a:lnTo>
                  <a:lnTo>
                    <a:pt x="1360" y="473"/>
                  </a:lnTo>
                  <a:lnTo>
                    <a:pt x="1347" y="478"/>
                  </a:lnTo>
                  <a:lnTo>
                    <a:pt x="233" y="1151"/>
                  </a:lnTo>
                  <a:lnTo>
                    <a:pt x="194" y="1167"/>
                  </a:lnTo>
                  <a:lnTo>
                    <a:pt x="153" y="1173"/>
                  </a:lnTo>
                  <a:lnTo>
                    <a:pt x="123" y="1169"/>
                  </a:lnTo>
                  <a:lnTo>
                    <a:pt x="93" y="1160"/>
                  </a:lnTo>
                  <a:lnTo>
                    <a:pt x="65" y="1145"/>
                  </a:lnTo>
                  <a:lnTo>
                    <a:pt x="41" y="1124"/>
                  </a:lnTo>
                  <a:lnTo>
                    <a:pt x="22" y="1098"/>
                  </a:lnTo>
                  <a:lnTo>
                    <a:pt x="7" y="1066"/>
                  </a:lnTo>
                  <a:lnTo>
                    <a:pt x="0" y="1033"/>
                  </a:lnTo>
                  <a:lnTo>
                    <a:pt x="2" y="999"/>
                  </a:lnTo>
                  <a:lnTo>
                    <a:pt x="9" y="966"/>
                  </a:lnTo>
                  <a:lnTo>
                    <a:pt x="24" y="936"/>
                  </a:lnTo>
                  <a:lnTo>
                    <a:pt x="47" y="910"/>
                  </a:lnTo>
                  <a:lnTo>
                    <a:pt x="75" y="887"/>
                  </a:lnTo>
                  <a:lnTo>
                    <a:pt x="1194" y="210"/>
                  </a:lnTo>
                  <a:lnTo>
                    <a:pt x="1196" y="208"/>
                  </a:lnTo>
                  <a:lnTo>
                    <a:pt x="1200" y="206"/>
                  </a:lnTo>
                  <a:lnTo>
                    <a:pt x="1204" y="206"/>
                  </a:lnTo>
                  <a:lnTo>
                    <a:pt x="1211" y="200"/>
                  </a:lnTo>
                  <a:lnTo>
                    <a:pt x="1230" y="193"/>
                  </a:lnTo>
                  <a:lnTo>
                    <a:pt x="1256" y="180"/>
                  </a:lnTo>
                  <a:lnTo>
                    <a:pt x="1291" y="165"/>
                  </a:lnTo>
                  <a:lnTo>
                    <a:pt x="1332" y="148"/>
                  </a:lnTo>
                  <a:lnTo>
                    <a:pt x="1381" y="129"/>
                  </a:lnTo>
                  <a:lnTo>
                    <a:pt x="1437" y="109"/>
                  </a:lnTo>
                  <a:lnTo>
                    <a:pt x="1498" y="88"/>
                  </a:lnTo>
                  <a:lnTo>
                    <a:pt x="1564" y="70"/>
                  </a:lnTo>
                  <a:lnTo>
                    <a:pt x="1635" y="51"/>
                  </a:lnTo>
                  <a:lnTo>
                    <a:pt x="1711" y="34"/>
                  </a:lnTo>
                  <a:lnTo>
                    <a:pt x="1790" y="21"/>
                  </a:lnTo>
                  <a:lnTo>
                    <a:pt x="1872" y="10"/>
                  </a:lnTo>
                  <a:lnTo>
                    <a:pt x="1956" y="2"/>
                  </a:lnTo>
                  <a:lnTo>
                    <a:pt x="20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7" name="Freeform 157"/>
            <p:cNvSpPr>
              <a:spLocks/>
            </p:cNvSpPr>
            <p:nvPr/>
          </p:nvSpPr>
          <p:spPr bwMode="auto">
            <a:xfrm>
              <a:off x="6904038" y="4344988"/>
              <a:ext cx="4365625" cy="1906588"/>
            </a:xfrm>
            <a:custGeom>
              <a:avLst/>
              <a:gdLst>
                <a:gd name="T0" fmla="*/ 5105 w 5499"/>
                <a:gd name="T1" fmla="*/ 13 h 2403"/>
                <a:gd name="T2" fmla="*/ 5260 w 5499"/>
                <a:gd name="T3" fmla="*/ 75 h 2403"/>
                <a:gd name="T4" fmla="*/ 5379 w 5499"/>
                <a:gd name="T5" fmla="*/ 167 h 2403"/>
                <a:gd name="T6" fmla="*/ 5460 w 5499"/>
                <a:gd name="T7" fmla="*/ 267 h 2403"/>
                <a:gd name="T8" fmla="*/ 5499 w 5499"/>
                <a:gd name="T9" fmla="*/ 368 h 2403"/>
                <a:gd name="T10" fmla="*/ 5463 w 5499"/>
                <a:gd name="T11" fmla="*/ 469 h 2403"/>
                <a:gd name="T12" fmla="*/ 3127 w 5499"/>
                <a:gd name="T13" fmla="*/ 2181 h 2403"/>
                <a:gd name="T14" fmla="*/ 2855 w 5499"/>
                <a:gd name="T15" fmla="*/ 2291 h 2403"/>
                <a:gd name="T16" fmla="*/ 2562 w 5499"/>
                <a:gd name="T17" fmla="*/ 2317 h 2403"/>
                <a:gd name="T18" fmla="*/ 252 w 5499"/>
                <a:gd name="T19" fmla="*/ 2368 h 2403"/>
                <a:gd name="T20" fmla="*/ 155 w 5499"/>
                <a:gd name="T21" fmla="*/ 2403 h 2403"/>
                <a:gd name="T22" fmla="*/ 61 w 5499"/>
                <a:gd name="T23" fmla="*/ 2373 h 2403"/>
                <a:gd name="T24" fmla="*/ 3 w 5499"/>
                <a:gd name="T25" fmla="*/ 2287 h 2403"/>
                <a:gd name="T26" fmla="*/ 13 w 5499"/>
                <a:gd name="T27" fmla="*/ 2187 h 2403"/>
                <a:gd name="T28" fmla="*/ 526 w 5499"/>
                <a:gd name="T29" fmla="*/ 1738 h 2403"/>
                <a:gd name="T30" fmla="*/ 615 w 5499"/>
                <a:gd name="T31" fmla="*/ 1705 h 2403"/>
                <a:gd name="T32" fmla="*/ 2588 w 5499"/>
                <a:gd name="T33" fmla="*/ 2011 h 2403"/>
                <a:gd name="T34" fmla="*/ 2819 w 5499"/>
                <a:gd name="T35" fmla="*/ 1981 h 2403"/>
                <a:gd name="T36" fmla="*/ 3028 w 5499"/>
                <a:gd name="T37" fmla="*/ 1877 h 2403"/>
                <a:gd name="T38" fmla="*/ 5109 w 5499"/>
                <a:gd name="T39" fmla="*/ 344 h 2403"/>
                <a:gd name="T40" fmla="*/ 4976 w 5499"/>
                <a:gd name="T41" fmla="*/ 307 h 2403"/>
                <a:gd name="T42" fmla="*/ 4823 w 5499"/>
                <a:gd name="T43" fmla="*/ 344 h 2403"/>
                <a:gd name="T44" fmla="*/ 4650 w 5499"/>
                <a:gd name="T45" fmla="*/ 422 h 2403"/>
                <a:gd name="T46" fmla="*/ 4450 w 5499"/>
                <a:gd name="T47" fmla="*/ 514 h 2403"/>
                <a:gd name="T48" fmla="*/ 4239 w 5499"/>
                <a:gd name="T49" fmla="*/ 613 h 2403"/>
                <a:gd name="T50" fmla="*/ 4032 w 5499"/>
                <a:gd name="T51" fmla="*/ 712 h 2403"/>
                <a:gd name="T52" fmla="*/ 3849 w 5499"/>
                <a:gd name="T53" fmla="*/ 799 h 2403"/>
                <a:gd name="T54" fmla="*/ 3706 w 5499"/>
                <a:gd name="T55" fmla="*/ 869 h 2403"/>
                <a:gd name="T56" fmla="*/ 3616 w 5499"/>
                <a:gd name="T57" fmla="*/ 910 h 2403"/>
                <a:gd name="T58" fmla="*/ 3562 w 5499"/>
                <a:gd name="T59" fmla="*/ 932 h 2403"/>
                <a:gd name="T60" fmla="*/ 3463 w 5499"/>
                <a:gd name="T61" fmla="*/ 921 h 2403"/>
                <a:gd name="T62" fmla="*/ 3390 w 5499"/>
                <a:gd name="T63" fmla="*/ 848 h 2403"/>
                <a:gd name="T64" fmla="*/ 3379 w 5499"/>
                <a:gd name="T65" fmla="*/ 747 h 2403"/>
                <a:gd name="T66" fmla="*/ 3433 w 5499"/>
                <a:gd name="T67" fmla="*/ 663 h 2403"/>
                <a:gd name="T68" fmla="*/ 3484 w 5499"/>
                <a:gd name="T69" fmla="*/ 633 h 2403"/>
                <a:gd name="T70" fmla="*/ 3573 w 5499"/>
                <a:gd name="T71" fmla="*/ 590 h 2403"/>
                <a:gd name="T72" fmla="*/ 3719 w 5499"/>
                <a:gd name="T73" fmla="*/ 521 h 2403"/>
                <a:gd name="T74" fmla="*/ 3903 w 5499"/>
                <a:gd name="T75" fmla="*/ 434 h 2403"/>
                <a:gd name="T76" fmla="*/ 4111 w 5499"/>
                <a:gd name="T77" fmla="*/ 336 h 2403"/>
                <a:gd name="T78" fmla="*/ 4323 w 5499"/>
                <a:gd name="T79" fmla="*/ 236 h 2403"/>
                <a:gd name="T80" fmla="*/ 4525 w 5499"/>
                <a:gd name="T81" fmla="*/ 142 h 2403"/>
                <a:gd name="T82" fmla="*/ 4698 w 5499"/>
                <a:gd name="T83" fmla="*/ 64 h 2403"/>
                <a:gd name="T84" fmla="*/ 4919 w 5499"/>
                <a:gd name="T85" fmla="*/ 2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9" h="2403">
                  <a:moveTo>
                    <a:pt x="4984" y="0"/>
                  </a:moveTo>
                  <a:lnTo>
                    <a:pt x="5047" y="4"/>
                  </a:lnTo>
                  <a:lnTo>
                    <a:pt x="5105" y="13"/>
                  </a:lnTo>
                  <a:lnTo>
                    <a:pt x="5161" y="30"/>
                  </a:lnTo>
                  <a:lnTo>
                    <a:pt x="5211" y="51"/>
                  </a:lnTo>
                  <a:lnTo>
                    <a:pt x="5260" y="75"/>
                  </a:lnTo>
                  <a:lnTo>
                    <a:pt x="5303" y="105"/>
                  </a:lnTo>
                  <a:lnTo>
                    <a:pt x="5344" y="135"/>
                  </a:lnTo>
                  <a:lnTo>
                    <a:pt x="5379" y="167"/>
                  </a:lnTo>
                  <a:lnTo>
                    <a:pt x="5409" y="200"/>
                  </a:lnTo>
                  <a:lnTo>
                    <a:pt x="5437" y="234"/>
                  </a:lnTo>
                  <a:lnTo>
                    <a:pt x="5460" y="267"/>
                  </a:lnTo>
                  <a:lnTo>
                    <a:pt x="5478" y="297"/>
                  </a:lnTo>
                  <a:lnTo>
                    <a:pt x="5493" y="333"/>
                  </a:lnTo>
                  <a:lnTo>
                    <a:pt x="5499" y="368"/>
                  </a:lnTo>
                  <a:lnTo>
                    <a:pt x="5495" y="404"/>
                  </a:lnTo>
                  <a:lnTo>
                    <a:pt x="5482" y="439"/>
                  </a:lnTo>
                  <a:lnTo>
                    <a:pt x="5463" y="469"/>
                  </a:lnTo>
                  <a:lnTo>
                    <a:pt x="5437" y="495"/>
                  </a:lnTo>
                  <a:lnTo>
                    <a:pt x="3211" y="2125"/>
                  </a:lnTo>
                  <a:lnTo>
                    <a:pt x="3127" y="2181"/>
                  </a:lnTo>
                  <a:lnTo>
                    <a:pt x="3041" y="2226"/>
                  </a:lnTo>
                  <a:lnTo>
                    <a:pt x="2950" y="2263"/>
                  </a:lnTo>
                  <a:lnTo>
                    <a:pt x="2855" y="2291"/>
                  </a:lnTo>
                  <a:lnTo>
                    <a:pt x="2758" y="2310"/>
                  </a:lnTo>
                  <a:lnTo>
                    <a:pt x="2661" y="2317"/>
                  </a:lnTo>
                  <a:lnTo>
                    <a:pt x="2562" y="2317"/>
                  </a:lnTo>
                  <a:lnTo>
                    <a:pt x="2463" y="2306"/>
                  </a:lnTo>
                  <a:lnTo>
                    <a:pt x="670" y="2020"/>
                  </a:lnTo>
                  <a:lnTo>
                    <a:pt x="252" y="2368"/>
                  </a:lnTo>
                  <a:lnTo>
                    <a:pt x="222" y="2388"/>
                  </a:lnTo>
                  <a:lnTo>
                    <a:pt x="188" y="2399"/>
                  </a:lnTo>
                  <a:lnTo>
                    <a:pt x="155" y="2403"/>
                  </a:lnTo>
                  <a:lnTo>
                    <a:pt x="121" y="2399"/>
                  </a:lnTo>
                  <a:lnTo>
                    <a:pt x="89" y="2390"/>
                  </a:lnTo>
                  <a:lnTo>
                    <a:pt x="61" y="2373"/>
                  </a:lnTo>
                  <a:lnTo>
                    <a:pt x="35" y="2349"/>
                  </a:lnTo>
                  <a:lnTo>
                    <a:pt x="16" y="2319"/>
                  </a:lnTo>
                  <a:lnTo>
                    <a:pt x="3" y="2287"/>
                  </a:lnTo>
                  <a:lnTo>
                    <a:pt x="0" y="2254"/>
                  </a:lnTo>
                  <a:lnTo>
                    <a:pt x="3" y="2220"/>
                  </a:lnTo>
                  <a:lnTo>
                    <a:pt x="13" y="2187"/>
                  </a:lnTo>
                  <a:lnTo>
                    <a:pt x="31" y="2159"/>
                  </a:lnTo>
                  <a:lnTo>
                    <a:pt x="56" y="2132"/>
                  </a:lnTo>
                  <a:lnTo>
                    <a:pt x="526" y="1738"/>
                  </a:lnTo>
                  <a:lnTo>
                    <a:pt x="554" y="1722"/>
                  </a:lnTo>
                  <a:lnTo>
                    <a:pt x="584" y="1710"/>
                  </a:lnTo>
                  <a:lnTo>
                    <a:pt x="615" y="1705"/>
                  </a:lnTo>
                  <a:lnTo>
                    <a:pt x="649" y="1707"/>
                  </a:lnTo>
                  <a:lnTo>
                    <a:pt x="2511" y="2004"/>
                  </a:lnTo>
                  <a:lnTo>
                    <a:pt x="2588" y="2011"/>
                  </a:lnTo>
                  <a:lnTo>
                    <a:pt x="2666" y="2009"/>
                  </a:lnTo>
                  <a:lnTo>
                    <a:pt x="2743" y="2000"/>
                  </a:lnTo>
                  <a:lnTo>
                    <a:pt x="2819" y="1981"/>
                  </a:lnTo>
                  <a:lnTo>
                    <a:pt x="2892" y="1955"/>
                  </a:lnTo>
                  <a:lnTo>
                    <a:pt x="2961" y="1920"/>
                  </a:lnTo>
                  <a:lnTo>
                    <a:pt x="3028" y="1877"/>
                  </a:lnTo>
                  <a:lnTo>
                    <a:pt x="5114" y="348"/>
                  </a:lnTo>
                  <a:lnTo>
                    <a:pt x="5111" y="346"/>
                  </a:lnTo>
                  <a:lnTo>
                    <a:pt x="5109" y="344"/>
                  </a:lnTo>
                  <a:lnTo>
                    <a:pt x="5066" y="323"/>
                  </a:lnTo>
                  <a:lnTo>
                    <a:pt x="5023" y="310"/>
                  </a:lnTo>
                  <a:lnTo>
                    <a:pt x="4976" y="307"/>
                  </a:lnTo>
                  <a:lnTo>
                    <a:pt x="4928" y="310"/>
                  </a:lnTo>
                  <a:lnTo>
                    <a:pt x="4877" y="323"/>
                  </a:lnTo>
                  <a:lnTo>
                    <a:pt x="4823" y="344"/>
                  </a:lnTo>
                  <a:lnTo>
                    <a:pt x="4769" y="368"/>
                  </a:lnTo>
                  <a:lnTo>
                    <a:pt x="4711" y="394"/>
                  </a:lnTo>
                  <a:lnTo>
                    <a:pt x="4650" y="422"/>
                  </a:lnTo>
                  <a:lnTo>
                    <a:pt x="4586" y="452"/>
                  </a:lnTo>
                  <a:lnTo>
                    <a:pt x="4519" y="482"/>
                  </a:lnTo>
                  <a:lnTo>
                    <a:pt x="4450" y="514"/>
                  </a:lnTo>
                  <a:lnTo>
                    <a:pt x="4381" y="547"/>
                  </a:lnTo>
                  <a:lnTo>
                    <a:pt x="4310" y="581"/>
                  </a:lnTo>
                  <a:lnTo>
                    <a:pt x="4239" y="613"/>
                  </a:lnTo>
                  <a:lnTo>
                    <a:pt x="4168" y="646"/>
                  </a:lnTo>
                  <a:lnTo>
                    <a:pt x="4099" y="680"/>
                  </a:lnTo>
                  <a:lnTo>
                    <a:pt x="4032" y="712"/>
                  </a:lnTo>
                  <a:lnTo>
                    <a:pt x="3969" y="742"/>
                  </a:lnTo>
                  <a:lnTo>
                    <a:pt x="3907" y="771"/>
                  </a:lnTo>
                  <a:lnTo>
                    <a:pt x="3849" y="799"/>
                  </a:lnTo>
                  <a:lnTo>
                    <a:pt x="3795" y="824"/>
                  </a:lnTo>
                  <a:lnTo>
                    <a:pt x="3749" y="848"/>
                  </a:lnTo>
                  <a:lnTo>
                    <a:pt x="3706" y="869"/>
                  </a:lnTo>
                  <a:lnTo>
                    <a:pt x="3668" y="885"/>
                  </a:lnTo>
                  <a:lnTo>
                    <a:pt x="3638" y="900"/>
                  </a:lnTo>
                  <a:lnTo>
                    <a:pt x="3616" y="910"/>
                  </a:lnTo>
                  <a:lnTo>
                    <a:pt x="3601" y="917"/>
                  </a:lnTo>
                  <a:lnTo>
                    <a:pt x="3596" y="921"/>
                  </a:lnTo>
                  <a:lnTo>
                    <a:pt x="3562" y="932"/>
                  </a:lnTo>
                  <a:lnTo>
                    <a:pt x="3528" y="936"/>
                  </a:lnTo>
                  <a:lnTo>
                    <a:pt x="3495" y="932"/>
                  </a:lnTo>
                  <a:lnTo>
                    <a:pt x="3463" y="921"/>
                  </a:lnTo>
                  <a:lnTo>
                    <a:pt x="3435" y="902"/>
                  </a:lnTo>
                  <a:lnTo>
                    <a:pt x="3411" y="878"/>
                  </a:lnTo>
                  <a:lnTo>
                    <a:pt x="3390" y="848"/>
                  </a:lnTo>
                  <a:lnTo>
                    <a:pt x="3379" y="814"/>
                  </a:lnTo>
                  <a:lnTo>
                    <a:pt x="3375" y="781"/>
                  </a:lnTo>
                  <a:lnTo>
                    <a:pt x="3379" y="747"/>
                  </a:lnTo>
                  <a:lnTo>
                    <a:pt x="3390" y="715"/>
                  </a:lnTo>
                  <a:lnTo>
                    <a:pt x="3409" y="687"/>
                  </a:lnTo>
                  <a:lnTo>
                    <a:pt x="3433" y="663"/>
                  </a:lnTo>
                  <a:lnTo>
                    <a:pt x="3463" y="643"/>
                  </a:lnTo>
                  <a:lnTo>
                    <a:pt x="3469" y="641"/>
                  </a:lnTo>
                  <a:lnTo>
                    <a:pt x="3484" y="633"/>
                  </a:lnTo>
                  <a:lnTo>
                    <a:pt x="3506" y="624"/>
                  </a:lnTo>
                  <a:lnTo>
                    <a:pt x="3536" y="609"/>
                  </a:lnTo>
                  <a:lnTo>
                    <a:pt x="3573" y="590"/>
                  </a:lnTo>
                  <a:lnTo>
                    <a:pt x="3616" y="570"/>
                  </a:lnTo>
                  <a:lnTo>
                    <a:pt x="3665" y="547"/>
                  </a:lnTo>
                  <a:lnTo>
                    <a:pt x="3719" y="521"/>
                  </a:lnTo>
                  <a:lnTo>
                    <a:pt x="3777" y="493"/>
                  </a:lnTo>
                  <a:lnTo>
                    <a:pt x="3838" y="465"/>
                  </a:lnTo>
                  <a:lnTo>
                    <a:pt x="3903" y="434"/>
                  </a:lnTo>
                  <a:lnTo>
                    <a:pt x="3971" y="402"/>
                  </a:lnTo>
                  <a:lnTo>
                    <a:pt x="4040" y="368"/>
                  </a:lnTo>
                  <a:lnTo>
                    <a:pt x="4111" y="336"/>
                  </a:lnTo>
                  <a:lnTo>
                    <a:pt x="4181" y="303"/>
                  </a:lnTo>
                  <a:lnTo>
                    <a:pt x="4252" y="269"/>
                  </a:lnTo>
                  <a:lnTo>
                    <a:pt x="4323" y="236"/>
                  </a:lnTo>
                  <a:lnTo>
                    <a:pt x="4392" y="204"/>
                  </a:lnTo>
                  <a:lnTo>
                    <a:pt x="4459" y="172"/>
                  </a:lnTo>
                  <a:lnTo>
                    <a:pt x="4525" y="142"/>
                  </a:lnTo>
                  <a:lnTo>
                    <a:pt x="4586" y="114"/>
                  </a:lnTo>
                  <a:lnTo>
                    <a:pt x="4644" y="88"/>
                  </a:lnTo>
                  <a:lnTo>
                    <a:pt x="4698" y="64"/>
                  </a:lnTo>
                  <a:lnTo>
                    <a:pt x="4775" y="34"/>
                  </a:lnTo>
                  <a:lnTo>
                    <a:pt x="4848" y="13"/>
                  </a:lnTo>
                  <a:lnTo>
                    <a:pt x="4919" y="2"/>
                  </a:lnTo>
                  <a:lnTo>
                    <a:pt x="49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8" name="Freeform 158"/>
            <p:cNvSpPr>
              <a:spLocks noEditPoints="1"/>
            </p:cNvSpPr>
            <p:nvPr/>
          </p:nvSpPr>
          <p:spPr bwMode="auto">
            <a:xfrm>
              <a:off x="8285163" y="3017838"/>
              <a:ext cx="1422400" cy="1422400"/>
            </a:xfrm>
            <a:custGeom>
              <a:avLst/>
              <a:gdLst>
                <a:gd name="T0" fmla="*/ 817 w 1791"/>
                <a:gd name="T1" fmla="*/ 314 h 1793"/>
                <a:gd name="T2" fmla="*/ 670 w 1791"/>
                <a:gd name="T3" fmla="*/ 353 h 1793"/>
                <a:gd name="T4" fmla="*/ 539 w 1791"/>
                <a:gd name="T5" fmla="*/ 430 h 1793"/>
                <a:gd name="T6" fmla="*/ 431 w 1791"/>
                <a:gd name="T7" fmla="*/ 536 h 1793"/>
                <a:gd name="T8" fmla="*/ 358 w 1791"/>
                <a:gd name="T9" fmla="*/ 659 h 1793"/>
                <a:gd name="T10" fmla="*/ 317 w 1791"/>
                <a:gd name="T11" fmla="*/ 794 h 1793"/>
                <a:gd name="T12" fmla="*/ 310 w 1791"/>
                <a:gd name="T13" fmla="*/ 932 h 1793"/>
                <a:gd name="T14" fmla="*/ 334 w 1791"/>
                <a:gd name="T15" fmla="*/ 1068 h 1793"/>
                <a:gd name="T16" fmla="*/ 390 w 1791"/>
                <a:gd name="T17" fmla="*/ 1199 h 1793"/>
                <a:gd name="T18" fmla="*/ 479 w 1791"/>
                <a:gd name="T19" fmla="*/ 1313 h 1793"/>
                <a:gd name="T20" fmla="*/ 603 w 1791"/>
                <a:gd name="T21" fmla="*/ 1408 h 1793"/>
                <a:gd name="T22" fmla="*/ 743 w 1791"/>
                <a:gd name="T23" fmla="*/ 1466 h 1793"/>
                <a:gd name="T24" fmla="*/ 896 w 1791"/>
                <a:gd name="T25" fmla="*/ 1487 h 1793"/>
                <a:gd name="T26" fmla="*/ 1049 w 1791"/>
                <a:gd name="T27" fmla="*/ 1466 h 1793"/>
                <a:gd name="T28" fmla="*/ 1188 w 1791"/>
                <a:gd name="T29" fmla="*/ 1408 h 1793"/>
                <a:gd name="T30" fmla="*/ 1312 w 1791"/>
                <a:gd name="T31" fmla="*/ 1313 h 1793"/>
                <a:gd name="T32" fmla="*/ 1401 w 1791"/>
                <a:gd name="T33" fmla="*/ 1199 h 1793"/>
                <a:gd name="T34" fmla="*/ 1457 w 1791"/>
                <a:gd name="T35" fmla="*/ 1068 h 1793"/>
                <a:gd name="T36" fmla="*/ 1483 w 1791"/>
                <a:gd name="T37" fmla="*/ 932 h 1793"/>
                <a:gd name="T38" fmla="*/ 1474 w 1791"/>
                <a:gd name="T39" fmla="*/ 794 h 1793"/>
                <a:gd name="T40" fmla="*/ 1433 w 1791"/>
                <a:gd name="T41" fmla="*/ 659 h 1793"/>
                <a:gd name="T42" fmla="*/ 1360 w 1791"/>
                <a:gd name="T43" fmla="*/ 536 h 1793"/>
                <a:gd name="T44" fmla="*/ 1254 w 1791"/>
                <a:gd name="T45" fmla="*/ 430 h 1793"/>
                <a:gd name="T46" fmla="*/ 1121 w 1791"/>
                <a:gd name="T47" fmla="*/ 353 h 1793"/>
                <a:gd name="T48" fmla="*/ 974 w 1791"/>
                <a:gd name="T49" fmla="*/ 314 h 1793"/>
                <a:gd name="T50" fmla="*/ 896 w 1791"/>
                <a:gd name="T51" fmla="*/ 0 h 1793"/>
                <a:gd name="T52" fmla="*/ 1073 w 1791"/>
                <a:gd name="T53" fmla="*/ 19 h 1793"/>
                <a:gd name="T54" fmla="*/ 1239 w 1791"/>
                <a:gd name="T55" fmla="*/ 70 h 1793"/>
                <a:gd name="T56" fmla="*/ 1392 w 1791"/>
                <a:gd name="T57" fmla="*/ 152 h 1793"/>
                <a:gd name="T58" fmla="*/ 1530 w 1791"/>
                <a:gd name="T59" fmla="*/ 264 h 1793"/>
                <a:gd name="T60" fmla="*/ 1644 w 1791"/>
                <a:gd name="T61" fmla="*/ 404 h 1793"/>
                <a:gd name="T62" fmla="*/ 1726 w 1791"/>
                <a:gd name="T63" fmla="*/ 561 h 1793"/>
                <a:gd name="T64" fmla="*/ 1774 w 1791"/>
                <a:gd name="T65" fmla="*/ 725 h 1793"/>
                <a:gd name="T66" fmla="*/ 1791 w 1791"/>
                <a:gd name="T67" fmla="*/ 897 h 1793"/>
                <a:gd name="T68" fmla="*/ 1774 w 1791"/>
                <a:gd name="T69" fmla="*/ 1068 h 1793"/>
                <a:gd name="T70" fmla="*/ 1726 w 1791"/>
                <a:gd name="T71" fmla="*/ 1233 h 1793"/>
                <a:gd name="T72" fmla="*/ 1644 w 1791"/>
                <a:gd name="T73" fmla="*/ 1389 h 1793"/>
                <a:gd name="T74" fmla="*/ 1530 w 1791"/>
                <a:gd name="T75" fmla="*/ 1529 h 1793"/>
                <a:gd name="T76" fmla="*/ 1392 w 1791"/>
                <a:gd name="T77" fmla="*/ 1642 h 1793"/>
                <a:gd name="T78" fmla="*/ 1239 w 1791"/>
                <a:gd name="T79" fmla="*/ 1724 h 1793"/>
                <a:gd name="T80" fmla="*/ 1071 w 1791"/>
                <a:gd name="T81" fmla="*/ 1774 h 1793"/>
                <a:gd name="T82" fmla="*/ 896 w 1791"/>
                <a:gd name="T83" fmla="*/ 1793 h 1793"/>
                <a:gd name="T84" fmla="*/ 720 w 1791"/>
                <a:gd name="T85" fmla="*/ 1774 h 1793"/>
                <a:gd name="T86" fmla="*/ 554 w 1791"/>
                <a:gd name="T87" fmla="*/ 1724 h 1793"/>
                <a:gd name="T88" fmla="*/ 399 w 1791"/>
                <a:gd name="T89" fmla="*/ 1642 h 1793"/>
                <a:gd name="T90" fmla="*/ 263 w 1791"/>
                <a:gd name="T91" fmla="*/ 1529 h 1793"/>
                <a:gd name="T92" fmla="*/ 147 w 1791"/>
                <a:gd name="T93" fmla="*/ 1389 h 1793"/>
                <a:gd name="T94" fmla="*/ 65 w 1791"/>
                <a:gd name="T95" fmla="*/ 1233 h 1793"/>
                <a:gd name="T96" fmla="*/ 17 w 1791"/>
                <a:gd name="T97" fmla="*/ 1068 h 1793"/>
                <a:gd name="T98" fmla="*/ 0 w 1791"/>
                <a:gd name="T99" fmla="*/ 897 h 1793"/>
                <a:gd name="T100" fmla="*/ 17 w 1791"/>
                <a:gd name="T101" fmla="*/ 725 h 1793"/>
                <a:gd name="T102" fmla="*/ 65 w 1791"/>
                <a:gd name="T103" fmla="*/ 561 h 1793"/>
                <a:gd name="T104" fmla="*/ 147 w 1791"/>
                <a:gd name="T105" fmla="*/ 404 h 1793"/>
                <a:gd name="T106" fmla="*/ 263 w 1791"/>
                <a:gd name="T107" fmla="*/ 264 h 1793"/>
                <a:gd name="T108" fmla="*/ 399 w 1791"/>
                <a:gd name="T109" fmla="*/ 152 h 1793"/>
                <a:gd name="T110" fmla="*/ 554 w 1791"/>
                <a:gd name="T111" fmla="*/ 70 h 1793"/>
                <a:gd name="T112" fmla="*/ 720 w 1791"/>
                <a:gd name="T113" fmla="*/ 19 h 1793"/>
                <a:gd name="T114" fmla="*/ 896 w 1791"/>
                <a:gd name="T115" fmla="*/ 0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1" h="1793">
                  <a:moveTo>
                    <a:pt x="896" y="309"/>
                  </a:moveTo>
                  <a:lnTo>
                    <a:pt x="817" y="314"/>
                  </a:lnTo>
                  <a:lnTo>
                    <a:pt x="743" y="329"/>
                  </a:lnTo>
                  <a:lnTo>
                    <a:pt x="670" y="353"/>
                  </a:lnTo>
                  <a:lnTo>
                    <a:pt x="603" y="387"/>
                  </a:lnTo>
                  <a:lnTo>
                    <a:pt x="539" y="430"/>
                  </a:lnTo>
                  <a:lnTo>
                    <a:pt x="479" y="482"/>
                  </a:lnTo>
                  <a:lnTo>
                    <a:pt x="431" y="536"/>
                  </a:lnTo>
                  <a:lnTo>
                    <a:pt x="390" y="596"/>
                  </a:lnTo>
                  <a:lnTo>
                    <a:pt x="358" y="659"/>
                  </a:lnTo>
                  <a:lnTo>
                    <a:pt x="334" y="725"/>
                  </a:lnTo>
                  <a:lnTo>
                    <a:pt x="317" y="794"/>
                  </a:lnTo>
                  <a:lnTo>
                    <a:pt x="310" y="863"/>
                  </a:lnTo>
                  <a:lnTo>
                    <a:pt x="310" y="932"/>
                  </a:lnTo>
                  <a:lnTo>
                    <a:pt x="317" y="1001"/>
                  </a:lnTo>
                  <a:lnTo>
                    <a:pt x="334" y="1068"/>
                  </a:lnTo>
                  <a:lnTo>
                    <a:pt x="358" y="1136"/>
                  </a:lnTo>
                  <a:lnTo>
                    <a:pt x="390" y="1199"/>
                  </a:lnTo>
                  <a:lnTo>
                    <a:pt x="431" y="1259"/>
                  </a:lnTo>
                  <a:lnTo>
                    <a:pt x="479" y="1313"/>
                  </a:lnTo>
                  <a:lnTo>
                    <a:pt x="539" y="1365"/>
                  </a:lnTo>
                  <a:lnTo>
                    <a:pt x="603" y="1408"/>
                  </a:lnTo>
                  <a:lnTo>
                    <a:pt x="670" y="1442"/>
                  </a:lnTo>
                  <a:lnTo>
                    <a:pt x="743" y="1466"/>
                  </a:lnTo>
                  <a:lnTo>
                    <a:pt x="817" y="1481"/>
                  </a:lnTo>
                  <a:lnTo>
                    <a:pt x="896" y="1487"/>
                  </a:lnTo>
                  <a:lnTo>
                    <a:pt x="974" y="1481"/>
                  </a:lnTo>
                  <a:lnTo>
                    <a:pt x="1049" y="1466"/>
                  </a:lnTo>
                  <a:lnTo>
                    <a:pt x="1121" y="1442"/>
                  </a:lnTo>
                  <a:lnTo>
                    <a:pt x="1188" y="1408"/>
                  </a:lnTo>
                  <a:lnTo>
                    <a:pt x="1254" y="1365"/>
                  </a:lnTo>
                  <a:lnTo>
                    <a:pt x="1312" y="1313"/>
                  </a:lnTo>
                  <a:lnTo>
                    <a:pt x="1360" y="1259"/>
                  </a:lnTo>
                  <a:lnTo>
                    <a:pt x="1401" y="1199"/>
                  </a:lnTo>
                  <a:lnTo>
                    <a:pt x="1433" y="1136"/>
                  </a:lnTo>
                  <a:lnTo>
                    <a:pt x="1457" y="1068"/>
                  </a:lnTo>
                  <a:lnTo>
                    <a:pt x="1474" y="1001"/>
                  </a:lnTo>
                  <a:lnTo>
                    <a:pt x="1483" y="932"/>
                  </a:lnTo>
                  <a:lnTo>
                    <a:pt x="1483" y="863"/>
                  </a:lnTo>
                  <a:lnTo>
                    <a:pt x="1474" y="794"/>
                  </a:lnTo>
                  <a:lnTo>
                    <a:pt x="1457" y="725"/>
                  </a:lnTo>
                  <a:lnTo>
                    <a:pt x="1433" y="659"/>
                  </a:lnTo>
                  <a:lnTo>
                    <a:pt x="1401" y="596"/>
                  </a:lnTo>
                  <a:lnTo>
                    <a:pt x="1360" y="536"/>
                  </a:lnTo>
                  <a:lnTo>
                    <a:pt x="1312" y="482"/>
                  </a:lnTo>
                  <a:lnTo>
                    <a:pt x="1254" y="430"/>
                  </a:lnTo>
                  <a:lnTo>
                    <a:pt x="1188" y="387"/>
                  </a:lnTo>
                  <a:lnTo>
                    <a:pt x="1121" y="353"/>
                  </a:lnTo>
                  <a:lnTo>
                    <a:pt x="1049" y="329"/>
                  </a:lnTo>
                  <a:lnTo>
                    <a:pt x="974" y="314"/>
                  </a:lnTo>
                  <a:lnTo>
                    <a:pt x="896" y="309"/>
                  </a:lnTo>
                  <a:close/>
                  <a:moveTo>
                    <a:pt x="896" y="0"/>
                  </a:moveTo>
                  <a:lnTo>
                    <a:pt x="985" y="6"/>
                  </a:lnTo>
                  <a:lnTo>
                    <a:pt x="1073" y="19"/>
                  </a:lnTo>
                  <a:lnTo>
                    <a:pt x="1157" y="40"/>
                  </a:lnTo>
                  <a:lnTo>
                    <a:pt x="1239" y="70"/>
                  </a:lnTo>
                  <a:lnTo>
                    <a:pt x="1317" y="107"/>
                  </a:lnTo>
                  <a:lnTo>
                    <a:pt x="1392" y="152"/>
                  </a:lnTo>
                  <a:lnTo>
                    <a:pt x="1463" y="204"/>
                  </a:lnTo>
                  <a:lnTo>
                    <a:pt x="1530" y="264"/>
                  </a:lnTo>
                  <a:lnTo>
                    <a:pt x="1590" y="331"/>
                  </a:lnTo>
                  <a:lnTo>
                    <a:pt x="1644" y="404"/>
                  </a:lnTo>
                  <a:lnTo>
                    <a:pt x="1689" y="480"/>
                  </a:lnTo>
                  <a:lnTo>
                    <a:pt x="1726" y="561"/>
                  </a:lnTo>
                  <a:lnTo>
                    <a:pt x="1754" y="641"/>
                  </a:lnTo>
                  <a:lnTo>
                    <a:pt x="1774" y="725"/>
                  </a:lnTo>
                  <a:lnTo>
                    <a:pt x="1787" y="811"/>
                  </a:lnTo>
                  <a:lnTo>
                    <a:pt x="1791" y="897"/>
                  </a:lnTo>
                  <a:lnTo>
                    <a:pt x="1787" y="982"/>
                  </a:lnTo>
                  <a:lnTo>
                    <a:pt x="1774" y="1068"/>
                  </a:lnTo>
                  <a:lnTo>
                    <a:pt x="1754" y="1152"/>
                  </a:lnTo>
                  <a:lnTo>
                    <a:pt x="1726" y="1233"/>
                  </a:lnTo>
                  <a:lnTo>
                    <a:pt x="1689" y="1313"/>
                  </a:lnTo>
                  <a:lnTo>
                    <a:pt x="1644" y="1389"/>
                  </a:lnTo>
                  <a:lnTo>
                    <a:pt x="1590" y="1462"/>
                  </a:lnTo>
                  <a:lnTo>
                    <a:pt x="1530" y="1529"/>
                  </a:lnTo>
                  <a:lnTo>
                    <a:pt x="1463" y="1589"/>
                  </a:lnTo>
                  <a:lnTo>
                    <a:pt x="1392" y="1642"/>
                  </a:lnTo>
                  <a:lnTo>
                    <a:pt x="1317" y="1686"/>
                  </a:lnTo>
                  <a:lnTo>
                    <a:pt x="1239" y="1724"/>
                  </a:lnTo>
                  <a:lnTo>
                    <a:pt x="1157" y="1754"/>
                  </a:lnTo>
                  <a:lnTo>
                    <a:pt x="1071" y="1774"/>
                  </a:lnTo>
                  <a:lnTo>
                    <a:pt x="985" y="1787"/>
                  </a:lnTo>
                  <a:lnTo>
                    <a:pt x="896" y="1793"/>
                  </a:lnTo>
                  <a:lnTo>
                    <a:pt x="806" y="1787"/>
                  </a:lnTo>
                  <a:lnTo>
                    <a:pt x="720" y="1774"/>
                  </a:lnTo>
                  <a:lnTo>
                    <a:pt x="634" y="1754"/>
                  </a:lnTo>
                  <a:lnTo>
                    <a:pt x="554" y="1724"/>
                  </a:lnTo>
                  <a:lnTo>
                    <a:pt x="474" y="1686"/>
                  </a:lnTo>
                  <a:lnTo>
                    <a:pt x="399" y="1642"/>
                  </a:lnTo>
                  <a:lnTo>
                    <a:pt x="328" y="1589"/>
                  </a:lnTo>
                  <a:lnTo>
                    <a:pt x="263" y="1529"/>
                  </a:lnTo>
                  <a:lnTo>
                    <a:pt x="201" y="1462"/>
                  </a:lnTo>
                  <a:lnTo>
                    <a:pt x="147" y="1389"/>
                  </a:lnTo>
                  <a:lnTo>
                    <a:pt x="102" y="1313"/>
                  </a:lnTo>
                  <a:lnTo>
                    <a:pt x="65" y="1233"/>
                  </a:lnTo>
                  <a:lnTo>
                    <a:pt x="37" y="1152"/>
                  </a:lnTo>
                  <a:lnTo>
                    <a:pt x="17" y="1068"/>
                  </a:lnTo>
                  <a:lnTo>
                    <a:pt x="4" y="982"/>
                  </a:lnTo>
                  <a:lnTo>
                    <a:pt x="0" y="897"/>
                  </a:lnTo>
                  <a:lnTo>
                    <a:pt x="4" y="811"/>
                  </a:lnTo>
                  <a:lnTo>
                    <a:pt x="17" y="725"/>
                  </a:lnTo>
                  <a:lnTo>
                    <a:pt x="37" y="641"/>
                  </a:lnTo>
                  <a:lnTo>
                    <a:pt x="65" y="561"/>
                  </a:lnTo>
                  <a:lnTo>
                    <a:pt x="102" y="480"/>
                  </a:lnTo>
                  <a:lnTo>
                    <a:pt x="147" y="404"/>
                  </a:lnTo>
                  <a:lnTo>
                    <a:pt x="201" y="331"/>
                  </a:lnTo>
                  <a:lnTo>
                    <a:pt x="263" y="264"/>
                  </a:lnTo>
                  <a:lnTo>
                    <a:pt x="328" y="204"/>
                  </a:lnTo>
                  <a:lnTo>
                    <a:pt x="399" y="152"/>
                  </a:lnTo>
                  <a:lnTo>
                    <a:pt x="474" y="107"/>
                  </a:lnTo>
                  <a:lnTo>
                    <a:pt x="554" y="70"/>
                  </a:lnTo>
                  <a:lnTo>
                    <a:pt x="634" y="40"/>
                  </a:lnTo>
                  <a:lnTo>
                    <a:pt x="720" y="19"/>
                  </a:lnTo>
                  <a:lnTo>
                    <a:pt x="806" y="6"/>
                  </a:lnTo>
                  <a:lnTo>
                    <a:pt x="8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9" name="Freeform 159"/>
            <p:cNvSpPr>
              <a:spLocks noEditPoints="1"/>
            </p:cNvSpPr>
            <p:nvPr/>
          </p:nvSpPr>
          <p:spPr bwMode="auto">
            <a:xfrm>
              <a:off x="9275763" y="1941513"/>
              <a:ext cx="1108075" cy="1109663"/>
            </a:xfrm>
            <a:custGeom>
              <a:avLst/>
              <a:gdLst>
                <a:gd name="T0" fmla="*/ 638 w 1396"/>
                <a:gd name="T1" fmla="*/ 314 h 1399"/>
                <a:gd name="T2" fmla="*/ 521 w 1396"/>
                <a:gd name="T3" fmla="*/ 351 h 1399"/>
                <a:gd name="T4" fmla="*/ 422 w 1396"/>
                <a:gd name="T5" fmla="*/ 424 h 1399"/>
                <a:gd name="T6" fmla="*/ 349 w 1396"/>
                <a:gd name="T7" fmla="*/ 525 h 1399"/>
                <a:gd name="T8" fmla="*/ 312 w 1396"/>
                <a:gd name="T9" fmla="*/ 641 h 1399"/>
                <a:gd name="T10" fmla="*/ 312 w 1396"/>
                <a:gd name="T11" fmla="*/ 760 h 1399"/>
                <a:gd name="T12" fmla="*/ 349 w 1396"/>
                <a:gd name="T13" fmla="*/ 876 h 1399"/>
                <a:gd name="T14" fmla="*/ 422 w 1396"/>
                <a:gd name="T15" fmla="*/ 978 h 1399"/>
                <a:gd name="T16" fmla="*/ 521 w 1396"/>
                <a:gd name="T17" fmla="*/ 1051 h 1399"/>
                <a:gd name="T18" fmla="*/ 638 w 1396"/>
                <a:gd name="T19" fmla="*/ 1089 h 1399"/>
                <a:gd name="T20" fmla="*/ 762 w 1396"/>
                <a:gd name="T21" fmla="*/ 1089 h 1399"/>
                <a:gd name="T22" fmla="*/ 877 w 1396"/>
                <a:gd name="T23" fmla="*/ 1051 h 1399"/>
                <a:gd name="T24" fmla="*/ 978 w 1396"/>
                <a:gd name="T25" fmla="*/ 978 h 1399"/>
                <a:gd name="T26" fmla="*/ 1045 w 1396"/>
                <a:gd name="T27" fmla="*/ 887 h 1399"/>
                <a:gd name="T28" fmla="*/ 1082 w 1396"/>
                <a:gd name="T29" fmla="*/ 782 h 1399"/>
                <a:gd name="T30" fmla="*/ 1090 w 1396"/>
                <a:gd name="T31" fmla="*/ 674 h 1399"/>
                <a:gd name="T32" fmla="*/ 1068 w 1396"/>
                <a:gd name="T33" fmla="*/ 566 h 1399"/>
                <a:gd name="T34" fmla="*/ 1015 w 1396"/>
                <a:gd name="T35" fmla="*/ 467 h 1399"/>
                <a:gd name="T36" fmla="*/ 929 w 1396"/>
                <a:gd name="T37" fmla="*/ 383 h 1399"/>
                <a:gd name="T38" fmla="*/ 821 w 1396"/>
                <a:gd name="T39" fmla="*/ 327 h 1399"/>
                <a:gd name="T40" fmla="*/ 700 w 1396"/>
                <a:gd name="T41" fmla="*/ 308 h 1399"/>
                <a:gd name="T42" fmla="*/ 778 w 1396"/>
                <a:gd name="T43" fmla="*/ 6 h 1399"/>
                <a:gd name="T44" fmla="*/ 929 w 1396"/>
                <a:gd name="T45" fmla="*/ 39 h 1399"/>
                <a:gd name="T46" fmla="*/ 1069 w 1396"/>
                <a:gd name="T47" fmla="*/ 108 h 1399"/>
                <a:gd name="T48" fmla="*/ 1193 w 1396"/>
                <a:gd name="T49" fmla="*/ 206 h 1399"/>
                <a:gd name="T50" fmla="*/ 1291 w 1396"/>
                <a:gd name="T51" fmla="*/ 333 h 1399"/>
                <a:gd name="T52" fmla="*/ 1359 w 1396"/>
                <a:gd name="T53" fmla="*/ 473 h 1399"/>
                <a:gd name="T54" fmla="*/ 1392 w 1396"/>
                <a:gd name="T55" fmla="*/ 624 h 1399"/>
                <a:gd name="T56" fmla="*/ 1392 w 1396"/>
                <a:gd name="T57" fmla="*/ 777 h 1399"/>
                <a:gd name="T58" fmla="*/ 1359 w 1396"/>
                <a:gd name="T59" fmla="*/ 926 h 1399"/>
                <a:gd name="T60" fmla="*/ 1291 w 1396"/>
                <a:gd name="T61" fmla="*/ 1068 h 1399"/>
                <a:gd name="T62" fmla="*/ 1193 w 1396"/>
                <a:gd name="T63" fmla="*/ 1195 h 1399"/>
                <a:gd name="T64" fmla="*/ 1069 w 1396"/>
                <a:gd name="T65" fmla="*/ 1292 h 1399"/>
                <a:gd name="T66" fmla="*/ 929 w 1396"/>
                <a:gd name="T67" fmla="*/ 1359 h 1399"/>
                <a:gd name="T68" fmla="*/ 778 w 1396"/>
                <a:gd name="T69" fmla="*/ 1395 h 1399"/>
                <a:gd name="T70" fmla="*/ 620 w 1396"/>
                <a:gd name="T71" fmla="*/ 1395 h 1399"/>
                <a:gd name="T72" fmla="*/ 467 w 1396"/>
                <a:gd name="T73" fmla="*/ 1361 h 1399"/>
                <a:gd name="T74" fmla="*/ 327 w 1396"/>
                <a:gd name="T75" fmla="*/ 1294 h 1399"/>
                <a:gd name="T76" fmla="*/ 204 w 1396"/>
                <a:gd name="T77" fmla="*/ 1195 h 1399"/>
                <a:gd name="T78" fmla="*/ 105 w 1396"/>
                <a:gd name="T79" fmla="*/ 1068 h 1399"/>
                <a:gd name="T80" fmla="*/ 38 w 1396"/>
                <a:gd name="T81" fmla="*/ 926 h 1399"/>
                <a:gd name="T82" fmla="*/ 4 w 1396"/>
                <a:gd name="T83" fmla="*/ 777 h 1399"/>
                <a:gd name="T84" fmla="*/ 4 w 1396"/>
                <a:gd name="T85" fmla="*/ 624 h 1399"/>
                <a:gd name="T86" fmla="*/ 38 w 1396"/>
                <a:gd name="T87" fmla="*/ 473 h 1399"/>
                <a:gd name="T88" fmla="*/ 105 w 1396"/>
                <a:gd name="T89" fmla="*/ 333 h 1399"/>
                <a:gd name="T90" fmla="*/ 204 w 1396"/>
                <a:gd name="T91" fmla="*/ 206 h 1399"/>
                <a:gd name="T92" fmla="*/ 327 w 1396"/>
                <a:gd name="T93" fmla="*/ 108 h 1399"/>
                <a:gd name="T94" fmla="*/ 467 w 1396"/>
                <a:gd name="T95" fmla="*/ 39 h 1399"/>
                <a:gd name="T96" fmla="*/ 620 w 1396"/>
                <a:gd name="T97" fmla="*/ 6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6" h="1399">
                  <a:moveTo>
                    <a:pt x="700" y="308"/>
                  </a:moveTo>
                  <a:lnTo>
                    <a:pt x="638" y="314"/>
                  </a:lnTo>
                  <a:lnTo>
                    <a:pt x="579" y="327"/>
                  </a:lnTo>
                  <a:lnTo>
                    <a:pt x="521" y="351"/>
                  </a:lnTo>
                  <a:lnTo>
                    <a:pt x="469" y="383"/>
                  </a:lnTo>
                  <a:lnTo>
                    <a:pt x="422" y="424"/>
                  </a:lnTo>
                  <a:lnTo>
                    <a:pt x="381" y="473"/>
                  </a:lnTo>
                  <a:lnTo>
                    <a:pt x="349" y="525"/>
                  </a:lnTo>
                  <a:lnTo>
                    <a:pt x="327" y="581"/>
                  </a:lnTo>
                  <a:lnTo>
                    <a:pt x="312" y="641"/>
                  </a:lnTo>
                  <a:lnTo>
                    <a:pt x="308" y="700"/>
                  </a:lnTo>
                  <a:lnTo>
                    <a:pt x="312" y="760"/>
                  </a:lnTo>
                  <a:lnTo>
                    <a:pt x="327" y="820"/>
                  </a:lnTo>
                  <a:lnTo>
                    <a:pt x="349" y="876"/>
                  </a:lnTo>
                  <a:lnTo>
                    <a:pt x="381" y="930"/>
                  </a:lnTo>
                  <a:lnTo>
                    <a:pt x="422" y="978"/>
                  </a:lnTo>
                  <a:lnTo>
                    <a:pt x="469" y="1018"/>
                  </a:lnTo>
                  <a:lnTo>
                    <a:pt x="521" y="1051"/>
                  </a:lnTo>
                  <a:lnTo>
                    <a:pt x="579" y="1074"/>
                  </a:lnTo>
                  <a:lnTo>
                    <a:pt x="638" y="1089"/>
                  </a:lnTo>
                  <a:lnTo>
                    <a:pt x="700" y="1092"/>
                  </a:lnTo>
                  <a:lnTo>
                    <a:pt x="762" y="1089"/>
                  </a:lnTo>
                  <a:lnTo>
                    <a:pt x="821" y="1074"/>
                  </a:lnTo>
                  <a:lnTo>
                    <a:pt x="877" y="1051"/>
                  </a:lnTo>
                  <a:lnTo>
                    <a:pt x="929" y="1018"/>
                  </a:lnTo>
                  <a:lnTo>
                    <a:pt x="978" y="978"/>
                  </a:lnTo>
                  <a:lnTo>
                    <a:pt x="1015" y="934"/>
                  </a:lnTo>
                  <a:lnTo>
                    <a:pt x="1045" y="887"/>
                  </a:lnTo>
                  <a:lnTo>
                    <a:pt x="1068" y="835"/>
                  </a:lnTo>
                  <a:lnTo>
                    <a:pt x="1082" y="782"/>
                  </a:lnTo>
                  <a:lnTo>
                    <a:pt x="1090" y="728"/>
                  </a:lnTo>
                  <a:lnTo>
                    <a:pt x="1090" y="674"/>
                  </a:lnTo>
                  <a:lnTo>
                    <a:pt x="1082" y="618"/>
                  </a:lnTo>
                  <a:lnTo>
                    <a:pt x="1068" y="566"/>
                  </a:lnTo>
                  <a:lnTo>
                    <a:pt x="1045" y="515"/>
                  </a:lnTo>
                  <a:lnTo>
                    <a:pt x="1015" y="467"/>
                  </a:lnTo>
                  <a:lnTo>
                    <a:pt x="978" y="424"/>
                  </a:lnTo>
                  <a:lnTo>
                    <a:pt x="929" y="383"/>
                  </a:lnTo>
                  <a:lnTo>
                    <a:pt x="877" y="351"/>
                  </a:lnTo>
                  <a:lnTo>
                    <a:pt x="821" y="327"/>
                  </a:lnTo>
                  <a:lnTo>
                    <a:pt x="762" y="314"/>
                  </a:lnTo>
                  <a:lnTo>
                    <a:pt x="700" y="308"/>
                  </a:lnTo>
                  <a:close/>
                  <a:moveTo>
                    <a:pt x="698" y="0"/>
                  </a:moveTo>
                  <a:lnTo>
                    <a:pt x="778" y="6"/>
                  </a:lnTo>
                  <a:lnTo>
                    <a:pt x="855" y="19"/>
                  </a:lnTo>
                  <a:lnTo>
                    <a:pt x="929" y="39"/>
                  </a:lnTo>
                  <a:lnTo>
                    <a:pt x="1000" y="69"/>
                  </a:lnTo>
                  <a:lnTo>
                    <a:pt x="1069" y="108"/>
                  </a:lnTo>
                  <a:lnTo>
                    <a:pt x="1133" y="153"/>
                  </a:lnTo>
                  <a:lnTo>
                    <a:pt x="1193" y="206"/>
                  </a:lnTo>
                  <a:lnTo>
                    <a:pt x="1247" y="267"/>
                  </a:lnTo>
                  <a:lnTo>
                    <a:pt x="1291" y="333"/>
                  </a:lnTo>
                  <a:lnTo>
                    <a:pt x="1331" y="402"/>
                  </a:lnTo>
                  <a:lnTo>
                    <a:pt x="1359" y="473"/>
                  </a:lnTo>
                  <a:lnTo>
                    <a:pt x="1379" y="547"/>
                  </a:lnTo>
                  <a:lnTo>
                    <a:pt x="1392" y="624"/>
                  </a:lnTo>
                  <a:lnTo>
                    <a:pt x="1396" y="700"/>
                  </a:lnTo>
                  <a:lnTo>
                    <a:pt x="1392" y="777"/>
                  </a:lnTo>
                  <a:lnTo>
                    <a:pt x="1379" y="853"/>
                  </a:lnTo>
                  <a:lnTo>
                    <a:pt x="1359" y="926"/>
                  </a:lnTo>
                  <a:lnTo>
                    <a:pt x="1331" y="999"/>
                  </a:lnTo>
                  <a:lnTo>
                    <a:pt x="1291" y="1068"/>
                  </a:lnTo>
                  <a:lnTo>
                    <a:pt x="1247" y="1133"/>
                  </a:lnTo>
                  <a:lnTo>
                    <a:pt x="1193" y="1195"/>
                  </a:lnTo>
                  <a:lnTo>
                    <a:pt x="1133" y="1247"/>
                  </a:lnTo>
                  <a:lnTo>
                    <a:pt x="1069" y="1292"/>
                  </a:lnTo>
                  <a:lnTo>
                    <a:pt x="1000" y="1329"/>
                  </a:lnTo>
                  <a:lnTo>
                    <a:pt x="929" y="1359"/>
                  </a:lnTo>
                  <a:lnTo>
                    <a:pt x="855" y="1382"/>
                  </a:lnTo>
                  <a:lnTo>
                    <a:pt x="778" y="1395"/>
                  </a:lnTo>
                  <a:lnTo>
                    <a:pt x="698" y="1399"/>
                  </a:lnTo>
                  <a:lnTo>
                    <a:pt x="620" y="1395"/>
                  </a:lnTo>
                  <a:lnTo>
                    <a:pt x="543" y="1382"/>
                  </a:lnTo>
                  <a:lnTo>
                    <a:pt x="467" y="1361"/>
                  </a:lnTo>
                  <a:lnTo>
                    <a:pt x="396" y="1331"/>
                  </a:lnTo>
                  <a:lnTo>
                    <a:pt x="327" y="1294"/>
                  </a:lnTo>
                  <a:lnTo>
                    <a:pt x="263" y="1247"/>
                  </a:lnTo>
                  <a:lnTo>
                    <a:pt x="204" y="1195"/>
                  </a:lnTo>
                  <a:lnTo>
                    <a:pt x="149" y="1133"/>
                  </a:lnTo>
                  <a:lnTo>
                    <a:pt x="105" y="1068"/>
                  </a:lnTo>
                  <a:lnTo>
                    <a:pt x="67" y="999"/>
                  </a:lnTo>
                  <a:lnTo>
                    <a:pt x="38" y="926"/>
                  </a:lnTo>
                  <a:lnTo>
                    <a:pt x="17" y="853"/>
                  </a:lnTo>
                  <a:lnTo>
                    <a:pt x="4" y="777"/>
                  </a:lnTo>
                  <a:lnTo>
                    <a:pt x="0" y="700"/>
                  </a:lnTo>
                  <a:lnTo>
                    <a:pt x="4" y="624"/>
                  </a:lnTo>
                  <a:lnTo>
                    <a:pt x="17" y="547"/>
                  </a:lnTo>
                  <a:lnTo>
                    <a:pt x="38" y="473"/>
                  </a:lnTo>
                  <a:lnTo>
                    <a:pt x="67" y="402"/>
                  </a:lnTo>
                  <a:lnTo>
                    <a:pt x="105" y="333"/>
                  </a:lnTo>
                  <a:lnTo>
                    <a:pt x="149" y="267"/>
                  </a:lnTo>
                  <a:lnTo>
                    <a:pt x="204" y="206"/>
                  </a:lnTo>
                  <a:lnTo>
                    <a:pt x="263" y="153"/>
                  </a:lnTo>
                  <a:lnTo>
                    <a:pt x="327" y="108"/>
                  </a:lnTo>
                  <a:lnTo>
                    <a:pt x="396" y="69"/>
                  </a:lnTo>
                  <a:lnTo>
                    <a:pt x="467" y="39"/>
                  </a:lnTo>
                  <a:lnTo>
                    <a:pt x="541" y="19"/>
                  </a:lnTo>
                  <a:lnTo>
                    <a:pt x="620" y="6"/>
                  </a:lnTo>
                  <a:lnTo>
                    <a:pt x="6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0" name="Group 519"/>
          <p:cNvGrpSpPr/>
          <p:nvPr/>
        </p:nvGrpSpPr>
        <p:grpSpPr>
          <a:xfrm>
            <a:off x="10046243" y="1328822"/>
            <a:ext cx="348712" cy="223863"/>
            <a:chOff x="6381750" y="1739901"/>
            <a:chExt cx="4864100" cy="3122613"/>
          </a:xfrm>
          <a:solidFill>
            <a:schemeClr val="bg1">
              <a:lumMod val="65000"/>
            </a:schemeClr>
          </a:solidFill>
        </p:grpSpPr>
        <p:sp>
          <p:nvSpPr>
            <p:cNvPr id="521" name="Freeform 257"/>
            <p:cNvSpPr>
              <a:spLocks/>
            </p:cNvSpPr>
            <p:nvPr/>
          </p:nvSpPr>
          <p:spPr bwMode="auto">
            <a:xfrm>
              <a:off x="7983538" y="1739901"/>
              <a:ext cx="1658938" cy="3122613"/>
            </a:xfrm>
            <a:custGeom>
              <a:avLst/>
              <a:gdLst>
                <a:gd name="T0" fmla="*/ 1122 w 2090"/>
                <a:gd name="T1" fmla="*/ 22 h 3935"/>
                <a:gd name="T2" fmla="*/ 1195 w 2090"/>
                <a:gd name="T3" fmla="*/ 113 h 3935"/>
                <a:gd name="T4" fmla="*/ 1752 w 2090"/>
                <a:gd name="T5" fmla="*/ 584 h 3935"/>
                <a:gd name="T6" fmla="*/ 1860 w 2090"/>
                <a:gd name="T7" fmla="*/ 630 h 3935"/>
                <a:gd name="T8" fmla="*/ 1905 w 2090"/>
                <a:gd name="T9" fmla="*/ 738 h 3935"/>
                <a:gd name="T10" fmla="*/ 1860 w 2090"/>
                <a:gd name="T11" fmla="*/ 848 h 3935"/>
                <a:gd name="T12" fmla="*/ 1752 w 2090"/>
                <a:gd name="T13" fmla="*/ 893 h 3935"/>
                <a:gd name="T14" fmla="*/ 634 w 2090"/>
                <a:gd name="T15" fmla="*/ 911 h 3935"/>
                <a:gd name="T16" fmla="*/ 466 w 2090"/>
                <a:gd name="T17" fmla="*/ 1006 h 3935"/>
                <a:gd name="T18" fmla="*/ 351 w 2090"/>
                <a:gd name="T19" fmla="*/ 1159 h 3935"/>
                <a:gd name="T20" fmla="*/ 308 w 2090"/>
                <a:gd name="T21" fmla="*/ 1352 h 3935"/>
                <a:gd name="T22" fmla="*/ 351 w 2090"/>
                <a:gd name="T23" fmla="*/ 1545 h 3935"/>
                <a:gd name="T24" fmla="*/ 466 w 2090"/>
                <a:gd name="T25" fmla="*/ 1698 h 3935"/>
                <a:gd name="T26" fmla="*/ 634 w 2090"/>
                <a:gd name="T27" fmla="*/ 1791 h 3935"/>
                <a:gd name="T28" fmla="*/ 1325 w 2090"/>
                <a:gd name="T29" fmla="*/ 1809 h 3935"/>
                <a:gd name="T30" fmla="*/ 1583 w 2090"/>
                <a:gd name="T31" fmla="*/ 1856 h 3935"/>
                <a:gd name="T32" fmla="*/ 1804 w 2090"/>
                <a:gd name="T33" fmla="*/ 1979 h 3935"/>
                <a:gd name="T34" fmla="*/ 1972 w 2090"/>
                <a:gd name="T35" fmla="*/ 2166 h 3935"/>
                <a:gd name="T36" fmla="*/ 2070 w 2090"/>
                <a:gd name="T37" fmla="*/ 2401 h 3935"/>
                <a:gd name="T38" fmla="*/ 2083 w 2090"/>
                <a:gd name="T39" fmla="*/ 2672 h 3935"/>
                <a:gd name="T40" fmla="*/ 2001 w 2090"/>
                <a:gd name="T41" fmla="*/ 2934 h 3935"/>
                <a:gd name="T42" fmla="*/ 1836 w 2090"/>
                <a:gd name="T43" fmla="*/ 3146 h 3935"/>
                <a:gd name="T44" fmla="*/ 1607 w 2090"/>
                <a:gd name="T45" fmla="*/ 3290 h 3935"/>
                <a:gd name="T46" fmla="*/ 1334 w 2090"/>
                <a:gd name="T47" fmla="*/ 3343 h 3935"/>
                <a:gd name="T48" fmla="*/ 1195 w 2090"/>
                <a:gd name="T49" fmla="*/ 3821 h 3935"/>
                <a:gd name="T50" fmla="*/ 1122 w 2090"/>
                <a:gd name="T51" fmla="*/ 3913 h 3935"/>
                <a:gd name="T52" fmla="*/ 1005 w 2090"/>
                <a:gd name="T53" fmla="*/ 3929 h 3935"/>
                <a:gd name="T54" fmla="*/ 912 w 2090"/>
                <a:gd name="T55" fmla="*/ 3859 h 3935"/>
                <a:gd name="T56" fmla="*/ 892 w 2090"/>
                <a:gd name="T57" fmla="*/ 3343 h 3935"/>
                <a:gd name="T58" fmla="*/ 245 w 2090"/>
                <a:gd name="T59" fmla="*/ 3323 h 3935"/>
                <a:gd name="T60" fmla="*/ 175 w 2090"/>
                <a:gd name="T61" fmla="*/ 3230 h 3935"/>
                <a:gd name="T62" fmla="*/ 190 w 2090"/>
                <a:gd name="T63" fmla="*/ 3111 h 3935"/>
                <a:gd name="T64" fmla="*/ 281 w 2090"/>
                <a:gd name="T65" fmla="*/ 3040 h 3935"/>
                <a:gd name="T66" fmla="*/ 1392 w 2090"/>
                <a:gd name="T67" fmla="*/ 3031 h 3935"/>
                <a:gd name="T68" fmla="*/ 1574 w 2090"/>
                <a:gd name="T69" fmla="*/ 2962 h 3935"/>
                <a:gd name="T70" fmla="*/ 1710 w 2090"/>
                <a:gd name="T71" fmla="*/ 2827 h 3935"/>
                <a:gd name="T72" fmla="*/ 1778 w 2090"/>
                <a:gd name="T73" fmla="*/ 2644 h 3935"/>
                <a:gd name="T74" fmla="*/ 1763 w 2090"/>
                <a:gd name="T75" fmla="*/ 2445 h 3935"/>
                <a:gd name="T76" fmla="*/ 1670 w 2090"/>
                <a:gd name="T77" fmla="*/ 2276 h 3935"/>
                <a:gd name="T78" fmla="*/ 1518 w 2090"/>
                <a:gd name="T79" fmla="*/ 2161 h 3935"/>
                <a:gd name="T80" fmla="*/ 1325 w 2090"/>
                <a:gd name="T81" fmla="*/ 2118 h 3935"/>
                <a:gd name="T82" fmla="*/ 591 w 2090"/>
                <a:gd name="T83" fmla="*/ 2098 h 3935"/>
                <a:gd name="T84" fmla="*/ 357 w 2090"/>
                <a:gd name="T85" fmla="*/ 1999 h 3935"/>
                <a:gd name="T86" fmla="*/ 169 w 2090"/>
                <a:gd name="T87" fmla="*/ 1830 h 3935"/>
                <a:gd name="T88" fmla="*/ 45 w 2090"/>
                <a:gd name="T89" fmla="*/ 1610 h 3935"/>
                <a:gd name="T90" fmla="*/ 0 w 2090"/>
                <a:gd name="T91" fmla="*/ 1352 h 3935"/>
                <a:gd name="T92" fmla="*/ 45 w 2090"/>
                <a:gd name="T93" fmla="*/ 1093 h 3935"/>
                <a:gd name="T94" fmla="*/ 169 w 2090"/>
                <a:gd name="T95" fmla="*/ 872 h 3935"/>
                <a:gd name="T96" fmla="*/ 357 w 2090"/>
                <a:gd name="T97" fmla="*/ 705 h 3935"/>
                <a:gd name="T98" fmla="*/ 591 w 2090"/>
                <a:gd name="T99" fmla="*/ 604 h 3935"/>
                <a:gd name="T100" fmla="*/ 892 w 2090"/>
                <a:gd name="T101" fmla="*/ 584 h 3935"/>
                <a:gd name="T102" fmla="*/ 912 w 2090"/>
                <a:gd name="T103" fmla="*/ 76 h 3935"/>
                <a:gd name="T104" fmla="*/ 1005 w 2090"/>
                <a:gd name="T105" fmla="*/ 6 h 3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0" h="3935">
                  <a:moveTo>
                    <a:pt x="1046" y="0"/>
                  </a:moveTo>
                  <a:lnTo>
                    <a:pt x="1087" y="6"/>
                  </a:lnTo>
                  <a:lnTo>
                    <a:pt x="1122" y="22"/>
                  </a:lnTo>
                  <a:lnTo>
                    <a:pt x="1154" y="45"/>
                  </a:lnTo>
                  <a:lnTo>
                    <a:pt x="1178" y="76"/>
                  </a:lnTo>
                  <a:lnTo>
                    <a:pt x="1195" y="113"/>
                  </a:lnTo>
                  <a:lnTo>
                    <a:pt x="1200" y="154"/>
                  </a:lnTo>
                  <a:lnTo>
                    <a:pt x="1200" y="584"/>
                  </a:lnTo>
                  <a:lnTo>
                    <a:pt x="1752" y="584"/>
                  </a:lnTo>
                  <a:lnTo>
                    <a:pt x="1793" y="589"/>
                  </a:lnTo>
                  <a:lnTo>
                    <a:pt x="1828" y="606"/>
                  </a:lnTo>
                  <a:lnTo>
                    <a:pt x="1860" y="630"/>
                  </a:lnTo>
                  <a:lnTo>
                    <a:pt x="1884" y="662"/>
                  </a:lnTo>
                  <a:lnTo>
                    <a:pt x="1899" y="697"/>
                  </a:lnTo>
                  <a:lnTo>
                    <a:pt x="1905" y="738"/>
                  </a:lnTo>
                  <a:lnTo>
                    <a:pt x="1899" y="779"/>
                  </a:lnTo>
                  <a:lnTo>
                    <a:pt x="1884" y="816"/>
                  </a:lnTo>
                  <a:lnTo>
                    <a:pt x="1860" y="848"/>
                  </a:lnTo>
                  <a:lnTo>
                    <a:pt x="1828" y="872"/>
                  </a:lnTo>
                  <a:lnTo>
                    <a:pt x="1793" y="887"/>
                  </a:lnTo>
                  <a:lnTo>
                    <a:pt x="1752" y="893"/>
                  </a:lnTo>
                  <a:lnTo>
                    <a:pt x="767" y="893"/>
                  </a:lnTo>
                  <a:lnTo>
                    <a:pt x="699" y="898"/>
                  </a:lnTo>
                  <a:lnTo>
                    <a:pt x="634" y="911"/>
                  </a:lnTo>
                  <a:lnTo>
                    <a:pt x="574" y="935"/>
                  </a:lnTo>
                  <a:lnTo>
                    <a:pt x="517" y="967"/>
                  </a:lnTo>
                  <a:lnTo>
                    <a:pt x="466" y="1006"/>
                  </a:lnTo>
                  <a:lnTo>
                    <a:pt x="420" y="1051"/>
                  </a:lnTo>
                  <a:lnTo>
                    <a:pt x="383" y="1103"/>
                  </a:lnTo>
                  <a:lnTo>
                    <a:pt x="351" y="1159"/>
                  </a:lnTo>
                  <a:lnTo>
                    <a:pt x="327" y="1220"/>
                  </a:lnTo>
                  <a:lnTo>
                    <a:pt x="312" y="1283"/>
                  </a:lnTo>
                  <a:lnTo>
                    <a:pt x="308" y="1352"/>
                  </a:lnTo>
                  <a:lnTo>
                    <a:pt x="312" y="1419"/>
                  </a:lnTo>
                  <a:lnTo>
                    <a:pt x="327" y="1484"/>
                  </a:lnTo>
                  <a:lnTo>
                    <a:pt x="351" y="1545"/>
                  </a:lnTo>
                  <a:lnTo>
                    <a:pt x="383" y="1601"/>
                  </a:lnTo>
                  <a:lnTo>
                    <a:pt x="420" y="1651"/>
                  </a:lnTo>
                  <a:lnTo>
                    <a:pt x="466" y="1698"/>
                  </a:lnTo>
                  <a:lnTo>
                    <a:pt x="517" y="1737"/>
                  </a:lnTo>
                  <a:lnTo>
                    <a:pt x="574" y="1767"/>
                  </a:lnTo>
                  <a:lnTo>
                    <a:pt x="634" y="1791"/>
                  </a:lnTo>
                  <a:lnTo>
                    <a:pt x="699" y="1806"/>
                  </a:lnTo>
                  <a:lnTo>
                    <a:pt x="767" y="1809"/>
                  </a:lnTo>
                  <a:lnTo>
                    <a:pt x="1325" y="1809"/>
                  </a:lnTo>
                  <a:lnTo>
                    <a:pt x="1414" y="1815"/>
                  </a:lnTo>
                  <a:lnTo>
                    <a:pt x="1501" y="1830"/>
                  </a:lnTo>
                  <a:lnTo>
                    <a:pt x="1583" y="1856"/>
                  </a:lnTo>
                  <a:lnTo>
                    <a:pt x="1661" y="1887"/>
                  </a:lnTo>
                  <a:lnTo>
                    <a:pt x="1736" y="1930"/>
                  </a:lnTo>
                  <a:lnTo>
                    <a:pt x="1804" y="1979"/>
                  </a:lnTo>
                  <a:lnTo>
                    <a:pt x="1866" y="2036"/>
                  </a:lnTo>
                  <a:lnTo>
                    <a:pt x="1923" y="2098"/>
                  </a:lnTo>
                  <a:lnTo>
                    <a:pt x="1972" y="2166"/>
                  </a:lnTo>
                  <a:lnTo>
                    <a:pt x="2012" y="2241"/>
                  </a:lnTo>
                  <a:lnTo>
                    <a:pt x="2046" y="2319"/>
                  </a:lnTo>
                  <a:lnTo>
                    <a:pt x="2070" y="2401"/>
                  </a:lnTo>
                  <a:lnTo>
                    <a:pt x="2085" y="2488"/>
                  </a:lnTo>
                  <a:lnTo>
                    <a:pt x="2090" y="2577"/>
                  </a:lnTo>
                  <a:lnTo>
                    <a:pt x="2083" y="2672"/>
                  </a:lnTo>
                  <a:lnTo>
                    <a:pt x="2066" y="2763"/>
                  </a:lnTo>
                  <a:lnTo>
                    <a:pt x="2038" y="2851"/>
                  </a:lnTo>
                  <a:lnTo>
                    <a:pt x="2001" y="2934"/>
                  </a:lnTo>
                  <a:lnTo>
                    <a:pt x="1955" y="3011"/>
                  </a:lnTo>
                  <a:lnTo>
                    <a:pt x="1899" y="3083"/>
                  </a:lnTo>
                  <a:lnTo>
                    <a:pt x="1836" y="3146"/>
                  </a:lnTo>
                  <a:lnTo>
                    <a:pt x="1765" y="3202"/>
                  </a:lnTo>
                  <a:lnTo>
                    <a:pt x="1689" y="3251"/>
                  </a:lnTo>
                  <a:lnTo>
                    <a:pt x="1607" y="3290"/>
                  </a:lnTo>
                  <a:lnTo>
                    <a:pt x="1520" y="3317"/>
                  </a:lnTo>
                  <a:lnTo>
                    <a:pt x="1429" y="3336"/>
                  </a:lnTo>
                  <a:lnTo>
                    <a:pt x="1334" y="3343"/>
                  </a:lnTo>
                  <a:lnTo>
                    <a:pt x="1200" y="3343"/>
                  </a:lnTo>
                  <a:lnTo>
                    <a:pt x="1200" y="3780"/>
                  </a:lnTo>
                  <a:lnTo>
                    <a:pt x="1195" y="3821"/>
                  </a:lnTo>
                  <a:lnTo>
                    <a:pt x="1178" y="3859"/>
                  </a:lnTo>
                  <a:lnTo>
                    <a:pt x="1154" y="3888"/>
                  </a:lnTo>
                  <a:lnTo>
                    <a:pt x="1122" y="3913"/>
                  </a:lnTo>
                  <a:lnTo>
                    <a:pt x="1087" y="3929"/>
                  </a:lnTo>
                  <a:lnTo>
                    <a:pt x="1046" y="3935"/>
                  </a:lnTo>
                  <a:lnTo>
                    <a:pt x="1005" y="3929"/>
                  </a:lnTo>
                  <a:lnTo>
                    <a:pt x="968" y="3913"/>
                  </a:lnTo>
                  <a:lnTo>
                    <a:pt x="937" y="3888"/>
                  </a:lnTo>
                  <a:lnTo>
                    <a:pt x="912" y="3859"/>
                  </a:lnTo>
                  <a:lnTo>
                    <a:pt x="897" y="3821"/>
                  </a:lnTo>
                  <a:lnTo>
                    <a:pt x="892" y="3780"/>
                  </a:lnTo>
                  <a:lnTo>
                    <a:pt x="892" y="3343"/>
                  </a:lnTo>
                  <a:lnTo>
                    <a:pt x="321" y="3343"/>
                  </a:lnTo>
                  <a:lnTo>
                    <a:pt x="281" y="3338"/>
                  </a:lnTo>
                  <a:lnTo>
                    <a:pt x="245" y="3323"/>
                  </a:lnTo>
                  <a:lnTo>
                    <a:pt x="214" y="3299"/>
                  </a:lnTo>
                  <a:lnTo>
                    <a:pt x="190" y="3267"/>
                  </a:lnTo>
                  <a:lnTo>
                    <a:pt x="175" y="3230"/>
                  </a:lnTo>
                  <a:lnTo>
                    <a:pt x="169" y="3189"/>
                  </a:lnTo>
                  <a:lnTo>
                    <a:pt x="175" y="3148"/>
                  </a:lnTo>
                  <a:lnTo>
                    <a:pt x="190" y="3111"/>
                  </a:lnTo>
                  <a:lnTo>
                    <a:pt x="214" y="3081"/>
                  </a:lnTo>
                  <a:lnTo>
                    <a:pt x="245" y="3057"/>
                  </a:lnTo>
                  <a:lnTo>
                    <a:pt x="281" y="3040"/>
                  </a:lnTo>
                  <a:lnTo>
                    <a:pt x="321" y="3035"/>
                  </a:lnTo>
                  <a:lnTo>
                    <a:pt x="1325" y="3035"/>
                  </a:lnTo>
                  <a:lnTo>
                    <a:pt x="1392" y="3031"/>
                  </a:lnTo>
                  <a:lnTo>
                    <a:pt x="1457" y="3016"/>
                  </a:lnTo>
                  <a:lnTo>
                    <a:pt x="1518" y="2992"/>
                  </a:lnTo>
                  <a:lnTo>
                    <a:pt x="1574" y="2962"/>
                  </a:lnTo>
                  <a:lnTo>
                    <a:pt x="1626" y="2923"/>
                  </a:lnTo>
                  <a:lnTo>
                    <a:pt x="1670" y="2877"/>
                  </a:lnTo>
                  <a:lnTo>
                    <a:pt x="1710" y="2827"/>
                  </a:lnTo>
                  <a:lnTo>
                    <a:pt x="1741" y="2769"/>
                  </a:lnTo>
                  <a:lnTo>
                    <a:pt x="1763" y="2709"/>
                  </a:lnTo>
                  <a:lnTo>
                    <a:pt x="1778" y="2644"/>
                  </a:lnTo>
                  <a:lnTo>
                    <a:pt x="1784" y="2577"/>
                  </a:lnTo>
                  <a:lnTo>
                    <a:pt x="1778" y="2509"/>
                  </a:lnTo>
                  <a:lnTo>
                    <a:pt x="1763" y="2445"/>
                  </a:lnTo>
                  <a:lnTo>
                    <a:pt x="1741" y="2384"/>
                  </a:lnTo>
                  <a:lnTo>
                    <a:pt x="1710" y="2328"/>
                  </a:lnTo>
                  <a:lnTo>
                    <a:pt x="1670" y="2276"/>
                  </a:lnTo>
                  <a:lnTo>
                    <a:pt x="1626" y="2231"/>
                  </a:lnTo>
                  <a:lnTo>
                    <a:pt x="1574" y="2192"/>
                  </a:lnTo>
                  <a:lnTo>
                    <a:pt x="1518" y="2161"/>
                  </a:lnTo>
                  <a:lnTo>
                    <a:pt x="1457" y="2137"/>
                  </a:lnTo>
                  <a:lnTo>
                    <a:pt x="1392" y="2124"/>
                  </a:lnTo>
                  <a:lnTo>
                    <a:pt x="1325" y="2118"/>
                  </a:lnTo>
                  <a:lnTo>
                    <a:pt x="767" y="2118"/>
                  </a:lnTo>
                  <a:lnTo>
                    <a:pt x="678" y="2112"/>
                  </a:lnTo>
                  <a:lnTo>
                    <a:pt x="591" y="2098"/>
                  </a:lnTo>
                  <a:lnTo>
                    <a:pt x="509" y="2073"/>
                  </a:lnTo>
                  <a:lnTo>
                    <a:pt x="429" y="2040"/>
                  </a:lnTo>
                  <a:lnTo>
                    <a:pt x="357" y="1999"/>
                  </a:lnTo>
                  <a:lnTo>
                    <a:pt x="288" y="1949"/>
                  </a:lnTo>
                  <a:lnTo>
                    <a:pt x="225" y="1893"/>
                  </a:lnTo>
                  <a:lnTo>
                    <a:pt x="169" y="1830"/>
                  </a:lnTo>
                  <a:lnTo>
                    <a:pt x="121" y="1763"/>
                  </a:lnTo>
                  <a:lnTo>
                    <a:pt x="78" y="1688"/>
                  </a:lnTo>
                  <a:lnTo>
                    <a:pt x="45" y="1610"/>
                  </a:lnTo>
                  <a:lnTo>
                    <a:pt x="20" y="1527"/>
                  </a:lnTo>
                  <a:lnTo>
                    <a:pt x="6" y="1441"/>
                  </a:lnTo>
                  <a:lnTo>
                    <a:pt x="0" y="1352"/>
                  </a:lnTo>
                  <a:lnTo>
                    <a:pt x="6" y="1263"/>
                  </a:lnTo>
                  <a:lnTo>
                    <a:pt x="20" y="1175"/>
                  </a:lnTo>
                  <a:lnTo>
                    <a:pt x="45" y="1093"/>
                  </a:lnTo>
                  <a:lnTo>
                    <a:pt x="78" y="1015"/>
                  </a:lnTo>
                  <a:lnTo>
                    <a:pt x="121" y="941"/>
                  </a:lnTo>
                  <a:lnTo>
                    <a:pt x="169" y="872"/>
                  </a:lnTo>
                  <a:lnTo>
                    <a:pt x="225" y="809"/>
                  </a:lnTo>
                  <a:lnTo>
                    <a:pt x="288" y="753"/>
                  </a:lnTo>
                  <a:lnTo>
                    <a:pt x="357" y="705"/>
                  </a:lnTo>
                  <a:lnTo>
                    <a:pt x="429" y="662"/>
                  </a:lnTo>
                  <a:lnTo>
                    <a:pt x="509" y="630"/>
                  </a:lnTo>
                  <a:lnTo>
                    <a:pt x="591" y="604"/>
                  </a:lnTo>
                  <a:lnTo>
                    <a:pt x="678" y="589"/>
                  </a:lnTo>
                  <a:lnTo>
                    <a:pt x="767" y="584"/>
                  </a:lnTo>
                  <a:lnTo>
                    <a:pt x="892" y="584"/>
                  </a:lnTo>
                  <a:lnTo>
                    <a:pt x="892" y="154"/>
                  </a:lnTo>
                  <a:lnTo>
                    <a:pt x="897" y="113"/>
                  </a:lnTo>
                  <a:lnTo>
                    <a:pt x="912" y="76"/>
                  </a:lnTo>
                  <a:lnTo>
                    <a:pt x="937" y="45"/>
                  </a:lnTo>
                  <a:lnTo>
                    <a:pt x="968" y="22"/>
                  </a:lnTo>
                  <a:lnTo>
                    <a:pt x="1005" y="6"/>
                  </a:lnTo>
                  <a:lnTo>
                    <a:pt x="10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2" name="Freeform 258"/>
            <p:cNvSpPr>
              <a:spLocks/>
            </p:cNvSpPr>
            <p:nvPr/>
          </p:nvSpPr>
          <p:spPr bwMode="auto">
            <a:xfrm>
              <a:off x="6381750" y="2101851"/>
              <a:ext cx="1300163" cy="2398713"/>
            </a:xfrm>
            <a:custGeom>
              <a:avLst/>
              <a:gdLst>
                <a:gd name="T0" fmla="*/ 898 w 1639"/>
                <a:gd name="T1" fmla="*/ 21 h 3022"/>
                <a:gd name="T2" fmla="*/ 970 w 1639"/>
                <a:gd name="T3" fmla="*/ 112 h 3022"/>
                <a:gd name="T4" fmla="*/ 1347 w 1639"/>
                <a:gd name="T5" fmla="*/ 437 h 3022"/>
                <a:gd name="T6" fmla="*/ 1457 w 1639"/>
                <a:gd name="T7" fmla="*/ 482 h 3022"/>
                <a:gd name="T8" fmla="*/ 1501 w 1639"/>
                <a:gd name="T9" fmla="*/ 590 h 3022"/>
                <a:gd name="T10" fmla="*/ 1457 w 1639"/>
                <a:gd name="T11" fmla="*/ 700 h 3022"/>
                <a:gd name="T12" fmla="*/ 1347 w 1639"/>
                <a:gd name="T13" fmla="*/ 744 h 3022"/>
                <a:gd name="T14" fmla="*/ 505 w 1639"/>
                <a:gd name="T15" fmla="*/ 763 h 3022"/>
                <a:gd name="T16" fmla="*/ 377 w 1639"/>
                <a:gd name="T17" fmla="*/ 854 h 3022"/>
                <a:gd name="T18" fmla="*/ 310 w 1639"/>
                <a:gd name="T19" fmla="*/ 995 h 3022"/>
                <a:gd name="T20" fmla="*/ 325 w 1639"/>
                <a:gd name="T21" fmla="*/ 1155 h 3022"/>
                <a:gd name="T22" fmla="*/ 414 w 1639"/>
                <a:gd name="T23" fmla="*/ 1282 h 3022"/>
                <a:gd name="T24" fmla="*/ 556 w 1639"/>
                <a:gd name="T25" fmla="*/ 1351 h 3022"/>
                <a:gd name="T26" fmla="*/ 1113 w 1639"/>
                <a:gd name="T27" fmla="*/ 1360 h 3022"/>
                <a:gd name="T28" fmla="*/ 1338 w 1639"/>
                <a:gd name="T29" fmla="*/ 1438 h 3022"/>
                <a:gd name="T30" fmla="*/ 1513 w 1639"/>
                <a:gd name="T31" fmla="*/ 1592 h 3022"/>
                <a:gd name="T32" fmla="*/ 1618 w 1639"/>
                <a:gd name="T33" fmla="*/ 1804 h 3022"/>
                <a:gd name="T34" fmla="*/ 1633 w 1639"/>
                <a:gd name="T35" fmla="*/ 2050 h 3022"/>
                <a:gd name="T36" fmla="*/ 1557 w 1639"/>
                <a:gd name="T37" fmla="*/ 2275 h 3022"/>
                <a:gd name="T38" fmla="*/ 1405 w 1639"/>
                <a:gd name="T39" fmla="*/ 2449 h 3022"/>
                <a:gd name="T40" fmla="*/ 1197 w 1639"/>
                <a:gd name="T41" fmla="*/ 2557 h 3022"/>
                <a:gd name="T42" fmla="*/ 974 w 1639"/>
                <a:gd name="T43" fmla="*/ 2580 h 3022"/>
                <a:gd name="T44" fmla="*/ 953 w 1639"/>
                <a:gd name="T45" fmla="*/ 2946 h 3022"/>
                <a:gd name="T46" fmla="*/ 860 w 1639"/>
                <a:gd name="T47" fmla="*/ 3017 h 3022"/>
                <a:gd name="T48" fmla="*/ 741 w 1639"/>
                <a:gd name="T49" fmla="*/ 3002 h 3022"/>
                <a:gd name="T50" fmla="*/ 671 w 1639"/>
                <a:gd name="T51" fmla="*/ 2909 h 3022"/>
                <a:gd name="T52" fmla="*/ 279 w 1639"/>
                <a:gd name="T53" fmla="*/ 2580 h 3022"/>
                <a:gd name="T54" fmla="*/ 169 w 1639"/>
                <a:gd name="T55" fmla="*/ 2535 h 3022"/>
                <a:gd name="T56" fmla="*/ 124 w 1639"/>
                <a:gd name="T57" fmla="*/ 2425 h 3022"/>
                <a:gd name="T58" fmla="*/ 169 w 1639"/>
                <a:gd name="T59" fmla="*/ 2317 h 3022"/>
                <a:gd name="T60" fmla="*/ 279 w 1639"/>
                <a:gd name="T61" fmla="*/ 2273 h 3022"/>
                <a:gd name="T62" fmla="*/ 1135 w 1639"/>
                <a:gd name="T63" fmla="*/ 2252 h 3022"/>
                <a:gd name="T64" fmla="*/ 1264 w 1639"/>
                <a:gd name="T65" fmla="*/ 2163 h 3022"/>
                <a:gd name="T66" fmla="*/ 1330 w 1639"/>
                <a:gd name="T67" fmla="*/ 2022 h 3022"/>
                <a:gd name="T68" fmla="*/ 1316 w 1639"/>
                <a:gd name="T69" fmla="*/ 1862 h 3022"/>
                <a:gd name="T70" fmla="*/ 1226 w 1639"/>
                <a:gd name="T71" fmla="*/ 1734 h 3022"/>
                <a:gd name="T72" fmla="*/ 1085 w 1639"/>
                <a:gd name="T73" fmla="*/ 1667 h 3022"/>
                <a:gd name="T74" fmla="*/ 530 w 1639"/>
                <a:gd name="T75" fmla="*/ 1657 h 3022"/>
                <a:gd name="T76" fmla="*/ 303 w 1639"/>
                <a:gd name="T77" fmla="*/ 1579 h 3022"/>
                <a:gd name="T78" fmla="*/ 128 w 1639"/>
                <a:gd name="T79" fmla="*/ 1423 h 3022"/>
                <a:gd name="T80" fmla="*/ 22 w 1639"/>
                <a:gd name="T81" fmla="*/ 1213 h 3022"/>
                <a:gd name="T82" fmla="*/ 6 w 1639"/>
                <a:gd name="T83" fmla="*/ 966 h 3022"/>
                <a:gd name="T84" fmla="*/ 84 w 1639"/>
                <a:gd name="T85" fmla="*/ 741 h 3022"/>
                <a:gd name="T86" fmla="*/ 238 w 1639"/>
                <a:gd name="T87" fmla="*/ 564 h 3022"/>
                <a:gd name="T88" fmla="*/ 450 w 1639"/>
                <a:gd name="T89" fmla="*/ 458 h 3022"/>
                <a:gd name="T90" fmla="*/ 667 w 1639"/>
                <a:gd name="T91" fmla="*/ 437 h 3022"/>
                <a:gd name="T92" fmla="*/ 688 w 1639"/>
                <a:gd name="T93" fmla="*/ 77 h 3022"/>
                <a:gd name="T94" fmla="*/ 780 w 1639"/>
                <a:gd name="T95" fmla="*/ 6 h 3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3022">
                  <a:moveTo>
                    <a:pt x="821" y="0"/>
                  </a:moveTo>
                  <a:lnTo>
                    <a:pt x="862" y="6"/>
                  </a:lnTo>
                  <a:lnTo>
                    <a:pt x="898" y="21"/>
                  </a:lnTo>
                  <a:lnTo>
                    <a:pt x="929" y="45"/>
                  </a:lnTo>
                  <a:lnTo>
                    <a:pt x="953" y="77"/>
                  </a:lnTo>
                  <a:lnTo>
                    <a:pt x="970" y="112"/>
                  </a:lnTo>
                  <a:lnTo>
                    <a:pt x="976" y="153"/>
                  </a:lnTo>
                  <a:lnTo>
                    <a:pt x="976" y="437"/>
                  </a:lnTo>
                  <a:lnTo>
                    <a:pt x="1347" y="437"/>
                  </a:lnTo>
                  <a:lnTo>
                    <a:pt x="1388" y="443"/>
                  </a:lnTo>
                  <a:lnTo>
                    <a:pt x="1425" y="458"/>
                  </a:lnTo>
                  <a:lnTo>
                    <a:pt x="1457" y="482"/>
                  </a:lnTo>
                  <a:lnTo>
                    <a:pt x="1481" y="514"/>
                  </a:lnTo>
                  <a:lnTo>
                    <a:pt x="1496" y="549"/>
                  </a:lnTo>
                  <a:lnTo>
                    <a:pt x="1501" y="590"/>
                  </a:lnTo>
                  <a:lnTo>
                    <a:pt x="1496" y="631"/>
                  </a:lnTo>
                  <a:lnTo>
                    <a:pt x="1481" y="668"/>
                  </a:lnTo>
                  <a:lnTo>
                    <a:pt x="1457" y="700"/>
                  </a:lnTo>
                  <a:lnTo>
                    <a:pt x="1425" y="724"/>
                  </a:lnTo>
                  <a:lnTo>
                    <a:pt x="1388" y="739"/>
                  </a:lnTo>
                  <a:lnTo>
                    <a:pt x="1347" y="744"/>
                  </a:lnTo>
                  <a:lnTo>
                    <a:pt x="611" y="744"/>
                  </a:lnTo>
                  <a:lnTo>
                    <a:pt x="556" y="750"/>
                  </a:lnTo>
                  <a:lnTo>
                    <a:pt x="505" y="763"/>
                  </a:lnTo>
                  <a:lnTo>
                    <a:pt x="457" y="787"/>
                  </a:lnTo>
                  <a:lnTo>
                    <a:pt x="414" y="817"/>
                  </a:lnTo>
                  <a:lnTo>
                    <a:pt x="377" y="854"/>
                  </a:lnTo>
                  <a:lnTo>
                    <a:pt x="347" y="895"/>
                  </a:lnTo>
                  <a:lnTo>
                    <a:pt x="325" y="943"/>
                  </a:lnTo>
                  <a:lnTo>
                    <a:pt x="310" y="995"/>
                  </a:lnTo>
                  <a:lnTo>
                    <a:pt x="307" y="1049"/>
                  </a:lnTo>
                  <a:lnTo>
                    <a:pt x="310" y="1105"/>
                  </a:lnTo>
                  <a:lnTo>
                    <a:pt x="325" y="1155"/>
                  </a:lnTo>
                  <a:lnTo>
                    <a:pt x="347" y="1204"/>
                  </a:lnTo>
                  <a:lnTo>
                    <a:pt x="377" y="1246"/>
                  </a:lnTo>
                  <a:lnTo>
                    <a:pt x="414" y="1282"/>
                  </a:lnTo>
                  <a:lnTo>
                    <a:pt x="457" y="1313"/>
                  </a:lnTo>
                  <a:lnTo>
                    <a:pt x="505" y="1336"/>
                  </a:lnTo>
                  <a:lnTo>
                    <a:pt x="556" y="1351"/>
                  </a:lnTo>
                  <a:lnTo>
                    <a:pt x="611" y="1354"/>
                  </a:lnTo>
                  <a:lnTo>
                    <a:pt x="1029" y="1354"/>
                  </a:lnTo>
                  <a:lnTo>
                    <a:pt x="1113" y="1360"/>
                  </a:lnTo>
                  <a:lnTo>
                    <a:pt x="1191" y="1377"/>
                  </a:lnTo>
                  <a:lnTo>
                    <a:pt x="1267" y="1403"/>
                  </a:lnTo>
                  <a:lnTo>
                    <a:pt x="1338" y="1438"/>
                  </a:lnTo>
                  <a:lnTo>
                    <a:pt x="1403" y="1483"/>
                  </a:lnTo>
                  <a:lnTo>
                    <a:pt x="1461" y="1535"/>
                  </a:lnTo>
                  <a:lnTo>
                    <a:pt x="1513" y="1592"/>
                  </a:lnTo>
                  <a:lnTo>
                    <a:pt x="1557" y="1657"/>
                  </a:lnTo>
                  <a:lnTo>
                    <a:pt x="1592" y="1728"/>
                  </a:lnTo>
                  <a:lnTo>
                    <a:pt x="1618" y="1804"/>
                  </a:lnTo>
                  <a:lnTo>
                    <a:pt x="1633" y="1884"/>
                  </a:lnTo>
                  <a:lnTo>
                    <a:pt x="1639" y="1968"/>
                  </a:lnTo>
                  <a:lnTo>
                    <a:pt x="1633" y="2050"/>
                  </a:lnTo>
                  <a:lnTo>
                    <a:pt x="1618" y="2130"/>
                  </a:lnTo>
                  <a:lnTo>
                    <a:pt x="1592" y="2204"/>
                  </a:lnTo>
                  <a:lnTo>
                    <a:pt x="1557" y="2275"/>
                  </a:lnTo>
                  <a:lnTo>
                    <a:pt x="1514" y="2340"/>
                  </a:lnTo>
                  <a:lnTo>
                    <a:pt x="1462" y="2397"/>
                  </a:lnTo>
                  <a:lnTo>
                    <a:pt x="1405" y="2449"/>
                  </a:lnTo>
                  <a:lnTo>
                    <a:pt x="1340" y="2494"/>
                  </a:lnTo>
                  <a:lnTo>
                    <a:pt x="1271" y="2529"/>
                  </a:lnTo>
                  <a:lnTo>
                    <a:pt x="1197" y="2557"/>
                  </a:lnTo>
                  <a:lnTo>
                    <a:pt x="1119" y="2574"/>
                  </a:lnTo>
                  <a:lnTo>
                    <a:pt x="1037" y="2580"/>
                  </a:lnTo>
                  <a:lnTo>
                    <a:pt x="974" y="2580"/>
                  </a:lnTo>
                  <a:lnTo>
                    <a:pt x="974" y="2868"/>
                  </a:lnTo>
                  <a:lnTo>
                    <a:pt x="968" y="2909"/>
                  </a:lnTo>
                  <a:lnTo>
                    <a:pt x="953" y="2946"/>
                  </a:lnTo>
                  <a:lnTo>
                    <a:pt x="929" y="2978"/>
                  </a:lnTo>
                  <a:lnTo>
                    <a:pt x="898" y="3002"/>
                  </a:lnTo>
                  <a:lnTo>
                    <a:pt x="860" y="3017"/>
                  </a:lnTo>
                  <a:lnTo>
                    <a:pt x="819" y="3022"/>
                  </a:lnTo>
                  <a:lnTo>
                    <a:pt x="779" y="3017"/>
                  </a:lnTo>
                  <a:lnTo>
                    <a:pt x="741" y="3002"/>
                  </a:lnTo>
                  <a:lnTo>
                    <a:pt x="712" y="2978"/>
                  </a:lnTo>
                  <a:lnTo>
                    <a:pt x="688" y="2946"/>
                  </a:lnTo>
                  <a:lnTo>
                    <a:pt x="671" y="2909"/>
                  </a:lnTo>
                  <a:lnTo>
                    <a:pt x="665" y="2868"/>
                  </a:lnTo>
                  <a:lnTo>
                    <a:pt x="665" y="2580"/>
                  </a:lnTo>
                  <a:lnTo>
                    <a:pt x="279" y="2580"/>
                  </a:lnTo>
                  <a:lnTo>
                    <a:pt x="238" y="2574"/>
                  </a:lnTo>
                  <a:lnTo>
                    <a:pt x="201" y="2559"/>
                  </a:lnTo>
                  <a:lnTo>
                    <a:pt x="169" y="2535"/>
                  </a:lnTo>
                  <a:lnTo>
                    <a:pt x="145" y="2503"/>
                  </a:lnTo>
                  <a:lnTo>
                    <a:pt x="130" y="2466"/>
                  </a:lnTo>
                  <a:lnTo>
                    <a:pt x="124" y="2425"/>
                  </a:lnTo>
                  <a:lnTo>
                    <a:pt x="130" y="2384"/>
                  </a:lnTo>
                  <a:lnTo>
                    <a:pt x="145" y="2349"/>
                  </a:lnTo>
                  <a:lnTo>
                    <a:pt x="169" y="2317"/>
                  </a:lnTo>
                  <a:lnTo>
                    <a:pt x="201" y="2293"/>
                  </a:lnTo>
                  <a:lnTo>
                    <a:pt x="238" y="2278"/>
                  </a:lnTo>
                  <a:lnTo>
                    <a:pt x="279" y="2273"/>
                  </a:lnTo>
                  <a:lnTo>
                    <a:pt x="1029" y="2273"/>
                  </a:lnTo>
                  <a:lnTo>
                    <a:pt x="1085" y="2267"/>
                  </a:lnTo>
                  <a:lnTo>
                    <a:pt x="1135" y="2252"/>
                  </a:lnTo>
                  <a:lnTo>
                    <a:pt x="1184" y="2230"/>
                  </a:lnTo>
                  <a:lnTo>
                    <a:pt x="1226" y="2200"/>
                  </a:lnTo>
                  <a:lnTo>
                    <a:pt x="1264" y="2163"/>
                  </a:lnTo>
                  <a:lnTo>
                    <a:pt x="1293" y="2120"/>
                  </a:lnTo>
                  <a:lnTo>
                    <a:pt x="1316" y="2074"/>
                  </a:lnTo>
                  <a:lnTo>
                    <a:pt x="1330" y="2022"/>
                  </a:lnTo>
                  <a:lnTo>
                    <a:pt x="1334" y="1968"/>
                  </a:lnTo>
                  <a:lnTo>
                    <a:pt x="1330" y="1912"/>
                  </a:lnTo>
                  <a:lnTo>
                    <a:pt x="1316" y="1862"/>
                  </a:lnTo>
                  <a:lnTo>
                    <a:pt x="1293" y="1814"/>
                  </a:lnTo>
                  <a:lnTo>
                    <a:pt x="1264" y="1771"/>
                  </a:lnTo>
                  <a:lnTo>
                    <a:pt x="1226" y="1734"/>
                  </a:lnTo>
                  <a:lnTo>
                    <a:pt x="1184" y="1704"/>
                  </a:lnTo>
                  <a:lnTo>
                    <a:pt x="1135" y="1682"/>
                  </a:lnTo>
                  <a:lnTo>
                    <a:pt x="1085" y="1667"/>
                  </a:lnTo>
                  <a:lnTo>
                    <a:pt x="1029" y="1663"/>
                  </a:lnTo>
                  <a:lnTo>
                    <a:pt x="611" y="1663"/>
                  </a:lnTo>
                  <a:lnTo>
                    <a:pt x="530" y="1657"/>
                  </a:lnTo>
                  <a:lnTo>
                    <a:pt x="450" y="1641"/>
                  </a:lnTo>
                  <a:lnTo>
                    <a:pt x="373" y="1615"/>
                  </a:lnTo>
                  <a:lnTo>
                    <a:pt x="303" y="1579"/>
                  </a:lnTo>
                  <a:lnTo>
                    <a:pt x="238" y="1535"/>
                  </a:lnTo>
                  <a:lnTo>
                    <a:pt x="180" y="1483"/>
                  </a:lnTo>
                  <a:lnTo>
                    <a:pt x="128" y="1423"/>
                  </a:lnTo>
                  <a:lnTo>
                    <a:pt x="84" y="1358"/>
                  </a:lnTo>
                  <a:lnTo>
                    <a:pt x="48" y="1287"/>
                  </a:lnTo>
                  <a:lnTo>
                    <a:pt x="22" y="1213"/>
                  </a:lnTo>
                  <a:lnTo>
                    <a:pt x="6" y="1133"/>
                  </a:lnTo>
                  <a:lnTo>
                    <a:pt x="0" y="1049"/>
                  </a:lnTo>
                  <a:lnTo>
                    <a:pt x="6" y="966"/>
                  </a:lnTo>
                  <a:lnTo>
                    <a:pt x="22" y="887"/>
                  </a:lnTo>
                  <a:lnTo>
                    <a:pt x="48" y="811"/>
                  </a:lnTo>
                  <a:lnTo>
                    <a:pt x="84" y="741"/>
                  </a:lnTo>
                  <a:lnTo>
                    <a:pt x="128" y="675"/>
                  </a:lnTo>
                  <a:lnTo>
                    <a:pt x="180" y="616"/>
                  </a:lnTo>
                  <a:lnTo>
                    <a:pt x="238" y="564"/>
                  </a:lnTo>
                  <a:lnTo>
                    <a:pt x="303" y="521"/>
                  </a:lnTo>
                  <a:lnTo>
                    <a:pt x="375" y="484"/>
                  </a:lnTo>
                  <a:lnTo>
                    <a:pt x="450" y="458"/>
                  </a:lnTo>
                  <a:lnTo>
                    <a:pt x="530" y="443"/>
                  </a:lnTo>
                  <a:lnTo>
                    <a:pt x="611" y="437"/>
                  </a:lnTo>
                  <a:lnTo>
                    <a:pt x="667" y="437"/>
                  </a:lnTo>
                  <a:lnTo>
                    <a:pt x="667" y="153"/>
                  </a:lnTo>
                  <a:lnTo>
                    <a:pt x="673" y="112"/>
                  </a:lnTo>
                  <a:lnTo>
                    <a:pt x="688" y="77"/>
                  </a:lnTo>
                  <a:lnTo>
                    <a:pt x="712" y="45"/>
                  </a:lnTo>
                  <a:lnTo>
                    <a:pt x="743" y="21"/>
                  </a:lnTo>
                  <a:lnTo>
                    <a:pt x="780" y="6"/>
                  </a:lnTo>
                  <a:lnTo>
                    <a:pt x="8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3" name="Freeform 259"/>
            <p:cNvSpPr>
              <a:spLocks/>
            </p:cNvSpPr>
            <p:nvPr/>
          </p:nvSpPr>
          <p:spPr bwMode="auto">
            <a:xfrm>
              <a:off x="9944100" y="2101851"/>
              <a:ext cx="1301750" cy="2398713"/>
            </a:xfrm>
            <a:custGeom>
              <a:avLst/>
              <a:gdLst>
                <a:gd name="T0" fmla="*/ 897 w 1640"/>
                <a:gd name="T1" fmla="*/ 21 h 3022"/>
                <a:gd name="T2" fmla="*/ 968 w 1640"/>
                <a:gd name="T3" fmla="*/ 112 h 3022"/>
                <a:gd name="T4" fmla="*/ 1347 w 1640"/>
                <a:gd name="T5" fmla="*/ 437 h 3022"/>
                <a:gd name="T6" fmla="*/ 1456 w 1640"/>
                <a:gd name="T7" fmla="*/ 482 h 3022"/>
                <a:gd name="T8" fmla="*/ 1501 w 1640"/>
                <a:gd name="T9" fmla="*/ 590 h 3022"/>
                <a:gd name="T10" fmla="*/ 1456 w 1640"/>
                <a:gd name="T11" fmla="*/ 700 h 3022"/>
                <a:gd name="T12" fmla="*/ 1347 w 1640"/>
                <a:gd name="T13" fmla="*/ 744 h 3022"/>
                <a:gd name="T14" fmla="*/ 505 w 1640"/>
                <a:gd name="T15" fmla="*/ 763 h 3022"/>
                <a:gd name="T16" fmla="*/ 379 w 1640"/>
                <a:gd name="T17" fmla="*/ 854 h 3022"/>
                <a:gd name="T18" fmla="*/ 312 w 1640"/>
                <a:gd name="T19" fmla="*/ 995 h 3022"/>
                <a:gd name="T20" fmla="*/ 325 w 1640"/>
                <a:gd name="T21" fmla="*/ 1155 h 3022"/>
                <a:gd name="T22" fmla="*/ 416 w 1640"/>
                <a:gd name="T23" fmla="*/ 1282 h 3022"/>
                <a:gd name="T24" fmla="*/ 557 w 1640"/>
                <a:gd name="T25" fmla="*/ 1351 h 3022"/>
                <a:gd name="T26" fmla="*/ 1111 w 1640"/>
                <a:gd name="T27" fmla="*/ 1360 h 3022"/>
                <a:gd name="T28" fmla="*/ 1337 w 1640"/>
                <a:gd name="T29" fmla="*/ 1438 h 3022"/>
                <a:gd name="T30" fmla="*/ 1512 w 1640"/>
                <a:gd name="T31" fmla="*/ 1592 h 3022"/>
                <a:gd name="T32" fmla="*/ 1618 w 1640"/>
                <a:gd name="T33" fmla="*/ 1804 h 3022"/>
                <a:gd name="T34" fmla="*/ 1635 w 1640"/>
                <a:gd name="T35" fmla="*/ 2050 h 3022"/>
                <a:gd name="T36" fmla="*/ 1557 w 1640"/>
                <a:gd name="T37" fmla="*/ 2275 h 3022"/>
                <a:gd name="T38" fmla="*/ 1404 w 1640"/>
                <a:gd name="T39" fmla="*/ 2449 h 3022"/>
                <a:gd name="T40" fmla="*/ 1196 w 1640"/>
                <a:gd name="T41" fmla="*/ 2557 h 3022"/>
                <a:gd name="T42" fmla="*/ 973 w 1640"/>
                <a:gd name="T43" fmla="*/ 2580 h 3022"/>
                <a:gd name="T44" fmla="*/ 953 w 1640"/>
                <a:gd name="T45" fmla="*/ 2946 h 3022"/>
                <a:gd name="T46" fmla="*/ 860 w 1640"/>
                <a:gd name="T47" fmla="*/ 3017 h 3022"/>
                <a:gd name="T48" fmla="*/ 743 w 1640"/>
                <a:gd name="T49" fmla="*/ 3002 h 3022"/>
                <a:gd name="T50" fmla="*/ 672 w 1640"/>
                <a:gd name="T51" fmla="*/ 2909 h 3022"/>
                <a:gd name="T52" fmla="*/ 278 w 1640"/>
                <a:gd name="T53" fmla="*/ 2580 h 3022"/>
                <a:gd name="T54" fmla="*/ 169 w 1640"/>
                <a:gd name="T55" fmla="*/ 2535 h 3022"/>
                <a:gd name="T56" fmla="*/ 124 w 1640"/>
                <a:gd name="T57" fmla="*/ 2425 h 3022"/>
                <a:gd name="T58" fmla="*/ 169 w 1640"/>
                <a:gd name="T59" fmla="*/ 2317 h 3022"/>
                <a:gd name="T60" fmla="*/ 278 w 1640"/>
                <a:gd name="T61" fmla="*/ 2273 h 3022"/>
                <a:gd name="T62" fmla="*/ 1135 w 1640"/>
                <a:gd name="T63" fmla="*/ 2252 h 3022"/>
                <a:gd name="T64" fmla="*/ 1261 w 1640"/>
                <a:gd name="T65" fmla="*/ 2163 h 3022"/>
                <a:gd name="T66" fmla="*/ 1328 w 1640"/>
                <a:gd name="T67" fmla="*/ 2022 h 3022"/>
                <a:gd name="T68" fmla="*/ 1315 w 1640"/>
                <a:gd name="T69" fmla="*/ 1862 h 3022"/>
                <a:gd name="T70" fmla="*/ 1224 w 1640"/>
                <a:gd name="T71" fmla="*/ 1734 h 3022"/>
                <a:gd name="T72" fmla="*/ 1083 w 1640"/>
                <a:gd name="T73" fmla="*/ 1667 h 3022"/>
                <a:gd name="T74" fmla="*/ 527 w 1640"/>
                <a:gd name="T75" fmla="*/ 1657 h 3022"/>
                <a:gd name="T76" fmla="*/ 302 w 1640"/>
                <a:gd name="T77" fmla="*/ 1579 h 3022"/>
                <a:gd name="T78" fmla="*/ 126 w 1640"/>
                <a:gd name="T79" fmla="*/ 1423 h 3022"/>
                <a:gd name="T80" fmla="*/ 20 w 1640"/>
                <a:gd name="T81" fmla="*/ 1213 h 3022"/>
                <a:gd name="T82" fmla="*/ 5 w 1640"/>
                <a:gd name="T83" fmla="*/ 966 h 3022"/>
                <a:gd name="T84" fmla="*/ 83 w 1640"/>
                <a:gd name="T85" fmla="*/ 741 h 3022"/>
                <a:gd name="T86" fmla="*/ 237 w 1640"/>
                <a:gd name="T87" fmla="*/ 564 h 3022"/>
                <a:gd name="T88" fmla="*/ 449 w 1640"/>
                <a:gd name="T89" fmla="*/ 458 h 3022"/>
                <a:gd name="T90" fmla="*/ 667 w 1640"/>
                <a:gd name="T91" fmla="*/ 437 h 3022"/>
                <a:gd name="T92" fmla="*/ 687 w 1640"/>
                <a:gd name="T93" fmla="*/ 77 h 3022"/>
                <a:gd name="T94" fmla="*/ 780 w 1640"/>
                <a:gd name="T95" fmla="*/ 6 h 3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0" h="3022">
                  <a:moveTo>
                    <a:pt x="819" y="0"/>
                  </a:moveTo>
                  <a:lnTo>
                    <a:pt x="860" y="6"/>
                  </a:lnTo>
                  <a:lnTo>
                    <a:pt x="897" y="21"/>
                  </a:lnTo>
                  <a:lnTo>
                    <a:pt x="929" y="45"/>
                  </a:lnTo>
                  <a:lnTo>
                    <a:pt x="953" y="77"/>
                  </a:lnTo>
                  <a:lnTo>
                    <a:pt x="968" y="112"/>
                  </a:lnTo>
                  <a:lnTo>
                    <a:pt x="973" y="153"/>
                  </a:lnTo>
                  <a:lnTo>
                    <a:pt x="973" y="437"/>
                  </a:lnTo>
                  <a:lnTo>
                    <a:pt x="1347" y="437"/>
                  </a:lnTo>
                  <a:lnTo>
                    <a:pt x="1388" y="443"/>
                  </a:lnTo>
                  <a:lnTo>
                    <a:pt x="1425" y="458"/>
                  </a:lnTo>
                  <a:lnTo>
                    <a:pt x="1456" y="482"/>
                  </a:lnTo>
                  <a:lnTo>
                    <a:pt x="1480" y="514"/>
                  </a:lnTo>
                  <a:lnTo>
                    <a:pt x="1495" y="549"/>
                  </a:lnTo>
                  <a:lnTo>
                    <a:pt x="1501" y="590"/>
                  </a:lnTo>
                  <a:lnTo>
                    <a:pt x="1495" y="631"/>
                  </a:lnTo>
                  <a:lnTo>
                    <a:pt x="1480" y="668"/>
                  </a:lnTo>
                  <a:lnTo>
                    <a:pt x="1456" y="700"/>
                  </a:lnTo>
                  <a:lnTo>
                    <a:pt x="1425" y="724"/>
                  </a:lnTo>
                  <a:lnTo>
                    <a:pt x="1388" y="739"/>
                  </a:lnTo>
                  <a:lnTo>
                    <a:pt x="1347" y="744"/>
                  </a:lnTo>
                  <a:lnTo>
                    <a:pt x="611" y="744"/>
                  </a:lnTo>
                  <a:lnTo>
                    <a:pt x="557" y="750"/>
                  </a:lnTo>
                  <a:lnTo>
                    <a:pt x="505" y="763"/>
                  </a:lnTo>
                  <a:lnTo>
                    <a:pt x="457" y="787"/>
                  </a:lnTo>
                  <a:lnTo>
                    <a:pt x="416" y="817"/>
                  </a:lnTo>
                  <a:lnTo>
                    <a:pt x="379" y="854"/>
                  </a:lnTo>
                  <a:lnTo>
                    <a:pt x="349" y="895"/>
                  </a:lnTo>
                  <a:lnTo>
                    <a:pt x="325" y="943"/>
                  </a:lnTo>
                  <a:lnTo>
                    <a:pt x="312" y="995"/>
                  </a:lnTo>
                  <a:lnTo>
                    <a:pt x="306" y="1049"/>
                  </a:lnTo>
                  <a:lnTo>
                    <a:pt x="312" y="1105"/>
                  </a:lnTo>
                  <a:lnTo>
                    <a:pt x="325" y="1155"/>
                  </a:lnTo>
                  <a:lnTo>
                    <a:pt x="349" y="1204"/>
                  </a:lnTo>
                  <a:lnTo>
                    <a:pt x="379" y="1246"/>
                  </a:lnTo>
                  <a:lnTo>
                    <a:pt x="416" y="1282"/>
                  </a:lnTo>
                  <a:lnTo>
                    <a:pt x="457" y="1313"/>
                  </a:lnTo>
                  <a:lnTo>
                    <a:pt x="505" y="1336"/>
                  </a:lnTo>
                  <a:lnTo>
                    <a:pt x="557" y="1351"/>
                  </a:lnTo>
                  <a:lnTo>
                    <a:pt x="611" y="1354"/>
                  </a:lnTo>
                  <a:lnTo>
                    <a:pt x="1029" y="1354"/>
                  </a:lnTo>
                  <a:lnTo>
                    <a:pt x="1111" y="1360"/>
                  </a:lnTo>
                  <a:lnTo>
                    <a:pt x="1191" y="1377"/>
                  </a:lnTo>
                  <a:lnTo>
                    <a:pt x="1267" y="1403"/>
                  </a:lnTo>
                  <a:lnTo>
                    <a:pt x="1337" y="1438"/>
                  </a:lnTo>
                  <a:lnTo>
                    <a:pt x="1402" y="1483"/>
                  </a:lnTo>
                  <a:lnTo>
                    <a:pt x="1460" y="1535"/>
                  </a:lnTo>
                  <a:lnTo>
                    <a:pt x="1512" y="1592"/>
                  </a:lnTo>
                  <a:lnTo>
                    <a:pt x="1557" y="1657"/>
                  </a:lnTo>
                  <a:lnTo>
                    <a:pt x="1592" y="1728"/>
                  </a:lnTo>
                  <a:lnTo>
                    <a:pt x="1618" y="1804"/>
                  </a:lnTo>
                  <a:lnTo>
                    <a:pt x="1635" y="1884"/>
                  </a:lnTo>
                  <a:lnTo>
                    <a:pt x="1640" y="1968"/>
                  </a:lnTo>
                  <a:lnTo>
                    <a:pt x="1635" y="2050"/>
                  </a:lnTo>
                  <a:lnTo>
                    <a:pt x="1618" y="2130"/>
                  </a:lnTo>
                  <a:lnTo>
                    <a:pt x="1592" y="2204"/>
                  </a:lnTo>
                  <a:lnTo>
                    <a:pt x="1557" y="2275"/>
                  </a:lnTo>
                  <a:lnTo>
                    <a:pt x="1514" y="2340"/>
                  </a:lnTo>
                  <a:lnTo>
                    <a:pt x="1462" y="2397"/>
                  </a:lnTo>
                  <a:lnTo>
                    <a:pt x="1404" y="2449"/>
                  </a:lnTo>
                  <a:lnTo>
                    <a:pt x="1341" y="2494"/>
                  </a:lnTo>
                  <a:lnTo>
                    <a:pt x="1271" y="2529"/>
                  </a:lnTo>
                  <a:lnTo>
                    <a:pt x="1196" y="2557"/>
                  </a:lnTo>
                  <a:lnTo>
                    <a:pt x="1118" y="2574"/>
                  </a:lnTo>
                  <a:lnTo>
                    <a:pt x="1036" y="2580"/>
                  </a:lnTo>
                  <a:lnTo>
                    <a:pt x="973" y="2580"/>
                  </a:lnTo>
                  <a:lnTo>
                    <a:pt x="973" y="2868"/>
                  </a:lnTo>
                  <a:lnTo>
                    <a:pt x="968" y="2909"/>
                  </a:lnTo>
                  <a:lnTo>
                    <a:pt x="953" y="2946"/>
                  </a:lnTo>
                  <a:lnTo>
                    <a:pt x="929" y="2978"/>
                  </a:lnTo>
                  <a:lnTo>
                    <a:pt x="897" y="3002"/>
                  </a:lnTo>
                  <a:lnTo>
                    <a:pt x="860" y="3017"/>
                  </a:lnTo>
                  <a:lnTo>
                    <a:pt x="819" y="3022"/>
                  </a:lnTo>
                  <a:lnTo>
                    <a:pt x="780" y="3017"/>
                  </a:lnTo>
                  <a:lnTo>
                    <a:pt x="743" y="3002"/>
                  </a:lnTo>
                  <a:lnTo>
                    <a:pt x="711" y="2978"/>
                  </a:lnTo>
                  <a:lnTo>
                    <a:pt x="687" y="2946"/>
                  </a:lnTo>
                  <a:lnTo>
                    <a:pt x="672" y="2909"/>
                  </a:lnTo>
                  <a:lnTo>
                    <a:pt x="667" y="2868"/>
                  </a:lnTo>
                  <a:lnTo>
                    <a:pt x="667" y="2580"/>
                  </a:lnTo>
                  <a:lnTo>
                    <a:pt x="278" y="2580"/>
                  </a:lnTo>
                  <a:lnTo>
                    <a:pt x="237" y="2574"/>
                  </a:lnTo>
                  <a:lnTo>
                    <a:pt x="200" y="2559"/>
                  </a:lnTo>
                  <a:lnTo>
                    <a:pt x="169" y="2535"/>
                  </a:lnTo>
                  <a:lnTo>
                    <a:pt x="144" y="2503"/>
                  </a:lnTo>
                  <a:lnTo>
                    <a:pt x="130" y="2466"/>
                  </a:lnTo>
                  <a:lnTo>
                    <a:pt x="124" y="2425"/>
                  </a:lnTo>
                  <a:lnTo>
                    <a:pt x="130" y="2384"/>
                  </a:lnTo>
                  <a:lnTo>
                    <a:pt x="144" y="2349"/>
                  </a:lnTo>
                  <a:lnTo>
                    <a:pt x="169" y="2317"/>
                  </a:lnTo>
                  <a:lnTo>
                    <a:pt x="200" y="2293"/>
                  </a:lnTo>
                  <a:lnTo>
                    <a:pt x="237" y="2278"/>
                  </a:lnTo>
                  <a:lnTo>
                    <a:pt x="278" y="2273"/>
                  </a:lnTo>
                  <a:lnTo>
                    <a:pt x="1029" y="2273"/>
                  </a:lnTo>
                  <a:lnTo>
                    <a:pt x="1083" y="2267"/>
                  </a:lnTo>
                  <a:lnTo>
                    <a:pt x="1135" y="2252"/>
                  </a:lnTo>
                  <a:lnTo>
                    <a:pt x="1181" y="2230"/>
                  </a:lnTo>
                  <a:lnTo>
                    <a:pt x="1224" y="2200"/>
                  </a:lnTo>
                  <a:lnTo>
                    <a:pt x="1261" y="2163"/>
                  </a:lnTo>
                  <a:lnTo>
                    <a:pt x="1291" y="2120"/>
                  </a:lnTo>
                  <a:lnTo>
                    <a:pt x="1315" y="2074"/>
                  </a:lnTo>
                  <a:lnTo>
                    <a:pt x="1328" y="2022"/>
                  </a:lnTo>
                  <a:lnTo>
                    <a:pt x="1334" y="1968"/>
                  </a:lnTo>
                  <a:lnTo>
                    <a:pt x="1328" y="1912"/>
                  </a:lnTo>
                  <a:lnTo>
                    <a:pt x="1315" y="1862"/>
                  </a:lnTo>
                  <a:lnTo>
                    <a:pt x="1291" y="1814"/>
                  </a:lnTo>
                  <a:lnTo>
                    <a:pt x="1261" y="1771"/>
                  </a:lnTo>
                  <a:lnTo>
                    <a:pt x="1224" y="1734"/>
                  </a:lnTo>
                  <a:lnTo>
                    <a:pt x="1181" y="1704"/>
                  </a:lnTo>
                  <a:lnTo>
                    <a:pt x="1135" y="1682"/>
                  </a:lnTo>
                  <a:lnTo>
                    <a:pt x="1083" y="1667"/>
                  </a:lnTo>
                  <a:lnTo>
                    <a:pt x="1029" y="1663"/>
                  </a:lnTo>
                  <a:lnTo>
                    <a:pt x="611" y="1663"/>
                  </a:lnTo>
                  <a:lnTo>
                    <a:pt x="527" y="1657"/>
                  </a:lnTo>
                  <a:lnTo>
                    <a:pt x="447" y="1641"/>
                  </a:lnTo>
                  <a:lnTo>
                    <a:pt x="373" y="1615"/>
                  </a:lnTo>
                  <a:lnTo>
                    <a:pt x="302" y="1579"/>
                  </a:lnTo>
                  <a:lnTo>
                    <a:pt x="237" y="1535"/>
                  </a:lnTo>
                  <a:lnTo>
                    <a:pt x="178" y="1483"/>
                  </a:lnTo>
                  <a:lnTo>
                    <a:pt x="126" y="1423"/>
                  </a:lnTo>
                  <a:lnTo>
                    <a:pt x="83" y="1358"/>
                  </a:lnTo>
                  <a:lnTo>
                    <a:pt x="46" y="1287"/>
                  </a:lnTo>
                  <a:lnTo>
                    <a:pt x="20" y="1213"/>
                  </a:lnTo>
                  <a:lnTo>
                    <a:pt x="5" y="1133"/>
                  </a:lnTo>
                  <a:lnTo>
                    <a:pt x="0" y="1049"/>
                  </a:lnTo>
                  <a:lnTo>
                    <a:pt x="5" y="966"/>
                  </a:lnTo>
                  <a:lnTo>
                    <a:pt x="20" y="887"/>
                  </a:lnTo>
                  <a:lnTo>
                    <a:pt x="48" y="811"/>
                  </a:lnTo>
                  <a:lnTo>
                    <a:pt x="83" y="741"/>
                  </a:lnTo>
                  <a:lnTo>
                    <a:pt x="126" y="675"/>
                  </a:lnTo>
                  <a:lnTo>
                    <a:pt x="178" y="616"/>
                  </a:lnTo>
                  <a:lnTo>
                    <a:pt x="237" y="564"/>
                  </a:lnTo>
                  <a:lnTo>
                    <a:pt x="302" y="521"/>
                  </a:lnTo>
                  <a:lnTo>
                    <a:pt x="373" y="484"/>
                  </a:lnTo>
                  <a:lnTo>
                    <a:pt x="449" y="458"/>
                  </a:lnTo>
                  <a:lnTo>
                    <a:pt x="529" y="443"/>
                  </a:lnTo>
                  <a:lnTo>
                    <a:pt x="611" y="437"/>
                  </a:lnTo>
                  <a:lnTo>
                    <a:pt x="667" y="437"/>
                  </a:lnTo>
                  <a:lnTo>
                    <a:pt x="667" y="153"/>
                  </a:lnTo>
                  <a:lnTo>
                    <a:pt x="672" y="112"/>
                  </a:lnTo>
                  <a:lnTo>
                    <a:pt x="687" y="77"/>
                  </a:lnTo>
                  <a:lnTo>
                    <a:pt x="711" y="45"/>
                  </a:lnTo>
                  <a:lnTo>
                    <a:pt x="743" y="21"/>
                  </a:lnTo>
                  <a:lnTo>
                    <a:pt x="780" y="6"/>
                  </a:lnTo>
                  <a:lnTo>
                    <a:pt x="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4" name="Group 523"/>
          <p:cNvGrpSpPr/>
          <p:nvPr/>
        </p:nvGrpSpPr>
        <p:grpSpPr>
          <a:xfrm>
            <a:off x="10055063" y="4976386"/>
            <a:ext cx="331072" cy="341201"/>
            <a:chOff x="7112000" y="1276350"/>
            <a:chExt cx="4618038" cy="4759325"/>
          </a:xfrm>
          <a:solidFill>
            <a:schemeClr val="bg1">
              <a:lumMod val="65000"/>
            </a:schemeClr>
          </a:solidFill>
        </p:grpSpPr>
        <p:sp>
          <p:nvSpPr>
            <p:cNvPr id="525" name="Freeform 199"/>
            <p:cNvSpPr>
              <a:spLocks noEditPoints="1"/>
            </p:cNvSpPr>
            <p:nvPr/>
          </p:nvSpPr>
          <p:spPr bwMode="auto">
            <a:xfrm>
              <a:off x="7112000" y="1276350"/>
              <a:ext cx="4618038" cy="4759325"/>
            </a:xfrm>
            <a:custGeom>
              <a:avLst/>
              <a:gdLst>
                <a:gd name="T0" fmla="*/ 793 w 5816"/>
                <a:gd name="T1" fmla="*/ 5551 h 5996"/>
                <a:gd name="T2" fmla="*/ 1339 w 5816"/>
                <a:gd name="T3" fmla="*/ 5192 h 5996"/>
                <a:gd name="T4" fmla="*/ 1410 w 5816"/>
                <a:gd name="T5" fmla="*/ 5185 h 5996"/>
                <a:gd name="T6" fmla="*/ 1478 w 5816"/>
                <a:gd name="T7" fmla="*/ 5209 h 5996"/>
                <a:gd name="T8" fmla="*/ 2815 w 5816"/>
                <a:gd name="T9" fmla="*/ 5209 h 5996"/>
                <a:gd name="T10" fmla="*/ 2881 w 5816"/>
                <a:gd name="T11" fmla="*/ 5185 h 5996"/>
                <a:gd name="T12" fmla="*/ 2952 w 5816"/>
                <a:gd name="T13" fmla="*/ 5192 h 5996"/>
                <a:gd name="T14" fmla="*/ 3654 w 5816"/>
                <a:gd name="T15" fmla="*/ 5655 h 5996"/>
                <a:gd name="T16" fmla="*/ 4355 w 5816"/>
                <a:gd name="T17" fmla="*/ 5192 h 5996"/>
                <a:gd name="T18" fmla="*/ 4424 w 5816"/>
                <a:gd name="T19" fmla="*/ 5185 h 5996"/>
                <a:gd name="T20" fmla="*/ 4492 w 5816"/>
                <a:gd name="T21" fmla="*/ 5209 h 5996"/>
                <a:gd name="T22" fmla="*/ 5008 w 5816"/>
                <a:gd name="T23" fmla="*/ 306 h 5996"/>
                <a:gd name="T24" fmla="*/ 153 w 5816"/>
                <a:gd name="T25" fmla="*/ 0 h 5996"/>
                <a:gd name="T26" fmla="*/ 5698 w 5816"/>
                <a:gd name="T27" fmla="*/ 5 h 5996"/>
                <a:gd name="T28" fmla="*/ 5758 w 5816"/>
                <a:gd name="T29" fmla="*/ 36 h 5996"/>
                <a:gd name="T30" fmla="*/ 5800 w 5816"/>
                <a:gd name="T31" fmla="*/ 89 h 5996"/>
                <a:gd name="T32" fmla="*/ 5816 w 5816"/>
                <a:gd name="T33" fmla="*/ 158 h 5996"/>
                <a:gd name="T34" fmla="*/ 5795 w 5816"/>
                <a:gd name="T35" fmla="*/ 235 h 5996"/>
                <a:gd name="T36" fmla="*/ 5740 w 5816"/>
                <a:gd name="T37" fmla="*/ 290 h 5996"/>
                <a:gd name="T38" fmla="*/ 5661 w 5816"/>
                <a:gd name="T39" fmla="*/ 312 h 5996"/>
                <a:gd name="T40" fmla="*/ 5315 w 5816"/>
                <a:gd name="T41" fmla="*/ 5843 h 5996"/>
                <a:gd name="T42" fmla="*/ 5300 w 5816"/>
                <a:gd name="T43" fmla="*/ 5906 h 5996"/>
                <a:gd name="T44" fmla="*/ 5262 w 5816"/>
                <a:gd name="T45" fmla="*/ 5959 h 5996"/>
                <a:gd name="T46" fmla="*/ 5198 w 5816"/>
                <a:gd name="T47" fmla="*/ 5992 h 5996"/>
                <a:gd name="T48" fmla="*/ 5132 w 5816"/>
                <a:gd name="T49" fmla="*/ 5994 h 5996"/>
                <a:gd name="T50" fmla="*/ 5077 w 5816"/>
                <a:gd name="T51" fmla="*/ 5970 h 5996"/>
                <a:gd name="T52" fmla="*/ 3738 w 5816"/>
                <a:gd name="T53" fmla="*/ 5968 h 5996"/>
                <a:gd name="T54" fmla="*/ 3673 w 5816"/>
                <a:gd name="T55" fmla="*/ 5994 h 5996"/>
                <a:gd name="T56" fmla="*/ 3601 w 5816"/>
                <a:gd name="T57" fmla="*/ 5986 h 5996"/>
                <a:gd name="T58" fmla="*/ 2899 w 5816"/>
                <a:gd name="T59" fmla="*/ 5524 h 5996"/>
                <a:gd name="T60" fmla="*/ 2198 w 5816"/>
                <a:gd name="T61" fmla="*/ 5985 h 5996"/>
                <a:gd name="T62" fmla="*/ 2129 w 5816"/>
                <a:gd name="T63" fmla="*/ 5992 h 5996"/>
                <a:gd name="T64" fmla="*/ 2062 w 5816"/>
                <a:gd name="T65" fmla="*/ 5968 h 5996"/>
                <a:gd name="T66" fmla="*/ 724 w 5816"/>
                <a:gd name="T67" fmla="*/ 5966 h 5996"/>
                <a:gd name="T68" fmla="*/ 662 w 5816"/>
                <a:gd name="T69" fmla="*/ 5990 h 5996"/>
                <a:gd name="T70" fmla="*/ 596 w 5816"/>
                <a:gd name="T71" fmla="*/ 5986 h 5996"/>
                <a:gd name="T72" fmla="*/ 538 w 5816"/>
                <a:gd name="T73" fmla="*/ 5956 h 5996"/>
                <a:gd name="T74" fmla="*/ 500 w 5816"/>
                <a:gd name="T75" fmla="*/ 5903 h 5996"/>
                <a:gd name="T76" fmla="*/ 485 w 5816"/>
                <a:gd name="T77" fmla="*/ 5839 h 5996"/>
                <a:gd name="T78" fmla="*/ 153 w 5816"/>
                <a:gd name="T79" fmla="*/ 308 h 5996"/>
                <a:gd name="T80" fmla="*/ 76 w 5816"/>
                <a:gd name="T81" fmla="*/ 286 h 5996"/>
                <a:gd name="T82" fmla="*/ 22 w 5816"/>
                <a:gd name="T83" fmla="*/ 231 h 5996"/>
                <a:gd name="T84" fmla="*/ 0 w 5816"/>
                <a:gd name="T85" fmla="*/ 155 h 5996"/>
                <a:gd name="T86" fmla="*/ 22 w 5816"/>
                <a:gd name="T87" fmla="*/ 77 h 5996"/>
                <a:gd name="T88" fmla="*/ 76 w 5816"/>
                <a:gd name="T89" fmla="*/ 22 h 5996"/>
                <a:gd name="T90" fmla="*/ 153 w 5816"/>
                <a:gd name="T91" fmla="*/ 0 h 5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816" h="5996">
                  <a:moveTo>
                    <a:pt x="793" y="306"/>
                  </a:moveTo>
                  <a:lnTo>
                    <a:pt x="793" y="5551"/>
                  </a:lnTo>
                  <a:lnTo>
                    <a:pt x="1306" y="5209"/>
                  </a:lnTo>
                  <a:lnTo>
                    <a:pt x="1339" y="5192"/>
                  </a:lnTo>
                  <a:lnTo>
                    <a:pt x="1374" y="5185"/>
                  </a:lnTo>
                  <a:lnTo>
                    <a:pt x="1410" y="5185"/>
                  </a:lnTo>
                  <a:lnTo>
                    <a:pt x="1445" y="5192"/>
                  </a:lnTo>
                  <a:lnTo>
                    <a:pt x="1478" y="5209"/>
                  </a:lnTo>
                  <a:lnTo>
                    <a:pt x="2147" y="5653"/>
                  </a:lnTo>
                  <a:lnTo>
                    <a:pt x="2815" y="5209"/>
                  </a:lnTo>
                  <a:lnTo>
                    <a:pt x="2846" y="5192"/>
                  </a:lnTo>
                  <a:lnTo>
                    <a:pt x="2881" y="5185"/>
                  </a:lnTo>
                  <a:lnTo>
                    <a:pt x="2917" y="5185"/>
                  </a:lnTo>
                  <a:lnTo>
                    <a:pt x="2952" y="5192"/>
                  </a:lnTo>
                  <a:lnTo>
                    <a:pt x="2985" y="5209"/>
                  </a:lnTo>
                  <a:lnTo>
                    <a:pt x="3654" y="5655"/>
                  </a:lnTo>
                  <a:lnTo>
                    <a:pt x="4322" y="5209"/>
                  </a:lnTo>
                  <a:lnTo>
                    <a:pt x="4355" y="5192"/>
                  </a:lnTo>
                  <a:lnTo>
                    <a:pt x="4390" y="5185"/>
                  </a:lnTo>
                  <a:lnTo>
                    <a:pt x="4424" y="5185"/>
                  </a:lnTo>
                  <a:lnTo>
                    <a:pt x="4461" y="5192"/>
                  </a:lnTo>
                  <a:lnTo>
                    <a:pt x="4492" y="5209"/>
                  </a:lnTo>
                  <a:lnTo>
                    <a:pt x="5008" y="5553"/>
                  </a:lnTo>
                  <a:lnTo>
                    <a:pt x="5008" y="306"/>
                  </a:lnTo>
                  <a:lnTo>
                    <a:pt x="793" y="306"/>
                  </a:lnTo>
                  <a:close/>
                  <a:moveTo>
                    <a:pt x="153" y="0"/>
                  </a:moveTo>
                  <a:lnTo>
                    <a:pt x="5661" y="0"/>
                  </a:lnTo>
                  <a:lnTo>
                    <a:pt x="5698" y="5"/>
                  </a:lnTo>
                  <a:lnTo>
                    <a:pt x="5729" y="16"/>
                  </a:lnTo>
                  <a:lnTo>
                    <a:pt x="5758" y="36"/>
                  </a:lnTo>
                  <a:lnTo>
                    <a:pt x="5782" y="60"/>
                  </a:lnTo>
                  <a:lnTo>
                    <a:pt x="5800" y="89"/>
                  </a:lnTo>
                  <a:lnTo>
                    <a:pt x="5811" y="122"/>
                  </a:lnTo>
                  <a:lnTo>
                    <a:pt x="5816" y="158"/>
                  </a:lnTo>
                  <a:lnTo>
                    <a:pt x="5811" y="199"/>
                  </a:lnTo>
                  <a:lnTo>
                    <a:pt x="5795" y="235"/>
                  </a:lnTo>
                  <a:lnTo>
                    <a:pt x="5771" y="266"/>
                  </a:lnTo>
                  <a:lnTo>
                    <a:pt x="5740" y="290"/>
                  </a:lnTo>
                  <a:lnTo>
                    <a:pt x="5703" y="306"/>
                  </a:lnTo>
                  <a:lnTo>
                    <a:pt x="5661" y="312"/>
                  </a:lnTo>
                  <a:lnTo>
                    <a:pt x="5313" y="312"/>
                  </a:lnTo>
                  <a:lnTo>
                    <a:pt x="5315" y="5843"/>
                  </a:lnTo>
                  <a:lnTo>
                    <a:pt x="5311" y="5875"/>
                  </a:lnTo>
                  <a:lnTo>
                    <a:pt x="5300" y="5906"/>
                  </a:lnTo>
                  <a:lnTo>
                    <a:pt x="5284" y="5935"/>
                  </a:lnTo>
                  <a:lnTo>
                    <a:pt x="5262" y="5959"/>
                  </a:lnTo>
                  <a:lnTo>
                    <a:pt x="5234" y="5977"/>
                  </a:lnTo>
                  <a:lnTo>
                    <a:pt x="5198" y="5992"/>
                  </a:lnTo>
                  <a:lnTo>
                    <a:pt x="5161" y="5996"/>
                  </a:lnTo>
                  <a:lnTo>
                    <a:pt x="5132" y="5994"/>
                  </a:lnTo>
                  <a:lnTo>
                    <a:pt x="5103" y="5985"/>
                  </a:lnTo>
                  <a:lnTo>
                    <a:pt x="5077" y="5970"/>
                  </a:lnTo>
                  <a:lnTo>
                    <a:pt x="4406" y="5526"/>
                  </a:lnTo>
                  <a:lnTo>
                    <a:pt x="3738" y="5968"/>
                  </a:lnTo>
                  <a:lnTo>
                    <a:pt x="3707" y="5986"/>
                  </a:lnTo>
                  <a:lnTo>
                    <a:pt x="3673" y="5994"/>
                  </a:lnTo>
                  <a:lnTo>
                    <a:pt x="3636" y="5994"/>
                  </a:lnTo>
                  <a:lnTo>
                    <a:pt x="3601" y="5986"/>
                  </a:lnTo>
                  <a:lnTo>
                    <a:pt x="3569" y="5968"/>
                  </a:lnTo>
                  <a:lnTo>
                    <a:pt x="2899" y="5524"/>
                  </a:lnTo>
                  <a:lnTo>
                    <a:pt x="2231" y="5968"/>
                  </a:lnTo>
                  <a:lnTo>
                    <a:pt x="2198" y="5985"/>
                  </a:lnTo>
                  <a:lnTo>
                    <a:pt x="2164" y="5992"/>
                  </a:lnTo>
                  <a:lnTo>
                    <a:pt x="2129" y="5992"/>
                  </a:lnTo>
                  <a:lnTo>
                    <a:pt x="2094" y="5985"/>
                  </a:lnTo>
                  <a:lnTo>
                    <a:pt x="2062" y="5968"/>
                  </a:lnTo>
                  <a:lnTo>
                    <a:pt x="1392" y="5522"/>
                  </a:lnTo>
                  <a:lnTo>
                    <a:pt x="724" y="5966"/>
                  </a:lnTo>
                  <a:lnTo>
                    <a:pt x="693" y="5983"/>
                  </a:lnTo>
                  <a:lnTo>
                    <a:pt x="662" y="5990"/>
                  </a:lnTo>
                  <a:lnTo>
                    <a:pt x="629" y="5992"/>
                  </a:lnTo>
                  <a:lnTo>
                    <a:pt x="596" y="5986"/>
                  </a:lnTo>
                  <a:lnTo>
                    <a:pt x="565" y="5974"/>
                  </a:lnTo>
                  <a:lnTo>
                    <a:pt x="538" y="5956"/>
                  </a:lnTo>
                  <a:lnTo>
                    <a:pt x="516" y="5932"/>
                  </a:lnTo>
                  <a:lnTo>
                    <a:pt x="500" y="5903"/>
                  </a:lnTo>
                  <a:lnTo>
                    <a:pt x="489" y="5872"/>
                  </a:lnTo>
                  <a:lnTo>
                    <a:pt x="485" y="5839"/>
                  </a:lnTo>
                  <a:lnTo>
                    <a:pt x="485" y="308"/>
                  </a:lnTo>
                  <a:lnTo>
                    <a:pt x="153" y="308"/>
                  </a:lnTo>
                  <a:lnTo>
                    <a:pt x="113" y="302"/>
                  </a:lnTo>
                  <a:lnTo>
                    <a:pt x="76" y="286"/>
                  </a:lnTo>
                  <a:lnTo>
                    <a:pt x="45" y="262"/>
                  </a:lnTo>
                  <a:lnTo>
                    <a:pt x="22" y="231"/>
                  </a:lnTo>
                  <a:lnTo>
                    <a:pt x="5" y="195"/>
                  </a:lnTo>
                  <a:lnTo>
                    <a:pt x="0" y="155"/>
                  </a:lnTo>
                  <a:lnTo>
                    <a:pt x="5" y="113"/>
                  </a:lnTo>
                  <a:lnTo>
                    <a:pt x="22" y="77"/>
                  </a:lnTo>
                  <a:lnTo>
                    <a:pt x="45" y="46"/>
                  </a:lnTo>
                  <a:lnTo>
                    <a:pt x="76" y="22"/>
                  </a:lnTo>
                  <a:lnTo>
                    <a:pt x="113" y="5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6" name="Freeform 200"/>
            <p:cNvSpPr>
              <a:spLocks/>
            </p:cNvSpPr>
            <p:nvPr/>
          </p:nvSpPr>
          <p:spPr bwMode="auto">
            <a:xfrm>
              <a:off x="8181975" y="2978150"/>
              <a:ext cx="1520825" cy="244475"/>
            </a:xfrm>
            <a:custGeom>
              <a:avLst/>
              <a:gdLst>
                <a:gd name="T0" fmla="*/ 154 w 1918"/>
                <a:gd name="T1" fmla="*/ 0 h 308"/>
                <a:gd name="T2" fmla="*/ 1765 w 1918"/>
                <a:gd name="T3" fmla="*/ 0 h 308"/>
                <a:gd name="T4" fmla="*/ 1805 w 1918"/>
                <a:gd name="T5" fmla="*/ 6 h 308"/>
                <a:gd name="T6" fmla="*/ 1841 w 1918"/>
                <a:gd name="T7" fmla="*/ 22 h 308"/>
                <a:gd name="T8" fmla="*/ 1872 w 1918"/>
                <a:gd name="T9" fmla="*/ 46 h 308"/>
                <a:gd name="T10" fmla="*/ 1896 w 1918"/>
                <a:gd name="T11" fmla="*/ 77 h 308"/>
                <a:gd name="T12" fmla="*/ 1912 w 1918"/>
                <a:gd name="T13" fmla="*/ 113 h 308"/>
                <a:gd name="T14" fmla="*/ 1918 w 1918"/>
                <a:gd name="T15" fmla="*/ 153 h 308"/>
                <a:gd name="T16" fmla="*/ 1912 w 1918"/>
                <a:gd name="T17" fmla="*/ 195 h 308"/>
                <a:gd name="T18" fmla="*/ 1896 w 1918"/>
                <a:gd name="T19" fmla="*/ 232 h 308"/>
                <a:gd name="T20" fmla="*/ 1872 w 1918"/>
                <a:gd name="T21" fmla="*/ 263 h 308"/>
                <a:gd name="T22" fmla="*/ 1841 w 1918"/>
                <a:gd name="T23" fmla="*/ 286 h 308"/>
                <a:gd name="T24" fmla="*/ 1805 w 1918"/>
                <a:gd name="T25" fmla="*/ 303 h 308"/>
                <a:gd name="T26" fmla="*/ 1765 w 1918"/>
                <a:gd name="T27" fmla="*/ 308 h 308"/>
                <a:gd name="T28" fmla="*/ 154 w 1918"/>
                <a:gd name="T29" fmla="*/ 308 h 308"/>
                <a:gd name="T30" fmla="*/ 113 w 1918"/>
                <a:gd name="T31" fmla="*/ 303 h 308"/>
                <a:gd name="T32" fmla="*/ 75 w 1918"/>
                <a:gd name="T33" fmla="*/ 286 h 308"/>
                <a:gd name="T34" fmla="*/ 44 w 1918"/>
                <a:gd name="T35" fmla="*/ 263 h 308"/>
                <a:gd name="T36" fmla="*/ 20 w 1918"/>
                <a:gd name="T37" fmla="*/ 232 h 308"/>
                <a:gd name="T38" fmla="*/ 6 w 1918"/>
                <a:gd name="T39" fmla="*/ 195 h 308"/>
                <a:gd name="T40" fmla="*/ 0 w 1918"/>
                <a:gd name="T41" fmla="*/ 153 h 308"/>
                <a:gd name="T42" fmla="*/ 6 w 1918"/>
                <a:gd name="T43" fmla="*/ 113 h 308"/>
                <a:gd name="T44" fmla="*/ 20 w 1918"/>
                <a:gd name="T45" fmla="*/ 77 h 308"/>
                <a:gd name="T46" fmla="*/ 46 w 1918"/>
                <a:gd name="T47" fmla="*/ 46 h 308"/>
                <a:gd name="T48" fmla="*/ 77 w 1918"/>
                <a:gd name="T49" fmla="*/ 22 h 308"/>
                <a:gd name="T50" fmla="*/ 113 w 1918"/>
                <a:gd name="T51" fmla="*/ 6 h 308"/>
                <a:gd name="T52" fmla="*/ 154 w 1918"/>
                <a:gd name="T5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8" h="308">
                  <a:moveTo>
                    <a:pt x="154" y="0"/>
                  </a:moveTo>
                  <a:lnTo>
                    <a:pt x="1765" y="0"/>
                  </a:lnTo>
                  <a:lnTo>
                    <a:pt x="1805" y="6"/>
                  </a:lnTo>
                  <a:lnTo>
                    <a:pt x="1841" y="22"/>
                  </a:lnTo>
                  <a:lnTo>
                    <a:pt x="1872" y="46"/>
                  </a:lnTo>
                  <a:lnTo>
                    <a:pt x="1896" y="77"/>
                  </a:lnTo>
                  <a:lnTo>
                    <a:pt x="1912" y="113"/>
                  </a:lnTo>
                  <a:lnTo>
                    <a:pt x="1918" y="153"/>
                  </a:lnTo>
                  <a:lnTo>
                    <a:pt x="1912" y="195"/>
                  </a:lnTo>
                  <a:lnTo>
                    <a:pt x="1896" y="232"/>
                  </a:lnTo>
                  <a:lnTo>
                    <a:pt x="1872" y="263"/>
                  </a:lnTo>
                  <a:lnTo>
                    <a:pt x="1841" y="286"/>
                  </a:lnTo>
                  <a:lnTo>
                    <a:pt x="1805" y="303"/>
                  </a:lnTo>
                  <a:lnTo>
                    <a:pt x="1765" y="308"/>
                  </a:lnTo>
                  <a:lnTo>
                    <a:pt x="154" y="308"/>
                  </a:lnTo>
                  <a:lnTo>
                    <a:pt x="113" y="303"/>
                  </a:lnTo>
                  <a:lnTo>
                    <a:pt x="75" y="286"/>
                  </a:lnTo>
                  <a:lnTo>
                    <a:pt x="44" y="263"/>
                  </a:lnTo>
                  <a:lnTo>
                    <a:pt x="20" y="232"/>
                  </a:lnTo>
                  <a:lnTo>
                    <a:pt x="6" y="195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0" y="77"/>
                  </a:lnTo>
                  <a:lnTo>
                    <a:pt x="46" y="46"/>
                  </a:lnTo>
                  <a:lnTo>
                    <a:pt x="77" y="22"/>
                  </a:lnTo>
                  <a:lnTo>
                    <a:pt x="113" y="6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7" name="Freeform 201"/>
            <p:cNvSpPr>
              <a:spLocks/>
            </p:cNvSpPr>
            <p:nvPr/>
          </p:nvSpPr>
          <p:spPr bwMode="auto">
            <a:xfrm>
              <a:off x="8181975" y="3402013"/>
              <a:ext cx="1201738" cy="242888"/>
            </a:xfrm>
            <a:custGeom>
              <a:avLst/>
              <a:gdLst>
                <a:gd name="T0" fmla="*/ 154 w 1515"/>
                <a:gd name="T1" fmla="*/ 0 h 306"/>
                <a:gd name="T2" fmla="*/ 1361 w 1515"/>
                <a:gd name="T3" fmla="*/ 0 h 306"/>
                <a:gd name="T4" fmla="*/ 1402 w 1515"/>
                <a:gd name="T5" fmla="*/ 6 h 306"/>
                <a:gd name="T6" fmla="*/ 1438 w 1515"/>
                <a:gd name="T7" fmla="*/ 20 h 306"/>
                <a:gd name="T8" fmla="*/ 1469 w 1515"/>
                <a:gd name="T9" fmla="*/ 46 h 306"/>
                <a:gd name="T10" fmla="*/ 1493 w 1515"/>
                <a:gd name="T11" fmla="*/ 77 h 306"/>
                <a:gd name="T12" fmla="*/ 1509 w 1515"/>
                <a:gd name="T13" fmla="*/ 113 h 306"/>
                <a:gd name="T14" fmla="*/ 1515 w 1515"/>
                <a:gd name="T15" fmla="*/ 153 h 306"/>
                <a:gd name="T16" fmla="*/ 1509 w 1515"/>
                <a:gd name="T17" fmla="*/ 193 h 306"/>
                <a:gd name="T18" fmla="*/ 1493 w 1515"/>
                <a:gd name="T19" fmla="*/ 231 h 306"/>
                <a:gd name="T20" fmla="*/ 1469 w 1515"/>
                <a:gd name="T21" fmla="*/ 262 h 306"/>
                <a:gd name="T22" fmla="*/ 1438 w 1515"/>
                <a:gd name="T23" fmla="*/ 286 h 306"/>
                <a:gd name="T24" fmla="*/ 1402 w 1515"/>
                <a:gd name="T25" fmla="*/ 301 h 306"/>
                <a:gd name="T26" fmla="*/ 1361 w 1515"/>
                <a:gd name="T27" fmla="*/ 306 h 306"/>
                <a:gd name="T28" fmla="*/ 154 w 1515"/>
                <a:gd name="T29" fmla="*/ 306 h 306"/>
                <a:gd name="T30" fmla="*/ 113 w 1515"/>
                <a:gd name="T31" fmla="*/ 301 h 306"/>
                <a:gd name="T32" fmla="*/ 75 w 1515"/>
                <a:gd name="T33" fmla="*/ 286 h 306"/>
                <a:gd name="T34" fmla="*/ 44 w 1515"/>
                <a:gd name="T35" fmla="*/ 262 h 306"/>
                <a:gd name="T36" fmla="*/ 20 w 1515"/>
                <a:gd name="T37" fmla="*/ 231 h 306"/>
                <a:gd name="T38" fmla="*/ 6 w 1515"/>
                <a:gd name="T39" fmla="*/ 193 h 306"/>
                <a:gd name="T40" fmla="*/ 0 w 1515"/>
                <a:gd name="T41" fmla="*/ 153 h 306"/>
                <a:gd name="T42" fmla="*/ 6 w 1515"/>
                <a:gd name="T43" fmla="*/ 113 h 306"/>
                <a:gd name="T44" fmla="*/ 20 w 1515"/>
                <a:gd name="T45" fmla="*/ 77 h 306"/>
                <a:gd name="T46" fmla="*/ 46 w 1515"/>
                <a:gd name="T47" fmla="*/ 46 h 306"/>
                <a:gd name="T48" fmla="*/ 77 w 1515"/>
                <a:gd name="T49" fmla="*/ 20 h 306"/>
                <a:gd name="T50" fmla="*/ 113 w 1515"/>
                <a:gd name="T51" fmla="*/ 6 h 306"/>
                <a:gd name="T52" fmla="*/ 154 w 1515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5" h="306">
                  <a:moveTo>
                    <a:pt x="154" y="0"/>
                  </a:moveTo>
                  <a:lnTo>
                    <a:pt x="1361" y="0"/>
                  </a:lnTo>
                  <a:lnTo>
                    <a:pt x="1402" y="6"/>
                  </a:lnTo>
                  <a:lnTo>
                    <a:pt x="1438" y="20"/>
                  </a:lnTo>
                  <a:lnTo>
                    <a:pt x="1469" y="46"/>
                  </a:lnTo>
                  <a:lnTo>
                    <a:pt x="1493" y="77"/>
                  </a:lnTo>
                  <a:lnTo>
                    <a:pt x="1509" y="113"/>
                  </a:lnTo>
                  <a:lnTo>
                    <a:pt x="1515" y="153"/>
                  </a:lnTo>
                  <a:lnTo>
                    <a:pt x="1509" y="193"/>
                  </a:lnTo>
                  <a:lnTo>
                    <a:pt x="1493" y="231"/>
                  </a:lnTo>
                  <a:lnTo>
                    <a:pt x="1469" y="262"/>
                  </a:lnTo>
                  <a:lnTo>
                    <a:pt x="1438" y="286"/>
                  </a:lnTo>
                  <a:lnTo>
                    <a:pt x="1402" y="301"/>
                  </a:lnTo>
                  <a:lnTo>
                    <a:pt x="1361" y="306"/>
                  </a:lnTo>
                  <a:lnTo>
                    <a:pt x="154" y="306"/>
                  </a:lnTo>
                  <a:lnTo>
                    <a:pt x="113" y="301"/>
                  </a:lnTo>
                  <a:lnTo>
                    <a:pt x="75" y="286"/>
                  </a:lnTo>
                  <a:lnTo>
                    <a:pt x="44" y="262"/>
                  </a:lnTo>
                  <a:lnTo>
                    <a:pt x="20" y="231"/>
                  </a:lnTo>
                  <a:lnTo>
                    <a:pt x="6" y="193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0" y="77"/>
                  </a:lnTo>
                  <a:lnTo>
                    <a:pt x="46" y="46"/>
                  </a:lnTo>
                  <a:lnTo>
                    <a:pt x="77" y="20"/>
                  </a:lnTo>
                  <a:lnTo>
                    <a:pt x="113" y="6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8" name="Freeform 202"/>
            <p:cNvSpPr>
              <a:spLocks/>
            </p:cNvSpPr>
            <p:nvPr/>
          </p:nvSpPr>
          <p:spPr bwMode="auto">
            <a:xfrm>
              <a:off x="10098088" y="2978150"/>
              <a:ext cx="561975" cy="244475"/>
            </a:xfrm>
            <a:custGeom>
              <a:avLst/>
              <a:gdLst>
                <a:gd name="T0" fmla="*/ 155 w 710"/>
                <a:gd name="T1" fmla="*/ 0 h 308"/>
                <a:gd name="T2" fmla="*/ 557 w 710"/>
                <a:gd name="T3" fmla="*/ 0 h 308"/>
                <a:gd name="T4" fmla="*/ 599 w 710"/>
                <a:gd name="T5" fmla="*/ 6 h 308"/>
                <a:gd name="T6" fmla="*/ 635 w 710"/>
                <a:gd name="T7" fmla="*/ 22 h 308"/>
                <a:gd name="T8" fmla="*/ 666 w 710"/>
                <a:gd name="T9" fmla="*/ 46 h 308"/>
                <a:gd name="T10" fmla="*/ 690 w 710"/>
                <a:gd name="T11" fmla="*/ 77 h 308"/>
                <a:gd name="T12" fmla="*/ 704 w 710"/>
                <a:gd name="T13" fmla="*/ 113 h 308"/>
                <a:gd name="T14" fmla="*/ 710 w 710"/>
                <a:gd name="T15" fmla="*/ 153 h 308"/>
                <a:gd name="T16" fmla="*/ 704 w 710"/>
                <a:gd name="T17" fmla="*/ 195 h 308"/>
                <a:gd name="T18" fmla="*/ 690 w 710"/>
                <a:gd name="T19" fmla="*/ 232 h 308"/>
                <a:gd name="T20" fmla="*/ 666 w 710"/>
                <a:gd name="T21" fmla="*/ 263 h 308"/>
                <a:gd name="T22" fmla="*/ 635 w 710"/>
                <a:gd name="T23" fmla="*/ 286 h 308"/>
                <a:gd name="T24" fmla="*/ 599 w 710"/>
                <a:gd name="T25" fmla="*/ 303 h 308"/>
                <a:gd name="T26" fmla="*/ 557 w 710"/>
                <a:gd name="T27" fmla="*/ 308 h 308"/>
                <a:gd name="T28" fmla="*/ 155 w 710"/>
                <a:gd name="T29" fmla="*/ 308 h 308"/>
                <a:gd name="T30" fmla="*/ 113 w 710"/>
                <a:gd name="T31" fmla="*/ 303 h 308"/>
                <a:gd name="T32" fmla="*/ 77 w 710"/>
                <a:gd name="T33" fmla="*/ 286 h 308"/>
                <a:gd name="T34" fmla="*/ 46 w 710"/>
                <a:gd name="T35" fmla="*/ 263 h 308"/>
                <a:gd name="T36" fmla="*/ 22 w 710"/>
                <a:gd name="T37" fmla="*/ 232 h 308"/>
                <a:gd name="T38" fmla="*/ 6 w 710"/>
                <a:gd name="T39" fmla="*/ 195 h 308"/>
                <a:gd name="T40" fmla="*/ 0 w 710"/>
                <a:gd name="T41" fmla="*/ 153 h 308"/>
                <a:gd name="T42" fmla="*/ 6 w 710"/>
                <a:gd name="T43" fmla="*/ 113 h 308"/>
                <a:gd name="T44" fmla="*/ 22 w 710"/>
                <a:gd name="T45" fmla="*/ 77 h 308"/>
                <a:gd name="T46" fmla="*/ 46 w 710"/>
                <a:gd name="T47" fmla="*/ 46 h 308"/>
                <a:gd name="T48" fmla="*/ 77 w 710"/>
                <a:gd name="T49" fmla="*/ 22 h 308"/>
                <a:gd name="T50" fmla="*/ 113 w 710"/>
                <a:gd name="T51" fmla="*/ 6 h 308"/>
                <a:gd name="T52" fmla="*/ 155 w 710"/>
                <a:gd name="T5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308">
                  <a:moveTo>
                    <a:pt x="155" y="0"/>
                  </a:moveTo>
                  <a:lnTo>
                    <a:pt x="557" y="0"/>
                  </a:lnTo>
                  <a:lnTo>
                    <a:pt x="599" y="6"/>
                  </a:lnTo>
                  <a:lnTo>
                    <a:pt x="635" y="22"/>
                  </a:lnTo>
                  <a:lnTo>
                    <a:pt x="666" y="46"/>
                  </a:lnTo>
                  <a:lnTo>
                    <a:pt x="690" y="77"/>
                  </a:lnTo>
                  <a:lnTo>
                    <a:pt x="704" y="113"/>
                  </a:lnTo>
                  <a:lnTo>
                    <a:pt x="710" y="153"/>
                  </a:lnTo>
                  <a:lnTo>
                    <a:pt x="704" y="195"/>
                  </a:lnTo>
                  <a:lnTo>
                    <a:pt x="690" y="232"/>
                  </a:lnTo>
                  <a:lnTo>
                    <a:pt x="666" y="263"/>
                  </a:lnTo>
                  <a:lnTo>
                    <a:pt x="635" y="286"/>
                  </a:lnTo>
                  <a:lnTo>
                    <a:pt x="599" y="303"/>
                  </a:lnTo>
                  <a:lnTo>
                    <a:pt x="557" y="308"/>
                  </a:lnTo>
                  <a:lnTo>
                    <a:pt x="155" y="308"/>
                  </a:lnTo>
                  <a:lnTo>
                    <a:pt x="113" y="303"/>
                  </a:lnTo>
                  <a:lnTo>
                    <a:pt x="77" y="286"/>
                  </a:lnTo>
                  <a:lnTo>
                    <a:pt x="46" y="263"/>
                  </a:lnTo>
                  <a:lnTo>
                    <a:pt x="22" y="232"/>
                  </a:lnTo>
                  <a:lnTo>
                    <a:pt x="6" y="195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2" y="77"/>
                  </a:lnTo>
                  <a:lnTo>
                    <a:pt x="46" y="46"/>
                  </a:lnTo>
                  <a:lnTo>
                    <a:pt x="77" y="22"/>
                  </a:lnTo>
                  <a:lnTo>
                    <a:pt x="113" y="6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Freeform 203"/>
            <p:cNvSpPr>
              <a:spLocks/>
            </p:cNvSpPr>
            <p:nvPr/>
          </p:nvSpPr>
          <p:spPr bwMode="auto">
            <a:xfrm>
              <a:off x="10098088" y="3402013"/>
              <a:ext cx="561975" cy="242888"/>
            </a:xfrm>
            <a:custGeom>
              <a:avLst/>
              <a:gdLst>
                <a:gd name="T0" fmla="*/ 155 w 710"/>
                <a:gd name="T1" fmla="*/ 0 h 306"/>
                <a:gd name="T2" fmla="*/ 557 w 710"/>
                <a:gd name="T3" fmla="*/ 0 h 306"/>
                <a:gd name="T4" fmla="*/ 599 w 710"/>
                <a:gd name="T5" fmla="*/ 6 h 306"/>
                <a:gd name="T6" fmla="*/ 635 w 710"/>
                <a:gd name="T7" fmla="*/ 20 h 306"/>
                <a:gd name="T8" fmla="*/ 666 w 710"/>
                <a:gd name="T9" fmla="*/ 46 h 306"/>
                <a:gd name="T10" fmla="*/ 690 w 710"/>
                <a:gd name="T11" fmla="*/ 77 h 306"/>
                <a:gd name="T12" fmla="*/ 704 w 710"/>
                <a:gd name="T13" fmla="*/ 113 h 306"/>
                <a:gd name="T14" fmla="*/ 710 w 710"/>
                <a:gd name="T15" fmla="*/ 153 h 306"/>
                <a:gd name="T16" fmla="*/ 704 w 710"/>
                <a:gd name="T17" fmla="*/ 193 h 306"/>
                <a:gd name="T18" fmla="*/ 690 w 710"/>
                <a:gd name="T19" fmla="*/ 231 h 306"/>
                <a:gd name="T20" fmla="*/ 666 w 710"/>
                <a:gd name="T21" fmla="*/ 262 h 306"/>
                <a:gd name="T22" fmla="*/ 635 w 710"/>
                <a:gd name="T23" fmla="*/ 286 h 306"/>
                <a:gd name="T24" fmla="*/ 599 w 710"/>
                <a:gd name="T25" fmla="*/ 301 h 306"/>
                <a:gd name="T26" fmla="*/ 557 w 710"/>
                <a:gd name="T27" fmla="*/ 306 h 306"/>
                <a:gd name="T28" fmla="*/ 155 w 710"/>
                <a:gd name="T29" fmla="*/ 306 h 306"/>
                <a:gd name="T30" fmla="*/ 113 w 710"/>
                <a:gd name="T31" fmla="*/ 301 h 306"/>
                <a:gd name="T32" fmla="*/ 77 w 710"/>
                <a:gd name="T33" fmla="*/ 286 h 306"/>
                <a:gd name="T34" fmla="*/ 46 w 710"/>
                <a:gd name="T35" fmla="*/ 262 h 306"/>
                <a:gd name="T36" fmla="*/ 22 w 710"/>
                <a:gd name="T37" fmla="*/ 231 h 306"/>
                <a:gd name="T38" fmla="*/ 6 w 710"/>
                <a:gd name="T39" fmla="*/ 193 h 306"/>
                <a:gd name="T40" fmla="*/ 0 w 710"/>
                <a:gd name="T41" fmla="*/ 153 h 306"/>
                <a:gd name="T42" fmla="*/ 6 w 710"/>
                <a:gd name="T43" fmla="*/ 113 h 306"/>
                <a:gd name="T44" fmla="*/ 22 w 710"/>
                <a:gd name="T45" fmla="*/ 77 h 306"/>
                <a:gd name="T46" fmla="*/ 46 w 710"/>
                <a:gd name="T47" fmla="*/ 46 h 306"/>
                <a:gd name="T48" fmla="*/ 77 w 710"/>
                <a:gd name="T49" fmla="*/ 20 h 306"/>
                <a:gd name="T50" fmla="*/ 113 w 710"/>
                <a:gd name="T51" fmla="*/ 6 h 306"/>
                <a:gd name="T52" fmla="*/ 155 w 710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306">
                  <a:moveTo>
                    <a:pt x="155" y="0"/>
                  </a:moveTo>
                  <a:lnTo>
                    <a:pt x="557" y="0"/>
                  </a:lnTo>
                  <a:lnTo>
                    <a:pt x="599" y="6"/>
                  </a:lnTo>
                  <a:lnTo>
                    <a:pt x="635" y="20"/>
                  </a:lnTo>
                  <a:lnTo>
                    <a:pt x="666" y="46"/>
                  </a:lnTo>
                  <a:lnTo>
                    <a:pt x="690" y="77"/>
                  </a:lnTo>
                  <a:lnTo>
                    <a:pt x="704" y="113"/>
                  </a:lnTo>
                  <a:lnTo>
                    <a:pt x="710" y="153"/>
                  </a:lnTo>
                  <a:lnTo>
                    <a:pt x="704" y="193"/>
                  </a:lnTo>
                  <a:lnTo>
                    <a:pt x="690" y="231"/>
                  </a:lnTo>
                  <a:lnTo>
                    <a:pt x="666" y="262"/>
                  </a:lnTo>
                  <a:lnTo>
                    <a:pt x="635" y="286"/>
                  </a:lnTo>
                  <a:lnTo>
                    <a:pt x="599" y="301"/>
                  </a:lnTo>
                  <a:lnTo>
                    <a:pt x="557" y="306"/>
                  </a:lnTo>
                  <a:lnTo>
                    <a:pt x="155" y="306"/>
                  </a:lnTo>
                  <a:lnTo>
                    <a:pt x="113" y="301"/>
                  </a:lnTo>
                  <a:lnTo>
                    <a:pt x="77" y="286"/>
                  </a:lnTo>
                  <a:lnTo>
                    <a:pt x="46" y="262"/>
                  </a:lnTo>
                  <a:lnTo>
                    <a:pt x="22" y="231"/>
                  </a:lnTo>
                  <a:lnTo>
                    <a:pt x="6" y="193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2" y="77"/>
                  </a:lnTo>
                  <a:lnTo>
                    <a:pt x="46" y="46"/>
                  </a:lnTo>
                  <a:lnTo>
                    <a:pt x="77" y="20"/>
                  </a:lnTo>
                  <a:lnTo>
                    <a:pt x="113" y="6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Freeform 204"/>
            <p:cNvSpPr>
              <a:spLocks/>
            </p:cNvSpPr>
            <p:nvPr/>
          </p:nvSpPr>
          <p:spPr bwMode="auto">
            <a:xfrm>
              <a:off x="8181975" y="2000250"/>
              <a:ext cx="1520825" cy="242888"/>
            </a:xfrm>
            <a:custGeom>
              <a:avLst/>
              <a:gdLst>
                <a:gd name="T0" fmla="*/ 154 w 1918"/>
                <a:gd name="T1" fmla="*/ 0 h 306"/>
                <a:gd name="T2" fmla="*/ 1765 w 1918"/>
                <a:gd name="T3" fmla="*/ 0 h 306"/>
                <a:gd name="T4" fmla="*/ 1805 w 1918"/>
                <a:gd name="T5" fmla="*/ 5 h 306"/>
                <a:gd name="T6" fmla="*/ 1841 w 1918"/>
                <a:gd name="T7" fmla="*/ 22 h 306"/>
                <a:gd name="T8" fmla="*/ 1872 w 1918"/>
                <a:gd name="T9" fmla="*/ 45 h 306"/>
                <a:gd name="T10" fmla="*/ 1896 w 1918"/>
                <a:gd name="T11" fmla="*/ 76 h 306"/>
                <a:gd name="T12" fmla="*/ 1912 w 1918"/>
                <a:gd name="T13" fmla="*/ 113 h 306"/>
                <a:gd name="T14" fmla="*/ 1918 w 1918"/>
                <a:gd name="T15" fmla="*/ 153 h 306"/>
                <a:gd name="T16" fmla="*/ 1912 w 1918"/>
                <a:gd name="T17" fmla="*/ 195 h 306"/>
                <a:gd name="T18" fmla="*/ 1896 w 1918"/>
                <a:gd name="T19" fmla="*/ 231 h 306"/>
                <a:gd name="T20" fmla="*/ 1872 w 1918"/>
                <a:gd name="T21" fmla="*/ 262 h 306"/>
                <a:gd name="T22" fmla="*/ 1841 w 1918"/>
                <a:gd name="T23" fmla="*/ 286 h 306"/>
                <a:gd name="T24" fmla="*/ 1805 w 1918"/>
                <a:gd name="T25" fmla="*/ 300 h 306"/>
                <a:gd name="T26" fmla="*/ 1765 w 1918"/>
                <a:gd name="T27" fmla="*/ 306 h 306"/>
                <a:gd name="T28" fmla="*/ 154 w 1918"/>
                <a:gd name="T29" fmla="*/ 306 h 306"/>
                <a:gd name="T30" fmla="*/ 113 w 1918"/>
                <a:gd name="T31" fmla="*/ 300 h 306"/>
                <a:gd name="T32" fmla="*/ 75 w 1918"/>
                <a:gd name="T33" fmla="*/ 286 h 306"/>
                <a:gd name="T34" fmla="*/ 44 w 1918"/>
                <a:gd name="T35" fmla="*/ 262 h 306"/>
                <a:gd name="T36" fmla="*/ 20 w 1918"/>
                <a:gd name="T37" fmla="*/ 231 h 306"/>
                <a:gd name="T38" fmla="*/ 6 w 1918"/>
                <a:gd name="T39" fmla="*/ 195 h 306"/>
                <a:gd name="T40" fmla="*/ 0 w 1918"/>
                <a:gd name="T41" fmla="*/ 153 h 306"/>
                <a:gd name="T42" fmla="*/ 6 w 1918"/>
                <a:gd name="T43" fmla="*/ 113 h 306"/>
                <a:gd name="T44" fmla="*/ 20 w 1918"/>
                <a:gd name="T45" fmla="*/ 76 h 306"/>
                <a:gd name="T46" fmla="*/ 46 w 1918"/>
                <a:gd name="T47" fmla="*/ 45 h 306"/>
                <a:gd name="T48" fmla="*/ 77 w 1918"/>
                <a:gd name="T49" fmla="*/ 22 h 306"/>
                <a:gd name="T50" fmla="*/ 113 w 1918"/>
                <a:gd name="T51" fmla="*/ 5 h 306"/>
                <a:gd name="T52" fmla="*/ 154 w 1918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8" h="306">
                  <a:moveTo>
                    <a:pt x="154" y="0"/>
                  </a:moveTo>
                  <a:lnTo>
                    <a:pt x="1765" y="0"/>
                  </a:lnTo>
                  <a:lnTo>
                    <a:pt x="1805" y="5"/>
                  </a:lnTo>
                  <a:lnTo>
                    <a:pt x="1841" y="22"/>
                  </a:lnTo>
                  <a:lnTo>
                    <a:pt x="1872" y="45"/>
                  </a:lnTo>
                  <a:lnTo>
                    <a:pt x="1896" y="76"/>
                  </a:lnTo>
                  <a:lnTo>
                    <a:pt x="1912" y="113"/>
                  </a:lnTo>
                  <a:lnTo>
                    <a:pt x="1918" y="153"/>
                  </a:lnTo>
                  <a:lnTo>
                    <a:pt x="1912" y="195"/>
                  </a:lnTo>
                  <a:lnTo>
                    <a:pt x="1896" y="231"/>
                  </a:lnTo>
                  <a:lnTo>
                    <a:pt x="1872" y="262"/>
                  </a:lnTo>
                  <a:lnTo>
                    <a:pt x="1841" y="286"/>
                  </a:lnTo>
                  <a:lnTo>
                    <a:pt x="1805" y="300"/>
                  </a:lnTo>
                  <a:lnTo>
                    <a:pt x="1765" y="306"/>
                  </a:lnTo>
                  <a:lnTo>
                    <a:pt x="154" y="306"/>
                  </a:lnTo>
                  <a:lnTo>
                    <a:pt x="113" y="300"/>
                  </a:lnTo>
                  <a:lnTo>
                    <a:pt x="75" y="286"/>
                  </a:lnTo>
                  <a:lnTo>
                    <a:pt x="44" y="262"/>
                  </a:lnTo>
                  <a:lnTo>
                    <a:pt x="20" y="231"/>
                  </a:lnTo>
                  <a:lnTo>
                    <a:pt x="6" y="195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0" y="76"/>
                  </a:lnTo>
                  <a:lnTo>
                    <a:pt x="46" y="45"/>
                  </a:lnTo>
                  <a:lnTo>
                    <a:pt x="77" y="22"/>
                  </a:lnTo>
                  <a:lnTo>
                    <a:pt x="113" y="5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Freeform 205"/>
            <p:cNvSpPr>
              <a:spLocks/>
            </p:cNvSpPr>
            <p:nvPr/>
          </p:nvSpPr>
          <p:spPr bwMode="auto">
            <a:xfrm>
              <a:off x="8181975" y="2422525"/>
              <a:ext cx="1201738" cy="244475"/>
            </a:xfrm>
            <a:custGeom>
              <a:avLst/>
              <a:gdLst>
                <a:gd name="T0" fmla="*/ 154 w 1515"/>
                <a:gd name="T1" fmla="*/ 0 h 308"/>
                <a:gd name="T2" fmla="*/ 1361 w 1515"/>
                <a:gd name="T3" fmla="*/ 0 h 308"/>
                <a:gd name="T4" fmla="*/ 1402 w 1515"/>
                <a:gd name="T5" fmla="*/ 5 h 308"/>
                <a:gd name="T6" fmla="*/ 1438 w 1515"/>
                <a:gd name="T7" fmla="*/ 22 h 308"/>
                <a:gd name="T8" fmla="*/ 1469 w 1515"/>
                <a:gd name="T9" fmla="*/ 45 h 308"/>
                <a:gd name="T10" fmla="*/ 1493 w 1515"/>
                <a:gd name="T11" fmla="*/ 76 h 308"/>
                <a:gd name="T12" fmla="*/ 1509 w 1515"/>
                <a:gd name="T13" fmla="*/ 113 h 308"/>
                <a:gd name="T14" fmla="*/ 1515 w 1515"/>
                <a:gd name="T15" fmla="*/ 153 h 308"/>
                <a:gd name="T16" fmla="*/ 1509 w 1515"/>
                <a:gd name="T17" fmla="*/ 195 h 308"/>
                <a:gd name="T18" fmla="*/ 1493 w 1515"/>
                <a:gd name="T19" fmla="*/ 231 h 308"/>
                <a:gd name="T20" fmla="*/ 1469 w 1515"/>
                <a:gd name="T21" fmla="*/ 262 h 308"/>
                <a:gd name="T22" fmla="*/ 1438 w 1515"/>
                <a:gd name="T23" fmla="*/ 286 h 308"/>
                <a:gd name="T24" fmla="*/ 1402 w 1515"/>
                <a:gd name="T25" fmla="*/ 302 h 308"/>
                <a:gd name="T26" fmla="*/ 1361 w 1515"/>
                <a:gd name="T27" fmla="*/ 308 h 308"/>
                <a:gd name="T28" fmla="*/ 154 w 1515"/>
                <a:gd name="T29" fmla="*/ 308 h 308"/>
                <a:gd name="T30" fmla="*/ 113 w 1515"/>
                <a:gd name="T31" fmla="*/ 302 h 308"/>
                <a:gd name="T32" fmla="*/ 75 w 1515"/>
                <a:gd name="T33" fmla="*/ 286 h 308"/>
                <a:gd name="T34" fmla="*/ 44 w 1515"/>
                <a:gd name="T35" fmla="*/ 262 h 308"/>
                <a:gd name="T36" fmla="*/ 20 w 1515"/>
                <a:gd name="T37" fmla="*/ 231 h 308"/>
                <a:gd name="T38" fmla="*/ 6 w 1515"/>
                <a:gd name="T39" fmla="*/ 195 h 308"/>
                <a:gd name="T40" fmla="*/ 0 w 1515"/>
                <a:gd name="T41" fmla="*/ 153 h 308"/>
                <a:gd name="T42" fmla="*/ 6 w 1515"/>
                <a:gd name="T43" fmla="*/ 113 h 308"/>
                <a:gd name="T44" fmla="*/ 20 w 1515"/>
                <a:gd name="T45" fmla="*/ 76 h 308"/>
                <a:gd name="T46" fmla="*/ 46 w 1515"/>
                <a:gd name="T47" fmla="*/ 45 h 308"/>
                <a:gd name="T48" fmla="*/ 77 w 1515"/>
                <a:gd name="T49" fmla="*/ 22 h 308"/>
                <a:gd name="T50" fmla="*/ 113 w 1515"/>
                <a:gd name="T51" fmla="*/ 5 h 308"/>
                <a:gd name="T52" fmla="*/ 154 w 1515"/>
                <a:gd name="T5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5" h="308">
                  <a:moveTo>
                    <a:pt x="154" y="0"/>
                  </a:moveTo>
                  <a:lnTo>
                    <a:pt x="1361" y="0"/>
                  </a:lnTo>
                  <a:lnTo>
                    <a:pt x="1402" y="5"/>
                  </a:lnTo>
                  <a:lnTo>
                    <a:pt x="1438" y="22"/>
                  </a:lnTo>
                  <a:lnTo>
                    <a:pt x="1469" y="45"/>
                  </a:lnTo>
                  <a:lnTo>
                    <a:pt x="1493" y="76"/>
                  </a:lnTo>
                  <a:lnTo>
                    <a:pt x="1509" y="113"/>
                  </a:lnTo>
                  <a:lnTo>
                    <a:pt x="1515" y="153"/>
                  </a:lnTo>
                  <a:lnTo>
                    <a:pt x="1509" y="195"/>
                  </a:lnTo>
                  <a:lnTo>
                    <a:pt x="1493" y="231"/>
                  </a:lnTo>
                  <a:lnTo>
                    <a:pt x="1469" y="262"/>
                  </a:lnTo>
                  <a:lnTo>
                    <a:pt x="1438" y="286"/>
                  </a:lnTo>
                  <a:lnTo>
                    <a:pt x="1402" y="302"/>
                  </a:lnTo>
                  <a:lnTo>
                    <a:pt x="1361" y="308"/>
                  </a:lnTo>
                  <a:lnTo>
                    <a:pt x="154" y="308"/>
                  </a:lnTo>
                  <a:lnTo>
                    <a:pt x="113" y="302"/>
                  </a:lnTo>
                  <a:lnTo>
                    <a:pt x="75" y="286"/>
                  </a:lnTo>
                  <a:lnTo>
                    <a:pt x="44" y="262"/>
                  </a:lnTo>
                  <a:lnTo>
                    <a:pt x="20" y="231"/>
                  </a:lnTo>
                  <a:lnTo>
                    <a:pt x="6" y="195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0" y="76"/>
                  </a:lnTo>
                  <a:lnTo>
                    <a:pt x="46" y="45"/>
                  </a:lnTo>
                  <a:lnTo>
                    <a:pt x="77" y="22"/>
                  </a:lnTo>
                  <a:lnTo>
                    <a:pt x="113" y="5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Freeform 206"/>
            <p:cNvSpPr>
              <a:spLocks/>
            </p:cNvSpPr>
            <p:nvPr/>
          </p:nvSpPr>
          <p:spPr bwMode="auto">
            <a:xfrm>
              <a:off x="10098088" y="2000250"/>
              <a:ext cx="561975" cy="242888"/>
            </a:xfrm>
            <a:custGeom>
              <a:avLst/>
              <a:gdLst>
                <a:gd name="T0" fmla="*/ 155 w 710"/>
                <a:gd name="T1" fmla="*/ 0 h 306"/>
                <a:gd name="T2" fmla="*/ 557 w 710"/>
                <a:gd name="T3" fmla="*/ 0 h 306"/>
                <a:gd name="T4" fmla="*/ 599 w 710"/>
                <a:gd name="T5" fmla="*/ 5 h 306"/>
                <a:gd name="T6" fmla="*/ 635 w 710"/>
                <a:gd name="T7" fmla="*/ 22 h 306"/>
                <a:gd name="T8" fmla="*/ 666 w 710"/>
                <a:gd name="T9" fmla="*/ 45 h 306"/>
                <a:gd name="T10" fmla="*/ 690 w 710"/>
                <a:gd name="T11" fmla="*/ 76 h 306"/>
                <a:gd name="T12" fmla="*/ 704 w 710"/>
                <a:gd name="T13" fmla="*/ 113 h 306"/>
                <a:gd name="T14" fmla="*/ 710 w 710"/>
                <a:gd name="T15" fmla="*/ 153 h 306"/>
                <a:gd name="T16" fmla="*/ 704 w 710"/>
                <a:gd name="T17" fmla="*/ 195 h 306"/>
                <a:gd name="T18" fmla="*/ 690 w 710"/>
                <a:gd name="T19" fmla="*/ 231 h 306"/>
                <a:gd name="T20" fmla="*/ 666 w 710"/>
                <a:gd name="T21" fmla="*/ 262 h 306"/>
                <a:gd name="T22" fmla="*/ 635 w 710"/>
                <a:gd name="T23" fmla="*/ 286 h 306"/>
                <a:gd name="T24" fmla="*/ 599 w 710"/>
                <a:gd name="T25" fmla="*/ 300 h 306"/>
                <a:gd name="T26" fmla="*/ 557 w 710"/>
                <a:gd name="T27" fmla="*/ 306 h 306"/>
                <a:gd name="T28" fmla="*/ 155 w 710"/>
                <a:gd name="T29" fmla="*/ 306 h 306"/>
                <a:gd name="T30" fmla="*/ 113 w 710"/>
                <a:gd name="T31" fmla="*/ 300 h 306"/>
                <a:gd name="T32" fmla="*/ 77 w 710"/>
                <a:gd name="T33" fmla="*/ 286 h 306"/>
                <a:gd name="T34" fmla="*/ 46 w 710"/>
                <a:gd name="T35" fmla="*/ 262 h 306"/>
                <a:gd name="T36" fmla="*/ 22 w 710"/>
                <a:gd name="T37" fmla="*/ 231 h 306"/>
                <a:gd name="T38" fmla="*/ 6 w 710"/>
                <a:gd name="T39" fmla="*/ 195 h 306"/>
                <a:gd name="T40" fmla="*/ 0 w 710"/>
                <a:gd name="T41" fmla="*/ 153 h 306"/>
                <a:gd name="T42" fmla="*/ 6 w 710"/>
                <a:gd name="T43" fmla="*/ 113 h 306"/>
                <a:gd name="T44" fmla="*/ 22 w 710"/>
                <a:gd name="T45" fmla="*/ 76 h 306"/>
                <a:gd name="T46" fmla="*/ 46 w 710"/>
                <a:gd name="T47" fmla="*/ 45 h 306"/>
                <a:gd name="T48" fmla="*/ 77 w 710"/>
                <a:gd name="T49" fmla="*/ 22 h 306"/>
                <a:gd name="T50" fmla="*/ 113 w 710"/>
                <a:gd name="T51" fmla="*/ 5 h 306"/>
                <a:gd name="T52" fmla="*/ 155 w 710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306">
                  <a:moveTo>
                    <a:pt x="155" y="0"/>
                  </a:moveTo>
                  <a:lnTo>
                    <a:pt x="557" y="0"/>
                  </a:lnTo>
                  <a:lnTo>
                    <a:pt x="599" y="5"/>
                  </a:lnTo>
                  <a:lnTo>
                    <a:pt x="635" y="22"/>
                  </a:lnTo>
                  <a:lnTo>
                    <a:pt x="666" y="45"/>
                  </a:lnTo>
                  <a:lnTo>
                    <a:pt x="690" y="76"/>
                  </a:lnTo>
                  <a:lnTo>
                    <a:pt x="704" y="113"/>
                  </a:lnTo>
                  <a:lnTo>
                    <a:pt x="710" y="153"/>
                  </a:lnTo>
                  <a:lnTo>
                    <a:pt x="704" y="195"/>
                  </a:lnTo>
                  <a:lnTo>
                    <a:pt x="690" y="231"/>
                  </a:lnTo>
                  <a:lnTo>
                    <a:pt x="666" y="262"/>
                  </a:lnTo>
                  <a:lnTo>
                    <a:pt x="635" y="286"/>
                  </a:lnTo>
                  <a:lnTo>
                    <a:pt x="599" y="300"/>
                  </a:lnTo>
                  <a:lnTo>
                    <a:pt x="557" y="306"/>
                  </a:lnTo>
                  <a:lnTo>
                    <a:pt x="155" y="306"/>
                  </a:lnTo>
                  <a:lnTo>
                    <a:pt x="113" y="300"/>
                  </a:lnTo>
                  <a:lnTo>
                    <a:pt x="77" y="286"/>
                  </a:lnTo>
                  <a:lnTo>
                    <a:pt x="46" y="262"/>
                  </a:lnTo>
                  <a:lnTo>
                    <a:pt x="22" y="231"/>
                  </a:lnTo>
                  <a:lnTo>
                    <a:pt x="6" y="195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2" y="76"/>
                  </a:lnTo>
                  <a:lnTo>
                    <a:pt x="46" y="45"/>
                  </a:lnTo>
                  <a:lnTo>
                    <a:pt x="77" y="22"/>
                  </a:lnTo>
                  <a:lnTo>
                    <a:pt x="113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Freeform 207"/>
            <p:cNvSpPr>
              <a:spLocks/>
            </p:cNvSpPr>
            <p:nvPr/>
          </p:nvSpPr>
          <p:spPr bwMode="auto">
            <a:xfrm>
              <a:off x="10098088" y="2422525"/>
              <a:ext cx="561975" cy="244475"/>
            </a:xfrm>
            <a:custGeom>
              <a:avLst/>
              <a:gdLst>
                <a:gd name="T0" fmla="*/ 155 w 710"/>
                <a:gd name="T1" fmla="*/ 0 h 308"/>
                <a:gd name="T2" fmla="*/ 557 w 710"/>
                <a:gd name="T3" fmla="*/ 0 h 308"/>
                <a:gd name="T4" fmla="*/ 599 w 710"/>
                <a:gd name="T5" fmla="*/ 5 h 308"/>
                <a:gd name="T6" fmla="*/ 635 w 710"/>
                <a:gd name="T7" fmla="*/ 22 h 308"/>
                <a:gd name="T8" fmla="*/ 666 w 710"/>
                <a:gd name="T9" fmla="*/ 45 h 308"/>
                <a:gd name="T10" fmla="*/ 690 w 710"/>
                <a:gd name="T11" fmla="*/ 76 h 308"/>
                <a:gd name="T12" fmla="*/ 704 w 710"/>
                <a:gd name="T13" fmla="*/ 113 h 308"/>
                <a:gd name="T14" fmla="*/ 710 w 710"/>
                <a:gd name="T15" fmla="*/ 153 h 308"/>
                <a:gd name="T16" fmla="*/ 704 w 710"/>
                <a:gd name="T17" fmla="*/ 195 h 308"/>
                <a:gd name="T18" fmla="*/ 690 w 710"/>
                <a:gd name="T19" fmla="*/ 231 h 308"/>
                <a:gd name="T20" fmla="*/ 666 w 710"/>
                <a:gd name="T21" fmla="*/ 262 h 308"/>
                <a:gd name="T22" fmla="*/ 635 w 710"/>
                <a:gd name="T23" fmla="*/ 286 h 308"/>
                <a:gd name="T24" fmla="*/ 599 w 710"/>
                <a:gd name="T25" fmla="*/ 302 h 308"/>
                <a:gd name="T26" fmla="*/ 557 w 710"/>
                <a:gd name="T27" fmla="*/ 308 h 308"/>
                <a:gd name="T28" fmla="*/ 155 w 710"/>
                <a:gd name="T29" fmla="*/ 308 h 308"/>
                <a:gd name="T30" fmla="*/ 113 w 710"/>
                <a:gd name="T31" fmla="*/ 302 h 308"/>
                <a:gd name="T32" fmla="*/ 77 w 710"/>
                <a:gd name="T33" fmla="*/ 286 h 308"/>
                <a:gd name="T34" fmla="*/ 46 w 710"/>
                <a:gd name="T35" fmla="*/ 262 h 308"/>
                <a:gd name="T36" fmla="*/ 22 w 710"/>
                <a:gd name="T37" fmla="*/ 231 h 308"/>
                <a:gd name="T38" fmla="*/ 6 w 710"/>
                <a:gd name="T39" fmla="*/ 195 h 308"/>
                <a:gd name="T40" fmla="*/ 0 w 710"/>
                <a:gd name="T41" fmla="*/ 153 h 308"/>
                <a:gd name="T42" fmla="*/ 6 w 710"/>
                <a:gd name="T43" fmla="*/ 113 h 308"/>
                <a:gd name="T44" fmla="*/ 22 w 710"/>
                <a:gd name="T45" fmla="*/ 76 h 308"/>
                <a:gd name="T46" fmla="*/ 46 w 710"/>
                <a:gd name="T47" fmla="*/ 45 h 308"/>
                <a:gd name="T48" fmla="*/ 77 w 710"/>
                <a:gd name="T49" fmla="*/ 22 h 308"/>
                <a:gd name="T50" fmla="*/ 113 w 710"/>
                <a:gd name="T51" fmla="*/ 5 h 308"/>
                <a:gd name="T52" fmla="*/ 155 w 710"/>
                <a:gd name="T5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308">
                  <a:moveTo>
                    <a:pt x="155" y="0"/>
                  </a:moveTo>
                  <a:lnTo>
                    <a:pt x="557" y="0"/>
                  </a:lnTo>
                  <a:lnTo>
                    <a:pt x="599" y="5"/>
                  </a:lnTo>
                  <a:lnTo>
                    <a:pt x="635" y="22"/>
                  </a:lnTo>
                  <a:lnTo>
                    <a:pt x="666" y="45"/>
                  </a:lnTo>
                  <a:lnTo>
                    <a:pt x="690" y="76"/>
                  </a:lnTo>
                  <a:lnTo>
                    <a:pt x="704" y="113"/>
                  </a:lnTo>
                  <a:lnTo>
                    <a:pt x="710" y="153"/>
                  </a:lnTo>
                  <a:lnTo>
                    <a:pt x="704" y="195"/>
                  </a:lnTo>
                  <a:lnTo>
                    <a:pt x="690" y="231"/>
                  </a:lnTo>
                  <a:lnTo>
                    <a:pt x="666" y="262"/>
                  </a:lnTo>
                  <a:lnTo>
                    <a:pt x="635" y="286"/>
                  </a:lnTo>
                  <a:lnTo>
                    <a:pt x="599" y="302"/>
                  </a:lnTo>
                  <a:lnTo>
                    <a:pt x="557" y="308"/>
                  </a:lnTo>
                  <a:lnTo>
                    <a:pt x="155" y="308"/>
                  </a:lnTo>
                  <a:lnTo>
                    <a:pt x="113" y="302"/>
                  </a:lnTo>
                  <a:lnTo>
                    <a:pt x="77" y="286"/>
                  </a:lnTo>
                  <a:lnTo>
                    <a:pt x="46" y="262"/>
                  </a:lnTo>
                  <a:lnTo>
                    <a:pt x="22" y="231"/>
                  </a:lnTo>
                  <a:lnTo>
                    <a:pt x="6" y="195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2" y="76"/>
                  </a:lnTo>
                  <a:lnTo>
                    <a:pt x="46" y="45"/>
                  </a:lnTo>
                  <a:lnTo>
                    <a:pt x="77" y="22"/>
                  </a:lnTo>
                  <a:lnTo>
                    <a:pt x="113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4" name="Freeform 208"/>
            <p:cNvSpPr>
              <a:spLocks/>
            </p:cNvSpPr>
            <p:nvPr/>
          </p:nvSpPr>
          <p:spPr bwMode="auto">
            <a:xfrm>
              <a:off x="8181975" y="3968750"/>
              <a:ext cx="1520825" cy="242888"/>
            </a:xfrm>
            <a:custGeom>
              <a:avLst/>
              <a:gdLst>
                <a:gd name="T0" fmla="*/ 154 w 1918"/>
                <a:gd name="T1" fmla="*/ 0 h 306"/>
                <a:gd name="T2" fmla="*/ 1765 w 1918"/>
                <a:gd name="T3" fmla="*/ 0 h 306"/>
                <a:gd name="T4" fmla="*/ 1805 w 1918"/>
                <a:gd name="T5" fmla="*/ 6 h 306"/>
                <a:gd name="T6" fmla="*/ 1841 w 1918"/>
                <a:gd name="T7" fmla="*/ 20 h 306"/>
                <a:gd name="T8" fmla="*/ 1872 w 1918"/>
                <a:gd name="T9" fmla="*/ 44 h 306"/>
                <a:gd name="T10" fmla="*/ 1896 w 1918"/>
                <a:gd name="T11" fmla="*/ 75 h 306"/>
                <a:gd name="T12" fmla="*/ 1912 w 1918"/>
                <a:gd name="T13" fmla="*/ 113 h 306"/>
                <a:gd name="T14" fmla="*/ 1918 w 1918"/>
                <a:gd name="T15" fmla="*/ 153 h 306"/>
                <a:gd name="T16" fmla="*/ 1912 w 1918"/>
                <a:gd name="T17" fmla="*/ 193 h 306"/>
                <a:gd name="T18" fmla="*/ 1896 w 1918"/>
                <a:gd name="T19" fmla="*/ 230 h 306"/>
                <a:gd name="T20" fmla="*/ 1872 w 1918"/>
                <a:gd name="T21" fmla="*/ 261 h 306"/>
                <a:gd name="T22" fmla="*/ 1841 w 1918"/>
                <a:gd name="T23" fmla="*/ 286 h 306"/>
                <a:gd name="T24" fmla="*/ 1805 w 1918"/>
                <a:gd name="T25" fmla="*/ 301 h 306"/>
                <a:gd name="T26" fmla="*/ 1765 w 1918"/>
                <a:gd name="T27" fmla="*/ 306 h 306"/>
                <a:gd name="T28" fmla="*/ 154 w 1918"/>
                <a:gd name="T29" fmla="*/ 306 h 306"/>
                <a:gd name="T30" fmla="*/ 113 w 1918"/>
                <a:gd name="T31" fmla="*/ 301 h 306"/>
                <a:gd name="T32" fmla="*/ 75 w 1918"/>
                <a:gd name="T33" fmla="*/ 286 h 306"/>
                <a:gd name="T34" fmla="*/ 44 w 1918"/>
                <a:gd name="T35" fmla="*/ 261 h 306"/>
                <a:gd name="T36" fmla="*/ 20 w 1918"/>
                <a:gd name="T37" fmla="*/ 230 h 306"/>
                <a:gd name="T38" fmla="*/ 6 w 1918"/>
                <a:gd name="T39" fmla="*/ 193 h 306"/>
                <a:gd name="T40" fmla="*/ 0 w 1918"/>
                <a:gd name="T41" fmla="*/ 153 h 306"/>
                <a:gd name="T42" fmla="*/ 6 w 1918"/>
                <a:gd name="T43" fmla="*/ 113 h 306"/>
                <a:gd name="T44" fmla="*/ 20 w 1918"/>
                <a:gd name="T45" fmla="*/ 75 h 306"/>
                <a:gd name="T46" fmla="*/ 46 w 1918"/>
                <a:gd name="T47" fmla="*/ 44 h 306"/>
                <a:gd name="T48" fmla="*/ 77 w 1918"/>
                <a:gd name="T49" fmla="*/ 20 h 306"/>
                <a:gd name="T50" fmla="*/ 113 w 1918"/>
                <a:gd name="T51" fmla="*/ 6 h 306"/>
                <a:gd name="T52" fmla="*/ 154 w 1918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8" h="306">
                  <a:moveTo>
                    <a:pt x="154" y="0"/>
                  </a:moveTo>
                  <a:lnTo>
                    <a:pt x="1765" y="0"/>
                  </a:lnTo>
                  <a:lnTo>
                    <a:pt x="1805" y="6"/>
                  </a:lnTo>
                  <a:lnTo>
                    <a:pt x="1841" y="20"/>
                  </a:lnTo>
                  <a:lnTo>
                    <a:pt x="1872" y="44"/>
                  </a:lnTo>
                  <a:lnTo>
                    <a:pt x="1896" y="75"/>
                  </a:lnTo>
                  <a:lnTo>
                    <a:pt x="1912" y="113"/>
                  </a:lnTo>
                  <a:lnTo>
                    <a:pt x="1918" y="153"/>
                  </a:lnTo>
                  <a:lnTo>
                    <a:pt x="1912" y="193"/>
                  </a:lnTo>
                  <a:lnTo>
                    <a:pt x="1896" y="230"/>
                  </a:lnTo>
                  <a:lnTo>
                    <a:pt x="1872" y="261"/>
                  </a:lnTo>
                  <a:lnTo>
                    <a:pt x="1841" y="286"/>
                  </a:lnTo>
                  <a:lnTo>
                    <a:pt x="1805" y="301"/>
                  </a:lnTo>
                  <a:lnTo>
                    <a:pt x="1765" y="306"/>
                  </a:lnTo>
                  <a:lnTo>
                    <a:pt x="154" y="306"/>
                  </a:lnTo>
                  <a:lnTo>
                    <a:pt x="113" y="301"/>
                  </a:lnTo>
                  <a:lnTo>
                    <a:pt x="75" y="286"/>
                  </a:lnTo>
                  <a:lnTo>
                    <a:pt x="44" y="261"/>
                  </a:lnTo>
                  <a:lnTo>
                    <a:pt x="20" y="230"/>
                  </a:lnTo>
                  <a:lnTo>
                    <a:pt x="6" y="193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0" y="75"/>
                  </a:lnTo>
                  <a:lnTo>
                    <a:pt x="46" y="44"/>
                  </a:lnTo>
                  <a:lnTo>
                    <a:pt x="77" y="20"/>
                  </a:lnTo>
                  <a:lnTo>
                    <a:pt x="113" y="6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5" name="Freeform 209"/>
            <p:cNvSpPr>
              <a:spLocks/>
            </p:cNvSpPr>
            <p:nvPr/>
          </p:nvSpPr>
          <p:spPr bwMode="auto">
            <a:xfrm>
              <a:off x="8181975" y="4391025"/>
              <a:ext cx="1201738" cy="242888"/>
            </a:xfrm>
            <a:custGeom>
              <a:avLst/>
              <a:gdLst>
                <a:gd name="T0" fmla="*/ 154 w 1515"/>
                <a:gd name="T1" fmla="*/ 0 h 306"/>
                <a:gd name="T2" fmla="*/ 1361 w 1515"/>
                <a:gd name="T3" fmla="*/ 0 h 306"/>
                <a:gd name="T4" fmla="*/ 1402 w 1515"/>
                <a:gd name="T5" fmla="*/ 6 h 306"/>
                <a:gd name="T6" fmla="*/ 1438 w 1515"/>
                <a:gd name="T7" fmla="*/ 20 h 306"/>
                <a:gd name="T8" fmla="*/ 1469 w 1515"/>
                <a:gd name="T9" fmla="*/ 46 h 306"/>
                <a:gd name="T10" fmla="*/ 1493 w 1515"/>
                <a:gd name="T11" fmla="*/ 77 h 306"/>
                <a:gd name="T12" fmla="*/ 1509 w 1515"/>
                <a:gd name="T13" fmla="*/ 113 h 306"/>
                <a:gd name="T14" fmla="*/ 1515 w 1515"/>
                <a:gd name="T15" fmla="*/ 153 h 306"/>
                <a:gd name="T16" fmla="*/ 1509 w 1515"/>
                <a:gd name="T17" fmla="*/ 193 h 306"/>
                <a:gd name="T18" fmla="*/ 1493 w 1515"/>
                <a:gd name="T19" fmla="*/ 230 h 306"/>
                <a:gd name="T20" fmla="*/ 1469 w 1515"/>
                <a:gd name="T21" fmla="*/ 263 h 306"/>
                <a:gd name="T22" fmla="*/ 1438 w 1515"/>
                <a:gd name="T23" fmla="*/ 286 h 306"/>
                <a:gd name="T24" fmla="*/ 1402 w 1515"/>
                <a:gd name="T25" fmla="*/ 301 h 306"/>
                <a:gd name="T26" fmla="*/ 1361 w 1515"/>
                <a:gd name="T27" fmla="*/ 306 h 306"/>
                <a:gd name="T28" fmla="*/ 154 w 1515"/>
                <a:gd name="T29" fmla="*/ 306 h 306"/>
                <a:gd name="T30" fmla="*/ 113 w 1515"/>
                <a:gd name="T31" fmla="*/ 301 h 306"/>
                <a:gd name="T32" fmla="*/ 75 w 1515"/>
                <a:gd name="T33" fmla="*/ 286 h 306"/>
                <a:gd name="T34" fmla="*/ 44 w 1515"/>
                <a:gd name="T35" fmla="*/ 263 h 306"/>
                <a:gd name="T36" fmla="*/ 20 w 1515"/>
                <a:gd name="T37" fmla="*/ 230 h 306"/>
                <a:gd name="T38" fmla="*/ 6 w 1515"/>
                <a:gd name="T39" fmla="*/ 193 h 306"/>
                <a:gd name="T40" fmla="*/ 0 w 1515"/>
                <a:gd name="T41" fmla="*/ 153 h 306"/>
                <a:gd name="T42" fmla="*/ 6 w 1515"/>
                <a:gd name="T43" fmla="*/ 113 h 306"/>
                <a:gd name="T44" fmla="*/ 20 w 1515"/>
                <a:gd name="T45" fmla="*/ 77 h 306"/>
                <a:gd name="T46" fmla="*/ 46 w 1515"/>
                <a:gd name="T47" fmla="*/ 46 h 306"/>
                <a:gd name="T48" fmla="*/ 77 w 1515"/>
                <a:gd name="T49" fmla="*/ 20 h 306"/>
                <a:gd name="T50" fmla="*/ 113 w 1515"/>
                <a:gd name="T51" fmla="*/ 6 h 306"/>
                <a:gd name="T52" fmla="*/ 154 w 1515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5" h="306">
                  <a:moveTo>
                    <a:pt x="154" y="0"/>
                  </a:moveTo>
                  <a:lnTo>
                    <a:pt x="1361" y="0"/>
                  </a:lnTo>
                  <a:lnTo>
                    <a:pt x="1402" y="6"/>
                  </a:lnTo>
                  <a:lnTo>
                    <a:pt x="1438" y="20"/>
                  </a:lnTo>
                  <a:lnTo>
                    <a:pt x="1469" y="46"/>
                  </a:lnTo>
                  <a:lnTo>
                    <a:pt x="1493" y="77"/>
                  </a:lnTo>
                  <a:lnTo>
                    <a:pt x="1509" y="113"/>
                  </a:lnTo>
                  <a:lnTo>
                    <a:pt x="1515" y="153"/>
                  </a:lnTo>
                  <a:lnTo>
                    <a:pt x="1509" y="193"/>
                  </a:lnTo>
                  <a:lnTo>
                    <a:pt x="1493" y="230"/>
                  </a:lnTo>
                  <a:lnTo>
                    <a:pt x="1469" y="263"/>
                  </a:lnTo>
                  <a:lnTo>
                    <a:pt x="1438" y="286"/>
                  </a:lnTo>
                  <a:lnTo>
                    <a:pt x="1402" y="301"/>
                  </a:lnTo>
                  <a:lnTo>
                    <a:pt x="1361" y="306"/>
                  </a:lnTo>
                  <a:lnTo>
                    <a:pt x="154" y="306"/>
                  </a:lnTo>
                  <a:lnTo>
                    <a:pt x="113" y="301"/>
                  </a:lnTo>
                  <a:lnTo>
                    <a:pt x="75" y="286"/>
                  </a:lnTo>
                  <a:lnTo>
                    <a:pt x="44" y="263"/>
                  </a:lnTo>
                  <a:lnTo>
                    <a:pt x="20" y="230"/>
                  </a:lnTo>
                  <a:lnTo>
                    <a:pt x="6" y="193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0" y="77"/>
                  </a:lnTo>
                  <a:lnTo>
                    <a:pt x="46" y="46"/>
                  </a:lnTo>
                  <a:lnTo>
                    <a:pt x="77" y="20"/>
                  </a:lnTo>
                  <a:lnTo>
                    <a:pt x="113" y="6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6" name="Freeform 210"/>
            <p:cNvSpPr>
              <a:spLocks/>
            </p:cNvSpPr>
            <p:nvPr/>
          </p:nvSpPr>
          <p:spPr bwMode="auto">
            <a:xfrm>
              <a:off x="10098088" y="3968750"/>
              <a:ext cx="561975" cy="242888"/>
            </a:xfrm>
            <a:custGeom>
              <a:avLst/>
              <a:gdLst>
                <a:gd name="T0" fmla="*/ 155 w 710"/>
                <a:gd name="T1" fmla="*/ 0 h 306"/>
                <a:gd name="T2" fmla="*/ 557 w 710"/>
                <a:gd name="T3" fmla="*/ 0 h 306"/>
                <a:gd name="T4" fmla="*/ 599 w 710"/>
                <a:gd name="T5" fmla="*/ 6 h 306"/>
                <a:gd name="T6" fmla="*/ 635 w 710"/>
                <a:gd name="T7" fmla="*/ 20 h 306"/>
                <a:gd name="T8" fmla="*/ 666 w 710"/>
                <a:gd name="T9" fmla="*/ 44 h 306"/>
                <a:gd name="T10" fmla="*/ 690 w 710"/>
                <a:gd name="T11" fmla="*/ 75 h 306"/>
                <a:gd name="T12" fmla="*/ 704 w 710"/>
                <a:gd name="T13" fmla="*/ 113 h 306"/>
                <a:gd name="T14" fmla="*/ 710 w 710"/>
                <a:gd name="T15" fmla="*/ 153 h 306"/>
                <a:gd name="T16" fmla="*/ 704 w 710"/>
                <a:gd name="T17" fmla="*/ 193 h 306"/>
                <a:gd name="T18" fmla="*/ 690 w 710"/>
                <a:gd name="T19" fmla="*/ 230 h 306"/>
                <a:gd name="T20" fmla="*/ 666 w 710"/>
                <a:gd name="T21" fmla="*/ 261 h 306"/>
                <a:gd name="T22" fmla="*/ 635 w 710"/>
                <a:gd name="T23" fmla="*/ 286 h 306"/>
                <a:gd name="T24" fmla="*/ 599 w 710"/>
                <a:gd name="T25" fmla="*/ 301 h 306"/>
                <a:gd name="T26" fmla="*/ 557 w 710"/>
                <a:gd name="T27" fmla="*/ 306 h 306"/>
                <a:gd name="T28" fmla="*/ 155 w 710"/>
                <a:gd name="T29" fmla="*/ 306 h 306"/>
                <a:gd name="T30" fmla="*/ 113 w 710"/>
                <a:gd name="T31" fmla="*/ 301 h 306"/>
                <a:gd name="T32" fmla="*/ 77 w 710"/>
                <a:gd name="T33" fmla="*/ 286 h 306"/>
                <a:gd name="T34" fmla="*/ 46 w 710"/>
                <a:gd name="T35" fmla="*/ 261 h 306"/>
                <a:gd name="T36" fmla="*/ 22 w 710"/>
                <a:gd name="T37" fmla="*/ 230 h 306"/>
                <a:gd name="T38" fmla="*/ 6 w 710"/>
                <a:gd name="T39" fmla="*/ 193 h 306"/>
                <a:gd name="T40" fmla="*/ 0 w 710"/>
                <a:gd name="T41" fmla="*/ 153 h 306"/>
                <a:gd name="T42" fmla="*/ 6 w 710"/>
                <a:gd name="T43" fmla="*/ 113 h 306"/>
                <a:gd name="T44" fmla="*/ 22 w 710"/>
                <a:gd name="T45" fmla="*/ 75 h 306"/>
                <a:gd name="T46" fmla="*/ 46 w 710"/>
                <a:gd name="T47" fmla="*/ 44 h 306"/>
                <a:gd name="T48" fmla="*/ 77 w 710"/>
                <a:gd name="T49" fmla="*/ 20 h 306"/>
                <a:gd name="T50" fmla="*/ 113 w 710"/>
                <a:gd name="T51" fmla="*/ 6 h 306"/>
                <a:gd name="T52" fmla="*/ 155 w 710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306">
                  <a:moveTo>
                    <a:pt x="155" y="0"/>
                  </a:moveTo>
                  <a:lnTo>
                    <a:pt x="557" y="0"/>
                  </a:lnTo>
                  <a:lnTo>
                    <a:pt x="599" y="6"/>
                  </a:lnTo>
                  <a:lnTo>
                    <a:pt x="635" y="20"/>
                  </a:lnTo>
                  <a:lnTo>
                    <a:pt x="666" y="44"/>
                  </a:lnTo>
                  <a:lnTo>
                    <a:pt x="690" y="75"/>
                  </a:lnTo>
                  <a:lnTo>
                    <a:pt x="704" y="113"/>
                  </a:lnTo>
                  <a:lnTo>
                    <a:pt x="710" y="153"/>
                  </a:lnTo>
                  <a:lnTo>
                    <a:pt x="704" y="193"/>
                  </a:lnTo>
                  <a:lnTo>
                    <a:pt x="690" y="230"/>
                  </a:lnTo>
                  <a:lnTo>
                    <a:pt x="666" y="261"/>
                  </a:lnTo>
                  <a:lnTo>
                    <a:pt x="635" y="286"/>
                  </a:lnTo>
                  <a:lnTo>
                    <a:pt x="599" y="301"/>
                  </a:lnTo>
                  <a:lnTo>
                    <a:pt x="557" y="306"/>
                  </a:lnTo>
                  <a:lnTo>
                    <a:pt x="155" y="306"/>
                  </a:lnTo>
                  <a:lnTo>
                    <a:pt x="113" y="301"/>
                  </a:lnTo>
                  <a:lnTo>
                    <a:pt x="77" y="286"/>
                  </a:lnTo>
                  <a:lnTo>
                    <a:pt x="46" y="261"/>
                  </a:lnTo>
                  <a:lnTo>
                    <a:pt x="22" y="230"/>
                  </a:lnTo>
                  <a:lnTo>
                    <a:pt x="6" y="193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2" y="75"/>
                  </a:lnTo>
                  <a:lnTo>
                    <a:pt x="46" y="44"/>
                  </a:lnTo>
                  <a:lnTo>
                    <a:pt x="77" y="20"/>
                  </a:lnTo>
                  <a:lnTo>
                    <a:pt x="113" y="6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Freeform 211"/>
            <p:cNvSpPr>
              <a:spLocks/>
            </p:cNvSpPr>
            <p:nvPr/>
          </p:nvSpPr>
          <p:spPr bwMode="auto">
            <a:xfrm>
              <a:off x="10098088" y="4391025"/>
              <a:ext cx="561975" cy="242888"/>
            </a:xfrm>
            <a:custGeom>
              <a:avLst/>
              <a:gdLst>
                <a:gd name="T0" fmla="*/ 155 w 710"/>
                <a:gd name="T1" fmla="*/ 0 h 306"/>
                <a:gd name="T2" fmla="*/ 557 w 710"/>
                <a:gd name="T3" fmla="*/ 0 h 306"/>
                <a:gd name="T4" fmla="*/ 599 w 710"/>
                <a:gd name="T5" fmla="*/ 6 h 306"/>
                <a:gd name="T6" fmla="*/ 635 w 710"/>
                <a:gd name="T7" fmla="*/ 20 h 306"/>
                <a:gd name="T8" fmla="*/ 666 w 710"/>
                <a:gd name="T9" fmla="*/ 46 h 306"/>
                <a:gd name="T10" fmla="*/ 690 w 710"/>
                <a:gd name="T11" fmla="*/ 77 h 306"/>
                <a:gd name="T12" fmla="*/ 704 w 710"/>
                <a:gd name="T13" fmla="*/ 113 h 306"/>
                <a:gd name="T14" fmla="*/ 710 w 710"/>
                <a:gd name="T15" fmla="*/ 153 h 306"/>
                <a:gd name="T16" fmla="*/ 704 w 710"/>
                <a:gd name="T17" fmla="*/ 193 h 306"/>
                <a:gd name="T18" fmla="*/ 690 w 710"/>
                <a:gd name="T19" fmla="*/ 230 h 306"/>
                <a:gd name="T20" fmla="*/ 666 w 710"/>
                <a:gd name="T21" fmla="*/ 263 h 306"/>
                <a:gd name="T22" fmla="*/ 635 w 710"/>
                <a:gd name="T23" fmla="*/ 286 h 306"/>
                <a:gd name="T24" fmla="*/ 599 w 710"/>
                <a:gd name="T25" fmla="*/ 301 h 306"/>
                <a:gd name="T26" fmla="*/ 557 w 710"/>
                <a:gd name="T27" fmla="*/ 306 h 306"/>
                <a:gd name="T28" fmla="*/ 155 w 710"/>
                <a:gd name="T29" fmla="*/ 306 h 306"/>
                <a:gd name="T30" fmla="*/ 113 w 710"/>
                <a:gd name="T31" fmla="*/ 301 h 306"/>
                <a:gd name="T32" fmla="*/ 77 w 710"/>
                <a:gd name="T33" fmla="*/ 286 h 306"/>
                <a:gd name="T34" fmla="*/ 46 w 710"/>
                <a:gd name="T35" fmla="*/ 263 h 306"/>
                <a:gd name="T36" fmla="*/ 22 w 710"/>
                <a:gd name="T37" fmla="*/ 230 h 306"/>
                <a:gd name="T38" fmla="*/ 6 w 710"/>
                <a:gd name="T39" fmla="*/ 193 h 306"/>
                <a:gd name="T40" fmla="*/ 0 w 710"/>
                <a:gd name="T41" fmla="*/ 153 h 306"/>
                <a:gd name="T42" fmla="*/ 6 w 710"/>
                <a:gd name="T43" fmla="*/ 113 h 306"/>
                <a:gd name="T44" fmla="*/ 22 w 710"/>
                <a:gd name="T45" fmla="*/ 77 h 306"/>
                <a:gd name="T46" fmla="*/ 46 w 710"/>
                <a:gd name="T47" fmla="*/ 46 h 306"/>
                <a:gd name="T48" fmla="*/ 77 w 710"/>
                <a:gd name="T49" fmla="*/ 20 h 306"/>
                <a:gd name="T50" fmla="*/ 113 w 710"/>
                <a:gd name="T51" fmla="*/ 6 h 306"/>
                <a:gd name="T52" fmla="*/ 155 w 710"/>
                <a:gd name="T5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306">
                  <a:moveTo>
                    <a:pt x="155" y="0"/>
                  </a:moveTo>
                  <a:lnTo>
                    <a:pt x="557" y="0"/>
                  </a:lnTo>
                  <a:lnTo>
                    <a:pt x="599" y="6"/>
                  </a:lnTo>
                  <a:lnTo>
                    <a:pt x="635" y="20"/>
                  </a:lnTo>
                  <a:lnTo>
                    <a:pt x="666" y="46"/>
                  </a:lnTo>
                  <a:lnTo>
                    <a:pt x="690" y="77"/>
                  </a:lnTo>
                  <a:lnTo>
                    <a:pt x="704" y="113"/>
                  </a:lnTo>
                  <a:lnTo>
                    <a:pt x="710" y="153"/>
                  </a:lnTo>
                  <a:lnTo>
                    <a:pt x="704" y="193"/>
                  </a:lnTo>
                  <a:lnTo>
                    <a:pt x="690" y="230"/>
                  </a:lnTo>
                  <a:lnTo>
                    <a:pt x="666" y="263"/>
                  </a:lnTo>
                  <a:lnTo>
                    <a:pt x="635" y="286"/>
                  </a:lnTo>
                  <a:lnTo>
                    <a:pt x="599" y="301"/>
                  </a:lnTo>
                  <a:lnTo>
                    <a:pt x="557" y="306"/>
                  </a:lnTo>
                  <a:lnTo>
                    <a:pt x="155" y="306"/>
                  </a:lnTo>
                  <a:lnTo>
                    <a:pt x="113" y="301"/>
                  </a:lnTo>
                  <a:lnTo>
                    <a:pt x="77" y="286"/>
                  </a:lnTo>
                  <a:lnTo>
                    <a:pt x="46" y="263"/>
                  </a:lnTo>
                  <a:lnTo>
                    <a:pt x="22" y="230"/>
                  </a:lnTo>
                  <a:lnTo>
                    <a:pt x="6" y="193"/>
                  </a:lnTo>
                  <a:lnTo>
                    <a:pt x="0" y="153"/>
                  </a:lnTo>
                  <a:lnTo>
                    <a:pt x="6" y="113"/>
                  </a:lnTo>
                  <a:lnTo>
                    <a:pt x="22" y="77"/>
                  </a:lnTo>
                  <a:lnTo>
                    <a:pt x="46" y="46"/>
                  </a:lnTo>
                  <a:lnTo>
                    <a:pt x="77" y="20"/>
                  </a:lnTo>
                  <a:lnTo>
                    <a:pt x="113" y="6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8" name="Freeform 12"/>
          <p:cNvSpPr>
            <a:spLocks noEditPoints="1"/>
          </p:cNvSpPr>
          <p:nvPr/>
        </p:nvSpPr>
        <p:spPr bwMode="auto">
          <a:xfrm>
            <a:off x="10992975" y="3548661"/>
            <a:ext cx="356906" cy="262900"/>
          </a:xfrm>
          <a:custGeom>
            <a:avLst/>
            <a:gdLst>
              <a:gd name="T0" fmla="*/ 5958 w 6273"/>
              <a:gd name="T1" fmla="*/ 4303 h 4620"/>
              <a:gd name="T2" fmla="*/ 2582 w 6273"/>
              <a:gd name="T3" fmla="*/ 3196 h 4620"/>
              <a:gd name="T4" fmla="*/ 3689 w 6273"/>
              <a:gd name="T5" fmla="*/ 3196 h 4620"/>
              <a:gd name="T6" fmla="*/ 314 w 6273"/>
              <a:gd name="T7" fmla="*/ 4303 h 4620"/>
              <a:gd name="T8" fmla="*/ 314 w 6273"/>
              <a:gd name="T9" fmla="*/ 3196 h 4620"/>
              <a:gd name="T10" fmla="*/ 3691 w 6273"/>
              <a:gd name="T11" fmla="*/ 1422 h 4620"/>
              <a:gd name="T12" fmla="*/ 2426 w 6273"/>
              <a:gd name="T13" fmla="*/ 0 h 4620"/>
              <a:gd name="T14" fmla="*/ 3925 w 6273"/>
              <a:gd name="T15" fmla="*/ 21 h 4620"/>
              <a:gd name="T16" fmla="*/ 3998 w 6273"/>
              <a:gd name="T17" fmla="*/ 116 h 4620"/>
              <a:gd name="T18" fmla="*/ 3998 w 6273"/>
              <a:gd name="T19" fmla="*/ 1620 h 4620"/>
              <a:gd name="T20" fmla="*/ 3925 w 6273"/>
              <a:gd name="T21" fmla="*/ 1715 h 4620"/>
              <a:gd name="T22" fmla="*/ 3293 w 6273"/>
              <a:gd name="T23" fmla="*/ 1736 h 4620"/>
              <a:gd name="T24" fmla="*/ 5448 w 6273"/>
              <a:gd name="T25" fmla="*/ 2169 h 4620"/>
              <a:gd name="T26" fmla="*/ 5541 w 6273"/>
              <a:gd name="T27" fmla="*/ 2241 h 4620"/>
              <a:gd name="T28" fmla="*/ 5562 w 6273"/>
              <a:gd name="T29" fmla="*/ 2883 h 4620"/>
              <a:gd name="T30" fmla="*/ 6195 w 6273"/>
              <a:gd name="T31" fmla="*/ 2904 h 4620"/>
              <a:gd name="T32" fmla="*/ 6267 w 6273"/>
              <a:gd name="T33" fmla="*/ 2998 h 4620"/>
              <a:gd name="T34" fmla="*/ 6267 w 6273"/>
              <a:gd name="T35" fmla="*/ 4503 h 4620"/>
              <a:gd name="T36" fmla="*/ 6195 w 6273"/>
              <a:gd name="T37" fmla="*/ 4597 h 4620"/>
              <a:gd name="T38" fmla="*/ 4695 w 6273"/>
              <a:gd name="T39" fmla="*/ 4620 h 4620"/>
              <a:gd name="T40" fmla="*/ 4585 w 6273"/>
              <a:gd name="T41" fmla="*/ 4574 h 4620"/>
              <a:gd name="T42" fmla="*/ 4537 w 6273"/>
              <a:gd name="T43" fmla="*/ 4461 h 4620"/>
              <a:gd name="T44" fmla="*/ 4560 w 6273"/>
              <a:gd name="T45" fmla="*/ 2961 h 4620"/>
              <a:gd name="T46" fmla="*/ 4653 w 6273"/>
              <a:gd name="T47" fmla="*/ 2889 h 4620"/>
              <a:gd name="T48" fmla="*/ 5248 w 6273"/>
              <a:gd name="T49" fmla="*/ 2477 h 4620"/>
              <a:gd name="T50" fmla="*/ 3847 w 6273"/>
              <a:gd name="T51" fmla="*/ 2883 h 4620"/>
              <a:gd name="T52" fmla="*/ 3958 w 6273"/>
              <a:gd name="T53" fmla="*/ 2929 h 4620"/>
              <a:gd name="T54" fmla="*/ 4003 w 6273"/>
              <a:gd name="T55" fmla="*/ 3040 h 4620"/>
              <a:gd name="T56" fmla="*/ 3982 w 6273"/>
              <a:gd name="T57" fmla="*/ 4541 h 4620"/>
              <a:gd name="T58" fmla="*/ 3889 w 6273"/>
              <a:gd name="T59" fmla="*/ 4614 h 4620"/>
              <a:gd name="T60" fmla="*/ 2384 w 6273"/>
              <a:gd name="T61" fmla="*/ 4614 h 4620"/>
              <a:gd name="T62" fmla="*/ 2290 w 6273"/>
              <a:gd name="T63" fmla="*/ 4541 h 4620"/>
              <a:gd name="T64" fmla="*/ 2267 w 6273"/>
              <a:gd name="T65" fmla="*/ 3040 h 4620"/>
              <a:gd name="T66" fmla="*/ 2315 w 6273"/>
              <a:gd name="T67" fmla="*/ 2929 h 4620"/>
              <a:gd name="T68" fmla="*/ 2426 w 6273"/>
              <a:gd name="T69" fmla="*/ 2883 h 4620"/>
              <a:gd name="T70" fmla="*/ 1023 w 6273"/>
              <a:gd name="T71" fmla="*/ 2477 h 4620"/>
              <a:gd name="T72" fmla="*/ 1620 w 6273"/>
              <a:gd name="T73" fmla="*/ 2889 h 4620"/>
              <a:gd name="T74" fmla="*/ 1715 w 6273"/>
              <a:gd name="T75" fmla="*/ 2961 h 4620"/>
              <a:gd name="T76" fmla="*/ 1736 w 6273"/>
              <a:gd name="T77" fmla="*/ 4461 h 4620"/>
              <a:gd name="T78" fmla="*/ 1690 w 6273"/>
              <a:gd name="T79" fmla="*/ 4574 h 4620"/>
              <a:gd name="T80" fmla="*/ 1578 w 6273"/>
              <a:gd name="T81" fmla="*/ 4620 h 4620"/>
              <a:gd name="T82" fmla="*/ 78 w 6273"/>
              <a:gd name="T83" fmla="*/ 4597 h 4620"/>
              <a:gd name="T84" fmla="*/ 6 w 6273"/>
              <a:gd name="T85" fmla="*/ 4503 h 4620"/>
              <a:gd name="T86" fmla="*/ 6 w 6273"/>
              <a:gd name="T87" fmla="*/ 2998 h 4620"/>
              <a:gd name="T88" fmla="*/ 78 w 6273"/>
              <a:gd name="T89" fmla="*/ 2904 h 4620"/>
              <a:gd name="T90" fmla="*/ 711 w 6273"/>
              <a:gd name="T91" fmla="*/ 2883 h 4620"/>
              <a:gd name="T92" fmla="*/ 732 w 6273"/>
              <a:gd name="T93" fmla="*/ 2241 h 4620"/>
              <a:gd name="T94" fmla="*/ 825 w 6273"/>
              <a:gd name="T95" fmla="*/ 2169 h 4620"/>
              <a:gd name="T96" fmla="*/ 2980 w 6273"/>
              <a:gd name="T97" fmla="*/ 1736 h 4620"/>
              <a:gd name="T98" fmla="*/ 2348 w 6273"/>
              <a:gd name="T99" fmla="*/ 1715 h 4620"/>
              <a:gd name="T100" fmla="*/ 2275 w 6273"/>
              <a:gd name="T101" fmla="*/ 1620 h 4620"/>
              <a:gd name="T102" fmla="*/ 2275 w 6273"/>
              <a:gd name="T103" fmla="*/ 116 h 4620"/>
              <a:gd name="T104" fmla="*/ 2348 w 6273"/>
              <a:gd name="T105" fmla="*/ 21 h 4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73" h="4620">
                <a:moveTo>
                  <a:pt x="4851" y="3196"/>
                </a:moveTo>
                <a:lnTo>
                  <a:pt x="4851" y="4303"/>
                </a:lnTo>
                <a:lnTo>
                  <a:pt x="5958" y="4303"/>
                </a:lnTo>
                <a:lnTo>
                  <a:pt x="5958" y="3196"/>
                </a:lnTo>
                <a:lnTo>
                  <a:pt x="4851" y="3196"/>
                </a:lnTo>
                <a:close/>
                <a:moveTo>
                  <a:pt x="2582" y="3196"/>
                </a:moveTo>
                <a:lnTo>
                  <a:pt x="2582" y="4303"/>
                </a:lnTo>
                <a:lnTo>
                  <a:pt x="3689" y="4303"/>
                </a:lnTo>
                <a:lnTo>
                  <a:pt x="3689" y="3196"/>
                </a:lnTo>
                <a:lnTo>
                  <a:pt x="2582" y="3196"/>
                </a:lnTo>
                <a:close/>
                <a:moveTo>
                  <a:pt x="314" y="3196"/>
                </a:moveTo>
                <a:lnTo>
                  <a:pt x="314" y="4303"/>
                </a:lnTo>
                <a:lnTo>
                  <a:pt x="1421" y="4303"/>
                </a:lnTo>
                <a:lnTo>
                  <a:pt x="1421" y="3196"/>
                </a:lnTo>
                <a:lnTo>
                  <a:pt x="314" y="3196"/>
                </a:lnTo>
                <a:close/>
                <a:moveTo>
                  <a:pt x="2584" y="314"/>
                </a:moveTo>
                <a:lnTo>
                  <a:pt x="2584" y="1422"/>
                </a:lnTo>
                <a:lnTo>
                  <a:pt x="3691" y="1422"/>
                </a:lnTo>
                <a:lnTo>
                  <a:pt x="3691" y="314"/>
                </a:lnTo>
                <a:lnTo>
                  <a:pt x="2584" y="314"/>
                </a:lnTo>
                <a:close/>
                <a:moveTo>
                  <a:pt x="2426" y="0"/>
                </a:moveTo>
                <a:lnTo>
                  <a:pt x="3847" y="0"/>
                </a:lnTo>
                <a:lnTo>
                  <a:pt x="3889" y="5"/>
                </a:lnTo>
                <a:lnTo>
                  <a:pt x="3925" y="21"/>
                </a:lnTo>
                <a:lnTo>
                  <a:pt x="3958" y="46"/>
                </a:lnTo>
                <a:lnTo>
                  <a:pt x="3982" y="78"/>
                </a:lnTo>
                <a:lnTo>
                  <a:pt x="3998" y="116"/>
                </a:lnTo>
                <a:lnTo>
                  <a:pt x="4003" y="158"/>
                </a:lnTo>
                <a:lnTo>
                  <a:pt x="4003" y="1578"/>
                </a:lnTo>
                <a:lnTo>
                  <a:pt x="3998" y="1620"/>
                </a:lnTo>
                <a:lnTo>
                  <a:pt x="3982" y="1658"/>
                </a:lnTo>
                <a:lnTo>
                  <a:pt x="3958" y="1690"/>
                </a:lnTo>
                <a:lnTo>
                  <a:pt x="3925" y="1715"/>
                </a:lnTo>
                <a:lnTo>
                  <a:pt x="3889" y="1730"/>
                </a:lnTo>
                <a:lnTo>
                  <a:pt x="3847" y="1736"/>
                </a:lnTo>
                <a:lnTo>
                  <a:pt x="3293" y="1736"/>
                </a:lnTo>
                <a:lnTo>
                  <a:pt x="3293" y="2163"/>
                </a:lnTo>
                <a:lnTo>
                  <a:pt x="5406" y="2163"/>
                </a:lnTo>
                <a:lnTo>
                  <a:pt x="5448" y="2169"/>
                </a:lnTo>
                <a:lnTo>
                  <a:pt x="5486" y="2186"/>
                </a:lnTo>
                <a:lnTo>
                  <a:pt x="5516" y="2209"/>
                </a:lnTo>
                <a:lnTo>
                  <a:pt x="5541" y="2241"/>
                </a:lnTo>
                <a:lnTo>
                  <a:pt x="5558" y="2279"/>
                </a:lnTo>
                <a:lnTo>
                  <a:pt x="5562" y="2321"/>
                </a:lnTo>
                <a:lnTo>
                  <a:pt x="5562" y="2883"/>
                </a:lnTo>
                <a:lnTo>
                  <a:pt x="6117" y="2883"/>
                </a:lnTo>
                <a:lnTo>
                  <a:pt x="6158" y="2889"/>
                </a:lnTo>
                <a:lnTo>
                  <a:pt x="6195" y="2904"/>
                </a:lnTo>
                <a:lnTo>
                  <a:pt x="6227" y="2929"/>
                </a:lnTo>
                <a:lnTo>
                  <a:pt x="6252" y="2961"/>
                </a:lnTo>
                <a:lnTo>
                  <a:pt x="6267" y="2998"/>
                </a:lnTo>
                <a:lnTo>
                  <a:pt x="6273" y="3040"/>
                </a:lnTo>
                <a:lnTo>
                  <a:pt x="6273" y="4461"/>
                </a:lnTo>
                <a:lnTo>
                  <a:pt x="6267" y="4503"/>
                </a:lnTo>
                <a:lnTo>
                  <a:pt x="6252" y="4541"/>
                </a:lnTo>
                <a:lnTo>
                  <a:pt x="6227" y="4574"/>
                </a:lnTo>
                <a:lnTo>
                  <a:pt x="6195" y="4597"/>
                </a:lnTo>
                <a:lnTo>
                  <a:pt x="6158" y="4614"/>
                </a:lnTo>
                <a:lnTo>
                  <a:pt x="6117" y="4620"/>
                </a:lnTo>
                <a:lnTo>
                  <a:pt x="4695" y="4620"/>
                </a:lnTo>
                <a:lnTo>
                  <a:pt x="4653" y="4614"/>
                </a:lnTo>
                <a:lnTo>
                  <a:pt x="4615" y="4597"/>
                </a:lnTo>
                <a:lnTo>
                  <a:pt x="4585" y="4574"/>
                </a:lnTo>
                <a:lnTo>
                  <a:pt x="4560" y="4541"/>
                </a:lnTo>
                <a:lnTo>
                  <a:pt x="4543" y="4503"/>
                </a:lnTo>
                <a:lnTo>
                  <a:pt x="4537" y="4461"/>
                </a:lnTo>
                <a:lnTo>
                  <a:pt x="4537" y="3040"/>
                </a:lnTo>
                <a:lnTo>
                  <a:pt x="4543" y="2998"/>
                </a:lnTo>
                <a:lnTo>
                  <a:pt x="4560" y="2961"/>
                </a:lnTo>
                <a:lnTo>
                  <a:pt x="4585" y="2929"/>
                </a:lnTo>
                <a:lnTo>
                  <a:pt x="4615" y="2904"/>
                </a:lnTo>
                <a:lnTo>
                  <a:pt x="4653" y="2889"/>
                </a:lnTo>
                <a:lnTo>
                  <a:pt x="4695" y="2883"/>
                </a:lnTo>
                <a:lnTo>
                  <a:pt x="5248" y="2883"/>
                </a:lnTo>
                <a:lnTo>
                  <a:pt x="5248" y="2477"/>
                </a:lnTo>
                <a:lnTo>
                  <a:pt x="3293" y="2477"/>
                </a:lnTo>
                <a:lnTo>
                  <a:pt x="3293" y="2883"/>
                </a:lnTo>
                <a:lnTo>
                  <a:pt x="3847" y="2883"/>
                </a:lnTo>
                <a:lnTo>
                  <a:pt x="3889" y="2889"/>
                </a:lnTo>
                <a:lnTo>
                  <a:pt x="3925" y="2904"/>
                </a:lnTo>
                <a:lnTo>
                  <a:pt x="3958" y="2929"/>
                </a:lnTo>
                <a:lnTo>
                  <a:pt x="3982" y="2961"/>
                </a:lnTo>
                <a:lnTo>
                  <a:pt x="3998" y="2998"/>
                </a:lnTo>
                <a:lnTo>
                  <a:pt x="4003" y="3040"/>
                </a:lnTo>
                <a:lnTo>
                  <a:pt x="4003" y="4461"/>
                </a:lnTo>
                <a:lnTo>
                  <a:pt x="3998" y="4503"/>
                </a:lnTo>
                <a:lnTo>
                  <a:pt x="3982" y="4541"/>
                </a:lnTo>
                <a:lnTo>
                  <a:pt x="3958" y="4574"/>
                </a:lnTo>
                <a:lnTo>
                  <a:pt x="3925" y="4597"/>
                </a:lnTo>
                <a:lnTo>
                  <a:pt x="3889" y="4614"/>
                </a:lnTo>
                <a:lnTo>
                  <a:pt x="3847" y="4620"/>
                </a:lnTo>
                <a:lnTo>
                  <a:pt x="2426" y="4620"/>
                </a:lnTo>
                <a:lnTo>
                  <a:pt x="2384" y="4614"/>
                </a:lnTo>
                <a:lnTo>
                  <a:pt x="2346" y="4597"/>
                </a:lnTo>
                <a:lnTo>
                  <a:pt x="2315" y="4574"/>
                </a:lnTo>
                <a:lnTo>
                  <a:pt x="2290" y="4541"/>
                </a:lnTo>
                <a:lnTo>
                  <a:pt x="2273" y="4503"/>
                </a:lnTo>
                <a:lnTo>
                  <a:pt x="2267" y="4461"/>
                </a:lnTo>
                <a:lnTo>
                  <a:pt x="2267" y="3040"/>
                </a:lnTo>
                <a:lnTo>
                  <a:pt x="2273" y="2998"/>
                </a:lnTo>
                <a:lnTo>
                  <a:pt x="2290" y="2961"/>
                </a:lnTo>
                <a:lnTo>
                  <a:pt x="2315" y="2929"/>
                </a:lnTo>
                <a:lnTo>
                  <a:pt x="2346" y="2904"/>
                </a:lnTo>
                <a:lnTo>
                  <a:pt x="2384" y="2889"/>
                </a:lnTo>
                <a:lnTo>
                  <a:pt x="2426" y="2883"/>
                </a:lnTo>
                <a:lnTo>
                  <a:pt x="2978" y="2883"/>
                </a:lnTo>
                <a:lnTo>
                  <a:pt x="2978" y="2477"/>
                </a:lnTo>
                <a:lnTo>
                  <a:pt x="1023" y="2477"/>
                </a:lnTo>
                <a:lnTo>
                  <a:pt x="1023" y="2883"/>
                </a:lnTo>
                <a:lnTo>
                  <a:pt x="1578" y="2883"/>
                </a:lnTo>
                <a:lnTo>
                  <a:pt x="1620" y="2889"/>
                </a:lnTo>
                <a:lnTo>
                  <a:pt x="1658" y="2904"/>
                </a:lnTo>
                <a:lnTo>
                  <a:pt x="1690" y="2929"/>
                </a:lnTo>
                <a:lnTo>
                  <a:pt x="1715" y="2961"/>
                </a:lnTo>
                <a:lnTo>
                  <a:pt x="1730" y="2998"/>
                </a:lnTo>
                <a:lnTo>
                  <a:pt x="1736" y="3040"/>
                </a:lnTo>
                <a:lnTo>
                  <a:pt x="1736" y="4461"/>
                </a:lnTo>
                <a:lnTo>
                  <a:pt x="1730" y="4503"/>
                </a:lnTo>
                <a:lnTo>
                  <a:pt x="1715" y="4541"/>
                </a:lnTo>
                <a:lnTo>
                  <a:pt x="1690" y="4574"/>
                </a:lnTo>
                <a:lnTo>
                  <a:pt x="1658" y="4597"/>
                </a:lnTo>
                <a:lnTo>
                  <a:pt x="1620" y="4614"/>
                </a:lnTo>
                <a:lnTo>
                  <a:pt x="1578" y="4620"/>
                </a:lnTo>
                <a:lnTo>
                  <a:pt x="158" y="4620"/>
                </a:lnTo>
                <a:lnTo>
                  <a:pt x="116" y="4614"/>
                </a:lnTo>
                <a:lnTo>
                  <a:pt x="78" y="4597"/>
                </a:lnTo>
                <a:lnTo>
                  <a:pt x="46" y="4574"/>
                </a:lnTo>
                <a:lnTo>
                  <a:pt x="21" y="4541"/>
                </a:lnTo>
                <a:lnTo>
                  <a:pt x="6" y="4503"/>
                </a:lnTo>
                <a:lnTo>
                  <a:pt x="0" y="4461"/>
                </a:lnTo>
                <a:lnTo>
                  <a:pt x="0" y="3040"/>
                </a:lnTo>
                <a:lnTo>
                  <a:pt x="6" y="2998"/>
                </a:lnTo>
                <a:lnTo>
                  <a:pt x="21" y="2961"/>
                </a:lnTo>
                <a:lnTo>
                  <a:pt x="46" y="2929"/>
                </a:lnTo>
                <a:lnTo>
                  <a:pt x="78" y="2904"/>
                </a:lnTo>
                <a:lnTo>
                  <a:pt x="116" y="2889"/>
                </a:lnTo>
                <a:lnTo>
                  <a:pt x="158" y="2883"/>
                </a:lnTo>
                <a:lnTo>
                  <a:pt x="711" y="2883"/>
                </a:lnTo>
                <a:lnTo>
                  <a:pt x="711" y="2321"/>
                </a:lnTo>
                <a:lnTo>
                  <a:pt x="716" y="2279"/>
                </a:lnTo>
                <a:lnTo>
                  <a:pt x="732" y="2241"/>
                </a:lnTo>
                <a:lnTo>
                  <a:pt x="756" y="2209"/>
                </a:lnTo>
                <a:lnTo>
                  <a:pt x="789" y="2186"/>
                </a:lnTo>
                <a:lnTo>
                  <a:pt x="825" y="2169"/>
                </a:lnTo>
                <a:lnTo>
                  <a:pt x="867" y="2163"/>
                </a:lnTo>
                <a:lnTo>
                  <a:pt x="2980" y="2163"/>
                </a:lnTo>
                <a:lnTo>
                  <a:pt x="2980" y="1736"/>
                </a:lnTo>
                <a:lnTo>
                  <a:pt x="2428" y="1736"/>
                </a:lnTo>
                <a:lnTo>
                  <a:pt x="2386" y="1730"/>
                </a:lnTo>
                <a:lnTo>
                  <a:pt x="2348" y="1715"/>
                </a:lnTo>
                <a:lnTo>
                  <a:pt x="2315" y="1690"/>
                </a:lnTo>
                <a:lnTo>
                  <a:pt x="2290" y="1658"/>
                </a:lnTo>
                <a:lnTo>
                  <a:pt x="2275" y="1620"/>
                </a:lnTo>
                <a:lnTo>
                  <a:pt x="2269" y="1578"/>
                </a:lnTo>
                <a:lnTo>
                  <a:pt x="2269" y="158"/>
                </a:lnTo>
                <a:lnTo>
                  <a:pt x="2275" y="116"/>
                </a:lnTo>
                <a:lnTo>
                  <a:pt x="2290" y="78"/>
                </a:lnTo>
                <a:lnTo>
                  <a:pt x="2315" y="46"/>
                </a:lnTo>
                <a:lnTo>
                  <a:pt x="2348" y="21"/>
                </a:lnTo>
                <a:lnTo>
                  <a:pt x="2384" y="5"/>
                </a:lnTo>
                <a:lnTo>
                  <a:pt x="242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9" name="Freeform 88"/>
          <p:cNvSpPr>
            <a:spLocks noEditPoints="1"/>
          </p:cNvSpPr>
          <p:nvPr/>
        </p:nvSpPr>
        <p:spPr bwMode="auto">
          <a:xfrm>
            <a:off x="10992861" y="2052010"/>
            <a:ext cx="357133" cy="271435"/>
          </a:xfrm>
          <a:custGeom>
            <a:avLst/>
            <a:gdLst>
              <a:gd name="T0" fmla="*/ 4029 w 6277"/>
              <a:gd name="T1" fmla="*/ 4453 h 4770"/>
              <a:gd name="T2" fmla="*/ 3296 w 6277"/>
              <a:gd name="T3" fmla="*/ 1770 h 4770"/>
              <a:gd name="T4" fmla="*/ 5076 w 6277"/>
              <a:gd name="T5" fmla="*/ 1770 h 4770"/>
              <a:gd name="T6" fmla="*/ 1203 w 6277"/>
              <a:gd name="T7" fmla="*/ 2997 h 4770"/>
              <a:gd name="T8" fmla="*/ 1203 w 6277"/>
              <a:gd name="T9" fmla="*/ 1770 h 4770"/>
              <a:gd name="T10" fmla="*/ 4029 w 6277"/>
              <a:gd name="T11" fmla="*/ 1457 h 4770"/>
              <a:gd name="T12" fmla="*/ 156 w 6277"/>
              <a:gd name="T13" fmla="*/ 0 h 4770"/>
              <a:gd name="T14" fmla="*/ 6198 w 6277"/>
              <a:gd name="T15" fmla="*/ 21 h 4770"/>
              <a:gd name="T16" fmla="*/ 6271 w 6277"/>
              <a:gd name="T17" fmla="*/ 115 h 4770"/>
              <a:gd name="T18" fmla="*/ 6256 w 6277"/>
              <a:gd name="T19" fmla="*/ 237 h 4770"/>
              <a:gd name="T20" fmla="*/ 6160 w 6277"/>
              <a:gd name="T21" fmla="*/ 307 h 4770"/>
              <a:gd name="T22" fmla="*/ 4340 w 6277"/>
              <a:gd name="T23" fmla="*/ 1455 h 4770"/>
              <a:gd name="T24" fmla="*/ 6198 w 6277"/>
              <a:gd name="T25" fmla="*/ 1476 h 4770"/>
              <a:gd name="T26" fmla="*/ 6271 w 6277"/>
              <a:gd name="T27" fmla="*/ 1571 h 4770"/>
              <a:gd name="T28" fmla="*/ 6256 w 6277"/>
              <a:gd name="T29" fmla="*/ 1691 h 4770"/>
              <a:gd name="T30" fmla="*/ 6160 w 6277"/>
              <a:gd name="T31" fmla="*/ 1764 h 4770"/>
              <a:gd name="T32" fmla="*/ 5387 w 6277"/>
              <a:gd name="T33" fmla="*/ 2997 h 4770"/>
              <a:gd name="T34" fmla="*/ 6198 w 6277"/>
              <a:gd name="T35" fmla="*/ 3020 h 4770"/>
              <a:gd name="T36" fmla="*/ 6271 w 6277"/>
              <a:gd name="T37" fmla="*/ 3113 h 4770"/>
              <a:gd name="T38" fmla="*/ 6256 w 6277"/>
              <a:gd name="T39" fmla="*/ 3236 h 4770"/>
              <a:gd name="T40" fmla="*/ 6160 w 6277"/>
              <a:gd name="T41" fmla="*/ 3308 h 4770"/>
              <a:gd name="T42" fmla="*/ 4340 w 6277"/>
              <a:gd name="T43" fmla="*/ 4455 h 4770"/>
              <a:gd name="T44" fmla="*/ 6198 w 6277"/>
              <a:gd name="T45" fmla="*/ 4476 h 4770"/>
              <a:gd name="T46" fmla="*/ 6271 w 6277"/>
              <a:gd name="T47" fmla="*/ 4570 h 4770"/>
              <a:gd name="T48" fmla="*/ 6256 w 6277"/>
              <a:gd name="T49" fmla="*/ 4692 h 4770"/>
              <a:gd name="T50" fmla="*/ 6160 w 6277"/>
              <a:gd name="T51" fmla="*/ 4764 h 4770"/>
              <a:gd name="T52" fmla="*/ 114 w 6277"/>
              <a:gd name="T53" fmla="*/ 4764 h 4770"/>
              <a:gd name="T54" fmla="*/ 21 w 6277"/>
              <a:gd name="T55" fmla="*/ 4692 h 4770"/>
              <a:gd name="T56" fmla="*/ 5 w 6277"/>
              <a:gd name="T57" fmla="*/ 4570 h 4770"/>
              <a:gd name="T58" fmla="*/ 76 w 6277"/>
              <a:gd name="T59" fmla="*/ 4476 h 4770"/>
              <a:gd name="T60" fmla="*/ 1934 w 6277"/>
              <a:gd name="T61" fmla="*/ 4455 h 4770"/>
              <a:gd name="T62" fmla="*/ 114 w 6277"/>
              <a:gd name="T63" fmla="*/ 3308 h 4770"/>
              <a:gd name="T64" fmla="*/ 21 w 6277"/>
              <a:gd name="T65" fmla="*/ 3236 h 4770"/>
              <a:gd name="T66" fmla="*/ 5 w 6277"/>
              <a:gd name="T67" fmla="*/ 3113 h 4770"/>
              <a:gd name="T68" fmla="*/ 76 w 6277"/>
              <a:gd name="T69" fmla="*/ 3020 h 4770"/>
              <a:gd name="T70" fmla="*/ 888 w 6277"/>
              <a:gd name="T71" fmla="*/ 2999 h 4770"/>
              <a:gd name="T72" fmla="*/ 114 w 6277"/>
              <a:gd name="T73" fmla="*/ 1766 h 4770"/>
              <a:gd name="T74" fmla="*/ 21 w 6277"/>
              <a:gd name="T75" fmla="*/ 1693 h 4770"/>
              <a:gd name="T76" fmla="*/ 5 w 6277"/>
              <a:gd name="T77" fmla="*/ 1571 h 4770"/>
              <a:gd name="T78" fmla="*/ 76 w 6277"/>
              <a:gd name="T79" fmla="*/ 1478 h 4770"/>
              <a:gd name="T80" fmla="*/ 1934 w 6277"/>
              <a:gd name="T81" fmla="*/ 1457 h 4770"/>
              <a:gd name="T82" fmla="*/ 114 w 6277"/>
              <a:gd name="T83" fmla="*/ 307 h 4770"/>
              <a:gd name="T84" fmla="*/ 21 w 6277"/>
              <a:gd name="T85" fmla="*/ 237 h 4770"/>
              <a:gd name="T86" fmla="*/ 5 w 6277"/>
              <a:gd name="T87" fmla="*/ 115 h 4770"/>
              <a:gd name="T88" fmla="*/ 76 w 6277"/>
              <a:gd name="T89" fmla="*/ 21 h 4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77" h="4770">
                <a:moveTo>
                  <a:pt x="2249" y="3310"/>
                </a:moveTo>
                <a:lnTo>
                  <a:pt x="2249" y="4453"/>
                </a:lnTo>
                <a:lnTo>
                  <a:pt x="4029" y="4453"/>
                </a:lnTo>
                <a:lnTo>
                  <a:pt x="4029" y="3310"/>
                </a:lnTo>
                <a:lnTo>
                  <a:pt x="2249" y="3310"/>
                </a:lnTo>
                <a:close/>
                <a:moveTo>
                  <a:pt x="3296" y="1770"/>
                </a:moveTo>
                <a:lnTo>
                  <a:pt x="3296" y="2997"/>
                </a:lnTo>
                <a:lnTo>
                  <a:pt x="5076" y="2997"/>
                </a:lnTo>
                <a:lnTo>
                  <a:pt x="5076" y="1770"/>
                </a:lnTo>
                <a:lnTo>
                  <a:pt x="3296" y="1770"/>
                </a:lnTo>
                <a:close/>
                <a:moveTo>
                  <a:pt x="1203" y="1770"/>
                </a:moveTo>
                <a:lnTo>
                  <a:pt x="1203" y="2997"/>
                </a:lnTo>
                <a:lnTo>
                  <a:pt x="2983" y="2997"/>
                </a:lnTo>
                <a:lnTo>
                  <a:pt x="2983" y="1770"/>
                </a:lnTo>
                <a:lnTo>
                  <a:pt x="1203" y="1770"/>
                </a:lnTo>
                <a:close/>
                <a:moveTo>
                  <a:pt x="2249" y="313"/>
                </a:moveTo>
                <a:lnTo>
                  <a:pt x="2249" y="1457"/>
                </a:lnTo>
                <a:lnTo>
                  <a:pt x="4029" y="1457"/>
                </a:lnTo>
                <a:lnTo>
                  <a:pt x="4029" y="313"/>
                </a:lnTo>
                <a:lnTo>
                  <a:pt x="2249" y="313"/>
                </a:lnTo>
                <a:close/>
                <a:moveTo>
                  <a:pt x="156" y="0"/>
                </a:moveTo>
                <a:lnTo>
                  <a:pt x="6120" y="0"/>
                </a:lnTo>
                <a:lnTo>
                  <a:pt x="6160" y="4"/>
                </a:lnTo>
                <a:lnTo>
                  <a:pt x="6198" y="21"/>
                </a:lnTo>
                <a:lnTo>
                  <a:pt x="6231" y="46"/>
                </a:lnTo>
                <a:lnTo>
                  <a:pt x="6256" y="77"/>
                </a:lnTo>
                <a:lnTo>
                  <a:pt x="6271" y="115"/>
                </a:lnTo>
                <a:lnTo>
                  <a:pt x="6277" y="157"/>
                </a:lnTo>
                <a:lnTo>
                  <a:pt x="6271" y="199"/>
                </a:lnTo>
                <a:lnTo>
                  <a:pt x="6256" y="237"/>
                </a:lnTo>
                <a:lnTo>
                  <a:pt x="6231" y="267"/>
                </a:lnTo>
                <a:lnTo>
                  <a:pt x="6198" y="292"/>
                </a:lnTo>
                <a:lnTo>
                  <a:pt x="6160" y="307"/>
                </a:lnTo>
                <a:lnTo>
                  <a:pt x="6120" y="313"/>
                </a:lnTo>
                <a:lnTo>
                  <a:pt x="4340" y="313"/>
                </a:lnTo>
                <a:lnTo>
                  <a:pt x="4340" y="1455"/>
                </a:lnTo>
                <a:lnTo>
                  <a:pt x="6120" y="1455"/>
                </a:lnTo>
                <a:lnTo>
                  <a:pt x="6160" y="1460"/>
                </a:lnTo>
                <a:lnTo>
                  <a:pt x="6198" y="1476"/>
                </a:lnTo>
                <a:lnTo>
                  <a:pt x="6231" y="1500"/>
                </a:lnTo>
                <a:lnTo>
                  <a:pt x="6256" y="1533"/>
                </a:lnTo>
                <a:lnTo>
                  <a:pt x="6271" y="1571"/>
                </a:lnTo>
                <a:lnTo>
                  <a:pt x="6277" y="1611"/>
                </a:lnTo>
                <a:lnTo>
                  <a:pt x="6271" y="1653"/>
                </a:lnTo>
                <a:lnTo>
                  <a:pt x="6256" y="1691"/>
                </a:lnTo>
                <a:lnTo>
                  <a:pt x="6231" y="1724"/>
                </a:lnTo>
                <a:lnTo>
                  <a:pt x="6198" y="1749"/>
                </a:lnTo>
                <a:lnTo>
                  <a:pt x="6160" y="1764"/>
                </a:lnTo>
                <a:lnTo>
                  <a:pt x="6120" y="1770"/>
                </a:lnTo>
                <a:lnTo>
                  <a:pt x="5387" y="1770"/>
                </a:lnTo>
                <a:lnTo>
                  <a:pt x="5387" y="2997"/>
                </a:lnTo>
                <a:lnTo>
                  <a:pt x="6120" y="2997"/>
                </a:lnTo>
                <a:lnTo>
                  <a:pt x="6160" y="3003"/>
                </a:lnTo>
                <a:lnTo>
                  <a:pt x="6198" y="3020"/>
                </a:lnTo>
                <a:lnTo>
                  <a:pt x="6231" y="3045"/>
                </a:lnTo>
                <a:lnTo>
                  <a:pt x="6256" y="3075"/>
                </a:lnTo>
                <a:lnTo>
                  <a:pt x="6271" y="3113"/>
                </a:lnTo>
                <a:lnTo>
                  <a:pt x="6277" y="3155"/>
                </a:lnTo>
                <a:lnTo>
                  <a:pt x="6271" y="3197"/>
                </a:lnTo>
                <a:lnTo>
                  <a:pt x="6256" y="3236"/>
                </a:lnTo>
                <a:lnTo>
                  <a:pt x="6231" y="3266"/>
                </a:lnTo>
                <a:lnTo>
                  <a:pt x="6198" y="3291"/>
                </a:lnTo>
                <a:lnTo>
                  <a:pt x="6160" y="3308"/>
                </a:lnTo>
                <a:lnTo>
                  <a:pt x="6120" y="3314"/>
                </a:lnTo>
                <a:lnTo>
                  <a:pt x="4340" y="3314"/>
                </a:lnTo>
                <a:lnTo>
                  <a:pt x="4340" y="4455"/>
                </a:lnTo>
                <a:lnTo>
                  <a:pt x="6120" y="4455"/>
                </a:lnTo>
                <a:lnTo>
                  <a:pt x="6160" y="4461"/>
                </a:lnTo>
                <a:lnTo>
                  <a:pt x="6198" y="4476"/>
                </a:lnTo>
                <a:lnTo>
                  <a:pt x="6231" y="4501"/>
                </a:lnTo>
                <a:lnTo>
                  <a:pt x="6256" y="4533"/>
                </a:lnTo>
                <a:lnTo>
                  <a:pt x="6271" y="4570"/>
                </a:lnTo>
                <a:lnTo>
                  <a:pt x="6277" y="4612"/>
                </a:lnTo>
                <a:lnTo>
                  <a:pt x="6271" y="4654"/>
                </a:lnTo>
                <a:lnTo>
                  <a:pt x="6256" y="4692"/>
                </a:lnTo>
                <a:lnTo>
                  <a:pt x="6231" y="4724"/>
                </a:lnTo>
                <a:lnTo>
                  <a:pt x="6198" y="4749"/>
                </a:lnTo>
                <a:lnTo>
                  <a:pt x="6160" y="4764"/>
                </a:lnTo>
                <a:lnTo>
                  <a:pt x="6120" y="4770"/>
                </a:lnTo>
                <a:lnTo>
                  <a:pt x="156" y="4770"/>
                </a:lnTo>
                <a:lnTo>
                  <a:pt x="114" y="4764"/>
                </a:lnTo>
                <a:lnTo>
                  <a:pt x="76" y="4749"/>
                </a:lnTo>
                <a:lnTo>
                  <a:pt x="45" y="4724"/>
                </a:lnTo>
                <a:lnTo>
                  <a:pt x="21" y="4692"/>
                </a:lnTo>
                <a:lnTo>
                  <a:pt x="5" y="4654"/>
                </a:lnTo>
                <a:lnTo>
                  <a:pt x="0" y="4612"/>
                </a:lnTo>
                <a:lnTo>
                  <a:pt x="5" y="4570"/>
                </a:lnTo>
                <a:lnTo>
                  <a:pt x="21" y="4533"/>
                </a:lnTo>
                <a:lnTo>
                  <a:pt x="45" y="4501"/>
                </a:lnTo>
                <a:lnTo>
                  <a:pt x="76" y="4476"/>
                </a:lnTo>
                <a:lnTo>
                  <a:pt x="114" y="4461"/>
                </a:lnTo>
                <a:lnTo>
                  <a:pt x="156" y="4455"/>
                </a:lnTo>
                <a:lnTo>
                  <a:pt x="1934" y="4455"/>
                </a:lnTo>
                <a:lnTo>
                  <a:pt x="1934" y="3314"/>
                </a:lnTo>
                <a:lnTo>
                  <a:pt x="156" y="3314"/>
                </a:lnTo>
                <a:lnTo>
                  <a:pt x="114" y="3308"/>
                </a:lnTo>
                <a:lnTo>
                  <a:pt x="76" y="3291"/>
                </a:lnTo>
                <a:lnTo>
                  <a:pt x="45" y="3266"/>
                </a:lnTo>
                <a:lnTo>
                  <a:pt x="21" y="3236"/>
                </a:lnTo>
                <a:lnTo>
                  <a:pt x="5" y="3197"/>
                </a:lnTo>
                <a:lnTo>
                  <a:pt x="0" y="3155"/>
                </a:lnTo>
                <a:lnTo>
                  <a:pt x="5" y="3113"/>
                </a:lnTo>
                <a:lnTo>
                  <a:pt x="21" y="3077"/>
                </a:lnTo>
                <a:lnTo>
                  <a:pt x="45" y="3045"/>
                </a:lnTo>
                <a:lnTo>
                  <a:pt x="76" y="3020"/>
                </a:lnTo>
                <a:lnTo>
                  <a:pt x="114" y="3005"/>
                </a:lnTo>
                <a:lnTo>
                  <a:pt x="156" y="2999"/>
                </a:lnTo>
                <a:lnTo>
                  <a:pt x="888" y="2999"/>
                </a:lnTo>
                <a:lnTo>
                  <a:pt x="888" y="1772"/>
                </a:lnTo>
                <a:lnTo>
                  <a:pt x="156" y="1772"/>
                </a:lnTo>
                <a:lnTo>
                  <a:pt x="114" y="1766"/>
                </a:lnTo>
                <a:lnTo>
                  <a:pt x="76" y="1749"/>
                </a:lnTo>
                <a:lnTo>
                  <a:pt x="45" y="1724"/>
                </a:lnTo>
                <a:lnTo>
                  <a:pt x="21" y="1693"/>
                </a:lnTo>
                <a:lnTo>
                  <a:pt x="5" y="1655"/>
                </a:lnTo>
                <a:lnTo>
                  <a:pt x="0" y="1613"/>
                </a:lnTo>
                <a:lnTo>
                  <a:pt x="5" y="1571"/>
                </a:lnTo>
                <a:lnTo>
                  <a:pt x="21" y="1535"/>
                </a:lnTo>
                <a:lnTo>
                  <a:pt x="45" y="1502"/>
                </a:lnTo>
                <a:lnTo>
                  <a:pt x="76" y="1478"/>
                </a:lnTo>
                <a:lnTo>
                  <a:pt x="114" y="1462"/>
                </a:lnTo>
                <a:lnTo>
                  <a:pt x="156" y="1457"/>
                </a:lnTo>
                <a:lnTo>
                  <a:pt x="1934" y="1457"/>
                </a:lnTo>
                <a:lnTo>
                  <a:pt x="1934" y="313"/>
                </a:lnTo>
                <a:lnTo>
                  <a:pt x="156" y="313"/>
                </a:lnTo>
                <a:lnTo>
                  <a:pt x="114" y="307"/>
                </a:lnTo>
                <a:lnTo>
                  <a:pt x="76" y="292"/>
                </a:lnTo>
                <a:lnTo>
                  <a:pt x="45" y="267"/>
                </a:lnTo>
                <a:lnTo>
                  <a:pt x="21" y="237"/>
                </a:lnTo>
                <a:lnTo>
                  <a:pt x="5" y="199"/>
                </a:lnTo>
                <a:lnTo>
                  <a:pt x="0" y="157"/>
                </a:lnTo>
                <a:lnTo>
                  <a:pt x="5" y="115"/>
                </a:lnTo>
                <a:lnTo>
                  <a:pt x="21" y="77"/>
                </a:lnTo>
                <a:lnTo>
                  <a:pt x="45" y="46"/>
                </a:lnTo>
                <a:lnTo>
                  <a:pt x="76" y="21"/>
                </a:lnTo>
                <a:lnTo>
                  <a:pt x="114" y="4"/>
                </a:lnTo>
                <a:lnTo>
                  <a:pt x="15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40" name="Group 539"/>
          <p:cNvGrpSpPr/>
          <p:nvPr/>
        </p:nvGrpSpPr>
        <p:grpSpPr>
          <a:xfrm>
            <a:off x="10993316" y="4296344"/>
            <a:ext cx="356223" cy="245943"/>
            <a:chOff x="-11258551" y="3911600"/>
            <a:chExt cx="4968875" cy="3430588"/>
          </a:xfrm>
          <a:solidFill>
            <a:schemeClr val="bg1">
              <a:lumMod val="65000"/>
            </a:schemeClr>
          </a:solidFill>
        </p:grpSpPr>
        <p:sp>
          <p:nvSpPr>
            <p:cNvPr id="541" name="Freeform 111"/>
            <p:cNvSpPr>
              <a:spLocks/>
            </p:cNvSpPr>
            <p:nvPr/>
          </p:nvSpPr>
          <p:spPr bwMode="auto">
            <a:xfrm>
              <a:off x="-10496551" y="6502400"/>
              <a:ext cx="3444875" cy="398463"/>
            </a:xfrm>
            <a:custGeom>
              <a:avLst/>
              <a:gdLst>
                <a:gd name="T0" fmla="*/ 158 w 4340"/>
                <a:gd name="T1" fmla="*/ 0 h 500"/>
                <a:gd name="T2" fmla="*/ 1611 w 4340"/>
                <a:gd name="T3" fmla="*/ 0 h 500"/>
                <a:gd name="T4" fmla="*/ 1653 w 4340"/>
                <a:gd name="T5" fmla="*/ 3 h 500"/>
                <a:gd name="T6" fmla="*/ 1691 w 4340"/>
                <a:gd name="T7" fmla="*/ 21 h 500"/>
                <a:gd name="T8" fmla="*/ 1723 w 4340"/>
                <a:gd name="T9" fmla="*/ 45 h 500"/>
                <a:gd name="T10" fmla="*/ 1748 w 4340"/>
                <a:gd name="T11" fmla="*/ 78 h 500"/>
                <a:gd name="T12" fmla="*/ 1763 w 4340"/>
                <a:gd name="T13" fmla="*/ 114 h 500"/>
                <a:gd name="T14" fmla="*/ 1769 w 4340"/>
                <a:gd name="T15" fmla="*/ 156 h 500"/>
                <a:gd name="T16" fmla="*/ 1769 w 4340"/>
                <a:gd name="T17" fmla="*/ 184 h 500"/>
                <a:gd name="T18" fmla="*/ 2570 w 4340"/>
                <a:gd name="T19" fmla="*/ 186 h 500"/>
                <a:gd name="T20" fmla="*/ 2570 w 4340"/>
                <a:gd name="T21" fmla="*/ 156 h 500"/>
                <a:gd name="T22" fmla="*/ 2575 w 4340"/>
                <a:gd name="T23" fmla="*/ 114 h 500"/>
                <a:gd name="T24" fmla="*/ 2592 w 4340"/>
                <a:gd name="T25" fmla="*/ 78 h 500"/>
                <a:gd name="T26" fmla="*/ 2617 w 4340"/>
                <a:gd name="T27" fmla="*/ 45 h 500"/>
                <a:gd name="T28" fmla="*/ 2648 w 4340"/>
                <a:gd name="T29" fmla="*/ 21 h 500"/>
                <a:gd name="T30" fmla="*/ 2686 w 4340"/>
                <a:gd name="T31" fmla="*/ 3 h 500"/>
                <a:gd name="T32" fmla="*/ 2728 w 4340"/>
                <a:gd name="T33" fmla="*/ 0 h 500"/>
                <a:gd name="T34" fmla="*/ 4184 w 4340"/>
                <a:gd name="T35" fmla="*/ 0 h 500"/>
                <a:gd name="T36" fmla="*/ 4226 w 4340"/>
                <a:gd name="T37" fmla="*/ 3 h 500"/>
                <a:gd name="T38" fmla="*/ 4264 w 4340"/>
                <a:gd name="T39" fmla="*/ 21 h 500"/>
                <a:gd name="T40" fmla="*/ 4297 w 4340"/>
                <a:gd name="T41" fmla="*/ 45 h 500"/>
                <a:gd name="T42" fmla="*/ 4319 w 4340"/>
                <a:gd name="T43" fmla="*/ 78 h 500"/>
                <a:gd name="T44" fmla="*/ 4335 w 4340"/>
                <a:gd name="T45" fmla="*/ 114 h 500"/>
                <a:gd name="T46" fmla="*/ 4340 w 4340"/>
                <a:gd name="T47" fmla="*/ 156 h 500"/>
                <a:gd name="T48" fmla="*/ 4335 w 4340"/>
                <a:gd name="T49" fmla="*/ 198 h 500"/>
                <a:gd name="T50" fmla="*/ 4319 w 4340"/>
                <a:gd name="T51" fmla="*/ 236 h 500"/>
                <a:gd name="T52" fmla="*/ 4295 w 4340"/>
                <a:gd name="T53" fmla="*/ 268 h 500"/>
                <a:gd name="T54" fmla="*/ 4262 w 4340"/>
                <a:gd name="T55" fmla="*/ 293 h 500"/>
                <a:gd name="T56" fmla="*/ 4224 w 4340"/>
                <a:gd name="T57" fmla="*/ 308 h 500"/>
                <a:gd name="T58" fmla="*/ 4182 w 4340"/>
                <a:gd name="T59" fmla="*/ 314 h 500"/>
                <a:gd name="T60" fmla="*/ 2857 w 4340"/>
                <a:gd name="T61" fmla="*/ 314 h 500"/>
                <a:gd name="T62" fmla="*/ 2832 w 4340"/>
                <a:gd name="T63" fmla="*/ 359 h 500"/>
                <a:gd name="T64" fmla="*/ 2800 w 4340"/>
                <a:gd name="T65" fmla="*/ 399 h 500"/>
                <a:gd name="T66" fmla="*/ 2764 w 4340"/>
                <a:gd name="T67" fmla="*/ 433 h 500"/>
                <a:gd name="T68" fmla="*/ 2720 w 4340"/>
                <a:gd name="T69" fmla="*/ 460 h 500"/>
                <a:gd name="T70" fmla="*/ 2674 w 4340"/>
                <a:gd name="T71" fmla="*/ 483 h 500"/>
                <a:gd name="T72" fmla="*/ 2623 w 4340"/>
                <a:gd name="T73" fmla="*/ 494 h 500"/>
                <a:gd name="T74" fmla="*/ 2570 w 4340"/>
                <a:gd name="T75" fmla="*/ 500 h 500"/>
                <a:gd name="T76" fmla="*/ 1771 w 4340"/>
                <a:gd name="T77" fmla="*/ 500 h 500"/>
                <a:gd name="T78" fmla="*/ 1718 w 4340"/>
                <a:gd name="T79" fmla="*/ 494 h 500"/>
                <a:gd name="T80" fmla="*/ 1666 w 4340"/>
                <a:gd name="T81" fmla="*/ 483 h 500"/>
                <a:gd name="T82" fmla="*/ 1619 w 4340"/>
                <a:gd name="T83" fmla="*/ 460 h 500"/>
                <a:gd name="T84" fmla="*/ 1577 w 4340"/>
                <a:gd name="T85" fmla="*/ 433 h 500"/>
                <a:gd name="T86" fmla="*/ 1539 w 4340"/>
                <a:gd name="T87" fmla="*/ 399 h 500"/>
                <a:gd name="T88" fmla="*/ 1508 w 4340"/>
                <a:gd name="T89" fmla="*/ 359 h 500"/>
                <a:gd name="T90" fmla="*/ 1484 w 4340"/>
                <a:gd name="T91" fmla="*/ 314 h 500"/>
                <a:gd name="T92" fmla="*/ 158 w 4340"/>
                <a:gd name="T93" fmla="*/ 314 h 500"/>
                <a:gd name="T94" fmla="*/ 116 w 4340"/>
                <a:gd name="T95" fmla="*/ 308 h 500"/>
                <a:gd name="T96" fmla="*/ 78 w 4340"/>
                <a:gd name="T97" fmla="*/ 293 h 500"/>
                <a:gd name="T98" fmla="*/ 46 w 4340"/>
                <a:gd name="T99" fmla="*/ 268 h 500"/>
                <a:gd name="T100" fmla="*/ 21 w 4340"/>
                <a:gd name="T101" fmla="*/ 236 h 500"/>
                <a:gd name="T102" fmla="*/ 6 w 4340"/>
                <a:gd name="T103" fmla="*/ 198 h 500"/>
                <a:gd name="T104" fmla="*/ 0 w 4340"/>
                <a:gd name="T105" fmla="*/ 156 h 500"/>
                <a:gd name="T106" fmla="*/ 6 w 4340"/>
                <a:gd name="T107" fmla="*/ 114 h 500"/>
                <a:gd name="T108" fmla="*/ 21 w 4340"/>
                <a:gd name="T109" fmla="*/ 78 h 500"/>
                <a:gd name="T110" fmla="*/ 46 w 4340"/>
                <a:gd name="T111" fmla="*/ 45 h 500"/>
                <a:gd name="T112" fmla="*/ 78 w 4340"/>
                <a:gd name="T113" fmla="*/ 21 h 500"/>
                <a:gd name="T114" fmla="*/ 116 w 4340"/>
                <a:gd name="T115" fmla="*/ 3 h 500"/>
                <a:gd name="T116" fmla="*/ 158 w 4340"/>
                <a:gd name="T117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40" h="500">
                  <a:moveTo>
                    <a:pt x="158" y="0"/>
                  </a:moveTo>
                  <a:lnTo>
                    <a:pt x="1611" y="0"/>
                  </a:lnTo>
                  <a:lnTo>
                    <a:pt x="1653" y="3"/>
                  </a:lnTo>
                  <a:lnTo>
                    <a:pt x="1691" y="21"/>
                  </a:lnTo>
                  <a:lnTo>
                    <a:pt x="1723" y="45"/>
                  </a:lnTo>
                  <a:lnTo>
                    <a:pt x="1748" y="78"/>
                  </a:lnTo>
                  <a:lnTo>
                    <a:pt x="1763" y="114"/>
                  </a:lnTo>
                  <a:lnTo>
                    <a:pt x="1769" y="156"/>
                  </a:lnTo>
                  <a:lnTo>
                    <a:pt x="1769" y="184"/>
                  </a:lnTo>
                  <a:lnTo>
                    <a:pt x="2570" y="186"/>
                  </a:lnTo>
                  <a:lnTo>
                    <a:pt x="2570" y="156"/>
                  </a:lnTo>
                  <a:lnTo>
                    <a:pt x="2575" y="114"/>
                  </a:lnTo>
                  <a:lnTo>
                    <a:pt x="2592" y="78"/>
                  </a:lnTo>
                  <a:lnTo>
                    <a:pt x="2617" y="45"/>
                  </a:lnTo>
                  <a:lnTo>
                    <a:pt x="2648" y="21"/>
                  </a:lnTo>
                  <a:lnTo>
                    <a:pt x="2686" y="3"/>
                  </a:lnTo>
                  <a:lnTo>
                    <a:pt x="2728" y="0"/>
                  </a:lnTo>
                  <a:lnTo>
                    <a:pt x="4184" y="0"/>
                  </a:lnTo>
                  <a:lnTo>
                    <a:pt x="4226" y="3"/>
                  </a:lnTo>
                  <a:lnTo>
                    <a:pt x="4264" y="21"/>
                  </a:lnTo>
                  <a:lnTo>
                    <a:pt x="4297" y="45"/>
                  </a:lnTo>
                  <a:lnTo>
                    <a:pt x="4319" y="78"/>
                  </a:lnTo>
                  <a:lnTo>
                    <a:pt x="4335" y="114"/>
                  </a:lnTo>
                  <a:lnTo>
                    <a:pt x="4340" y="156"/>
                  </a:lnTo>
                  <a:lnTo>
                    <a:pt x="4335" y="198"/>
                  </a:lnTo>
                  <a:lnTo>
                    <a:pt x="4319" y="236"/>
                  </a:lnTo>
                  <a:lnTo>
                    <a:pt x="4295" y="268"/>
                  </a:lnTo>
                  <a:lnTo>
                    <a:pt x="4262" y="293"/>
                  </a:lnTo>
                  <a:lnTo>
                    <a:pt x="4224" y="308"/>
                  </a:lnTo>
                  <a:lnTo>
                    <a:pt x="4182" y="314"/>
                  </a:lnTo>
                  <a:lnTo>
                    <a:pt x="2857" y="314"/>
                  </a:lnTo>
                  <a:lnTo>
                    <a:pt x="2832" y="359"/>
                  </a:lnTo>
                  <a:lnTo>
                    <a:pt x="2800" y="399"/>
                  </a:lnTo>
                  <a:lnTo>
                    <a:pt x="2764" y="433"/>
                  </a:lnTo>
                  <a:lnTo>
                    <a:pt x="2720" y="460"/>
                  </a:lnTo>
                  <a:lnTo>
                    <a:pt x="2674" y="483"/>
                  </a:lnTo>
                  <a:lnTo>
                    <a:pt x="2623" y="494"/>
                  </a:lnTo>
                  <a:lnTo>
                    <a:pt x="2570" y="500"/>
                  </a:lnTo>
                  <a:lnTo>
                    <a:pt x="1771" y="500"/>
                  </a:lnTo>
                  <a:lnTo>
                    <a:pt x="1718" y="494"/>
                  </a:lnTo>
                  <a:lnTo>
                    <a:pt x="1666" y="483"/>
                  </a:lnTo>
                  <a:lnTo>
                    <a:pt x="1619" y="460"/>
                  </a:lnTo>
                  <a:lnTo>
                    <a:pt x="1577" y="433"/>
                  </a:lnTo>
                  <a:lnTo>
                    <a:pt x="1539" y="399"/>
                  </a:lnTo>
                  <a:lnTo>
                    <a:pt x="1508" y="359"/>
                  </a:lnTo>
                  <a:lnTo>
                    <a:pt x="1484" y="314"/>
                  </a:lnTo>
                  <a:lnTo>
                    <a:pt x="158" y="314"/>
                  </a:lnTo>
                  <a:lnTo>
                    <a:pt x="116" y="308"/>
                  </a:lnTo>
                  <a:lnTo>
                    <a:pt x="78" y="293"/>
                  </a:lnTo>
                  <a:lnTo>
                    <a:pt x="46" y="268"/>
                  </a:lnTo>
                  <a:lnTo>
                    <a:pt x="21" y="236"/>
                  </a:lnTo>
                  <a:lnTo>
                    <a:pt x="6" y="198"/>
                  </a:lnTo>
                  <a:lnTo>
                    <a:pt x="0" y="156"/>
                  </a:lnTo>
                  <a:lnTo>
                    <a:pt x="6" y="114"/>
                  </a:lnTo>
                  <a:lnTo>
                    <a:pt x="21" y="78"/>
                  </a:lnTo>
                  <a:lnTo>
                    <a:pt x="46" y="45"/>
                  </a:lnTo>
                  <a:lnTo>
                    <a:pt x="78" y="21"/>
                  </a:lnTo>
                  <a:lnTo>
                    <a:pt x="116" y="3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2" name="Freeform 112"/>
            <p:cNvSpPr>
              <a:spLocks noEditPoints="1"/>
            </p:cNvSpPr>
            <p:nvPr/>
          </p:nvSpPr>
          <p:spPr bwMode="auto">
            <a:xfrm>
              <a:off x="-11258551" y="3911600"/>
              <a:ext cx="4968875" cy="3430588"/>
            </a:xfrm>
            <a:custGeom>
              <a:avLst/>
              <a:gdLst>
                <a:gd name="T0" fmla="*/ 833 w 6261"/>
                <a:gd name="T1" fmla="*/ 318 h 4324"/>
                <a:gd name="T2" fmla="*/ 785 w 6261"/>
                <a:gd name="T3" fmla="*/ 352 h 4324"/>
                <a:gd name="T4" fmla="*/ 766 w 6261"/>
                <a:gd name="T5" fmla="*/ 411 h 4324"/>
                <a:gd name="T6" fmla="*/ 761 w 6261"/>
                <a:gd name="T7" fmla="*/ 3464 h 4324"/>
                <a:gd name="T8" fmla="*/ 721 w 6261"/>
                <a:gd name="T9" fmla="*/ 3534 h 4324"/>
                <a:gd name="T10" fmla="*/ 650 w 6261"/>
                <a:gd name="T11" fmla="*/ 3574 h 4324"/>
                <a:gd name="T12" fmla="*/ 314 w 6261"/>
                <a:gd name="T13" fmla="*/ 3580 h 4324"/>
                <a:gd name="T14" fmla="*/ 319 w 6261"/>
                <a:gd name="T15" fmla="*/ 3778 h 4324"/>
                <a:gd name="T16" fmla="*/ 363 w 6261"/>
                <a:gd name="T17" fmla="*/ 3880 h 4324"/>
                <a:gd name="T18" fmla="*/ 441 w 6261"/>
                <a:gd name="T19" fmla="*/ 3960 h 4324"/>
                <a:gd name="T20" fmla="*/ 546 w 6261"/>
                <a:gd name="T21" fmla="*/ 4004 h 4324"/>
                <a:gd name="T22" fmla="*/ 5660 w 6261"/>
                <a:gd name="T23" fmla="*/ 4010 h 4324"/>
                <a:gd name="T24" fmla="*/ 5772 w 6261"/>
                <a:gd name="T25" fmla="*/ 3987 h 4324"/>
                <a:gd name="T26" fmla="*/ 5863 w 6261"/>
                <a:gd name="T27" fmla="*/ 3924 h 4324"/>
                <a:gd name="T28" fmla="*/ 5926 w 6261"/>
                <a:gd name="T29" fmla="*/ 3833 h 4324"/>
                <a:gd name="T30" fmla="*/ 5949 w 6261"/>
                <a:gd name="T31" fmla="*/ 3720 h 4324"/>
                <a:gd name="T32" fmla="*/ 5652 w 6261"/>
                <a:gd name="T33" fmla="*/ 3580 h 4324"/>
                <a:gd name="T34" fmla="*/ 5572 w 6261"/>
                <a:gd name="T35" fmla="*/ 3557 h 4324"/>
                <a:gd name="T36" fmla="*/ 5515 w 6261"/>
                <a:gd name="T37" fmla="*/ 3502 h 4324"/>
                <a:gd name="T38" fmla="*/ 5494 w 6261"/>
                <a:gd name="T39" fmla="*/ 3422 h 4324"/>
                <a:gd name="T40" fmla="*/ 5485 w 6261"/>
                <a:gd name="T41" fmla="*/ 384 h 4324"/>
                <a:gd name="T42" fmla="*/ 5443 w 6261"/>
                <a:gd name="T43" fmla="*/ 333 h 4324"/>
                <a:gd name="T44" fmla="*/ 5382 w 6261"/>
                <a:gd name="T45" fmla="*/ 314 h 4324"/>
                <a:gd name="T46" fmla="*/ 863 w 6261"/>
                <a:gd name="T47" fmla="*/ 0 h 4324"/>
                <a:gd name="T48" fmla="*/ 5447 w 6261"/>
                <a:gd name="T49" fmla="*/ 4 h 4324"/>
                <a:gd name="T50" fmla="*/ 5567 w 6261"/>
                <a:gd name="T51" fmla="*/ 42 h 4324"/>
                <a:gd name="T52" fmla="*/ 5669 w 6261"/>
                <a:gd name="T53" fmla="*/ 112 h 4324"/>
                <a:gd name="T54" fmla="*/ 5747 w 6261"/>
                <a:gd name="T55" fmla="*/ 209 h 4324"/>
                <a:gd name="T56" fmla="*/ 5795 w 6261"/>
                <a:gd name="T57" fmla="*/ 329 h 4324"/>
                <a:gd name="T58" fmla="*/ 5808 w 6261"/>
                <a:gd name="T59" fmla="*/ 403 h 4324"/>
                <a:gd name="T60" fmla="*/ 5808 w 6261"/>
                <a:gd name="T61" fmla="*/ 3266 h 4324"/>
                <a:gd name="T62" fmla="*/ 6147 w 6261"/>
                <a:gd name="T63" fmla="*/ 3269 h 4324"/>
                <a:gd name="T64" fmla="*/ 6217 w 6261"/>
                <a:gd name="T65" fmla="*/ 3311 h 4324"/>
                <a:gd name="T66" fmla="*/ 6255 w 6261"/>
                <a:gd name="T67" fmla="*/ 3380 h 4324"/>
                <a:gd name="T68" fmla="*/ 6261 w 6261"/>
                <a:gd name="T69" fmla="*/ 3720 h 4324"/>
                <a:gd name="T70" fmla="*/ 6238 w 6261"/>
                <a:gd name="T71" fmla="*/ 3880 h 4324"/>
                <a:gd name="T72" fmla="*/ 6177 w 6261"/>
                <a:gd name="T73" fmla="*/ 4025 h 4324"/>
                <a:gd name="T74" fmla="*/ 6084 w 6261"/>
                <a:gd name="T75" fmla="*/ 4147 h 4324"/>
                <a:gd name="T76" fmla="*/ 5960 w 6261"/>
                <a:gd name="T77" fmla="*/ 4242 h 4324"/>
                <a:gd name="T78" fmla="*/ 5818 w 6261"/>
                <a:gd name="T79" fmla="*/ 4303 h 4324"/>
                <a:gd name="T80" fmla="*/ 5656 w 6261"/>
                <a:gd name="T81" fmla="*/ 4324 h 4324"/>
                <a:gd name="T82" fmla="*/ 521 w 6261"/>
                <a:gd name="T83" fmla="*/ 4318 h 4324"/>
                <a:gd name="T84" fmla="*/ 367 w 6261"/>
                <a:gd name="T85" fmla="*/ 4276 h 4324"/>
                <a:gd name="T86" fmla="*/ 234 w 6261"/>
                <a:gd name="T87" fmla="*/ 4198 h 4324"/>
                <a:gd name="T88" fmla="*/ 125 w 6261"/>
                <a:gd name="T89" fmla="*/ 4088 h 4324"/>
                <a:gd name="T90" fmla="*/ 47 w 6261"/>
                <a:gd name="T91" fmla="*/ 3954 h 4324"/>
                <a:gd name="T92" fmla="*/ 6 w 6261"/>
                <a:gd name="T93" fmla="*/ 3802 h 4324"/>
                <a:gd name="T94" fmla="*/ 0 w 6261"/>
                <a:gd name="T95" fmla="*/ 3422 h 4324"/>
                <a:gd name="T96" fmla="*/ 21 w 6261"/>
                <a:gd name="T97" fmla="*/ 3344 h 4324"/>
                <a:gd name="T98" fmla="*/ 78 w 6261"/>
                <a:gd name="T99" fmla="*/ 3287 h 4324"/>
                <a:gd name="T100" fmla="*/ 158 w 6261"/>
                <a:gd name="T101" fmla="*/ 3266 h 4324"/>
                <a:gd name="T102" fmla="*/ 453 w 6261"/>
                <a:gd name="T103" fmla="*/ 411 h 4324"/>
                <a:gd name="T104" fmla="*/ 473 w 6261"/>
                <a:gd name="T105" fmla="*/ 280 h 4324"/>
                <a:gd name="T106" fmla="*/ 532 w 6261"/>
                <a:gd name="T107" fmla="*/ 167 h 4324"/>
                <a:gd name="T108" fmla="*/ 622 w 6261"/>
                <a:gd name="T109" fmla="*/ 78 h 4324"/>
                <a:gd name="T110" fmla="*/ 734 w 6261"/>
                <a:gd name="T111" fmla="*/ 21 h 4324"/>
                <a:gd name="T112" fmla="*/ 863 w 6261"/>
                <a:gd name="T113" fmla="*/ 0 h 4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61" h="4324">
                  <a:moveTo>
                    <a:pt x="863" y="314"/>
                  </a:moveTo>
                  <a:lnTo>
                    <a:pt x="833" y="318"/>
                  </a:lnTo>
                  <a:lnTo>
                    <a:pt x="806" y="331"/>
                  </a:lnTo>
                  <a:lnTo>
                    <a:pt x="785" y="352"/>
                  </a:lnTo>
                  <a:lnTo>
                    <a:pt x="772" y="381"/>
                  </a:lnTo>
                  <a:lnTo>
                    <a:pt x="766" y="411"/>
                  </a:lnTo>
                  <a:lnTo>
                    <a:pt x="766" y="3422"/>
                  </a:lnTo>
                  <a:lnTo>
                    <a:pt x="761" y="3464"/>
                  </a:lnTo>
                  <a:lnTo>
                    <a:pt x="745" y="3502"/>
                  </a:lnTo>
                  <a:lnTo>
                    <a:pt x="721" y="3534"/>
                  </a:lnTo>
                  <a:lnTo>
                    <a:pt x="688" y="3559"/>
                  </a:lnTo>
                  <a:lnTo>
                    <a:pt x="650" y="3574"/>
                  </a:lnTo>
                  <a:lnTo>
                    <a:pt x="608" y="3580"/>
                  </a:lnTo>
                  <a:lnTo>
                    <a:pt x="314" y="3580"/>
                  </a:lnTo>
                  <a:lnTo>
                    <a:pt x="314" y="3720"/>
                  </a:lnTo>
                  <a:lnTo>
                    <a:pt x="319" y="3778"/>
                  </a:lnTo>
                  <a:lnTo>
                    <a:pt x="337" y="3833"/>
                  </a:lnTo>
                  <a:lnTo>
                    <a:pt x="363" y="3880"/>
                  </a:lnTo>
                  <a:lnTo>
                    <a:pt x="399" y="3924"/>
                  </a:lnTo>
                  <a:lnTo>
                    <a:pt x="441" y="3960"/>
                  </a:lnTo>
                  <a:lnTo>
                    <a:pt x="491" y="3987"/>
                  </a:lnTo>
                  <a:lnTo>
                    <a:pt x="546" y="4004"/>
                  </a:lnTo>
                  <a:lnTo>
                    <a:pt x="605" y="4010"/>
                  </a:lnTo>
                  <a:lnTo>
                    <a:pt x="5660" y="4010"/>
                  </a:lnTo>
                  <a:lnTo>
                    <a:pt x="5717" y="4004"/>
                  </a:lnTo>
                  <a:lnTo>
                    <a:pt x="5772" y="3987"/>
                  </a:lnTo>
                  <a:lnTo>
                    <a:pt x="5821" y="3960"/>
                  </a:lnTo>
                  <a:lnTo>
                    <a:pt x="5863" y="3924"/>
                  </a:lnTo>
                  <a:lnTo>
                    <a:pt x="5899" y="3882"/>
                  </a:lnTo>
                  <a:lnTo>
                    <a:pt x="5926" y="3833"/>
                  </a:lnTo>
                  <a:lnTo>
                    <a:pt x="5943" y="3778"/>
                  </a:lnTo>
                  <a:lnTo>
                    <a:pt x="5949" y="3720"/>
                  </a:lnTo>
                  <a:lnTo>
                    <a:pt x="5949" y="3580"/>
                  </a:lnTo>
                  <a:lnTo>
                    <a:pt x="5652" y="3580"/>
                  </a:lnTo>
                  <a:lnTo>
                    <a:pt x="5610" y="3574"/>
                  </a:lnTo>
                  <a:lnTo>
                    <a:pt x="5572" y="3557"/>
                  </a:lnTo>
                  <a:lnTo>
                    <a:pt x="5540" y="3532"/>
                  </a:lnTo>
                  <a:lnTo>
                    <a:pt x="5515" y="3502"/>
                  </a:lnTo>
                  <a:lnTo>
                    <a:pt x="5500" y="3464"/>
                  </a:lnTo>
                  <a:lnTo>
                    <a:pt x="5494" y="3422"/>
                  </a:lnTo>
                  <a:lnTo>
                    <a:pt x="5494" y="419"/>
                  </a:lnTo>
                  <a:lnTo>
                    <a:pt x="5485" y="384"/>
                  </a:lnTo>
                  <a:lnTo>
                    <a:pt x="5468" y="356"/>
                  </a:lnTo>
                  <a:lnTo>
                    <a:pt x="5443" y="333"/>
                  </a:lnTo>
                  <a:lnTo>
                    <a:pt x="5414" y="318"/>
                  </a:lnTo>
                  <a:lnTo>
                    <a:pt x="5382" y="314"/>
                  </a:lnTo>
                  <a:lnTo>
                    <a:pt x="863" y="314"/>
                  </a:lnTo>
                  <a:close/>
                  <a:moveTo>
                    <a:pt x="863" y="0"/>
                  </a:moveTo>
                  <a:lnTo>
                    <a:pt x="5382" y="0"/>
                  </a:lnTo>
                  <a:lnTo>
                    <a:pt x="5447" y="4"/>
                  </a:lnTo>
                  <a:lnTo>
                    <a:pt x="5509" y="19"/>
                  </a:lnTo>
                  <a:lnTo>
                    <a:pt x="5567" y="42"/>
                  </a:lnTo>
                  <a:lnTo>
                    <a:pt x="5620" y="74"/>
                  </a:lnTo>
                  <a:lnTo>
                    <a:pt x="5669" y="112"/>
                  </a:lnTo>
                  <a:lnTo>
                    <a:pt x="5711" y="158"/>
                  </a:lnTo>
                  <a:lnTo>
                    <a:pt x="5747" y="209"/>
                  </a:lnTo>
                  <a:lnTo>
                    <a:pt x="5776" y="266"/>
                  </a:lnTo>
                  <a:lnTo>
                    <a:pt x="5795" y="329"/>
                  </a:lnTo>
                  <a:lnTo>
                    <a:pt x="5806" y="396"/>
                  </a:lnTo>
                  <a:lnTo>
                    <a:pt x="5808" y="403"/>
                  </a:lnTo>
                  <a:lnTo>
                    <a:pt x="5808" y="411"/>
                  </a:lnTo>
                  <a:lnTo>
                    <a:pt x="5808" y="3266"/>
                  </a:lnTo>
                  <a:lnTo>
                    <a:pt x="6105" y="3266"/>
                  </a:lnTo>
                  <a:lnTo>
                    <a:pt x="6147" y="3269"/>
                  </a:lnTo>
                  <a:lnTo>
                    <a:pt x="6185" y="3287"/>
                  </a:lnTo>
                  <a:lnTo>
                    <a:pt x="6217" y="3311"/>
                  </a:lnTo>
                  <a:lnTo>
                    <a:pt x="6240" y="3344"/>
                  </a:lnTo>
                  <a:lnTo>
                    <a:pt x="6255" y="3380"/>
                  </a:lnTo>
                  <a:lnTo>
                    <a:pt x="6261" y="3422"/>
                  </a:lnTo>
                  <a:lnTo>
                    <a:pt x="6261" y="3720"/>
                  </a:lnTo>
                  <a:lnTo>
                    <a:pt x="6255" y="3802"/>
                  </a:lnTo>
                  <a:lnTo>
                    <a:pt x="6238" y="3880"/>
                  </a:lnTo>
                  <a:lnTo>
                    <a:pt x="6213" y="3954"/>
                  </a:lnTo>
                  <a:lnTo>
                    <a:pt x="6177" y="4025"/>
                  </a:lnTo>
                  <a:lnTo>
                    <a:pt x="6133" y="4088"/>
                  </a:lnTo>
                  <a:lnTo>
                    <a:pt x="6084" y="4147"/>
                  </a:lnTo>
                  <a:lnTo>
                    <a:pt x="6025" y="4198"/>
                  </a:lnTo>
                  <a:lnTo>
                    <a:pt x="5960" y="4242"/>
                  </a:lnTo>
                  <a:lnTo>
                    <a:pt x="5892" y="4276"/>
                  </a:lnTo>
                  <a:lnTo>
                    <a:pt x="5818" y="4303"/>
                  </a:lnTo>
                  <a:lnTo>
                    <a:pt x="5738" y="4318"/>
                  </a:lnTo>
                  <a:lnTo>
                    <a:pt x="5656" y="4324"/>
                  </a:lnTo>
                  <a:lnTo>
                    <a:pt x="603" y="4324"/>
                  </a:lnTo>
                  <a:lnTo>
                    <a:pt x="521" y="4318"/>
                  </a:lnTo>
                  <a:lnTo>
                    <a:pt x="443" y="4303"/>
                  </a:lnTo>
                  <a:lnTo>
                    <a:pt x="367" y="4276"/>
                  </a:lnTo>
                  <a:lnTo>
                    <a:pt x="298" y="4242"/>
                  </a:lnTo>
                  <a:lnTo>
                    <a:pt x="234" y="4198"/>
                  </a:lnTo>
                  <a:lnTo>
                    <a:pt x="177" y="4147"/>
                  </a:lnTo>
                  <a:lnTo>
                    <a:pt x="125" y="4088"/>
                  </a:lnTo>
                  <a:lnTo>
                    <a:pt x="82" y="4025"/>
                  </a:lnTo>
                  <a:lnTo>
                    <a:pt x="47" y="3954"/>
                  </a:lnTo>
                  <a:lnTo>
                    <a:pt x="21" y="3880"/>
                  </a:lnTo>
                  <a:lnTo>
                    <a:pt x="6" y="3802"/>
                  </a:lnTo>
                  <a:lnTo>
                    <a:pt x="0" y="3720"/>
                  </a:lnTo>
                  <a:lnTo>
                    <a:pt x="0" y="3422"/>
                  </a:lnTo>
                  <a:lnTo>
                    <a:pt x="6" y="3380"/>
                  </a:lnTo>
                  <a:lnTo>
                    <a:pt x="21" y="3344"/>
                  </a:lnTo>
                  <a:lnTo>
                    <a:pt x="46" y="3311"/>
                  </a:lnTo>
                  <a:lnTo>
                    <a:pt x="78" y="3287"/>
                  </a:lnTo>
                  <a:lnTo>
                    <a:pt x="114" y="3269"/>
                  </a:lnTo>
                  <a:lnTo>
                    <a:pt x="158" y="3266"/>
                  </a:lnTo>
                  <a:lnTo>
                    <a:pt x="453" y="3266"/>
                  </a:lnTo>
                  <a:lnTo>
                    <a:pt x="453" y="411"/>
                  </a:lnTo>
                  <a:lnTo>
                    <a:pt x="458" y="344"/>
                  </a:lnTo>
                  <a:lnTo>
                    <a:pt x="473" y="280"/>
                  </a:lnTo>
                  <a:lnTo>
                    <a:pt x="498" y="221"/>
                  </a:lnTo>
                  <a:lnTo>
                    <a:pt x="532" y="167"/>
                  </a:lnTo>
                  <a:lnTo>
                    <a:pt x="572" y="120"/>
                  </a:lnTo>
                  <a:lnTo>
                    <a:pt x="622" y="78"/>
                  </a:lnTo>
                  <a:lnTo>
                    <a:pt x="675" y="46"/>
                  </a:lnTo>
                  <a:lnTo>
                    <a:pt x="734" y="21"/>
                  </a:lnTo>
                  <a:lnTo>
                    <a:pt x="797" y="4"/>
                  </a:lnTo>
                  <a:lnTo>
                    <a:pt x="8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3" name="Freeform 113"/>
            <p:cNvSpPr>
              <a:spLocks/>
            </p:cNvSpPr>
            <p:nvPr/>
          </p:nvSpPr>
          <p:spPr bwMode="auto">
            <a:xfrm>
              <a:off x="-8267701" y="4735513"/>
              <a:ext cx="869950" cy="1303338"/>
            </a:xfrm>
            <a:custGeom>
              <a:avLst/>
              <a:gdLst>
                <a:gd name="T0" fmla="*/ 162 w 1098"/>
                <a:gd name="T1" fmla="*/ 0 h 1642"/>
                <a:gd name="T2" fmla="*/ 196 w 1098"/>
                <a:gd name="T3" fmla="*/ 4 h 1642"/>
                <a:gd name="T4" fmla="*/ 229 w 1098"/>
                <a:gd name="T5" fmla="*/ 17 h 1642"/>
                <a:gd name="T6" fmla="*/ 259 w 1098"/>
                <a:gd name="T7" fmla="*/ 36 h 1642"/>
                <a:gd name="T8" fmla="*/ 1043 w 1098"/>
                <a:gd name="T9" fmla="*/ 700 h 1642"/>
                <a:gd name="T10" fmla="*/ 1065 w 1098"/>
                <a:gd name="T11" fmla="*/ 725 h 1642"/>
                <a:gd name="T12" fmla="*/ 1084 w 1098"/>
                <a:gd name="T13" fmla="*/ 754 h 1642"/>
                <a:gd name="T14" fmla="*/ 1094 w 1098"/>
                <a:gd name="T15" fmla="*/ 786 h 1642"/>
                <a:gd name="T16" fmla="*/ 1098 w 1098"/>
                <a:gd name="T17" fmla="*/ 820 h 1642"/>
                <a:gd name="T18" fmla="*/ 1094 w 1098"/>
                <a:gd name="T19" fmla="*/ 855 h 1642"/>
                <a:gd name="T20" fmla="*/ 1084 w 1098"/>
                <a:gd name="T21" fmla="*/ 887 h 1642"/>
                <a:gd name="T22" fmla="*/ 1065 w 1098"/>
                <a:gd name="T23" fmla="*/ 915 h 1642"/>
                <a:gd name="T24" fmla="*/ 1043 w 1098"/>
                <a:gd name="T25" fmla="*/ 940 h 1642"/>
                <a:gd name="T26" fmla="*/ 259 w 1098"/>
                <a:gd name="T27" fmla="*/ 1606 h 1642"/>
                <a:gd name="T28" fmla="*/ 229 w 1098"/>
                <a:gd name="T29" fmla="*/ 1625 h 1642"/>
                <a:gd name="T30" fmla="*/ 194 w 1098"/>
                <a:gd name="T31" fmla="*/ 1639 h 1642"/>
                <a:gd name="T32" fmla="*/ 158 w 1098"/>
                <a:gd name="T33" fmla="*/ 1642 h 1642"/>
                <a:gd name="T34" fmla="*/ 124 w 1098"/>
                <a:gd name="T35" fmla="*/ 1639 h 1642"/>
                <a:gd name="T36" fmla="*/ 92 w 1098"/>
                <a:gd name="T37" fmla="*/ 1629 h 1642"/>
                <a:gd name="T38" fmla="*/ 63 w 1098"/>
                <a:gd name="T39" fmla="*/ 1612 h 1642"/>
                <a:gd name="T40" fmla="*/ 38 w 1098"/>
                <a:gd name="T41" fmla="*/ 1587 h 1642"/>
                <a:gd name="T42" fmla="*/ 18 w 1098"/>
                <a:gd name="T43" fmla="*/ 1557 h 1642"/>
                <a:gd name="T44" fmla="*/ 4 w 1098"/>
                <a:gd name="T45" fmla="*/ 1524 h 1642"/>
                <a:gd name="T46" fmla="*/ 0 w 1098"/>
                <a:gd name="T47" fmla="*/ 1490 h 1642"/>
                <a:gd name="T48" fmla="*/ 4 w 1098"/>
                <a:gd name="T49" fmla="*/ 1456 h 1642"/>
                <a:gd name="T50" fmla="*/ 14 w 1098"/>
                <a:gd name="T51" fmla="*/ 1424 h 1642"/>
                <a:gd name="T52" fmla="*/ 31 w 1098"/>
                <a:gd name="T53" fmla="*/ 1393 h 1642"/>
                <a:gd name="T54" fmla="*/ 56 w 1098"/>
                <a:gd name="T55" fmla="*/ 1366 h 1642"/>
                <a:gd name="T56" fmla="*/ 698 w 1098"/>
                <a:gd name="T57" fmla="*/ 820 h 1642"/>
                <a:gd name="T58" fmla="*/ 56 w 1098"/>
                <a:gd name="T59" fmla="*/ 276 h 1642"/>
                <a:gd name="T60" fmla="*/ 31 w 1098"/>
                <a:gd name="T61" fmla="*/ 249 h 1642"/>
                <a:gd name="T62" fmla="*/ 14 w 1098"/>
                <a:gd name="T63" fmla="*/ 219 h 1642"/>
                <a:gd name="T64" fmla="*/ 4 w 1098"/>
                <a:gd name="T65" fmla="*/ 187 h 1642"/>
                <a:gd name="T66" fmla="*/ 0 w 1098"/>
                <a:gd name="T67" fmla="*/ 152 h 1642"/>
                <a:gd name="T68" fmla="*/ 4 w 1098"/>
                <a:gd name="T69" fmla="*/ 118 h 1642"/>
                <a:gd name="T70" fmla="*/ 18 w 1098"/>
                <a:gd name="T71" fmla="*/ 86 h 1642"/>
                <a:gd name="T72" fmla="*/ 38 w 1098"/>
                <a:gd name="T73" fmla="*/ 55 h 1642"/>
                <a:gd name="T74" fmla="*/ 63 w 1098"/>
                <a:gd name="T75" fmla="*/ 31 h 1642"/>
                <a:gd name="T76" fmla="*/ 94 w 1098"/>
                <a:gd name="T77" fmla="*/ 13 h 1642"/>
                <a:gd name="T78" fmla="*/ 128 w 1098"/>
                <a:gd name="T79" fmla="*/ 2 h 1642"/>
                <a:gd name="T80" fmla="*/ 162 w 1098"/>
                <a:gd name="T81" fmla="*/ 0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98" h="1642">
                  <a:moveTo>
                    <a:pt x="162" y="0"/>
                  </a:moveTo>
                  <a:lnTo>
                    <a:pt x="196" y="4"/>
                  </a:lnTo>
                  <a:lnTo>
                    <a:pt x="229" y="17"/>
                  </a:lnTo>
                  <a:lnTo>
                    <a:pt x="259" y="36"/>
                  </a:lnTo>
                  <a:lnTo>
                    <a:pt x="1043" y="700"/>
                  </a:lnTo>
                  <a:lnTo>
                    <a:pt x="1065" y="725"/>
                  </a:lnTo>
                  <a:lnTo>
                    <a:pt x="1084" y="754"/>
                  </a:lnTo>
                  <a:lnTo>
                    <a:pt x="1094" y="786"/>
                  </a:lnTo>
                  <a:lnTo>
                    <a:pt x="1098" y="820"/>
                  </a:lnTo>
                  <a:lnTo>
                    <a:pt x="1094" y="855"/>
                  </a:lnTo>
                  <a:lnTo>
                    <a:pt x="1084" y="887"/>
                  </a:lnTo>
                  <a:lnTo>
                    <a:pt x="1065" y="915"/>
                  </a:lnTo>
                  <a:lnTo>
                    <a:pt x="1043" y="940"/>
                  </a:lnTo>
                  <a:lnTo>
                    <a:pt x="259" y="1606"/>
                  </a:lnTo>
                  <a:lnTo>
                    <a:pt x="229" y="1625"/>
                  </a:lnTo>
                  <a:lnTo>
                    <a:pt x="194" y="1639"/>
                  </a:lnTo>
                  <a:lnTo>
                    <a:pt x="158" y="1642"/>
                  </a:lnTo>
                  <a:lnTo>
                    <a:pt x="124" y="1639"/>
                  </a:lnTo>
                  <a:lnTo>
                    <a:pt x="92" y="1629"/>
                  </a:lnTo>
                  <a:lnTo>
                    <a:pt x="63" y="1612"/>
                  </a:lnTo>
                  <a:lnTo>
                    <a:pt x="38" y="1587"/>
                  </a:lnTo>
                  <a:lnTo>
                    <a:pt x="18" y="1557"/>
                  </a:lnTo>
                  <a:lnTo>
                    <a:pt x="4" y="1524"/>
                  </a:lnTo>
                  <a:lnTo>
                    <a:pt x="0" y="1490"/>
                  </a:lnTo>
                  <a:lnTo>
                    <a:pt x="4" y="1456"/>
                  </a:lnTo>
                  <a:lnTo>
                    <a:pt x="14" y="1424"/>
                  </a:lnTo>
                  <a:lnTo>
                    <a:pt x="31" y="1393"/>
                  </a:lnTo>
                  <a:lnTo>
                    <a:pt x="56" y="1366"/>
                  </a:lnTo>
                  <a:lnTo>
                    <a:pt x="698" y="820"/>
                  </a:lnTo>
                  <a:lnTo>
                    <a:pt x="56" y="276"/>
                  </a:lnTo>
                  <a:lnTo>
                    <a:pt x="31" y="249"/>
                  </a:lnTo>
                  <a:lnTo>
                    <a:pt x="14" y="219"/>
                  </a:lnTo>
                  <a:lnTo>
                    <a:pt x="4" y="187"/>
                  </a:lnTo>
                  <a:lnTo>
                    <a:pt x="0" y="152"/>
                  </a:lnTo>
                  <a:lnTo>
                    <a:pt x="4" y="118"/>
                  </a:lnTo>
                  <a:lnTo>
                    <a:pt x="18" y="86"/>
                  </a:lnTo>
                  <a:lnTo>
                    <a:pt x="38" y="55"/>
                  </a:lnTo>
                  <a:lnTo>
                    <a:pt x="63" y="31"/>
                  </a:lnTo>
                  <a:lnTo>
                    <a:pt x="94" y="13"/>
                  </a:lnTo>
                  <a:lnTo>
                    <a:pt x="128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4" name="Freeform 114"/>
            <p:cNvSpPr>
              <a:spLocks/>
            </p:cNvSpPr>
            <p:nvPr/>
          </p:nvSpPr>
          <p:spPr bwMode="auto">
            <a:xfrm>
              <a:off x="-10152063" y="4733925"/>
              <a:ext cx="871538" cy="1304925"/>
            </a:xfrm>
            <a:custGeom>
              <a:avLst/>
              <a:gdLst>
                <a:gd name="T0" fmla="*/ 936 w 1097"/>
                <a:gd name="T1" fmla="*/ 0 h 1644"/>
                <a:gd name="T2" fmla="*/ 970 w 1097"/>
                <a:gd name="T3" fmla="*/ 2 h 1644"/>
                <a:gd name="T4" fmla="*/ 1004 w 1097"/>
                <a:gd name="T5" fmla="*/ 13 h 1644"/>
                <a:gd name="T6" fmla="*/ 1035 w 1097"/>
                <a:gd name="T7" fmla="*/ 31 h 1644"/>
                <a:gd name="T8" fmla="*/ 1061 w 1097"/>
                <a:gd name="T9" fmla="*/ 55 h 1644"/>
                <a:gd name="T10" fmla="*/ 1080 w 1097"/>
                <a:gd name="T11" fmla="*/ 86 h 1644"/>
                <a:gd name="T12" fmla="*/ 1093 w 1097"/>
                <a:gd name="T13" fmla="*/ 118 h 1644"/>
                <a:gd name="T14" fmla="*/ 1097 w 1097"/>
                <a:gd name="T15" fmla="*/ 152 h 1644"/>
                <a:gd name="T16" fmla="*/ 1095 w 1097"/>
                <a:gd name="T17" fmla="*/ 187 h 1644"/>
                <a:gd name="T18" fmla="*/ 1086 w 1097"/>
                <a:gd name="T19" fmla="*/ 221 h 1644"/>
                <a:gd name="T20" fmla="*/ 1067 w 1097"/>
                <a:gd name="T21" fmla="*/ 251 h 1644"/>
                <a:gd name="T22" fmla="*/ 1042 w 1097"/>
                <a:gd name="T23" fmla="*/ 278 h 1644"/>
                <a:gd name="T24" fmla="*/ 401 w 1097"/>
                <a:gd name="T25" fmla="*/ 822 h 1644"/>
                <a:gd name="T26" fmla="*/ 1042 w 1097"/>
                <a:gd name="T27" fmla="*/ 1368 h 1644"/>
                <a:gd name="T28" fmla="*/ 1067 w 1097"/>
                <a:gd name="T29" fmla="*/ 1395 h 1644"/>
                <a:gd name="T30" fmla="*/ 1086 w 1097"/>
                <a:gd name="T31" fmla="*/ 1426 h 1644"/>
                <a:gd name="T32" fmla="*/ 1095 w 1097"/>
                <a:gd name="T33" fmla="*/ 1458 h 1644"/>
                <a:gd name="T34" fmla="*/ 1097 w 1097"/>
                <a:gd name="T35" fmla="*/ 1492 h 1644"/>
                <a:gd name="T36" fmla="*/ 1093 w 1097"/>
                <a:gd name="T37" fmla="*/ 1526 h 1644"/>
                <a:gd name="T38" fmla="*/ 1080 w 1097"/>
                <a:gd name="T39" fmla="*/ 1559 h 1644"/>
                <a:gd name="T40" fmla="*/ 1061 w 1097"/>
                <a:gd name="T41" fmla="*/ 1589 h 1644"/>
                <a:gd name="T42" fmla="*/ 1035 w 1097"/>
                <a:gd name="T43" fmla="*/ 1614 h 1644"/>
                <a:gd name="T44" fmla="*/ 1006 w 1097"/>
                <a:gd name="T45" fmla="*/ 1631 h 1644"/>
                <a:gd name="T46" fmla="*/ 976 w 1097"/>
                <a:gd name="T47" fmla="*/ 1641 h 1644"/>
                <a:gd name="T48" fmla="*/ 941 w 1097"/>
                <a:gd name="T49" fmla="*/ 1644 h 1644"/>
                <a:gd name="T50" fmla="*/ 905 w 1097"/>
                <a:gd name="T51" fmla="*/ 1641 h 1644"/>
                <a:gd name="T52" fmla="*/ 871 w 1097"/>
                <a:gd name="T53" fmla="*/ 1629 h 1644"/>
                <a:gd name="T54" fmla="*/ 841 w 1097"/>
                <a:gd name="T55" fmla="*/ 1608 h 1644"/>
                <a:gd name="T56" fmla="*/ 55 w 1097"/>
                <a:gd name="T57" fmla="*/ 940 h 1644"/>
                <a:gd name="T58" fmla="*/ 32 w 1097"/>
                <a:gd name="T59" fmla="*/ 916 h 1644"/>
                <a:gd name="T60" fmla="*/ 15 w 1097"/>
                <a:gd name="T61" fmla="*/ 887 h 1644"/>
                <a:gd name="T62" fmla="*/ 4 w 1097"/>
                <a:gd name="T63" fmla="*/ 855 h 1644"/>
                <a:gd name="T64" fmla="*/ 0 w 1097"/>
                <a:gd name="T65" fmla="*/ 820 h 1644"/>
                <a:gd name="T66" fmla="*/ 4 w 1097"/>
                <a:gd name="T67" fmla="*/ 786 h 1644"/>
                <a:gd name="T68" fmla="*/ 15 w 1097"/>
                <a:gd name="T69" fmla="*/ 754 h 1644"/>
                <a:gd name="T70" fmla="*/ 32 w 1097"/>
                <a:gd name="T71" fmla="*/ 725 h 1644"/>
                <a:gd name="T72" fmla="*/ 55 w 1097"/>
                <a:gd name="T73" fmla="*/ 700 h 1644"/>
                <a:gd name="T74" fmla="*/ 839 w 1097"/>
                <a:gd name="T75" fmla="*/ 38 h 1644"/>
                <a:gd name="T76" fmla="*/ 869 w 1097"/>
                <a:gd name="T77" fmla="*/ 17 h 1644"/>
                <a:gd name="T78" fmla="*/ 901 w 1097"/>
                <a:gd name="T79" fmla="*/ 4 h 1644"/>
                <a:gd name="T80" fmla="*/ 936 w 1097"/>
                <a:gd name="T81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97" h="1644">
                  <a:moveTo>
                    <a:pt x="936" y="0"/>
                  </a:moveTo>
                  <a:lnTo>
                    <a:pt x="970" y="2"/>
                  </a:lnTo>
                  <a:lnTo>
                    <a:pt x="1004" y="13"/>
                  </a:lnTo>
                  <a:lnTo>
                    <a:pt x="1035" y="31"/>
                  </a:lnTo>
                  <a:lnTo>
                    <a:pt x="1061" y="55"/>
                  </a:lnTo>
                  <a:lnTo>
                    <a:pt x="1080" y="86"/>
                  </a:lnTo>
                  <a:lnTo>
                    <a:pt x="1093" y="118"/>
                  </a:lnTo>
                  <a:lnTo>
                    <a:pt x="1097" y="152"/>
                  </a:lnTo>
                  <a:lnTo>
                    <a:pt x="1095" y="187"/>
                  </a:lnTo>
                  <a:lnTo>
                    <a:pt x="1086" y="221"/>
                  </a:lnTo>
                  <a:lnTo>
                    <a:pt x="1067" y="251"/>
                  </a:lnTo>
                  <a:lnTo>
                    <a:pt x="1042" y="278"/>
                  </a:lnTo>
                  <a:lnTo>
                    <a:pt x="401" y="822"/>
                  </a:lnTo>
                  <a:lnTo>
                    <a:pt x="1042" y="1368"/>
                  </a:lnTo>
                  <a:lnTo>
                    <a:pt x="1067" y="1395"/>
                  </a:lnTo>
                  <a:lnTo>
                    <a:pt x="1086" y="1426"/>
                  </a:lnTo>
                  <a:lnTo>
                    <a:pt x="1095" y="1458"/>
                  </a:lnTo>
                  <a:lnTo>
                    <a:pt x="1097" y="1492"/>
                  </a:lnTo>
                  <a:lnTo>
                    <a:pt x="1093" y="1526"/>
                  </a:lnTo>
                  <a:lnTo>
                    <a:pt x="1080" y="1559"/>
                  </a:lnTo>
                  <a:lnTo>
                    <a:pt x="1061" y="1589"/>
                  </a:lnTo>
                  <a:lnTo>
                    <a:pt x="1035" y="1614"/>
                  </a:lnTo>
                  <a:lnTo>
                    <a:pt x="1006" y="1631"/>
                  </a:lnTo>
                  <a:lnTo>
                    <a:pt x="976" y="1641"/>
                  </a:lnTo>
                  <a:lnTo>
                    <a:pt x="941" y="1644"/>
                  </a:lnTo>
                  <a:lnTo>
                    <a:pt x="905" y="1641"/>
                  </a:lnTo>
                  <a:lnTo>
                    <a:pt x="871" y="1629"/>
                  </a:lnTo>
                  <a:lnTo>
                    <a:pt x="841" y="1608"/>
                  </a:lnTo>
                  <a:lnTo>
                    <a:pt x="55" y="940"/>
                  </a:lnTo>
                  <a:lnTo>
                    <a:pt x="32" y="916"/>
                  </a:lnTo>
                  <a:lnTo>
                    <a:pt x="15" y="887"/>
                  </a:lnTo>
                  <a:lnTo>
                    <a:pt x="4" y="855"/>
                  </a:lnTo>
                  <a:lnTo>
                    <a:pt x="0" y="820"/>
                  </a:lnTo>
                  <a:lnTo>
                    <a:pt x="4" y="786"/>
                  </a:lnTo>
                  <a:lnTo>
                    <a:pt x="15" y="754"/>
                  </a:lnTo>
                  <a:lnTo>
                    <a:pt x="32" y="725"/>
                  </a:lnTo>
                  <a:lnTo>
                    <a:pt x="55" y="700"/>
                  </a:lnTo>
                  <a:lnTo>
                    <a:pt x="839" y="38"/>
                  </a:lnTo>
                  <a:lnTo>
                    <a:pt x="869" y="17"/>
                  </a:lnTo>
                  <a:lnTo>
                    <a:pt x="901" y="4"/>
                  </a:lnTo>
                  <a:lnTo>
                    <a:pt x="9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5" name="Freeform 115"/>
            <p:cNvSpPr>
              <a:spLocks/>
            </p:cNvSpPr>
            <p:nvPr/>
          </p:nvSpPr>
          <p:spPr bwMode="auto">
            <a:xfrm>
              <a:off x="-9163051" y="4603750"/>
              <a:ext cx="776288" cy="1568450"/>
            </a:xfrm>
            <a:custGeom>
              <a:avLst/>
              <a:gdLst>
                <a:gd name="T0" fmla="*/ 810 w 977"/>
                <a:gd name="T1" fmla="*/ 0 h 1975"/>
                <a:gd name="T2" fmla="*/ 844 w 977"/>
                <a:gd name="T3" fmla="*/ 0 h 1975"/>
                <a:gd name="T4" fmla="*/ 878 w 977"/>
                <a:gd name="T5" fmla="*/ 9 h 1975"/>
                <a:gd name="T6" fmla="*/ 911 w 977"/>
                <a:gd name="T7" fmla="*/ 26 h 1975"/>
                <a:gd name="T8" fmla="*/ 937 w 977"/>
                <a:gd name="T9" fmla="*/ 49 h 1975"/>
                <a:gd name="T10" fmla="*/ 958 w 977"/>
                <a:gd name="T11" fmla="*/ 78 h 1975"/>
                <a:gd name="T12" fmla="*/ 971 w 977"/>
                <a:gd name="T13" fmla="*/ 110 h 1975"/>
                <a:gd name="T14" fmla="*/ 977 w 977"/>
                <a:gd name="T15" fmla="*/ 142 h 1975"/>
                <a:gd name="T16" fmla="*/ 975 w 977"/>
                <a:gd name="T17" fmla="*/ 178 h 1975"/>
                <a:gd name="T18" fmla="*/ 966 w 977"/>
                <a:gd name="T19" fmla="*/ 213 h 1975"/>
                <a:gd name="T20" fmla="*/ 302 w 977"/>
                <a:gd name="T21" fmla="*/ 1876 h 1975"/>
                <a:gd name="T22" fmla="*/ 283 w 977"/>
                <a:gd name="T23" fmla="*/ 1910 h 1975"/>
                <a:gd name="T24" fmla="*/ 258 w 977"/>
                <a:gd name="T25" fmla="*/ 1937 h 1975"/>
                <a:gd name="T26" fmla="*/ 226 w 977"/>
                <a:gd name="T27" fmla="*/ 1958 h 1975"/>
                <a:gd name="T28" fmla="*/ 192 w 977"/>
                <a:gd name="T29" fmla="*/ 1969 h 1975"/>
                <a:gd name="T30" fmla="*/ 156 w 977"/>
                <a:gd name="T31" fmla="*/ 1975 h 1975"/>
                <a:gd name="T32" fmla="*/ 127 w 977"/>
                <a:gd name="T33" fmla="*/ 1971 h 1975"/>
                <a:gd name="T34" fmla="*/ 99 w 977"/>
                <a:gd name="T35" fmla="*/ 1963 h 1975"/>
                <a:gd name="T36" fmla="*/ 66 w 977"/>
                <a:gd name="T37" fmla="*/ 1946 h 1975"/>
                <a:gd name="T38" fmla="*/ 40 w 977"/>
                <a:gd name="T39" fmla="*/ 1922 h 1975"/>
                <a:gd name="T40" fmla="*/ 19 w 977"/>
                <a:gd name="T41" fmla="*/ 1895 h 1975"/>
                <a:gd name="T42" fmla="*/ 5 w 977"/>
                <a:gd name="T43" fmla="*/ 1863 h 1975"/>
                <a:gd name="T44" fmla="*/ 0 w 977"/>
                <a:gd name="T45" fmla="*/ 1828 h 1975"/>
                <a:gd name="T46" fmla="*/ 2 w 977"/>
                <a:gd name="T47" fmla="*/ 1794 h 1975"/>
                <a:gd name="T48" fmla="*/ 11 w 977"/>
                <a:gd name="T49" fmla="*/ 1760 h 1975"/>
                <a:gd name="T50" fmla="*/ 675 w 977"/>
                <a:gd name="T51" fmla="*/ 97 h 1975"/>
                <a:gd name="T52" fmla="*/ 692 w 977"/>
                <a:gd name="T53" fmla="*/ 64 h 1975"/>
                <a:gd name="T54" fmla="*/ 715 w 977"/>
                <a:gd name="T55" fmla="*/ 38 h 1975"/>
                <a:gd name="T56" fmla="*/ 743 w 977"/>
                <a:gd name="T57" fmla="*/ 19 h 1975"/>
                <a:gd name="T58" fmla="*/ 776 w 977"/>
                <a:gd name="T59" fmla="*/ 5 h 1975"/>
                <a:gd name="T60" fmla="*/ 810 w 977"/>
                <a:gd name="T61" fmla="*/ 0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77" h="1975">
                  <a:moveTo>
                    <a:pt x="810" y="0"/>
                  </a:moveTo>
                  <a:lnTo>
                    <a:pt x="844" y="0"/>
                  </a:lnTo>
                  <a:lnTo>
                    <a:pt x="878" y="9"/>
                  </a:lnTo>
                  <a:lnTo>
                    <a:pt x="911" y="26"/>
                  </a:lnTo>
                  <a:lnTo>
                    <a:pt x="937" y="49"/>
                  </a:lnTo>
                  <a:lnTo>
                    <a:pt x="958" y="78"/>
                  </a:lnTo>
                  <a:lnTo>
                    <a:pt x="971" y="110"/>
                  </a:lnTo>
                  <a:lnTo>
                    <a:pt x="977" y="142"/>
                  </a:lnTo>
                  <a:lnTo>
                    <a:pt x="975" y="178"/>
                  </a:lnTo>
                  <a:lnTo>
                    <a:pt x="966" y="213"/>
                  </a:lnTo>
                  <a:lnTo>
                    <a:pt x="302" y="1876"/>
                  </a:lnTo>
                  <a:lnTo>
                    <a:pt x="283" y="1910"/>
                  </a:lnTo>
                  <a:lnTo>
                    <a:pt x="258" y="1937"/>
                  </a:lnTo>
                  <a:lnTo>
                    <a:pt x="226" y="1958"/>
                  </a:lnTo>
                  <a:lnTo>
                    <a:pt x="192" y="1969"/>
                  </a:lnTo>
                  <a:lnTo>
                    <a:pt x="156" y="1975"/>
                  </a:lnTo>
                  <a:lnTo>
                    <a:pt x="127" y="1971"/>
                  </a:lnTo>
                  <a:lnTo>
                    <a:pt x="99" y="1963"/>
                  </a:lnTo>
                  <a:lnTo>
                    <a:pt x="66" y="1946"/>
                  </a:lnTo>
                  <a:lnTo>
                    <a:pt x="40" y="1922"/>
                  </a:lnTo>
                  <a:lnTo>
                    <a:pt x="19" y="1895"/>
                  </a:lnTo>
                  <a:lnTo>
                    <a:pt x="5" y="1863"/>
                  </a:lnTo>
                  <a:lnTo>
                    <a:pt x="0" y="1828"/>
                  </a:lnTo>
                  <a:lnTo>
                    <a:pt x="2" y="1794"/>
                  </a:lnTo>
                  <a:lnTo>
                    <a:pt x="11" y="1760"/>
                  </a:lnTo>
                  <a:lnTo>
                    <a:pt x="675" y="97"/>
                  </a:lnTo>
                  <a:lnTo>
                    <a:pt x="692" y="64"/>
                  </a:lnTo>
                  <a:lnTo>
                    <a:pt x="715" y="38"/>
                  </a:lnTo>
                  <a:lnTo>
                    <a:pt x="743" y="19"/>
                  </a:lnTo>
                  <a:lnTo>
                    <a:pt x="776" y="5"/>
                  </a:lnTo>
                  <a:lnTo>
                    <a:pt x="8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46" name="Group 545"/>
          <p:cNvGrpSpPr/>
          <p:nvPr/>
        </p:nvGrpSpPr>
        <p:grpSpPr>
          <a:xfrm>
            <a:off x="10992862" y="2790505"/>
            <a:ext cx="357132" cy="289872"/>
            <a:chOff x="-7586663" y="3711576"/>
            <a:chExt cx="4981575" cy="4043363"/>
          </a:xfrm>
          <a:solidFill>
            <a:schemeClr val="bg1">
              <a:lumMod val="65000"/>
            </a:schemeClr>
          </a:solidFill>
        </p:grpSpPr>
        <p:sp>
          <p:nvSpPr>
            <p:cNvPr id="547" name="Freeform 132"/>
            <p:cNvSpPr>
              <a:spLocks noEditPoints="1"/>
            </p:cNvSpPr>
            <p:nvPr/>
          </p:nvSpPr>
          <p:spPr bwMode="auto">
            <a:xfrm>
              <a:off x="-7586663" y="3711576"/>
              <a:ext cx="4981575" cy="4043363"/>
            </a:xfrm>
            <a:custGeom>
              <a:avLst/>
              <a:gdLst>
                <a:gd name="T0" fmla="*/ 2529 w 6276"/>
                <a:gd name="T1" fmla="*/ 333 h 5096"/>
                <a:gd name="T2" fmla="*/ 2326 w 6276"/>
                <a:gd name="T3" fmla="*/ 427 h 5096"/>
                <a:gd name="T4" fmla="*/ 2170 w 6276"/>
                <a:gd name="T5" fmla="*/ 584 h 5096"/>
                <a:gd name="T6" fmla="*/ 2077 w 6276"/>
                <a:gd name="T7" fmla="*/ 794 h 5096"/>
                <a:gd name="T8" fmla="*/ 1995 w 6276"/>
                <a:gd name="T9" fmla="*/ 1087 h 5096"/>
                <a:gd name="T10" fmla="*/ 1908 w 6276"/>
                <a:gd name="T11" fmla="*/ 1140 h 5096"/>
                <a:gd name="T12" fmla="*/ 662 w 6276"/>
                <a:gd name="T13" fmla="*/ 1150 h 5096"/>
                <a:gd name="T14" fmla="*/ 483 w 6276"/>
                <a:gd name="T15" fmla="*/ 1224 h 5096"/>
                <a:gd name="T16" fmla="*/ 359 w 6276"/>
                <a:gd name="T17" fmla="*/ 1368 h 5096"/>
                <a:gd name="T18" fmla="*/ 314 w 6276"/>
                <a:gd name="T19" fmla="*/ 1559 h 5096"/>
                <a:gd name="T20" fmla="*/ 337 w 6276"/>
                <a:gd name="T21" fmla="*/ 4474 h 5096"/>
                <a:gd name="T22" fmla="*/ 447 w 6276"/>
                <a:gd name="T23" fmla="*/ 4651 h 5096"/>
                <a:gd name="T24" fmla="*/ 624 w 6276"/>
                <a:gd name="T25" fmla="*/ 4759 h 5096"/>
                <a:gd name="T26" fmla="*/ 5510 w 6276"/>
                <a:gd name="T27" fmla="*/ 4782 h 5096"/>
                <a:gd name="T28" fmla="*/ 5717 w 6276"/>
                <a:gd name="T29" fmla="*/ 4732 h 5096"/>
                <a:gd name="T30" fmla="*/ 5873 w 6276"/>
                <a:gd name="T31" fmla="*/ 4597 h 5096"/>
                <a:gd name="T32" fmla="*/ 5955 w 6276"/>
                <a:gd name="T33" fmla="*/ 4403 h 5096"/>
                <a:gd name="T34" fmla="*/ 5955 w 6276"/>
                <a:gd name="T35" fmla="*/ 1492 h 5096"/>
                <a:gd name="T36" fmla="*/ 5880 w 6276"/>
                <a:gd name="T37" fmla="*/ 1315 h 5096"/>
                <a:gd name="T38" fmla="*/ 5736 w 6276"/>
                <a:gd name="T39" fmla="*/ 1191 h 5096"/>
                <a:gd name="T40" fmla="*/ 5546 w 6276"/>
                <a:gd name="T41" fmla="*/ 1144 h 5096"/>
                <a:gd name="T42" fmla="*/ 4334 w 6276"/>
                <a:gd name="T43" fmla="*/ 1129 h 5096"/>
                <a:gd name="T44" fmla="*/ 4262 w 6276"/>
                <a:gd name="T45" fmla="*/ 1056 h 5096"/>
                <a:gd name="T46" fmla="*/ 4174 w 6276"/>
                <a:gd name="T47" fmla="*/ 720 h 5096"/>
                <a:gd name="T48" fmla="*/ 4058 w 6276"/>
                <a:gd name="T49" fmla="*/ 525 h 5096"/>
                <a:gd name="T50" fmla="*/ 3885 w 6276"/>
                <a:gd name="T51" fmla="*/ 387 h 5096"/>
                <a:gd name="T52" fmla="*/ 3669 w 6276"/>
                <a:gd name="T53" fmla="*/ 318 h 5096"/>
                <a:gd name="T54" fmla="*/ 2683 w 6276"/>
                <a:gd name="T55" fmla="*/ 0 h 5096"/>
                <a:gd name="T56" fmla="*/ 3788 w 6276"/>
                <a:gd name="T57" fmla="*/ 21 h 5096"/>
                <a:gd name="T58" fmla="*/ 4057 w 6276"/>
                <a:gd name="T59" fmla="*/ 122 h 5096"/>
                <a:gd name="T60" fmla="*/ 4279 w 6276"/>
                <a:gd name="T61" fmla="*/ 299 h 5096"/>
                <a:gd name="T62" fmla="*/ 4439 w 6276"/>
                <a:gd name="T63" fmla="*/ 537 h 5096"/>
                <a:gd name="T64" fmla="*/ 4528 w 6276"/>
                <a:gd name="T65" fmla="*/ 830 h 5096"/>
                <a:gd name="T66" fmla="*/ 5726 w 6276"/>
                <a:gd name="T67" fmla="*/ 853 h 5096"/>
                <a:gd name="T68" fmla="*/ 5964 w 6276"/>
                <a:gd name="T69" fmla="*/ 961 h 5096"/>
                <a:gd name="T70" fmla="*/ 6145 w 6276"/>
                <a:gd name="T71" fmla="*/ 1144 h 5096"/>
                <a:gd name="T72" fmla="*/ 6253 w 6276"/>
                <a:gd name="T73" fmla="*/ 1380 h 5096"/>
                <a:gd name="T74" fmla="*/ 6276 w 6276"/>
                <a:gd name="T75" fmla="*/ 4329 h 5096"/>
                <a:gd name="T76" fmla="*/ 6225 w 6276"/>
                <a:gd name="T77" fmla="*/ 4607 h 5096"/>
                <a:gd name="T78" fmla="*/ 6082 w 6276"/>
                <a:gd name="T79" fmla="*/ 4839 h 5096"/>
                <a:gd name="T80" fmla="*/ 5871 w 6276"/>
                <a:gd name="T81" fmla="*/ 5006 h 5096"/>
                <a:gd name="T82" fmla="*/ 5607 w 6276"/>
                <a:gd name="T83" fmla="*/ 5090 h 5096"/>
                <a:gd name="T84" fmla="*/ 669 w 6276"/>
                <a:gd name="T85" fmla="*/ 5090 h 5096"/>
                <a:gd name="T86" fmla="*/ 405 w 6276"/>
                <a:gd name="T87" fmla="*/ 5006 h 5096"/>
                <a:gd name="T88" fmla="*/ 194 w 6276"/>
                <a:gd name="T89" fmla="*/ 4839 h 5096"/>
                <a:gd name="T90" fmla="*/ 51 w 6276"/>
                <a:gd name="T91" fmla="*/ 4607 h 5096"/>
                <a:gd name="T92" fmla="*/ 0 w 6276"/>
                <a:gd name="T93" fmla="*/ 4329 h 5096"/>
                <a:gd name="T94" fmla="*/ 23 w 6276"/>
                <a:gd name="T95" fmla="*/ 1380 h 5096"/>
                <a:gd name="T96" fmla="*/ 131 w 6276"/>
                <a:gd name="T97" fmla="*/ 1144 h 5096"/>
                <a:gd name="T98" fmla="*/ 312 w 6276"/>
                <a:gd name="T99" fmla="*/ 961 h 5096"/>
                <a:gd name="T100" fmla="*/ 550 w 6276"/>
                <a:gd name="T101" fmla="*/ 853 h 5096"/>
                <a:gd name="T102" fmla="*/ 1748 w 6276"/>
                <a:gd name="T103" fmla="*/ 830 h 5096"/>
                <a:gd name="T104" fmla="*/ 1837 w 6276"/>
                <a:gd name="T105" fmla="*/ 537 h 5096"/>
                <a:gd name="T106" fmla="*/ 1997 w 6276"/>
                <a:gd name="T107" fmla="*/ 299 h 5096"/>
                <a:gd name="T108" fmla="*/ 2219 w 6276"/>
                <a:gd name="T109" fmla="*/ 122 h 5096"/>
                <a:gd name="T110" fmla="*/ 2488 w 6276"/>
                <a:gd name="T111" fmla="*/ 21 h 5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76" h="5096">
                  <a:moveTo>
                    <a:pt x="2683" y="314"/>
                  </a:moveTo>
                  <a:lnTo>
                    <a:pt x="2605" y="318"/>
                  </a:lnTo>
                  <a:lnTo>
                    <a:pt x="2529" y="333"/>
                  </a:lnTo>
                  <a:lnTo>
                    <a:pt x="2457" y="356"/>
                  </a:lnTo>
                  <a:lnTo>
                    <a:pt x="2391" y="387"/>
                  </a:lnTo>
                  <a:lnTo>
                    <a:pt x="2326" y="427"/>
                  </a:lnTo>
                  <a:lnTo>
                    <a:pt x="2269" y="472"/>
                  </a:lnTo>
                  <a:lnTo>
                    <a:pt x="2216" y="525"/>
                  </a:lnTo>
                  <a:lnTo>
                    <a:pt x="2170" y="584"/>
                  </a:lnTo>
                  <a:lnTo>
                    <a:pt x="2132" y="649"/>
                  </a:lnTo>
                  <a:lnTo>
                    <a:pt x="2100" y="720"/>
                  </a:lnTo>
                  <a:lnTo>
                    <a:pt x="2077" y="794"/>
                  </a:lnTo>
                  <a:lnTo>
                    <a:pt x="2025" y="1022"/>
                  </a:lnTo>
                  <a:lnTo>
                    <a:pt x="2012" y="1056"/>
                  </a:lnTo>
                  <a:lnTo>
                    <a:pt x="1995" y="1087"/>
                  </a:lnTo>
                  <a:lnTo>
                    <a:pt x="1970" y="1110"/>
                  </a:lnTo>
                  <a:lnTo>
                    <a:pt x="1942" y="1129"/>
                  </a:lnTo>
                  <a:lnTo>
                    <a:pt x="1908" y="1140"/>
                  </a:lnTo>
                  <a:lnTo>
                    <a:pt x="1873" y="1144"/>
                  </a:lnTo>
                  <a:lnTo>
                    <a:pt x="728" y="1144"/>
                  </a:lnTo>
                  <a:lnTo>
                    <a:pt x="662" y="1150"/>
                  </a:lnTo>
                  <a:lnTo>
                    <a:pt x="597" y="1165"/>
                  </a:lnTo>
                  <a:lnTo>
                    <a:pt x="538" y="1191"/>
                  </a:lnTo>
                  <a:lnTo>
                    <a:pt x="483" y="1224"/>
                  </a:lnTo>
                  <a:lnTo>
                    <a:pt x="436" y="1266"/>
                  </a:lnTo>
                  <a:lnTo>
                    <a:pt x="394" y="1315"/>
                  </a:lnTo>
                  <a:lnTo>
                    <a:pt x="359" y="1368"/>
                  </a:lnTo>
                  <a:lnTo>
                    <a:pt x="335" y="1427"/>
                  </a:lnTo>
                  <a:lnTo>
                    <a:pt x="320" y="1492"/>
                  </a:lnTo>
                  <a:lnTo>
                    <a:pt x="314" y="1559"/>
                  </a:lnTo>
                  <a:lnTo>
                    <a:pt x="314" y="4329"/>
                  </a:lnTo>
                  <a:lnTo>
                    <a:pt x="320" y="4403"/>
                  </a:lnTo>
                  <a:lnTo>
                    <a:pt x="337" y="4474"/>
                  </a:lnTo>
                  <a:lnTo>
                    <a:pt x="365" y="4538"/>
                  </a:lnTo>
                  <a:lnTo>
                    <a:pt x="401" y="4597"/>
                  </a:lnTo>
                  <a:lnTo>
                    <a:pt x="447" y="4651"/>
                  </a:lnTo>
                  <a:lnTo>
                    <a:pt x="498" y="4694"/>
                  </a:lnTo>
                  <a:lnTo>
                    <a:pt x="557" y="4732"/>
                  </a:lnTo>
                  <a:lnTo>
                    <a:pt x="624" y="4759"/>
                  </a:lnTo>
                  <a:lnTo>
                    <a:pt x="692" y="4776"/>
                  </a:lnTo>
                  <a:lnTo>
                    <a:pt x="766" y="4782"/>
                  </a:lnTo>
                  <a:lnTo>
                    <a:pt x="5510" y="4782"/>
                  </a:lnTo>
                  <a:lnTo>
                    <a:pt x="5582" y="4776"/>
                  </a:lnTo>
                  <a:lnTo>
                    <a:pt x="5652" y="4759"/>
                  </a:lnTo>
                  <a:lnTo>
                    <a:pt x="5717" y="4732"/>
                  </a:lnTo>
                  <a:lnTo>
                    <a:pt x="5776" y="4694"/>
                  </a:lnTo>
                  <a:lnTo>
                    <a:pt x="5829" y="4651"/>
                  </a:lnTo>
                  <a:lnTo>
                    <a:pt x="5873" y="4597"/>
                  </a:lnTo>
                  <a:lnTo>
                    <a:pt x="5911" y="4538"/>
                  </a:lnTo>
                  <a:lnTo>
                    <a:pt x="5937" y="4474"/>
                  </a:lnTo>
                  <a:lnTo>
                    <a:pt x="5955" y="4403"/>
                  </a:lnTo>
                  <a:lnTo>
                    <a:pt x="5960" y="4329"/>
                  </a:lnTo>
                  <a:lnTo>
                    <a:pt x="5960" y="1559"/>
                  </a:lnTo>
                  <a:lnTo>
                    <a:pt x="5955" y="1492"/>
                  </a:lnTo>
                  <a:lnTo>
                    <a:pt x="5939" y="1427"/>
                  </a:lnTo>
                  <a:lnTo>
                    <a:pt x="5915" y="1368"/>
                  </a:lnTo>
                  <a:lnTo>
                    <a:pt x="5880" y="1315"/>
                  </a:lnTo>
                  <a:lnTo>
                    <a:pt x="5839" y="1266"/>
                  </a:lnTo>
                  <a:lnTo>
                    <a:pt x="5791" y="1224"/>
                  </a:lnTo>
                  <a:lnTo>
                    <a:pt x="5736" y="1191"/>
                  </a:lnTo>
                  <a:lnTo>
                    <a:pt x="5677" y="1165"/>
                  </a:lnTo>
                  <a:lnTo>
                    <a:pt x="5614" y="1150"/>
                  </a:lnTo>
                  <a:lnTo>
                    <a:pt x="5546" y="1144"/>
                  </a:lnTo>
                  <a:lnTo>
                    <a:pt x="4403" y="1144"/>
                  </a:lnTo>
                  <a:lnTo>
                    <a:pt x="4367" y="1140"/>
                  </a:lnTo>
                  <a:lnTo>
                    <a:pt x="4334" y="1129"/>
                  </a:lnTo>
                  <a:lnTo>
                    <a:pt x="4306" y="1110"/>
                  </a:lnTo>
                  <a:lnTo>
                    <a:pt x="4281" y="1085"/>
                  </a:lnTo>
                  <a:lnTo>
                    <a:pt x="4262" y="1056"/>
                  </a:lnTo>
                  <a:lnTo>
                    <a:pt x="4251" y="1022"/>
                  </a:lnTo>
                  <a:lnTo>
                    <a:pt x="4197" y="794"/>
                  </a:lnTo>
                  <a:lnTo>
                    <a:pt x="4174" y="720"/>
                  </a:lnTo>
                  <a:lnTo>
                    <a:pt x="4144" y="649"/>
                  </a:lnTo>
                  <a:lnTo>
                    <a:pt x="4104" y="584"/>
                  </a:lnTo>
                  <a:lnTo>
                    <a:pt x="4058" y="525"/>
                  </a:lnTo>
                  <a:lnTo>
                    <a:pt x="4007" y="472"/>
                  </a:lnTo>
                  <a:lnTo>
                    <a:pt x="3948" y="427"/>
                  </a:lnTo>
                  <a:lnTo>
                    <a:pt x="3885" y="387"/>
                  </a:lnTo>
                  <a:lnTo>
                    <a:pt x="3817" y="356"/>
                  </a:lnTo>
                  <a:lnTo>
                    <a:pt x="3745" y="333"/>
                  </a:lnTo>
                  <a:lnTo>
                    <a:pt x="3669" y="318"/>
                  </a:lnTo>
                  <a:lnTo>
                    <a:pt x="3591" y="314"/>
                  </a:lnTo>
                  <a:lnTo>
                    <a:pt x="2683" y="314"/>
                  </a:lnTo>
                  <a:close/>
                  <a:moveTo>
                    <a:pt x="2683" y="0"/>
                  </a:moveTo>
                  <a:lnTo>
                    <a:pt x="3591" y="0"/>
                  </a:lnTo>
                  <a:lnTo>
                    <a:pt x="3691" y="6"/>
                  </a:lnTo>
                  <a:lnTo>
                    <a:pt x="3788" y="21"/>
                  </a:lnTo>
                  <a:lnTo>
                    <a:pt x="3882" y="46"/>
                  </a:lnTo>
                  <a:lnTo>
                    <a:pt x="3971" y="80"/>
                  </a:lnTo>
                  <a:lnTo>
                    <a:pt x="4057" y="122"/>
                  </a:lnTo>
                  <a:lnTo>
                    <a:pt x="4136" y="173"/>
                  </a:lnTo>
                  <a:lnTo>
                    <a:pt x="4211" y="232"/>
                  </a:lnTo>
                  <a:lnTo>
                    <a:pt x="4279" y="299"/>
                  </a:lnTo>
                  <a:lnTo>
                    <a:pt x="4340" y="371"/>
                  </a:lnTo>
                  <a:lnTo>
                    <a:pt x="4393" y="451"/>
                  </a:lnTo>
                  <a:lnTo>
                    <a:pt x="4439" y="537"/>
                  </a:lnTo>
                  <a:lnTo>
                    <a:pt x="4475" y="628"/>
                  </a:lnTo>
                  <a:lnTo>
                    <a:pt x="4504" y="723"/>
                  </a:lnTo>
                  <a:lnTo>
                    <a:pt x="4528" y="830"/>
                  </a:lnTo>
                  <a:lnTo>
                    <a:pt x="5548" y="830"/>
                  </a:lnTo>
                  <a:lnTo>
                    <a:pt x="5639" y="836"/>
                  </a:lnTo>
                  <a:lnTo>
                    <a:pt x="5726" y="853"/>
                  </a:lnTo>
                  <a:lnTo>
                    <a:pt x="5810" y="879"/>
                  </a:lnTo>
                  <a:lnTo>
                    <a:pt x="5890" y="916"/>
                  </a:lnTo>
                  <a:lnTo>
                    <a:pt x="5964" y="961"/>
                  </a:lnTo>
                  <a:lnTo>
                    <a:pt x="6031" y="1014"/>
                  </a:lnTo>
                  <a:lnTo>
                    <a:pt x="6092" y="1075"/>
                  </a:lnTo>
                  <a:lnTo>
                    <a:pt x="6145" y="1144"/>
                  </a:lnTo>
                  <a:lnTo>
                    <a:pt x="6190" y="1216"/>
                  </a:lnTo>
                  <a:lnTo>
                    <a:pt x="6227" y="1296"/>
                  </a:lnTo>
                  <a:lnTo>
                    <a:pt x="6253" y="1380"/>
                  </a:lnTo>
                  <a:lnTo>
                    <a:pt x="6270" y="1467"/>
                  </a:lnTo>
                  <a:lnTo>
                    <a:pt x="6276" y="1559"/>
                  </a:lnTo>
                  <a:lnTo>
                    <a:pt x="6276" y="4329"/>
                  </a:lnTo>
                  <a:lnTo>
                    <a:pt x="6270" y="4426"/>
                  </a:lnTo>
                  <a:lnTo>
                    <a:pt x="6253" y="4519"/>
                  </a:lnTo>
                  <a:lnTo>
                    <a:pt x="6225" y="4607"/>
                  </a:lnTo>
                  <a:lnTo>
                    <a:pt x="6187" y="4691"/>
                  </a:lnTo>
                  <a:lnTo>
                    <a:pt x="6139" y="4767"/>
                  </a:lnTo>
                  <a:lnTo>
                    <a:pt x="6082" y="4839"/>
                  </a:lnTo>
                  <a:lnTo>
                    <a:pt x="6019" y="4902"/>
                  </a:lnTo>
                  <a:lnTo>
                    <a:pt x="5947" y="4959"/>
                  </a:lnTo>
                  <a:lnTo>
                    <a:pt x="5871" y="5006"/>
                  </a:lnTo>
                  <a:lnTo>
                    <a:pt x="5787" y="5044"/>
                  </a:lnTo>
                  <a:lnTo>
                    <a:pt x="5698" y="5073"/>
                  </a:lnTo>
                  <a:lnTo>
                    <a:pt x="5607" y="5090"/>
                  </a:lnTo>
                  <a:lnTo>
                    <a:pt x="5510" y="5096"/>
                  </a:lnTo>
                  <a:lnTo>
                    <a:pt x="766" y="5096"/>
                  </a:lnTo>
                  <a:lnTo>
                    <a:pt x="669" y="5090"/>
                  </a:lnTo>
                  <a:lnTo>
                    <a:pt x="578" y="5073"/>
                  </a:lnTo>
                  <a:lnTo>
                    <a:pt x="489" y="5044"/>
                  </a:lnTo>
                  <a:lnTo>
                    <a:pt x="405" y="5006"/>
                  </a:lnTo>
                  <a:lnTo>
                    <a:pt x="329" y="4959"/>
                  </a:lnTo>
                  <a:lnTo>
                    <a:pt x="257" y="4902"/>
                  </a:lnTo>
                  <a:lnTo>
                    <a:pt x="194" y="4839"/>
                  </a:lnTo>
                  <a:lnTo>
                    <a:pt x="137" y="4767"/>
                  </a:lnTo>
                  <a:lnTo>
                    <a:pt x="89" y="4691"/>
                  </a:lnTo>
                  <a:lnTo>
                    <a:pt x="51" y="4607"/>
                  </a:lnTo>
                  <a:lnTo>
                    <a:pt x="23" y="4519"/>
                  </a:lnTo>
                  <a:lnTo>
                    <a:pt x="6" y="4426"/>
                  </a:lnTo>
                  <a:lnTo>
                    <a:pt x="0" y="4329"/>
                  </a:lnTo>
                  <a:lnTo>
                    <a:pt x="0" y="1559"/>
                  </a:lnTo>
                  <a:lnTo>
                    <a:pt x="6" y="1469"/>
                  </a:lnTo>
                  <a:lnTo>
                    <a:pt x="23" y="1380"/>
                  </a:lnTo>
                  <a:lnTo>
                    <a:pt x="49" y="1296"/>
                  </a:lnTo>
                  <a:lnTo>
                    <a:pt x="86" y="1218"/>
                  </a:lnTo>
                  <a:lnTo>
                    <a:pt x="131" y="1144"/>
                  </a:lnTo>
                  <a:lnTo>
                    <a:pt x="184" y="1075"/>
                  </a:lnTo>
                  <a:lnTo>
                    <a:pt x="245" y="1014"/>
                  </a:lnTo>
                  <a:lnTo>
                    <a:pt x="312" y="961"/>
                  </a:lnTo>
                  <a:lnTo>
                    <a:pt x="386" y="916"/>
                  </a:lnTo>
                  <a:lnTo>
                    <a:pt x="466" y="879"/>
                  </a:lnTo>
                  <a:lnTo>
                    <a:pt x="550" y="853"/>
                  </a:lnTo>
                  <a:lnTo>
                    <a:pt x="637" y="836"/>
                  </a:lnTo>
                  <a:lnTo>
                    <a:pt x="728" y="830"/>
                  </a:lnTo>
                  <a:lnTo>
                    <a:pt x="1748" y="830"/>
                  </a:lnTo>
                  <a:lnTo>
                    <a:pt x="1771" y="723"/>
                  </a:lnTo>
                  <a:lnTo>
                    <a:pt x="1799" y="628"/>
                  </a:lnTo>
                  <a:lnTo>
                    <a:pt x="1837" y="537"/>
                  </a:lnTo>
                  <a:lnTo>
                    <a:pt x="1883" y="451"/>
                  </a:lnTo>
                  <a:lnTo>
                    <a:pt x="1936" y="371"/>
                  </a:lnTo>
                  <a:lnTo>
                    <a:pt x="1997" y="299"/>
                  </a:lnTo>
                  <a:lnTo>
                    <a:pt x="2065" y="232"/>
                  </a:lnTo>
                  <a:lnTo>
                    <a:pt x="2140" y="173"/>
                  </a:lnTo>
                  <a:lnTo>
                    <a:pt x="2219" y="122"/>
                  </a:lnTo>
                  <a:lnTo>
                    <a:pt x="2303" y="80"/>
                  </a:lnTo>
                  <a:lnTo>
                    <a:pt x="2392" y="46"/>
                  </a:lnTo>
                  <a:lnTo>
                    <a:pt x="2488" y="21"/>
                  </a:lnTo>
                  <a:lnTo>
                    <a:pt x="2585" y="6"/>
                  </a:lnTo>
                  <a:lnTo>
                    <a:pt x="2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8" name="Freeform 133"/>
            <p:cNvSpPr>
              <a:spLocks/>
            </p:cNvSpPr>
            <p:nvPr/>
          </p:nvSpPr>
          <p:spPr bwMode="auto">
            <a:xfrm>
              <a:off x="-6910388" y="4984751"/>
              <a:ext cx="333375" cy="333375"/>
            </a:xfrm>
            <a:custGeom>
              <a:avLst/>
              <a:gdLst>
                <a:gd name="T0" fmla="*/ 209 w 420"/>
                <a:gd name="T1" fmla="*/ 0 h 421"/>
                <a:gd name="T2" fmla="*/ 259 w 420"/>
                <a:gd name="T3" fmla="*/ 6 h 421"/>
                <a:gd name="T4" fmla="*/ 302 w 420"/>
                <a:gd name="T5" fmla="*/ 21 h 421"/>
                <a:gd name="T6" fmla="*/ 340 w 420"/>
                <a:gd name="T7" fmla="*/ 46 h 421"/>
                <a:gd name="T8" fmla="*/ 373 w 420"/>
                <a:gd name="T9" fmla="*/ 78 h 421"/>
                <a:gd name="T10" fmla="*/ 399 w 420"/>
                <a:gd name="T11" fmla="*/ 118 h 421"/>
                <a:gd name="T12" fmla="*/ 415 w 420"/>
                <a:gd name="T13" fmla="*/ 162 h 421"/>
                <a:gd name="T14" fmla="*/ 420 w 420"/>
                <a:gd name="T15" fmla="*/ 210 h 421"/>
                <a:gd name="T16" fmla="*/ 415 w 420"/>
                <a:gd name="T17" fmla="*/ 259 h 421"/>
                <a:gd name="T18" fmla="*/ 399 w 420"/>
                <a:gd name="T19" fmla="*/ 303 h 421"/>
                <a:gd name="T20" fmla="*/ 373 w 420"/>
                <a:gd name="T21" fmla="*/ 343 h 421"/>
                <a:gd name="T22" fmla="*/ 340 w 420"/>
                <a:gd name="T23" fmla="*/ 375 h 421"/>
                <a:gd name="T24" fmla="*/ 302 w 420"/>
                <a:gd name="T25" fmla="*/ 400 h 421"/>
                <a:gd name="T26" fmla="*/ 259 w 420"/>
                <a:gd name="T27" fmla="*/ 415 h 421"/>
                <a:gd name="T28" fmla="*/ 209 w 420"/>
                <a:gd name="T29" fmla="*/ 421 h 421"/>
                <a:gd name="T30" fmla="*/ 162 w 420"/>
                <a:gd name="T31" fmla="*/ 415 h 421"/>
                <a:gd name="T32" fmla="*/ 118 w 420"/>
                <a:gd name="T33" fmla="*/ 400 h 421"/>
                <a:gd name="T34" fmla="*/ 78 w 420"/>
                <a:gd name="T35" fmla="*/ 375 h 421"/>
                <a:gd name="T36" fmla="*/ 46 w 420"/>
                <a:gd name="T37" fmla="*/ 343 h 421"/>
                <a:gd name="T38" fmla="*/ 21 w 420"/>
                <a:gd name="T39" fmla="*/ 303 h 421"/>
                <a:gd name="T40" fmla="*/ 6 w 420"/>
                <a:gd name="T41" fmla="*/ 259 h 421"/>
                <a:gd name="T42" fmla="*/ 0 w 420"/>
                <a:gd name="T43" fmla="*/ 210 h 421"/>
                <a:gd name="T44" fmla="*/ 6 w 420"/>
                <a:gd name="T45" fmla="*/ 162 h 421"/>
                <a:gd name="T46" fmla="*/ 21 w 420"/>
                <a:gd name="T47" fmla="*/ 118 h 421"/>
                <a:gd name="T48" fmla="*/ 46 w 420"/>
                <a:gd name="T49" fmla="*/ 78 h 421"/>
                <a:gd name="T50" fmla="*/ 78 w 420"/>
                <a:gd name="T51" fmla="*/ 46 h 421"/>
                <a:gd name="T52" fmla="*/ 118 w 420"/>
                <a:gd name="T53" fmla="*/ 21 h 421"/>
                <a:gd name="T54" fmla="*/ 162 w 420"/>
                <a:gd name="T55" fmla="*/ 6 h 421"/>
                <a:gd name="T56" fmla="*/ 209 w 420"/>
                <a:gd name="T57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0" h="421">
                  <a:moveTo>
                    <a:pt x="209" y="0"/>
                  </a:moveTo>
                  <a:lnTo>
                    <a:pt x="259" y="6"/>
                  </a:lnTo>
                  <a:lnTo>
                    <a:pt x="302" y="21"/>
                  </a:lnTo>
                  <a:lnTo>
                    <a:pt x="340" y="46"/>
                  </a:lnTo>
                  <a:lnTo>
                    <a:pt x="373" y="78"/>
                  </a:lnTo>
                  <a:lnTo>
                    <a:pt x="399" y="118"/>
                  </a:lnTo>
                  <a:lnTo>
                    <a:pt x="415" y="162"/>
                  </a:lnTo>
                  <a:lnTo>
                    <a:pt x="420" y="210"/>
                  </a:lnTo>
                  <a:lnTo>
                    <a:pt x="415" y="259"/>
                  </a:lnTo>
                  <a:lnTo>
                    <a:pt x="399" y="303"/>
                  </a:lnTo>
                  <a:lnTo>
                    <a:pt x="373" y="343"/>
                  </a:lnTo>
                  <a:lnTo>
                    <a:pt x="340" y="375"/>
                  </a:lnTo>
                  <a:lnTo>
                    <a:pt x="302" y="400"/>
                  </a:lnTo>
                  <a:lnTo>
                    <a:pt x="259" y="415"/>
                  </a:lnTo>
                  <a:lnTo>
                    <a:pt x="209" y="421"/>
                  </a:lnTo>
                  <a:lnTo>
                    <a:pt x="162" y="415"/>
                  </a:lnTo>
                  <a:lnTo>
                    <a:pt x="118" y="400"/>
                  </a:lnTo>
                  <a:lnTo>
                    <a:pt x="78" y="375"/>
                  </a:lnTo>
                  <a:lnTo>
                    <a:pt x="46" y="343"/>
                  </a:lnTo>
                  <a:lnTo>
                    <a:pt x="21" y="303"/>
                  </a:lnTo>
                  <a:lnTo>
                    <a:pt x="6" y="259"/>
                  </a:lnTo>
                  <a:lnTo>
                    <a:pt x="0" y="210"/>
                  </a:lnTo>
                  <a:lnTo>
                    <a:pt x="6" y="162"/>
                  </a:lnTo>
                  <a:lnTo>
                    <a:pt x="21" y="118"/>
                  </a:lnTo>
                  <a:lnTo>
                    <a:pt x="46" y="78"/>
                  </a:lnTo>
                  <a:lnTo>
                    <a:pt x="78" y="46"/>
                  </a:lnTo>
                  <a:lnTo>
                    <a:pt x="118" y="21"/>
                  </a:lnTo>
                  <a:lnTo>
                    <a:pt x="162" y="6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9" name="Freeform 134"/>
            <p:cNvSpPr>
              <a:spLocks noEditPoints="1"/>
            </p:cNvSpPr>
            <p:nvPr/>
          </p:nvSpPr>
          <p:spPr bwMode="auto">
            <a:xfrm>
              <a:off x="-6142038" y="5022851"/>
              <a:ext cx="2092325" cy="2093913"/>
            </a:xfrm>
            <a:custGeom>
              <a:avLst/>
              <a:gdLst>
                <a:gd name="T0" fmla="*/ 1103 w 2636"/>
                <a:gd name="T1" fmla="*/ 337 h 2637"/>
                <a:gd name="T2" fmla="*/ 812 w 2636"/>
                <a:gd name="T3" fmla="*/ 451 h 2637"/>
                <a:gd name="T4" fmla="*/ 572 w 2636"/>
                <a:gd name="T5" fmla="*/ 645 h 2637"/>
                <a:gd name="T6" fmla="*/ 403 w 2636"/>
                <a:gd name="T7" fmla="*/ 904 h 2637"/>
                <a:gd name="T8" fmla="*/ 320 w 2636"/>
                <a:gd name="T9" fmla="*/ 1208 h 2637"/>
                <a:gd name="T10" fmla="*/ 337 w 2636"/>
                <a:gd name="T11" fmla="*/ 1533 h 2637"/>
                <a:gd name="T12" fmla="*/ 451 w 2636"/>
                <a:gd name="T13" fmla="*/ 1824 h 2637"/>
                <a:gd name="T14" fmla="*/ 647 w 2636"/>
                <a:gd name="T15" fmla="*/ 2062 h 2637"/>
                <a:gd name="T16" fmla="*/ 903 w 2636"/>
                <a:gd name="T17" fmla="*/ 2232 h 2637"/>
                <a:gd name="T18" fmla="*/ 1210 w 2636"/>
                <a:gd name="T19" fmla="*/ 2315 h 2637"/>
                <a:gd name="T20" fmla="*/ 1533 w 2636"/>
                <a:gd name="T21" fmla="*/ 2298 h 2637"/>
                <a:gd name="T22" fmla="*/ 1824 w 2636"/>
                <a:gd name="T23" fmla="*/ 2184 h 2637"/>
                <a:gd name="T24" fmla="*/ 2064 w 2636"/>
                <a:gd name="T25" fmla="*/ 1990 h 2637"/>
                <a:gd name="T26" fmla="*/ 2233 w 2636"/>
                <a:gd name="T27" fmla="*/ 1731 h 2637"/>
                <a:gd name="T28" fmla="*/ 2316 w 2636"/>
                <a:gd name="T29" fmla="*/ 1427 h 2637"/>
                <a:gd name="T30" fmla="*/ 2299 w 2636"/>
                <a:gd name="T31" fmla="*/ 1103 h 2637"/>
                <a:gd name="T32" fmla="*/ 2185 w 2636"/>
                <a:gd name="T33" fmla="*/ 810 h 2637"/>
                <a:gd name="T34" fmla="*/ 1989 w 2636"/>
                <a:gd name="T35" fmla="*/ 572 h 2637"/>
                <a:gd name="T36" fmla="*/ 1733 w 2636"/>
                <a:gd name="T37" fmla="*/ 403 h 2637"/>
                <a:gd name="T38" fmla="*/ 1426 w 2636"/>
                <a:gd name="T39" fmla="*/ 319 h 2637"/>
                <a:gd name="T40" fmla="*/ 1445 w 2636"/>
                <a:gd name="T41" fmla="*/ 5 h 2637"/>
                <a:gd name="T42" fmla="*/ 1803 w 2636"/>
                <a:gd name="T43" fmla="*/ 91 h 2637"/>
                <a:gd name="T44" fmla="*/ 2115 w 2636"/>
                <a:gd name="T45" fmla="*/ 268 h 2637"/>
                <a:gd name="T46" fmla="*/ 2368 w 2636"/>
                <a:gd name="T47" fmla="*/ 521 h 2637"/>
                <a:gd name="T48" fmla="*/ 2543 w 2636"/>
                <a:gd name="T49" fmla="*/ 833 h 2637"/>
                <a:gd name="T50" fmla="*/ 2630 w 2636"/>
                <a:gd name="T51" fmla="*/ 1191 h 2637"/>
                <a:gd name="T52" fmla="*/ 2611 w 2636"/>
                <a:gd name="T53" fmla="*/ 1568 h 2637"/>
                <a:gd name="T54" fmla="*/ 2493 w 2636"/>
                <a:gd name="T55" fmla="*/ 1912 h 2637"/>
                <a:gd name="T56" fmla="*/ 2290 w 2636"/>
                <a:gd name="T57" fmla="*/ 2207 h 2637"/>
                <a:gd name="T58" fmla="*/ 2016 w 2636"/>
                <a:gd name="T59" fmla="*/ 2435 h 2637"/>
                <a:gd name="T60" fmla="*/ 1687 w 2636"/>
                <a:gd name="T61" fmla="*/ 2584 h 2637"/>
                <a:gd name="T62" fmla="*/ 1318 w 2636"/>
                <a:gd name="T63" fmla="*/ 2637 h 2637"/>
                <a:gd name="T64" fmla="*/ 949 w 2636"/>
                <a:gd name="T65" fmla="*/ 2584 h 2637"/>
                <a:gd name="T66" fmla="*/ 620 w 2636"/>
                <a:gd name="T67" fmla="*/ 2435 h 2637"/>
                <a:gd name="T68" fmla="*/ 346 w 2636"/>
                <a:gd name="T69" fmla="*/ 2207 h 2637"/>
                <a:gd name="T70" fmla="*/ 143 w 2636"/>
                <a:gd name="T71" fmla="*/ 1912 h 2637"/>
                <a:gd name="T72" fmla="*/ 25 w 2636"/>
                <a:gd name="T73" fmla="*/ 1568 h 2637"/>
                <a:gd name="T74" fmla="*/ 6 w 2636"/>
                <a:gd name="T75" fmla="*/ 1191 h 2637"/>
                <a:gd name="T76" fmla="*/ 93 w 2636"/>
                <a:gd name="T77" fmla="*/ 833 h 2637"/>
                <a:gd name="T78" fmla="*/ 268 w 2636"/>
                <a:gd name="T79" fmla="*/ 519 h 2637"/>
                <a:gd name="T80" fmla="*/ 521 w 2636"/>
                <a:gd name="T81" fmla="*/ 268 h 2637"/>
                <a:gd name="T82" fmla="*/ 833 w 2636"/>
                <a:gd name="T83" fmla="*/ 91 h 2637"/>
                <a:gd name="T84" fmla="*/ 1191 w 2636"/>
                <a:gd name="T85" fmla="*/ 5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36" h="2637">
                  <a:moveTo>
                    <a:pt x="1318" y="314"/>
                  </a:moveTo>
                  <a:lnTo>
                    <a:pt x="1210" y="319"/>
                  </a:lnTo>
                  <a:lnTo>
                    <a:pt x="1103" y="337"/>
                  </a:lnTo>
                  <a:lnTo>
                    <a:pt x="1000" y="365"/>
                  </a:lnTo>
                  <a:lnTo>
                    <a:pt x="903" y="403"/>
                  </a:lnTo>
                  <a:lnTo>
                    <a:pt x="812" y="451"/>
                  </a:lnTo>
                  <a:lnTo>
                    <a:pt x="725" y="508"/>
                  </a:lnTo>
                  <a:lnTo>
                    <a:pt x="647" y="572"/>
                  </a:lnTo>
                  <a:lnTo>
                    <a:pt x="572" y="645"/>
                  </a:lnTo>
                  <a:lnTo>
                    <a:pt x="508" y="725"/>
                  </a:lnTo>
                  <a:lnTo>
                    <a:pt x="451" y="810"/>
                  </a:lnTo>
                  <a:lnTo>
                    <a:pt x="403" y="904"/>
                  </a:lnTo>
                  <a:lnTo>
                    <a:pt x="365" y="1001"/>
                  </a:lnTo>
                  <a:lnTo>
                    <a:pt x="337" y="1103"/>
                  </a:lnTo>
                  <a:lnTo>
                    <a:pt x="320" y="1208"/>
                  </a:lnTo>
                  <a:lnTo>
                    <a:pt x="314" y="1318"/>
                  </a:lnTo>
                  <a:lnTo>
                    <a:pt x="320" y="1427"/>
                  </a:lnTo>
                  <a:lnTo>
                    <a:pt x="337" y="1533"/>
                  </a:lnTo>
                  <a:lnTo>
                    <a:pt x="365" y="1634"/>
                  </a:lnTo>
                  <a:lnTo>
                    <a:pt x="403" y="1731"/>
                  </a:lnTo>
                  <a:lnTo>
                    <a:pt x="451" y="1824"/>
                  </a:lnTo>
                  <a:lnTo>
                    <a:pt x="508" y="1910"/>
                  </a:lnTo>
                  <a:lnTo>
                    <a:pt x="572" y="1990"/>
                  </a:lnTo>
                  <a:lnTo>
                    <a:pt x="647" y="2062"/>
                  </a:lnTo>
                  <a:lnTo>
                    <a:pt x="725" y="2129"/>
                  </a:lnTo>
                  <a:lnTo>
                    <a:pt x="812" y="2184"/>
                  </a:lnTo>
                  <a:lnTo>
                    <a:pt x="903" y="2232"/>
                  </a:lnTo>
                  <a:lnTo>
                    <a:pt x="1000" y="2272"/>
                  </a:lnTo>
                  <a:lnTo>
                    <a:pt x="1103" y="2298"/>
                  </a:lnTo>
                  <a:lnTo>
                    <a:pt x="1210" y="2315"/>
                  </a:lnTo>
                  <a:lnTo>
                    <a:pt x="1318" y="2323"/>
                  </a:lnTo>
                  <a:lnTo>
                    <a:pt x="1426" y="2315"/>
                  </a:lnTo>
                  <a:lnTo>
                    <a:pt x="1533" y="2298"/>
                  </a:lnTo>
                  <a:lnTo>
                    <a:pt x="1636" y="2272"/>
                  </a:lnTo>
                  <a:lnTo>
                    <a:pt x="1733" y="2232"/>
                  </a:lnTo>
                  <a:lnTo>
                    <a:pt x="1824" y="2184"/>
                  </a:lnTo>
                  <a:lnTo>
                    <a:pt x="1911" y="2129"/>
                  </a:lnTo>
                  <a:lnTo>
                    <a:pt x="1989" y="2062"/>
                  </a:lnTo>
                  <a:lnTo>
                    <a:pt x="2064" y="1990"/>
                  </a:lnTo>
                  <a:lnTo>
                    <a:pt x="2128" y="1910"/>
                  </a:lnTo>
                  <a:lnTo>
                    <a:pt x="2185" y="1824"/>
                  </a:lnTo>
                  <a:lnTo>
                    <a:pt x="2233" y="1731"/>
                  </a:lnTo>
                  <a:lnTo>
                    <a:pt x="2271" y="1634"/>
                  </a:lnTo>
                  <a:lnTo>
                    <a:pt x="2299" y="1533"/>
                  </a:lnTo>
                  <a:lnTo>
                    <a:pt x="2316" y="1427"/>
                  </a:lnTo>
                  <a:lnTo>
                    <a:pt x="2322" y="1318"/>
                  </a:lnTo>
                  <a:lnTo>
                    <a:pt x="2316" y="1208"/>
                  </a:lnTo>
                  <a:lnTo>
                    <a:pt x="2299" y="1103"/>
                  </a:lnTo>
                  <a:lnTo>
                    <a:pt x="2271" y="1001"/>
                  </a:lnTo>
                  <a:lnTo>
                    <a:pt x="2233" y="904"/>
                  </a:lnTo>
                  <a:lnTo>
                    <a:pt x="2185" y="810"/>
                  </a:lnTo>
                  <a:lnTo>
                    <a:pt x="2128" y="725"/>
                  </a:lnTo>
                  <a:lnTo>
                    <a:pt x="2064" y="645"/>
                  </a:lnTo>
                  <a:lnTo>
                    <a:pt x="1989" y="572"/>
                  </a:lnTo>
                  <a:lnTo>
                    <a:pt x="1911" y="508"/>
                  </a:lnTo>
                  <a:lnTo>
                    <a:pt x="1824" y="451"/>
                  </a:lnTo>
                  <a:lnTo>
                    <a:pt x="1733" y="403"/>
                  </a:lnTo>
                  <a:lnTo>
                    <a:pt x="1636" y="365"/>
                  </a:lnTo>
                  <a:lnTo>
                    <a:pt x="1533" y="337"/>
                  </a:lnTo>
                  <a:lnTo>
                    <a:pt x="1426" y="319"/>
                  </a:lnTo>
                  <a:lnTo>
                    <a:pt x="1318" y="314"/>
                  </a:lnTo>
                  <a:close/>
                  <a:moveTo>
                    <a:pt x="1318" y="0"/>
                  </a:moveTo>
                  <a:lnTo>
                    <a:pt x="1445" y="5"/>
                  </a:lnTo>
                  <a:lnTo>
                    <a:pt x="1567" y="23"/>
                  </a:lnTo>
                  <a:lnTo>
                    <a:pt x="1687" y="51"/>
                  </a:lnTo>
                  <a:lnTo>
                    <a:pt x="1803" y="91"/>
                  </a:lnTo>
                  <a:lnTo>
                    <a:pt x="1911" y="141"/>
                  </a:lnTo>
                  <a:lnTo>
                    <a:pt x="2016" y="200"/>
                  </a:lnTo>
                  <a:lnTo>
                    <a:pt x="2115" y="268"/>
                  </a:lnTo>
                  <a:lnTo>
                    <a:pt x="2206" y="344"/>
                  </a:lnTo>
                  <a:lnTo>
                    <a:pt x="2290" y="430"/>
                  </a:lnTo>
                  <a:lnTo>
                    <a:pt x="2368" y="521"/>
                  </a:lnTo>
                  <a:lnTo>
                    <a:pt x="2434" y="618"/>
                  </a:lnTo>
                  <a:lnTo>
                    <a:pt x="2493" y="723"/>
                  </a:lnTo>
                  <a:lnTo>
                    <a:pt x="2543" y="833"/>
                  </a:lnTo>
                  <a:lnTo>
                    <a:pt x="2583" y="947"/>
                  </a:lnTo>
                  <a:lnTo>
                    <a:pt x="2611" y="1067"/>
                  </a:lnTo>
                  <a:lnTo>
                    <a:pt x="2630" y="1191"/>
                  </a:lnTo>
                  <a:lnTo>
                    <a:pt x="2636" y="1318"/>
                  </a:lnTo>
                  <a:lnTo>
                    <a:pt x="2630" y="1444"/>
                  </a:lnTo>
                  <a:lnTo>
                    <a:pt x="2611" y="1568"/>
                  </a:lnTo>
                  <a:lnTo>
                    <a:pt x="2583" y="1687"/>
                  </a:lnTo>
                  <a:lnTo>
                    <a:pt x="2543" y="1802"/>
                  </a:lnTo>
                  <a:lnTo>
                    <a:pt x="2493" y="1912"/>
                  </a:lnTo>
                  <a:lnTo>
                    <a:pt x="2434" y="2017"/>
                  </a:lnTo>
                  <a:lnTo>
                    <a:pt x="2368" y="2116"/>
                  </a:lnTo>
                  <a:lnTo>
                    <a:pt x="2290" y="2207"/>
                  </a:lnTo>
                  <a:lnTo>
                    <a:pt x="2206" y="2291"/>
                  </a:lnTo>
                  <a:lnTo>
                    <a:pt x="2115" y="2367"/>
                  </a:lnTo>
                  <a:lnTo>
                    <a:pt x="2016" y="2435"/>
                  </a:lnTo>
                  <a:lnTo>
                    <a:pt x="1911" y="2494"/>
                  </a:lnTo>
                  <a:lnTo>
                    <a:pt x="1803" y="2544"/>
                  </a:lnTo>
                  <a:lnTo>
                    <a:pt x="1687" y="2584"/>
                  </a:lnTo>
                  <a:lnTo>
                    <a:pt x="1567" y="2612"/>
                  </a:lnTo>
                  <a:lnTo>
                    <a:pt x="1445" y="2629"/>
                  </a:lnTo>
                  <a:lnTo>
                    <a:pt x="1318" y="2637"/>
                  </a:lnTo>
                  <a:lnTo>
                    <a:pt x="1191" y="2629"/>
                  </a:lnTo>
                  <a:lnTo>
                    <a:pt x="1069" y="2612"/>
                  </a:lnTo>
                  <a:lnTo>
                    <a:pt x="949" y="2584"/>
                  </a:lnTo>
                  <a:lnTo>
                    <a:pt x="833" y="2544"/>
                  </a:lnTo>
                  <a:lnTo>
                    <a:pt x="725" y="2494"/>
                  </a:lnTo>
                  <a:lnTo>
                    <a:pt x="620" y="2435"/>
                  </a:lnTo>
                  <a:lnTo>
                    <a:pt x="521" y="2367"/>
                  </a:lnTo>
                  <a:lnTo>
                    <a:pt x="430" y="2291"/>
                  </a:lnTo>
                  <a:lnTo>
                    <a:pt x="346" y="2207"/>
                  </a:lnTo>
                  <a:lnTo>
                    <a:pt x="268" y="2116"/>
                  </a:lnTo>
                  <a:lnTo>
                    <a:pt x="202" y="2017"/>
                  </a:lnTo>
                  <a:lnTo>
                    <a:pt x="143" y="1912"/>
                  </a:lnTo>
                  <a:lnTo>
                    <a:pt x="93" y="1804"/>
                  </a:lnTo>
                  <a:lnTo>
                    <a:pt x="53" y="1687"/>
                  </a:lnTo>
                  <a:lnTo>
                    <a:pt x="25" y="1568"/>
                  </a:lnTo>
                  <a:lnTo>
                    <a:pt x="6" y="1444"/>
                  </a:lnTo>
                  <a:lnTo>
                    <a:pt x="0" y="1318"/>
                  </a:lnTo>
                  <a:lnTo>
                    <a:pt x="6" y="1191"/>
                  </a:lnTo>
                  <a:lnTo>
                    <a:pt x="25" y="1067"/>
                  </a:lnTo>
                  <a:lnTo>
                    <a:pt x="53" y="947"/>
                  </a:lnTo>
                  <a:lnTo>
                    <a:pt x="93" y="833"/>
                  </a:lnTo>
                  <a:lnTo>
                    <a:pt x="143" y="723"/>
                  </a:lnTo>
                  <a:lnTo>
                    <a:pt x="202" y="618"/>
                  </a:lnTo>
                  <a:lnTo>
                    <a:pt x="268" y="519"/>
                  </a:lnTo>
                  <a:lnTo>
                    <a:pt x="346" y="428"/>
                  </a:lnTo>
                  <a:lnTo>
                    <a:pt x="430" y="344"/>
                  </a:lnTo>
                  <a:lnTo>
                    <a:pt x="521" y="268"/>
                  </a:lnTo>
                  <a:lnTo>
                    <a:pt x="620" y="200"/>
                  </a:lnTo>
                  <a:lnTo>
                    <a:pt x="725" y="141"/>
                  </a:lnTo>
                  <a:lnTo>
                    <a:pt x="833" y="91"/>
                  </a:lnTo>
                  <a:lnTo>
                    <a:pt x="949" y="51"/>
                  </a:lnTo>
                  <a:lnTo>
                    <a:pt x="1069" y="23"/>
                  </a:lnTo>
                  <a:lnTo>
                    <a:pt x="1191" y="5"/>
                  </a:lnTo>
                  <a:lnTo>
                    <a:pt x="13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50" name="Group 549"/>
          <p:cNvGrpSpPr/>
          <p:nvPr/>
        </p:nvGrpSpPr>
        <p:grpSpPr>
          <a:xfrm>
            <a:off x="10944361" y="5737710"/>
            <a:ext cx="454134" cy="256614"/>
            <a:chOff x="6886575" y="2138363"/>
            <a:chExt cx="4968875" cy="2716213"/>
          </a:xfrm>
          <a:solidFill>
            <a:schemeClr val="bg1">
              <a:lumMod val="65000"/>
            </a:schemeClr>
          </a:solidFill>
        </p:grpSpPr>
        <p:sp>
          <p:nvSpPr>
            <p:cNvPr id="551" name="Freeform 183"/>
            <p:cNvSpPr>
              <a:spLocks noEditPoints="1"/>
            </p:cNvSpPr>
            <p:nvPr/>
          </p:nvSpPr>
          <p:spPr bwMode="auto">
            <a:xfrm>
              <a:off x="7312025" y="2138363"/>
              <a:ext cx="4543425" cy="2716213"/>
            </a:xfrm>
            <a:custGeom>
              <a:avLst/>
              <a:gdLst>
                <a:gd name="T0" fmla="*/ 4593 w 5725"/>
                <a:gd name="T1" fmla="*/ 2745 h 3421"/>
                <a:gd name="T2" fmla="*/ 4515 w 5725"/>
                <a:gd name="T3" fmla="*/ 2908 h 3421"/>
                <a:gd name="T4" fmla="*/ 4593 w 5725"/>
                <a:gd name="T5" fmla="*/ 3070 h 3421"/>
                <a:gd name="T6" fmla="*/ 4772 w 5725"/>
                <a:gd name="T7" fmla="*/ 3112 h 3421"/>
                <a:gd name="T8" fmla="*/ 4911 w 5725"/>
                <a:gd name="T9" fmla="*/ 2999 h 3421"/>
                <a:gd name="T10" fmla="*/ 4913 w 5725"/>
                <a:gd name="T11" fmla="*/ 2815 h 3421"/>
                <a:gd name="T12" fmla="*/ 4772 w 5725"/>
                <a:gd name="T13" fmla="*/ 2705 h 3421"/>
                <a:gd name="T14" fmla="*/ 1784 w 5725"/>
                <a:gd name="T15" fmla="*/ 2720 h 3421"/>
                <a:gd name="T16" fmla="*/ 1672 w 5725"/>
                <a:gd name="T17" fmla="*/ 2861 h 3421"/>
                <a:gd name="T18" fmla="*/ 1714 w 5725"/>
                <a:gd name="T19" fmla="*/ 3037 h 3421"/>
                <a:gd name="T20" fmla="*/ 1876 w 5725"/>
                <a:gd name="T21" fmla="*/ 3117 h 3421"/>
                <a:gd name="T22" fmla="*/ 2039 w 5725"/>
                <a:gd name="T23" fmla="*/ 3037 h 3421"/>
                <a:gd name="T24" fmla="*/ 2079 w 5725"/>
                <a:gd name="T25" fmla="*/ 2861 h 3421"/>
                <a:gd name="T26" fmla="*/ 1967 w 5725"/>
                <a:gd name="T27" fmla="*/ 2720 h 3421"/>
                <a:gd name="T28" fmla="*/ 4129 w 5725"/>
                <a:gd name="T29" fmla="*/ 2714 h 3421"/>
                <a:gd name="T30" fmla="*/ 4357 w 5725"/>
                <a:gd name="T31" fmla="*/ 2547 h 3421"/>
                <a:gd name="T32" fmla="*/ 4586 w 5725"/>
                <a:gd name="T33" fmla="*/ 2410 h 3421"/>
                <a:gd name="T34" fmla="*/ 4863 w 5725"/>
                <a:gd name="T35" fmla="*/ 2410 h 3421"/>
                <a:gd name="T36" fmla="*/ 5091 w 5725"/>
                <a:gd name="T37" fmla="*/ 2547 h 3421"/>
                <a:gd name="T38" fmla="*/ 5417 w 5725"/>
                <a:gd name="T39" fmla="*/ 2714 h 3421"/>
                <a:gd name="T40" fmla="*/ 5384 w 5725"/>
                <a:gd name="T41" fmla="*/ 1304 h 3421"/>
                <a:gd name="T42" fmla="*/ 5246 w 5725"/>
                <a:gd name="T43" fmla="*/ 1017 h 3421"/>
                <a:gd name="T44" fmla="*/ 5010 w 5725"/>
                <a:gd name="T45" fmla="*/ 848 h 3421"/>
                <a:gd name="T46" fmla="*/ 4129 w 5725"/>
                <a:gd name="T47" fmla="*/ 808 h 3421"/>
                <a:gd name="T48" fmla="*/ 4051 w 5725"/>
                <a:gd name="T49" fmla="*/ 21 h 3421"/>
                <a:gd name="T50" fmla="*/ 4127 w 5725"/>
                <a:gd name="T51" fmla="*/ 152 h 3421"/>
                <a:gd name="T52" fmla="*/ 4966 w 5725"/>
                <a:gd name="T53" fmla="*/ 519 h 3421"/>
                <a:gd name="T54" fmla="*/ 5310 w 5725"/>
                <a:gd name="T55" fmla="*/ 663 h 3421"/>
                <a:gd name="T56" fmla="*/ 5556 w 5725"/>
                <a:gd name="T57" fmla="*/ 927 h 3421"/>
                <a:gd name="T58" fmla="*/ 5692 w 5725"/>
                <a:gd name="T59" fmla="*/ 1277 h 3421"/>
                <a:gd name="T60" fmla="*/ 5725 w 5725"/>
                <a:gd name="T61" fmla="*/ 2866 h 3421"/>
                <a:gd name="T62" fmla="*/ 5649 w 5725"/>
                <a:gd name="T63" fmla="*/ 2999 h 3421"/>
                <a:gd name="T64" fmla="*/ 5207 w 5725"/>
                <a:gd name="T65" fmla="*/ 3087 h 3421"/>
                <a:gd name="T66" fmla="*/ 5048 w 5725"/>
                <a:gd name="T67" fmla="*/ 3307 h 3421"/>
                <a:gd name="T68" fmla="*/ 4797 w 5725"/>
                <a:gd name="T69" fmla="*/ 3418 h 3421"/>
                <a:gd name="T70" fmla="*/ 4517 w 5725"/>
                <a:gd name="T71" fmla="*/ 3380 h 3421"/>
                <a:gd name="T72" fmla="*/ 4306 w 5725"/>
                <a:gd name="T73" fmla="*/ 3209 h 3421"/>
                <a:gd name="T74" fmla="*/ 2379 w 5725"/>
                <a:gd name="T75" fmla="*/ 3020 h 3421"/>
                <a:gd name="T76" fmla="*/ 2250 w 5725"/>
                <a:gd name="T77" fmla="*/ 3262 h 3421"/>
                <a:gd name="T78" fmla="*/ 2018 w 5725"/>
                <a:gd name="T79" fmla="*/ 3402 h 3421"/>
                <a:gd name="T80" fmla="*/ 1735 w 5725"/>
                <a:gd name="T81" fmla="*/ 3402 h 3421"/>
                <a:gd name="T82" fmla="*/ 1501 w 5725"/>
                <a:gd name="T83" fmla="*/ 3262 h 3421"/>
                <a:gd name="T84" fmla="*/ 1372 w 5725"/>
                <a:gd name="T85" fmla="*/ 3020 h 3421"/>
                <a:gd name="T86" fmla="*/ 797 w 5725"/>
                <a:gd name="T87" fmla="*/ 2975 h 3421"/>
                <a:gd name="T88" fmla="*/ 752 w 5725"/>
                <a:gd name="T89" fmla="*/ 2332 h 3421"/>
                <a:gd name="T90" fmla="*/ 44 w 5725"/>
                <a:gd name="T91" fmla="*/ 2287 h 3421"/>
                <a:gd name="T92" fmla="*/ 4 w 5725"/>
                <a:gd name="T93" fmla="*/ 2136 h 3421"/>
                <a:gd name="T94" fmla="*/ 113 w 5725"/>
                <a:gd name="T95" fmla="*/ 2030 h 3421"/>
                <a:gd name="T96" fmla="*/ 984 w 5725"/>
                <a:gd name="T97" fmla="*/ 2045 h 3421"/>
                <a:gd name="T98" fmla="*/ 1060 w 5725"/>
                <a:gd name="T99" fmla="*/ 2178 h 3421"/>
                <a:gd name="T100" fmla="*/ 1396 w 5725"/>
                <a:gd name="T101" fmla="*/ 2718 h 3421"/>
                <a:gd name="T102" fmla="*/ 1556 w 5725"/>
                <a:gd name="T103" fmla="*/ 2503 h 3421"/>
                <a:gd name="T104" fmla="*/ 1805 w 5725"/>
                <a:gd name="T105" fmla="*/ 2397 h 3421"/>
                <a:gd name="T106" fmla="*/ 2079 w 5725"/>
                <a:gd name="T107" fmla="*/ 2433 h 3421"/>
                <a:gd name="T108" fmla="*/ 2288 w 5725"/>
                <a:gd name="T109" fmla="*/ 2598 h 3421"/>
                <a:gd name="T110" fmla="*/ 2374 w 5725"/>
                <a:gd name="T111" fmla="*/ 2714 h 3421"/>
                <a:gd name="T112" fmla="*/ 1060 w 5725"/>
                <a:gd name="T113" fmla="*/ 842 h 3421"/>
                <a:gd name="T114" fmla="*/ 984 w 5725"/>
                <a:gd name="T115" fmla="*/ 975 h 3421"/>
                <a:gd name="T116" fmla="*/ 113 w 5725"/>
                <a:gd name="T117" fmla="*/ 990 h 3421"/>
                <a:gd name="T118" fmla="*/ 4 w 5725"/>
                <a:gd name="T119" fmla="*/ 882 h 3421"/>
                <a:gd name="T120" fmla="*/ 44 w 5725"/>
                <a:gd name="T121" fmla="*/ 733 h 3421"/>
                <a:gd name="T122" fmla="*/ 752 w 5725"/>
                <a:gd name="T123" fmla="*/ 688 h 3421"/>
                <a:gd name="T124" fmla="*/ 797 w 5725"/>
                <a:gd name="T125" fmla="*/ 43 h 3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25" h="3421">
                  <a:moveTo>
                    <a:pt x="4724" y="2699"/>
                  </a:moveTo>
                  <a:lnTo>
                    <a:pt x="4677" y="2705"/>
                  </a:lnTo>
                  <a:lnTo>
                    <a:pt x="4633" y="2720"/>
                  </a:lnTo>
                  <a:lnTo>
                    <a:pt x="4593" y="2745"/>
                  </a:lnTo>
                  <a:lnTo>
                    <a:pt x="4561" y="2777"/>
                  </a:lnTo>
                  <a:lnTo>
                    <a:pt x="4536" y="2815"/>
                  </a:lnTo>
                  <a:lnTo>
                    <a:pt x="4521" y="2861"/>
                  </a:lnTo>
                  <a:lnTo>
                    <a:pt x="4515" y="2908"/>
                  </a:lnTo>
                  <a:lnTo>
                    <a:pt x="4521" y="2956"/>
                  </a:lnTo>
                  <a:lnTo>
                    <a:pt x="4536" y="2999"/>
                  </a:lnTo>
                  <a:lnTo>
                    <a:pt x="4561" y="3037"/>
                  </a:lnTo>
                  <a:lnTo>
                    <a:pt x="4593" y="3070"/>
                  </a:lnTo>
                  <a:lnTo>
                    <a:pt x="4633" y="3095"/>
                  </a:lnTo>
                  <a:lnTo>
                    <a:pt x="4677" y="3112"/>
                  </a:lnTo>
                  <a:lnTo>
                    <a:pt x="4724" y="3117"/>
                  </a:lnTo>
                  <a:lnTo>
                    <a:pt x="4772" y="3112"/>
                  </a:lnTo>
                  <a:lnTo>
                    <a:pt x="4816" y="3095"/>
                  </a:lnTo>
                  <a:lnTo>
                    <a:pt x="4854" y="3070"/>
                  </a:lnTo>
                  <a:lnTo>
                    <a:pt x="4886" y="3037"/>
                  </a:lnTo>
                  <a:lnTo>
                    <a:pt x="4911" y="2999"/>
                  </a:lnTo>
                  <a:lnTo>
                    <a:pt x="4928" y="2956"/>
                  </a:lnTo>
                  <a:lnTo>
                    <a:pt x="4934" y="2908"/>
                  </a:lnTo>
                  <a:lnTo>
                    <a:pt x="4928" y="2861"/>
                  </a:lnTo>
                  <a:lnTo>
                    <a:pt x="4913" y="2815"/>
                  </a:lnTo>
                  <a:lnTo>
                    <a:pt x="4888" y="2777"/>
                  </a:lnTo>
                  <a:lnTo>
                    <a:pt x="4856" y="2745"/>
                  </a:lnTo>
                  <a:lnTo>
                    <a:pt x="4816" y="2720"/>
                  </a:lnTo>
                  <a:lnTo>
                    <a:pt x="4772" y="2705"/>
                  </a:lnTo>
                  <a:lnTo>
                    <a:pt x="4724" y="2699"/>
                  </a:lnTo>
                  <a:close/>
                  <a:moveTo>
                    <a:pt x="1876" y="2699"/>
                  </a:moveTo>
                  <a:lnTo>
                    <a:pt x="1828" y="2705"/>
                  </a:lnTo>
                  <a:lnTo>
                    <a:pt x="1784" y="2720"/>
                  </a:lnTo>
                  <a:lnTo>
                    <a:pt x="1746" y="2745"/>
                  </a:lnTo>
                  <a:lnTo>
                    <a:pt x="1714" y="2777"/>
                  </a:lnTo>
                  <a:lnTo>
                    <a:pt x="1689" y="2815"/>
                  </a:lnTo>
                  <a:lnTo>
                    <a:pt x="1672" y="2861"/>
                  </a:lnTo>
                  <a:lnTo>
                    <a:pt x="1666" y="2908"/>
                  </a:lnTo>
                  <a:lnTo>
                    <a:pt x="1672" y="2956"/>
                  </a:lnTo>
                  <a:lnTo>
                    <a:pt x="1689" y="2999"/>
                  </a:lnTo>
                  <a:lnTo>
                    <a:pt x="1714" y="3037"/>
                  </a:lnTo>
                  <a:lnTo>
                    <a:pt x="1746" y="3070"/>
                  </a:lnTo>
                  <a:lnTo>
                    <a:pt x="1784" y="3095"/>
                  </a:lnTo>
                  <a:lnTo>
                    <a:pt x="1828" y="3112"/>
                  </a:lnTo>
                  <a:lnTo>
                    <a:pt x="1876" y="3117"/>
                  </a:lnTo>
                  <a:lnTo>
                    <a:pt x="1923" y="3112"/>
                  </a:lnTo>
                  <a:lnTo>
                    <a:pt x="1967" y="3095"/>
                  </a:lnTo>
                  <a:lnTo>
                    <a:pt x="2007" y="3070"/>
                  </a:lnTo>
                  <a:lnTo>
                    <a:pt x="2039" y="3037"/>
                  </a:lnTo>
                  <a:lnTo>
                    <a:pt x="2064" y="2999"/>
                  </a:lnTo>
                  <a:lnTo>
                    <a:pt x="2079" y="2956"/>
                  </a:lnTo>
                  <a:lnTo>
                    <a:pt x="2085" y="2908"/>
                  </a:lnTo>
                  <a:lnTo>
                    <a:pt x="2079" y="2861"/>
                  </a:lnTo>
                  <a:lnTo>
                    <a:pt x="2064" y="2815"/>
                  </a:lnTo>
                  <a:lnTo>
                    <a:pt x="2039" y="2777"/>
                  </a:lnTo>
                  <a:lnTo>
                    <a:pt x="2007" y="2745"/>
                  </a:lnTo>
                  <a:lnTo>
                    <a:pt x="1967" y="2720"/>
                  </a:lnTo>
                  <a:lnTo>
                    <a:pt x="1923" y="2705"/>
                  </a:lnTo>
                  <a:lnTo>
                    <a:pt x="1876" y="2699"/>
                  </a:lnTo>
                  <a:close/>
                  <a:moveTo>
                    <a:pt x="4129" y="808"/>
                  </a:moveTo>
                  <a:lnTo>
                    <a:pt x="4129" y="2714"/>
                  </a:lnTo>
                  <a:lnTo>
                    <a:pt x="4247" y="2714"/>
                  </a:lnTo>
                  <a:lnTo>
                    <a:pt x="4276" y="2653"/>
                  </a:lnTo>
                  <a:lnTo>
                    <a:pt x="4314" y="2596"/>
                  </a:lnTo>
                  <a:lnTo>
                    <a:pt x="4357" y="2547"/>
                  </a:lnTo>
                  <a:lnTo>
                    <a:pt x="4407" y="2501"/>
                  </a:lnTo>
                  <a:lnTo>
                    <a:pt x="4462" y="2463"/>
                  </a:lnTo>
                  <a:lnTo>
                    <a:pt x="4523" y="2433"/>
                  </a:lnTo>
                  <a:lnTo>
                    <a:pt x="4586" y="2410"/>
                  </a:lnTo>
                  <a:lnTo>
                    <a:pt x="4654" y="2397"/>
                  </a:lnTo>
                  <a:lnTo>
                    <a:pt x="4724" y="2391"/>
                  </a:lnTo>
                  <a:lnTo>
                    <a:pt x="4795" y="2397"/>
                  </a:lnTo>
                  <a:lnTo>
                    <a:pt x="4863" y="2410"/>
                  </a:lnTo>
                  <a:lnTo>
                    <a:pt x="4926" y="2433"/>
                  </a:lnTo>
                  <a:lnTo>
                    <a:pt x="4987" y="2463"/>
                  </a:lnTo>
                  <a:lnTo>
                    <a:pt x="5042" y="2503"/>
                  </a:lnTo>
                  <a:lnTo>
                    <a:pt x="5091" y="2547"/>
                  </a:lnTo>
                  <a:lnTo>
                    <a:pt x="5135" y="2598"/>
                  </a:lnTo>
                  <a:lnTo>
                    <a:pt x="5173" y="2653"/>
                  </a:lnTo>
                  <a:lnTo>
                    <a:pt x="5202" y="2714"/>
                  </a:lnTo>
                  <a:lnTo>
                    <a:pt x="5417" y="2714"/>
                  </a:lnTo>
                  <a:lnTo>
                    <a:pt x="5417" y="1591"/>
                  </a:lnTo>
                  <a:lnTo>
                    <a:pt x="5413" y="1490"/>
                  </a:lnTo>
                  <a:lnTo>
                    <a:pt x="5403" y="1393"/>
                  </a:lnTo>
                  <a:lnTo>
                    <a:pt x="5384" y="1304"/>
                  </a:lnTo>
                  <a:lnTo>
                    <a:pt x="5360" y="1222"/>
                  </a:lnTo>
                  <a:lnTo>
                    <a:pt x="5329" y="1146"/>
                  </a:lnTo>
                  <a:lnTo>
                    <a:pt x="5291" y="1078"/>
                  </a:lnTo>
                  <a:lnTo>
                    <a:pt x="5246" y="1017"/>
                  </a:lnTo>
                  <a:lnTo>
                    <a:pt x="5196" y="962"/>
                  </a:lnTo>
                  <a:lnTo>
                    <a:pt x="5139" y="916"/>
                  </a:lnTo>
                  <a:lnTo>
                    <a:pt x="5076" y="878"/>
                  </a:lnTo>
                  <a:lnTo>
                    <a:pt x="5010" y="848"/>
                  </a:lnTo>
                  <a:lnTo>
                    <a:pt x="4936" y="827"/>
                  </a:lnTo>
                  <a:lnTo>
                    <a:pt x="4858" y="813"/>
                  </a:lnTo>
                  <a:lnTo>
                    <a:pt x="4774" y="808"/>
                  </a:lnTo>
                  <a:lnTo>
                    <a:pt x="4129" y="808"/>
                  </a:lnTo>
                  <a:close/>
                  <a:moveTo>
                    <a:pt x="906" y="0"/>
                  </a:moveTo>
                  <a:lnTo>
                    <a:pt x="3973" y="0"/>
                  </a:lnTo>
                  <a:lnTo>
                    <a:pt x="4015" y="5"/>
                  </a:lnTo>
                  <a:lnTo>
                    <a:pt x="4051" y="21"/>
                  </a:lnTo>
                  <a:lnTo>
                    <a:pt x="4082" y="43"/>
                  </a:lnTo>
                  <a:lnTo>
                    <a:pt x="4106" y="76"/>
                  </a:lnTo>
                  <a:lnTo>
                    <a:pt x="4122" y="112"/>
                  </a:lnTo>
                  <a:lnTo>
                    <a:pt x="4127" y="152"/>
                  </a:lnTo>
                  <a:lnTo>
                    <a:pt x="4127" y="502"/>
                  </a:lnTo>
                  <a:lnTo>
                    <a:pt x="4772" y="502"/>
                  </a:lnTo>
                  <a:lnTo>
                    <a:pt x="4871" y="505"/>
                  </a:lnTo>
                  <a:lnTo>
                    <a:pt x="4966" y="519"/>
                  </a:lnTo>
                  <a:lnTo>
                    <a:pt x="5059" y="543"/>
                  </a:lnTo>
                  <a:lnTo>
                    <a:pt x="5147" y="574"/>
                  </a:lnTo>
                  <a:lnTo>
                    <a:pt x="5230" y="614"/>
                  </a:lnTo>
                  <a:lnTo>
                    <a:pt x="5310" y="663"/>
                  </a:lnTo>
                  <a:lnTo>
                    <a:pt x="5382" y="720"/>
                  </a:lnTo>
                  <a:lnTo>
                    <a:pt x="5449" y="785"/>
                  </a:lnTo>
                  <a:lnTo>
                    <a:pt x="5506" y="853"/>
                  </a:lnTo>
                  <a:lnTo>
                    <a:pt x="5556" y="927"/>
                  </a:lnTo>
                  <a:lnTo>
                    <a:pt x="5601" y="1007"/>
                  </a:lnTo>
                  <a:lnTo>
                    <a:pt x="5637" y="1091"/>
                  </a:lnTo>
                  <a:lnTo>
                    <a:pt x="5670" y="1182"/>
                  </a:lnTo>
                  <a:lnTo>
                    <a:pt x="5692" y="1277"/>
                  </a:lnTo>
                  <a:lnTo>
                    <a:pt x="5711" y="1378"/>
                  </a:lnTo>
                  <a:lnTo>
                    <a:pt x="5721" y="1482"/>
                  </a:lnTo>
                  <a:lnTo>
                    <a:pt x="5725" y="1591"/>
                  </a:lnTo>
                  <a:lnTo>
                    <a:pt x="5725" y="2866"/>
                  </a:lnTo>
                  <a:lnTo>
                    <a:pt x="5719" y="2908"/>
                  </a:lnTo>
                  <a:lnTo>
                    <a:pt x="5704" y="2944"/>
                  </a:lnTo>
                  <a:lnTo>
                    <a:pt x="5679" y="2975"/>
                  </a:lnTo>
                  <a:lnTo>
                    <a:pt x="5649" y="2999"/>
                  </a:lnTo>
                  <a:lnTo>
                    <a:pt x="5613" y="3015"/>
                  </a:lnTo>
                  <a:lnTo>
                    <a:pt x="5571" y="3020"/>
                  </a:lnTo>
                  <a:lnTo>
                    <a:pt x="5228" y="3020"/>
                  </a:lnTo>
                  <a:lnTo>
                    <a:pt x="5207" y="3087"/>
                  </a:lnTo>
                  <a:lnTo>
                    <a:pt x="5179" y="3152"/>
                  </a:lnTo>
                  <a:lnTo>
                    <a:pt x="5143" y="3209"/>
                  </a:lnTo>
                  <a:lnTo>
                    <a:pt x="5099" y="3262"/>
                  </a:lnTo>
                  <a:lnTo>
                    <a:pt x="5048" y="3307"/>
                  </a:lnTo>
                  <a:lnTo>
                    <a:pt x="4993" y="3347"/>
                  </a:lnTo>
                  <a:lnTo>
                    <a:pt x="4932" y="3380"/>
                  </a:lnTo>
                  <a:lnTo>
                    <a:pt x="4865" y="3402"/>
                  </a:lnTo>
                  <a:lnTo>
                    <a:pt x="4797" y="3418"/>
                  </a:lnTo>
                  <a:lnTo>
                    <a:pt x="4724" y="3421"/>
                  </a:lnTo>
                  <a:lnTo>
                    <a:pt x="4652" y="3418"/>
                  </a:lnTo>
                  <a:lnTo>
                    <a:pt x="4582" y="3402"/>
                  </a:lnTo>
                  <a:lnTo>
                    <a:pt x="4517" y="3380"/>
                  </a:lnTo>
                  <a:lnTo>
                    <a:pt x="4456" y="3347"/>
                  </a:lnTo>
                  <a:lnTo>
                    <a:pt x="4399" y="3307"/>
                  </a:lnTo>
                  <a:lnTo>
                    <a:pt x="4350" y="3262"/>
                  </a:lnTo>
                  <a:lnTo>
                    <a:pt x="4306" y="3209"/>
                  </a:lnTo>
                  <a:lnTo>
                    <a:pt x="4270" y="3150"/>
                  </a:lnTo>
                  <a:lnTo>
                    <a:pt x="4241" y="3087"/>
                  </a:lnTo>
                  <a:lnTo>
                    <a:pt x="4220" y="3020"/>
                  </a:lnTo>
                  <a:lnTo>
                    <a:pt x="2379" y="3020"/>
                  </a:lnTo>
                  <a:lnTo>
                    <a:pt x="2359" y="3087"/>
                  </a:lnTo>
                  <a:lnTo>
                    <a:pt x="2330" y="3152"/>
                  </a:lnTo>
                  <a:lnTo>
                    <a:pt x="2294" y="3209"/>
                  </a:lnTo>
                  <a:lnTo>
                    <a:pt x="2250" y="3262"/>
                  </a:lnTo>
                  <a:lnTo>
                    <a:pt x="2201" y="3307"/>
                  </a:lnTo>
                  <a:lnTo>
                    <a:pt x="2144" y="3347"/>
                  </a:lnTo>
                  <a:lnTo>
                    <a:pt x="2083" y="3380"/>
                  </a:lnTo>
                  <a:lnTo>
                    <a:pt x="2018" y="3402"/>
                  </a:lnTo>
                  <a:lnTo>
                    <a:pt x="1948" y="3418"/>
                  </a:lnTo>
                  <a:lnTo>
                    <a:pt x="1876" y="3421"/>
                  </a:lnTo>
                  <a:lnTo>
                    <a:pt x="1803" y="3418"/>
                  </a:lnTo>
                  <a:lnTo>
                    <a:pt x="1735" y="3402"/>
                  </a:lnTo>
                  <a:lnTo>
                    <a:pt x="1668" y="3380"/>
                  </a:lnTo>
                  <a:lnTo>
                    <a:pt x="1607" y="3347"/>
                  </a:lnTo>
                  <a:lnTo>
                    <a:pt x="1550" y="3307"/>
                  </a:lnTo>
                  <a:lnTo>
                    <a:pt x="1501" y="3262"/>
                  </a:lnTo>
                  <a:lnTo>
                    <a:pt x="1457" y="3209"/>
                  </a:lnTo>
                  <a:lnTo>
                    <a:pt x="1421" y="3152"/>
                  </a:lnTo>
                  <a:lnTo>
                    <a:pt x="1392" y="3087"/>
                  </a:lnTo>
                  <a:lnTo>
                    <a:pt x="1372" y="3020"/>
                  </a:lnTo>
                  <a:lnTo>
                    <a:pt x="906" y="3020"/>
                  </a:lnTo>
                  <a:lnTo>
                    <a:pt x="864" y="3015"/>
                  </a:lnTo>
                  <a:lnTo>
                    <a:pt x="828" y="2999"/>
                  </a:lnTo>
                  <a:lnTo>
                    <a:pt x="797" y="2975"/>
                  </a:lnTo>
                  <a:lnTo>
                    <a:pt x="772" y="2944"/>
                  </a:lnTo>
                  <a:lnTo>
                    <a:pt x="757" y="2908"/>
                  </a:lnTo>
                  <a:lnTo>
                    <a:pt x="752" y="2866"/>
                  </a:lnTo>
                  <a:lnTo>
                    <a:pt x="752" y="2332"/>
                  </a:lnTo>
                  <a:lnTo>
                    <a:pt x="152" y="2332"/>
                  </a:lnTo>
                  <a:lnTo>
                    <a:pt x="113" y="2327"/>
                  </a:lnTo>
                  <a:lnTo>
                    <a:pt x="76" y="2311"/>
                  </a:lnTo>
                  <a:lnTo>
                    <a:pt x="44" y="2287"/>
                  </a:lnTo>
                  <a:lnTo>
                    <a:pt x="21" y="2256"/>
                  </a:lnTo>
                  <a:lnTo>
                    <a:pt x="4" y="2218"/>
                  </a:lnTo>
                  <a:lnTo>
                    <a:pt x="0" y="2178"/>
                  </a:lnTo>
                  <a:lnTo>
                    <a:pt x="4" y="2136"/>
                  </a:lnTo>
                  <a:lnTo>
                    <a:pt x="21" y="2100"/>
                  </a:lnTo>
                  <a:lnTo>
                    <a:pt x="44" y="2070"/>
                  </a:lnTo>
                  <a:lnTo>
                    <a:pt x="76" y="2045"/>
                  </a:lnTo>
                  <a:lnTo>
                    <a:pt x="113" y="2030"/>
                  </a:lnTo>
                  <a:lnTo>
                    <a:pt x="152" y="2024"/>
                  </a:lnTo>
                  <a:lnTo>
                    <a:pt x="906" y="2024"/>
                  </a:lnTo>
                  <a:lnTo>
                    <a:pt x="947" y="2030"/>
                  </a:lnTo>
                  <a:lnTo>
                    <a:pt x="984" y="2045"/>
                  </a:lnTo>
                  <a:lnTo>
                    <a:pt x="1014" y="2070"/>
                  </a:lnTo>
                  <a:lnTo>
                    <a:pt x="1039" y="2100"/>
                  </a:lnTo>
                  <a:lnTo>
                    <a:pt x="1054" y="2136"/>
                  </a:lnTo>
                  <a:lnTo>
                    <a:pt x="1060" y="2178"/>
                  </a:lnTo>
                  <a:lnTo>
                    <a:pt x="1060" y="2714"/>
                  </a:lnTo>
                  <a:lnTo>
                    <a:pt x="1364" y="2714"/>
                  </a:lnTo>
                  <a:lnTo>
                    <a:pt x="1381" y="2716"/>
                  </a:lnTo>
                  <a:lnTo>
                    <a:pt x="1396" y="2718"/>
                  </a:lnTo>
                  <a:lnTo>
                    <a:pt x="1427" y="2657"/>
                  </a:lnTo>
                  <a:lnTo>
                    <a:pt x="1463" y="2600"/>
                  </a:lnTo>
                  <a:lnTo>
                    <a:pt x="1507" y="2549"/>
                  </a:lnTo>
                  <a:lnTo>
                    <a:pt x="1556" y="2503"/>
                  </a:lnTo>
                  <a:lnTo>
                    <a:pt x="1611" y="2465"/>
                  </a:lnTo>
                  <a:lnTo>
                    <a:pt x="1672" y="2435"/>
                  </a:lnTo>
                  <a:lnTo>
                    <a:pt x="1737" y="2410"/>
                  </a:lnTo>
                  <a:lnTo>
                    <a:pt x="1805" y="2397"/>
                  </a:lnTo>
                  <a:lnTo>
                    <a:pt x="1876" y="2391"/>
                  </a:lnTo>
                  <a:lnTo>
                    <a:pt x="1946" y="2397"/>
                  </a:lnTo>
                  <a:lnTo>
                    <a:pt x="2014" y="2410"/>
                  </a:lnTo>
                  <a:lnTo>
                    <a:pt x="2079" y="2433"/>
                  </a:lnTo>
                  <a:lnTo>
                    <a:pt x="2140" y="2465"/>
                  </a:lnTo>
                  <a:lnTo>
                    <a:pt x="2195" y="2503"/>
                  </a:lnTo>
                  <a:lnTo>
                    <a:pt x="2244" y="2547"/>
                  </a:lnTo>
                  <a:lnTo>
                    <a:pt x="2288" y="2598"/>
                  </a:lnTo>
                  <a:lnTo>
                    <a:pt x="2324" y="2655"/>
                  </a:lnTo>
                  <a:lnTo>
                    <a:pt x="2355" y="2716"/>
                  </a:lnTo>
                  <a:lnTo>
                    <a:pt x="2364" y="2714"/>
                  </a:lnTo>
                  <a:lnTo>
                    <a:pt x="2374" y="2714"/>
                  </a:lnTo>
                  <a:lnTo>
                    <a:pt x="3821" y="2714"/>
                  </a:lnTo>
                  <a:lnTo>
                    <a:pt x="3821" y="306"/>
                  </a:lnTo>
                  <a:lnTo>
                    <a:pt x="1060" y="306"/>
                  </a:lnTo>
                  <a:lnTo>
                    <a:pt x="1060" y="842"/>
                  </a:lnTo>
                  <a:lnTo>
                    <a:pt x="1054" y="882"/>
                  </a:lnTo>
                  <a:lnTo>
                    <a:pt x="1039" y="918"/>
                  </a:lnTo>
                  <a:lnTo>
                    <a:pt x="1014" y="950"/>
                  </a:lnTo>
                  <a:lnTo>
                    <a:pt x="984" y="975"/>
                  </a:lnTo>
                  <a:lnTo>
                    <a:pt x="947" y="990"/>
                  </a:lnTo>
                  <a:lnTo>
                    <a:pt x="906" y="996"/>
                  </a:lnTo>
                  <a:lnTo>
                    <a:pt x="152" y="996"/>
                  </a:lnTo>
                  <a:lnTo>
                    <a:pt x="113" y="990"/>
                  </a:lnTo>
                  <a:lnTo>
                    <a:pt x="76" y="975"/>
                  </a:lnTo>
                  <a:lnTo>
                    <a:pt x="44" y="950"/>
                  </a:lnTo>
                  <a:lnTo>
                    <a:pt x="21" y="918"/>
                  </a:lnTo>
                  <a:lnTo>
                    <a:pt x="4" y="882"/>
                  </a:lnTo>
                  <a:lnTo>
                    <a:pt x="0" y="842"/>
                  </a:lnTo>
                  <a:lnTo>
                    <a:pt x="4" y="800"/>
                  </a:lnTo>
                  <a:lnTo>
                    <a:pt x="21" y="764"/>
                  </a:lnTo>
                  <a:lnTo>
                    <a:pt x="44" y="733"/>
                  </a:lnTo>
                  <a:lnTo>
                    <a:pt x="76" y="709"/>
                  </a:lnTo>
                  <a:lnTo>
                    <a:pt x="113" y="694"/>
                  </a:lnTo>
                  <a:lnTo>
                    <a:pt x="152" y="688"/>
                  </a:lnTo>
                  <a:lnTo>
                    <a:pt x="752" y="688"/>
                  </a:lnTo>
                  <a:lnTo>
                    <a:pt x="752" y="152"/>
                  </a:lnTo>
                  <a:lnTo>
                    <a:pt x="757" y="112"/>
                  </a:lnTo>
                  <a:lnTo>
                    <a:pt x="772" y="76"/>
                  </a:lnTo>
                  <a:lnTo>
                    <a:pt x="797" y="43"/>
                  </a:lnTo>
                  <a:lnTo>
                    <a:pt x="828" y="21"/>
                  </a:lnTo>
                  <a:lnTo>
                    <a:pt x="864" y="5"/>
                  </a:lnTo>
                  <a:lnTo>
                    <a:pt x="9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Freeform 184"/>
            <p:cNvSpPr>
              <a:spLocks/>
            </p:cNvSpPr>
            <p:nvPr/>
          </p:nvSpPr>
          <p:spPr bwMode="auto">
            <a:xfrm>
              <a:off x="6886575" y="2911476"/>
              <a:ext cx="2617788" cy="863600"/>
            </a:xfrm>
            <a:custGeom>
              <a:avLst/>
              <a:gdLst>
                <a:gd name="T0" fmla="*/ 2784 w 3298"/>
                <a:gd name="T1" fmla="*/ 0 h 1087"/>
                <a:gd name="T2" fmla="*/ 2849 w 3298"/>
                <a:gd name="T3" fmla="*/ 23 h 1087"/>
                <a:gd name="T4" fmla="*/ 3254 w 3298"/>
                <a:gd name="T5" fmla="*/ 422 h 1087"/>
                <a:gd name="T6" fmla="*/ 3258 w 3298"/>
                <a:gd name="T7" fmla="*/ 426 h 1087"/>
                <a:gd name="T8" fmla="*/ 3264 w 3298"/>
                <a:gd name="T9" fmla="*/ 433 h 1087"/>
                <a:gd name="T10" fmla="*/ 3267 w 3298"/>
                <a:gd name="T11" fmla="*/ 439 h 1087"/>
                <a:gd name="T12" fmla="*/ 3273 w 3298"/>
                <a:gd name="T13" fmla="*/ 445 h 1087"/>
                <a:gd name="T14" fmla="*/ 3279 w 3298"/>
                <a:gd name="T15" fmla="*/ 456 h 1087"/>
                <a:gd name="T16" fmla="*/ 3284 w 3298"/>
                <a:gd name="T17" fmla="*/ 468 h 1087"/>
                <a:gd name="T18" fmla="*/ 3284 w 3298"/>
                <a:gd name="T19" fmla="*/ 471 h 1087"/>
                <a:gd name="T20" fmla="*/ 3288 w 3298"/>
                <a:gd name="T21" fmla="*/ 477 h 1087"/>
                <a:gd name="T22" fmla="*/ 3290 w 3298"/>
                <a:gd name="T23" fmla="*/ 485 h 1087"/>
                <a:gd name="T24" fmla="*/ 3292 w 3298"/>
                <a:gd name="T25" fmla="*/ 492 h 1087"/>
                <a:gd name="T26" fmla="*/ 3294 w 3298"/>
                <a:gd name="T27" fmla="*/ 500 h 1087"/>
                <a:gd name="T28" fmla="*/ 3294 w 3298"/>
                <a:gd name="T29" fmla="*/ 508 h 1087"/>
                <a:gd name="T30" fmla="*/ 3296 w 3298"/>
                <a:gd name="T31" fmla="*/ 513 h 1087"/>
                <a:gd name="T32" fmla="*/ 3298 w 3298"/>
                <a:gd name="T33" fmla="*/ 517 h 1087"/>
                <a:gd name="T34" fmla="*/ 3298 w 3298"/>
                <a:gd name="T35" fmla="*/ 549 h 1087"/>
                <a:gd name="T36" fmla="*/ 3296 w 3298"/>
                <a:gd name="T37" fmla="*/ 553 h 1087"/>
                <a:gd name="T38" fmla="*/ 3296 w 3298"/>
                <a:gd name="T39" fmla="*/ 561 h 1087"/>
                <a:gd name="T40" fmla="*/ 3294 w 3298"/>
                <a:gd name="T41" fmla="*/ 568 h 1087"/>
                <a:gd name="T42" fmla="*/ 3292 w 3298"/>
                <a:gd name="T43" fmla="*/ 576 h 1087"/>
                <a:gd name="T44" fmla="*/ 3290 w 3298"/>
                <a:gd name="T45" fmla="*/ 582 h 1087"/>
                <a:gd name="T46" fmla="*/ 3288 w 3298"/>
                <a:gd name="T47" fmla="*/ 587 h 1087"/>
                <a:gd name="T48" fmla="*/ 3286 w 3298"/>
                <a:gd name="T49" fmla="*/ 595 h 1087"/>
                <a:gd name="T50" fmla="*/ 3284 w 3298"/>
                <a:gd name="T51" fmla="*/ 599 h 1087"/>
                <a:gd name="T52" fmla="*/ 3281 w 3298"/>
                <a:gd name="T53" fmla="*/ 608 h 1087"/>
                <a:gd name="T54" fmla="*/ 3277 w 3298"/>
                <a:gd name="T55" fmla="*/ 614 h 1087"/>
                <a:gd name="T56" fmla="*/ 3271 w 3298"/>
                <a:gd name="T57" fmla="*/ 625 h 1087"/>
                <a:gd name="T58" fmla="*/ 3267 w 3298"/>
                <a:gd name="T59" fmla="*/ 629 h 1087"/>
                <a:gd name="T60" fmla="*/ 3264 w 3298"/>
                <a:gd name="T61" fmla="*/ 635 h 1087"/>
                <a:gd name="T62" fmla="*/ 3258 w 3298"/>
                <a:gd name="T63" fmla="*/ 643 h 1087"/>
                <a:gd name="T64" fmla="*/ 3254 w 3298"/>
                <a:gd name="T65" fmla="*/ 646 h 1087"/>
                <a:gd name="T66" fmla="*/ 2824 w 3298"/>
                <a:gd name="T67" fmla="*/ 1066 h 1087"/>
                <a:gd name="T68" fmla="*/ 2748 w 3298"/>
                <a:gd name="T69" fmla="*/ 1087 h 1087"/>
                <a:gd name="T70" fmla="*/ 2691 w 3298"/>
                <a:gd name="T71" fmla="*/ 1076 h 1087"/>
                <a:gd name="T72" fmla="*/ 2640 w 3298"/>
                <a:gd name="T73" fmla="*/ 1042 h 1087"/>
                <a:gd name="T74" fmla="*/ 2604 w 3298"/>
                <a:gd name="T75" fmla="*/ 983 h 1087"/>
                <a:gd name="T76" fmla="*/ 2596 w 3298"/>
                <a:gd name="T77" fmla="*/ 916 h 1087"/>
                <a:gd name="T78" fmla="*/ 2617 w 3298"/>
                <a:gd name="T79" fmla="*/ 852 h 1087"/>
                <a:gd name="T80" fmla="*/ 2771 w 3298"/>
                <a:gd name="T81" fmla="*/ 684 h 1087"/>
                <a:gd name="T82" fmla="*/ 112 w 3298"/>
                <a:gd name="T83" fmla="*/ 679 h 1087"/>
                <a:gd name="T84" fmla="*/ 46 w 3298"/>
                <a:gd name="T85" fmla="*/ 639 h 1087"/>
                <a:gd name="T86" fmla="*/ 6 w 3298"/>
                <a:gd name="T87" fmla="*/ 570 h 1087"/>
                <a:gd name="T88" fmla="*/ 6 w 3298"/>
                <a:gd name="T89" fmla="*/ 490 h 1087"/>
                <a:gd name="T90" fmla="*/ 46 w 3298"/>
                <a:gd name="T91" fmla="*/ 422 h 1087"/>
                <a:gd name="T92" fmla="*/ 112 w 3298"/>
                <a:gd name="T93" fmla="*/ 382 h 1087"/>
                <a:gd name="T94" fmla="*/ 2773 w 3298"/>
                <a:gd name="T95" fmla="*/ 376 h 1087"/>
                <a:gd name="T96" fmla="*/ 2636 w 3298"/>
                <a:gd name="T97" fmla="*/ 236 h 1087"/>
                <a:gd name="T98" fmla="*/ 2615 w 3298"/>
                <a:gd name="T99" fmla="*/ 171 h 1087"/>
                <a:gd name="T100" fmla="*/ 2623 w 3298"/>
                <a:gd name="T101" fmla="*/ 105 h 1087"/>
                <a:gd name="T102" fmla="*/ 2659 w 3298"/>
                <a:gd name="T103" fmla="*/ 46 h 1087"/>
                <a:gd name="T104" fmla="*/ 2718 w 3298"/>
                <a:gd name="T105" fmla="*/ 8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98" h="1087">
                  <a:moveTo>
                    <a:pt x="2752" y="0"/>
                  </a:moveTo>
                  <a:lnTo>
                    <a:pt x="2784" y="0"/>
                  </a:lnTo>
                  <a:lnTo>
                    <a:pt x="2818" y="8"/>
                  </a:lnTo>
                  <a:lnTo>
                    <a:pt x="2849" y="23"/>
                  </a:lnTo>
                  <a:lnTo>
                    <a:pt x="2877" y="46"/>
                  </a:lnTo>
                  <a:lnTo>
                    <a:pt x="3254" y="422"/>
                  </a:lnTo>
                  <a:lnTo>
                    <a:pt x="3254" y="422"/>
                  </a:lnTo>
                  <a:lnTo>
                    <a:pt x="3258" y="426"/>
                  </a:lnTo>
                  <a:lnTo>
                    <a:pt x="3260" y="430"/>
                  </a:lnTo>
                  <a:lnTo>
                    <a:pt x="3264" y="433"/>
                  </a:lnTo>
                  <a:lnTo>
                    <a:pt x="3265" y="435"/>
                  </a:lnTo>
                  <a:lnTo>
                    <a:pt x="3267" y="439"/>
                  </a:lnTo>
                  <a:lnTo>
                    <a:pt x="3271" y="443"/>
                  </a:lnTo>
                  <a:lnTo>
                    <a:pt x="3273" y="445"/>
                  </a:lnTo>
                  <a:lnTo>
                    <a:pt x="3277" y="454"/>
                  </a:lnTo>
                  <a:lnTo>
                    <a:pt x="3279" y="456"/>
                  </a:lnTo>
                  <a:lnTo>
                    <a:pt x="3281" y="460"/>
                  </a:lnTo>
                  <a:lnTo>
                    <a:pt x="3284" y="468"/>
                  </a:lnTo>
                  <a:lnTo>
                    <a:pt x="3284" y="470"/>
                  </a:lnTo>
                  <a:lnTo>
                    <a:pt x="3284" y="471"/>
                  </a:lnTo>
                  <a:lnTo>
                    <a:pt x="3286" y="473"/>
                  </a:lnTo>
                  <a:lnTo>
                    <a:pt x="3288" y="477"/>
                  </a:lnTo>
                  <a:lnTo>
                    <a:pt x="3288" y="481"/>
                  </a:lnTo>
                  <a:lnTo>
                    <a:pt x="3290" y="485"/>
                  </a:lnTo>
                  <a:lnTo>
                    <a:pt x="3292" y="489"/>
                  </a:lnTo>
                  <a:lnTo>
                    <a:pt x="3292" y="492"/>
                  </a:lnTo>
                  <a:lnTo>
                    <a:pt x="3292" y="496"/>
                  </a:lnTo>
                  <a:lnTo>
                    <a:pt x="3294" y="500"/>
                  </a:lnTo>
                  <a:lnTo>
                    <a:pt x="3294" y="504"/>
                  </a:lnTo>
                  <a:lnTo>
                    <a:pt x="3294" y="508"/>
                  </a:lnTo>
                  <a:lnTo>
                    <a:pt x="3296" y="509"/>
                  </a:lnTo>
                  <a:lnTo>
                    <a:pt x="3296" y="513"/>
                  </a:lnTo>
                  <a:lnTo>
                    <a:pt x="3296" y="515"/>
                  </a:lnTo>
                  <a:lnTo>
                    <a:pt x="3298" y="517"/>
                  </a:lnTo>
                  <a:lnTo>
                    <a:pt x="3298" y="519"/>
                  </a:lnTo>
                  <a:lnTo>
                    <a:pt x="3298" y="549"/>
                  </a:lnTo>
                  <a:lnTo>
                    <a:pt x="3296" y="551"/>
                  </a:lnTo>
                  <a:lnTo>
                    <a:pt x="3296" y="553"/>
                  </a:lnTo>
                  <a:lnTo>
                    <a:pt x="3296" y="555"/>
                  </a:lnTo>
                  <a:lnTo>
                    <a:pt x="3296" y="561"/>
                  </a:lnTo>
                  <a:lnTo>
                    <a:pt x="3294" y="565"/>
                  </a:lnTo>
                  <a:lnTo>
                    <a:pt x="3294" y="568"/>
                  </a:lnTo>
                  <a:lnTo>
                    <a:pt x="3292" y="572"/>
                  </a:lnTo>
                  <a:lnTo>
                    <a:pt x="3292" y="576"/>
                  </a:lnTo>
                  <a:lnTo>
                    <a:pt x="3292" y="580"/>
                  </a:lnTo>
                  <a:lnTo>
                    <a:pt x="3290" y="582"/>
                  </a:lnTo>
                  <a:lnTo>
                    <a:pt x="3290" y="584"/>
                  </a:lnTo>
                  <a:lnTo>
                    <a:pt x="3288" y="587"/>
                  </a:lnTo>
                  <a:lnTo>
                    <a:pt x="3288" y="591"/>
                  </a:lnTo>
                  <a:lnTo>
                    <a:pt x="3286" y="595"/>
                  </a:lnTo>
                  <a:lnTo>
                    <a:pt x="3286" y="597"/>
                  </a:lnTo>
                  <a:lnTo>
                    <a:pt x="3284" y="599"/>
                  </a:lnTo>
                  <a:lnTo>
                    <a:pt x="3284" y="601"/>
                  </a:lnTo>
                  <a:lnTo>
                    <a:pt x="3281" y="608"/>
                  </a:lnTo>
                  <a:lnTo>
                    <a:pt x="3279" y="612"/>
                  </a:lnTo>
                  <a:lnTo>
                    <a:pt x="3277" y="614"/>
                  </a:lnTo>
                  <a:lnTo>
                    <a:pt x="3273" y="622"/>
                  </a:lnTo>
                  <a:lnTo>
                    <a:pt x="3271" y="625"/>
                  </a:lnTo>
                  <a:lnTo>
                    <a:pt x="3269" y="627"/>
                  </a:lnTo>
                  <a:lnTo>
                    <a:pt x="3267" y="629"/>
                  </a:lnTo>
                  <a:lnTo>
                    <a:pt x="3265" y="631"/>
                  </a:lnTo>
                  <a:lnTo>
                    <a:pt x="3264" y="635"/>
                  </a:lnTo>
                  <a:lnTo>
                    <a:pt x="3260" y="639"/>
                  </a:lnTo>
                  <a:lnTo>
                    <a:pt x="3258" y="643"/>
                  </a:lnTo>
                  <a:lnTo>
                    <a:pt x="3254" y="646"/>
                  </a:lnTo>
                  <a:lnTo>
                    <a:pt x="3254" y="646"/>
                  </a:lnTo>
                  <a:lnTo>
                    <a:pt x="2858" y="1042"/>
                  </a:lnTo>
                  <a:lnTo>
                    <a:pt x="2824" y="1066"/>
                  </a:lnTo>
                  <a:lnTo>
                    <a:pt x="2788" y="1082"/>
                  </a:lnTo>
                  <a:lnTo>
                    <a:pt x="2748" y="1087"/>
                  </a:lnTo>
                  <a:lnTo>
                    <a:pt x="2720" y="1084"/>
                  </a:lnTo>
                  <a:lnTo>
                    <a:pt x="2691" y="1076"/>
                  </a:lnTo>
                  <a:lnTo>
                    <a:pt x="2664" y="1063"/>
                  </a:lnTo>
                  <a:lnTo>
                    <a:pt x="2640" y="1042"/>
                  </a:lnTo>
                  <a:lnTo>
                    <a:pt x="2617" y="1015"/>
                  </a:lnTo>
                  <a:lnTo>
                    <a:pt x="2604" y="983"/>
                  </a:lnTo>
                  <a:lnTo>
                    <a:pt x="2596" y="951"/>
                  </a:lnTo>
                  <a:lnTo>
                    <a:pt x="2596" y="916"/>
                  </a:lnTo>
                  <a:lnTo>
                    <a:pt x="2604" y="884"/>
                  </a:lnTo>
                  <a:lnTo>
                    <a:pt x="2617" y="852"/>
                  </a:lnTo>
                  <a:lnTo>
                    <a:pt x="2640" y="825"/>
                  </a:lnTo>
                  <a:lnTo>
                    <a:pt x="2771" y="684"/>
                  </a:lnTo>
                  <a:lnTo>
                    <a:pt x="154" y="684"/>
                  </a:lnTo>
                  <a:lnTo>
                    <a:pt x="112" y="679"/>
                  </a:lnTo>
                  <a:lnTo>
                    <a:pt x="76" y="663"/>
                  </a:lnTo>
                  <a:lnTo>
                    <a:pt x="46" y="639"/>
                  </a:lnTo>
                  <a:lnTo>
                    <a:pt x="21" y="608"/>
                  </a:lnTo>
                  <a:lnTo>
                    <a:pt x="6" y="570"/>
                  </a:lnTo>
                  <a:lnTo>
                    <a:pt x="0" y="530"/>
                  </a:lnTo>
                  <a:lnTo>
                    <a:pt x="6" y="490"/>
                  </a:lnTo>
                  <a:lnTo>
                    <a:pt x="21" y="452"/>
                  </a:lnTo>
                  <a:lnTo>
                    <a:pt x="46" y="422"/>
                  </a:lnTo>
                  <a:lnTo>
                    <a:pt x="76" y="397"/>
                  </a:lnTo>
                  <a:lnTo>
                    <a:pt x="112" y="382"/>
                  </a:lnTo>
                  <a:lnTo>
                    <a:pt x="154" y="376"/>
                  </a:lnTo>
                  <a:lnTo>
                    <a:pt x="2773" y="376"/>
                  </a:lnTo>
                  <a:lnTo>
                    <a:pt x="2659" y="262"/>
                  </a:lnTo>
                  <a:lnTo>
                    <a:pt x="2636" y="236"/>
                  </a:lnTo>
                  <a:lnTo>
                    <a:pt x="2623" y="203"/>
                  </a:lnTo>
                  <a:lnTo>
                    <a:pt x="2615" y="171"/>
                  </a:lnTo>
                  <a:lnTo>
                    <a:pt x="2615" y="137"/>
                  </a:lnTo>
                  <a:lnTo>
                    <a:pt x="2623" y="105"/>
                  </a:lnTo>
                  <a:lnTo>
                    <a:pt x="2636" y="72"/>
                  </a:lnTo>
                  <a:lnTo>
                    <a:pt x="2659" y="46"/>
                  </a:lnTo>
                  <a:lnTo>
                    <a:pt x="2687" y="23"/>
                  </a:lnTo>
                  <a:lnTo>
                    <a:pt x="2718" y="8"/>
                  </a:lnTo>
                  <a:lnTo>
                    <a:pt x="27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53" name="Group 552"/>
          <p:cNvGrpSpPr/>
          <p:nvPr/>
        </p:nvGrpSpPr>
        <p:grpSpPr>
          <a:xfrm>
            <a:off x="10993089" y="1285006"/>
            <a:ext cx="356677" cy="311495"/>
            <a:chOff x="6165850" y="1487488"/>
            <a:chExt cx="4975225" cy="4344988"/>
          </a:xfrm>
          <a:solidFill>
            <a:schemeClr val="bg1">
              <a:lumMod val="65000"/>
            </a:schemeClr>
          </a:solidFill>
        </p:grpSpPr>
        <p:sp>
          <p:nvSpPr>
            <p:cNvPr id="554" name="Freeform 150"/>
            <p:cNvSpPr>
              <a:spLocks noEditPoints="1"/>
            </p:cNvSpPr>
            <p:nvPr/>
          </p:nvSpPr>
          <p:spPr bwMode="auto">
            <a:xfrm>
              <a:off x="8689975" y="3852863"/>
              <a:ext cx="1346200" cy="1190625"/>
            </a:xfrm>
            <a:custGeom>
              <a:avLst/>
              <a:gdLst>
                <a:gd name="T0" fmla="*/ 392 w 1696"/>
                <a:gd name="T1" fmla="*/ 312 h 1500"/>
                <a:gd name="T2" fmla="*/ 340 w 1696"/>
                <a:gd name="T3" fmla="*/ 343 h 1500"/>
                <a:gd name="T4" fmla="*/ 310 w 1696"/>
                <a:gd name="T5" fmla="*/ 392 h 1500"/>
                <a:gd name="T6" fmla="*/ 306 w 1696"/>
                <a:gd name="T7" fmla="*/ 1077 h 1500"/>
                <a:gd name="T8" fmla="*/ 321 w 1696"/>
                <a:gd name="T9" fmla="*/ 1134 h 1500"/>
                <a:gd name="T10" fmla="*/ 363 w 1696"/>
                <a:gd name="T11" fmla="*/ 1176 h 1500"/>
                <a:gd name="T12" fmla="*/ 422 w 1696"/>
                <a:gd name="T13" fmla="*/ 1193 h 1500"/>
                <a:gd name="T14" fmla="*/ 1304 w 1696"/>
                <a:gd name="T15" fmla="*/ 1188 h 1500"/>
                <a:gd name="T16" fmla="*/ 1354 w 1696"/>
                <a:gd name="T17" fmla="*/ 1159 h 1500"/>
                <a:gd name="T18" fmla="*/ 1384 w 1696"/>
                <a:gd name="T19" fmla="*/ 1108 h 1500"/>
                <a:gd name="T20" fmla="*/ 1388 w 1696"/>
                <a:gd name="T21" fmla="*/ 425 h 1500"/>
                <a:gd name="T22" fmla="*/ 1373 w 1696"/>
                <a:gd name="T23" fmla="*/ 366 h 1500"/>
                <a:gd name="T24" fmla="*/ 1331 w 1696"/>
                <a:gd name="T25" fmla="*/ 324 h 1500"/>
                <a:gd name="T26" fmla="*/ 1274 w 1696"/>
                <a:gd name="T27" fmla="*/ 309 h 1500"/>
                <a:gd name="T28" fmla="*/ 422 w 1696"/>
                <a:gd name="T29" fmla="*/ 0 h 1500"/>
                <a:gd name="T30" fmla="*/ 1343 w 1696"/>
                <a:gd name="T31" fmla="*/ 6 h 1500"/>
                <a:gd name="T32" fmla="*/ 1468 w 1696"/>
                <a:gd name="T33" fmla="*/ 48 h 1500"/>
                <a:gd name="T34" fmla="*/ 1573 w 1696"/>
                <a:gd name="T35" fmla="*/ 124 h 1500"/>
                <a:gd name="T36" fmla="*/ 1649 w 1696"/>
                <a:gd name="T37" fmla="*/ 229 h 1500"/>
                <a:gd name="T38" fmla="*/ 1691 w 1696"/>
                <a:gd name="T39" fmla="*/ 356 h 1500"/>
                <a:gd name="T40" fmla="*/ 1696 w 1696"/>
                <a:gd name="T41" fmla="*/ 1077 h 1500"/>
                <a:gd name="T42" fmla="*/ 1675 w 1696"/>
                <a:gd name="T43" fmla="*/ 1210 h 1500"/>
                <a:gd name="T44" fmla="*/ 1614 w 1696"/>
                <a:gd name="T45" fmla="*/ 1326 h 1500"/>
                <a:gd name="T46" fmla="*/ 1523 w 1696"/>
                <a:gd name="T47" fmla="*/ 1418 h 1500"/>
                <a:gd name="T48" fmla="*/ 1407 w 1696"/>
                <a:gd name="T49" fmla="*/ 1479 h 1500"/>
                <a:gd name="T50" fmla="*/ 1274 w 1696"/>
                <a:gd name="T51" fmla="*/ 1500 h 1500"/>
                <a:gd name="T52" fmla="*/ 354 w 1696"/>
                <a:gd name="T53" fmla="*/ 1494 h 1500"/>
                <a:gd name="T54" fmla="*/ 228 w 1696"/>
                <a:gd name="T55" fmla="*/ 1452 h 1500"/>
                <a:gd name="T56" fmla="*/ 123 w 1696"/>
                <a:gd name="T57" fmla="*/ 1376 h 1500"/>
                <a:gd name="T58" fmla="*/ 45 w 1696"/>
                <a:gd name="T59" fmla="*/ 1271 h 1500"/>
                <a:gd name="T60" fmla="*/ 4 w 1696"/>
                <a:gd name="T61" fmla="*/ 1146 h 1500"/>
                <a:gd name="T62" fmla="*/ 0 w 1696"/>
                <a:gd name="T63" fmla="*/ 425 h 1500"/>
                <a:gd name="T64" fmla="*/ 21 w 1696"/>
                <a:gd name="T65" fmla="*/ 290 h 1500"/>
                <a:gd name="T66" fmla="*/ 80 w 1696"/>
                <a:gd name="T67" fmla="*/ 174 h 1500"/>
                <a:gd name="T68" fmla="*/ 173 w 1696"/>
                <a:gd name="T69" fmla="*/ 82 h 1500"/>
                <a:gd name="T70" fmla="*/ 289 w 1696"/>
                <a:gd name="T71" fmla="*/ 23 h 1500"/>
                <a:gd name="T72" fmla="*/ 422 w 1696"/>
                <a:gd name="T73" fmla="*/ 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96" h="1500">
                  <a:moveTo>
                    <a:pt x="422" y="309"/>
                  </a:moveTo>
                  <a:lnTo>
                    <a:pt x="392" y="312"/>
                  </a:lnTo>
                  <a:lnTo>
                    <a:pt x="363" y="324"/>
                  </a:lnTo>
                  <a:lnTo>
                    <a:pt x="340" y="343"/>
                  </a:lnTo>
                  <a:lnTo>
                    <a:pt x="323" y="366"/>
                  </a:lnTo>
                  <a:lnTo>
                    <a:pt x="310" y="392"/>
                  </a:lnTo>
                  <a:lnTo>
                    <a:pt x="306" y="425"/>
                  </a:lnTo>
                  <a:lnTo>
                    <a:pt x="306" y="1077"/>
                  </a:lnTo>
                  <a:lnTo>
                    <a:pt x="310" y="1108"/>
                  </a:lnTo>
                  <a:lnTo>
                    <a:pt x="321" y="1134"/>
                  </a:lnTo>
                  <a:lnTo>
                    <a:pt x="340" y="1159"/>
                  </a:lnTo>
                  <a:lnTo>
                    <a:pt x="363" y="1176"/>
                  </a:lnTo>
                  <a:lnTo>
                    <a:pt x="392" y="1188"/>
                  </a:lnTo>
                  <a:lnTo>
                    <a:pt x="422" y="1193"/>
                  </a:lnTo>
                  <a:lnTo>
                    <a:pt x="1274" y="1193"/>
                  </a:lnTo>
                  <a:lnTo>
                    <a:pt x="1304" y="1188"/>
                  </a:lnTo>
                  <a:lnTo>
                    <a:pt x="1331" y="1176"/>
                  </a:lnTo>
                  <a:lnTo>
                    <a:pt x="1354" y="1159"/>
                  </a:lnTo>
                  <a:lnTo>
                    <a:pt x="1373" y="1136"/>
                  </a:lnTo>
                  <a:lnTo>
                    <a:pt x="1384" y="1108"/>
                  </a:lnTo>
                  <a:lnTo>
                    <a:pt x="1388" y="1077"/>
                  </a:lnTo>
                  <a:lnTo>
                    <a:pt x="1388" y="425"/>
                  </a:lnTo>
                  <a:lnTo>
                    <a:pt x="1384" y="394"/>
                  </a:lnTo>
                  <a:lnTo>
                    <a:pt x="1373" y="366"/>
                  </a:lnTo>
                  <a:lnTo>
                    <a:pt x="1356" y="343"/>
                  </a:lnTo>
                  <a:lnTo>
                    <a:pt x="1331" y="324"/>
                  </a:lnTo>
                  <a:lnTo>
                    <a:pt x="1304" y="312"/>
                  </a:lnTo>
                  <a:lnTo>
                    <a:pt x="1274" y="309"/>
                  </a:lnTo>
                  <a:lnTo>
                    <a:pt x="422" y="309"/>
                  </a:lnTo>
                  <a:close/>
                  <a:moveTo>
                    <a:pt x="422" y="0"/>
                  </a:moveTo>
                  <a:lnTo>
                    <a:pt x="1274" y="0"/>
                  </a:lnTo>
                  <a:lnTo>
                    <a:pt x="1343" y="6"/>
                  </a:lnTo>
                  <a:lnTo>
                    <a:pt x="1407" y="23"/>
                  </a:lnTo>
                  <a:lnTo>
                    <a:pt x="1468" y="48"/>
                  </a:lnTo>
                  <a:lnTo>
                    <a:pt x="1523" y="82"/>
                  </a:lnTo>
                  <a:lnTo>
                    <a:pt x="1573" y="124"/>
                  </a:lnTo>
                  <a:lnTo>
                    <a:pt x="1614" y="174"/>
                  </a:lnTo>
                  <a:lnTo>
                    <a:pt x="1649" y="229"/>
                  </a:lnTo>
                  <a:lnTo>
                    <a:pt x="1675" y="290"/>
                  </a:lnTo>
                  <a:lnTo>
                    <a:pt x="1691" y="356"/>
                  </a:lnTo>
                  <a:lnTo>
                    <a:pt x="1696" y="425"/>
                  </a:lnTo>
                  <a:lnTo>
                    <a:pt x="1696" y="1077"/>
                  </a:lnTo>
                  <a:lnTo>
                    <a:pt x="1691" y="1146"/>
                  </a:lnTo>
                  <a:lnTo>
                    <a:pt x="1675" y="1210"/>
                  </a:lnTo>
                  <a:lnTo>
                    <a:pt x="1649" y="1271"/>
                  </a:lnTo>
                  <a:lnTo>
                    <a:pt x="1614" y="1326"/>
                  </a:lnTo>
                  <a:lnTo>
                    <a:pt x="1573" y="1376"/>
                  </a:lnTo>
                  <a:lnTo>
                    <a:pt x="1523" y="1418"/>
                  </a:lnTo>
                  <a:lnTo>
                    <a:pt x="1468" y="1452"/>
                  </a:lnTo>
                  <a:lnTo>
                    <a:pt x="1407" y="1479"/>
                  </a:lnTo>
                  <a:lnTo>
                    <a:pt x="1343" y="1494"/>
                  </a:lnTo>
                  <a:lnTo>
                    <a:pt x="1274" y="1500"/>
                  </a:lnTo>
                  <a:lnTo>
                    <a:pt x="422" y="1500"/>
                  </a:lnTo>
                  <a:lnTo>
                    <a:pt x="354" y="1494"/>
                  </a:lnTo>
                  <a:lnTo>
                    <a:pt x="289" y="1479"/>
                  </a:lnTo>
                  <a:lnTo>
                    <a:pt x="228" y="1452"/>
                  </a:lnTo>
                  <a:lnTo>
                    <a:pt x="173" y="1418"/>
                  </a:lnTo>
                  <a:lnTo>
                    <a:pt x="123" y="1376"/>
                  </a:lnTo>
                  <a:lnTo>
                    <a:pt x="80" y="1326"/>
                  </a:lnTo>
                  <a:lnTo>
                    <a:pt x="45" y="1271"/>
                  </a:lnTo>
                  <a:lnTo>
                    <a:pt x="21" y="1210"/>
                  </a:lnTo>
                  <a:lnTo>
                    <a:pt x="4" y="1146"/>
                  </a:lnTo>
                  <a:lnTo>
                    <a:pt x="0" y="1077"/>
                  </a:lnTo>
                  <a:lnTo>
                    <a:pt x="0" y="425"/>
                  </a:lnTo>
                  <a:lnTo>
                    <a:pt x="4" y="356"/>
                  </a:lnTo>
                  <a:lnTo>
                    <a:pt x="21" y="290"/>
                  </a:lnTo>
                  <a:lnTo>
                    <a:pt x="45" y="229"/>
                  </a:lnTo>
                  <a:lnTo>
                    <a:pt x="80" y="174"/>
                  </a:lnTo>
                  <a:lnTo>
                    <a:pt x="123" y="124"/>
                  </a:lnTo>
                  <a:lnTo>
                    <a:pt x="173" y="82"/>
                  </a:lnTo>
                  <a:lnTo>
                    <a:pt x="228" y="48"/>
                  </a:lnTo>
                  <a:lnTo>
                    <a:pt x="289" y="23"/>
                  </a:lnTo>
                  <a:lnTo>
                    <a:pt x="354" y="6"/>
                  </a:lnTo>
                  <a:lnTo>
                    <a:pt x="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Freeform 151"/>
            <p:cNvSpPr>
              <a:spLocks noEditPoints="1"/>
            </p:cNvSpPr>
            <p:nvPr/>
          </p:nvSpPr>
          <p:spPr bwMode="auto">
            <a:xfrm>
              <a:off x="6165850" y="1487488"/>
              <a:ext cx="4975225" cy="4344988"/>
            </a:xfrm>
            <a:custGeom>
              <a:avLst/>
              <a:gdLst>
                <a:gd name="T0" fmla="*/ 1746 w 6268"/>
                <a:gd name="T1" fmla="*/ 3371 h 5476"/>
                <a:gd name="T2" fmla="*/ 2583 w 6268"/>
                <a:gd name="T3" fmla="*/ 5167 h 5476"/>
                <a:gd name="T4" fmla="*/ 2501 w 6268"/>
                <a:gd name="T5" fmla="*/ 3337 h 5476"/>
                <a:gd name="T6" fmla="*/ 1645 w 6268"/>
                <a:gd name="T7" fmla="*/ 2296 h 5476"/>
                <a:gd name="T8" fmla="*/ 1284 w 6268"/>
                <a:gd name="T9" fmla="*/ 2607 h 5476"/>
                <a:gd name="T10" fmla="*/ 844 w 6268"/>
                <a:gd name="T11" fmla="*/ 2692 h 5476"/>
                <a:gd name="T12" fmla="*/ 1411 w 6268"/>
                <a:gd name="T13" fmla="*/ 3356 h 5476"/>
                <a:gd name="T14" fmla="*/ 1630 w 6268"/>
                <a:gd name="T15" fmla="*/ 3067 h 5476"/>
                <a:gd name="T16" fmla="*/ 2364 w 6268"/>
                <a:gd name="T17" fmla="*/ 2981 h 5476"/>
                <a:gd name="T18" fmla="*/ 2708 w 6268"/>
                <a:gd name="T19" fmla="*/ 3111 h 5476"/>
                <a:gd name="T20" fmla="*/ 2883 w 6268"/>
                <a:gd name="T21" fmla="*/ 3430 h 5476"/>
                <a:gd name="T22" fmla="*/ 5395 w 6268"/>
                <a:gd name="T23" fmla="*/ 2692 h 5476"/>
                <a:gd name="T24" fmla="*/ 4985 w 6268"/>
                <a:gd name="T25" fmla="*/ 2607 h 5476"/>
                <a:gd name="T26" fmla="*/ 4623 w 6268"/>
                <a:gd name="T27" fmla="*/ 2296 h 5476"/>
                <a:gd name="T28" fmla="*/ 4264 w 6268"/>
                <a:gd name="T29" fmla="*/ 2607 h 5476"/>
                <a:gd name="T30" fmla="*/ 3779 w 6268"/>
                <a:gd name="T31" fmla="*/ 2688 h 5476"/>
                <a:gd name="T32" fmla="*/ 3332 w 6268"/>
                <a:gd name="T33" fmla="*/ 2506 h 5476"/>
                <a:gd name="T34" fmla="*/ 3011 w 6268"/>
                <a:gd name="T35" fmla="*/ 2443 h 5476"/>
                <a:gd name="T36" fmla="*/ 2590 w 6268"/>
                <a:gd name="T37" fmla="*/ 2671 h 5476"/>
                <a:gd name="T38" fmla="*/ 2096 w 6268"/>
                <a:gd name="T39" fmla="*/ 2645 h 5476"/>
                <a:gd name="T40" fmla="*/ 1702 w 6268"/>
                <a:gd name="T41" fmla="*/ 2373 h 5476"/>
                <a:gd name="T42" fmla="*/ 4869 w 6268"/>
                <a:gd name="T43" fmla="*/ 2108 h 5476"/>
                <a:gd name="T44" fmla="*/ 5144 w 6268"/>
                <a:gd name="T45" fmla="*/ 2342 h 5476"/>
                <a:gd name="T46" fmla="*/ 5523 w 6268"/>
                <a:gd name="T47" fmla="*/ 2367 h 5476"/>
                <a:gd name="T48" fmla="*/ 5829 w 6268"/>
                <a:gd name="T49" fmla="*/ 2167 h 5476"/>
                <a:gd name="T50" fmla="*/ 4787 w 6268"/>
                <a:gd name="T51" fmla="*/ 1899 h 5476"/>
                <a:gd name="T52" fmla="*/ 3421 w 6268"/>
                <a:gd name="T53" fmla="*/ 2167 h 5476"/>
                <a:gd name="T54" fmla="*/ 3728 w 6268"/>
                <a:gd name="T55" fmla="*/ 2365 h 5476"/>
                <a:gd name="T56" fmla="*/ 4104 w 6268"/>
                <a:gd name="T57" fmla="*/ 2340 h 5476"/>
                <a:gd name="T58" fmla="*/ 4382 w 6268"/>
                <a:gd name="T59" fmla="*/ 2106 h 5476"/>
                <a:gd name="T60" fmla="*/ 1807 w 6268"/>
                <a:gd name="T61" fmla="*/ 1899 h 5476"/>
                <a:gd name="T62" fmla="*/ 1982 w 6268"/>
                <a:gd name="T63" fmla="*/ 2220 h 5476"/>
                <a:gd name="T64" fmla="*/ 2313 w 6268"/>
                <a:gd name="T65" fmla="*/ 2380 h 5476"/>
                <a:gd name="T66" fmla="*/ 2682 w 6268"/>
                <a:gd name="T67" fmla="*/ 2308 h 5476"/>
                <a:gd name="T68" fmla="*/ 2927 w 6268"/>
                <a:gd name="T69" fmla="*/ 2042 h 5476"/>
                <a:gd name="T70" fmla="*/ 335 w 6268"/>
                <a:gd name="T71" fmla="*/ 1971 h 5476"/>
                <a:gd name="T72" fmla="*/ 546 w 6268"/>
                <a:gd name="T73" fmla="*/ 2268 h 5476"/>
                <a:gd name="T74" fmla="*/ 900 w 6268"/>
                <a:gd name="T75" fmla="*/ 2384 h 5476"/>
                <a:gd name="T76" fmla="*/ 1253 w 6268"/>
                <a:gd name="T77" fmla="*/ 2268 h 5476"/>
                <a:gd name="T78" fmla="*/ 1464 w 6268"/>
                <a:gd name="T79" fmla="*/ 1971 h 5476"/>
                <a:gd name="T80" fmla="*/ 5821 w 6268"/>
                <a:gd name="T81" fmla="*/ 1592 h 5476"/>
                <a:gd name="T82" fmla="*/ 5215 w 6268"/>
                <a:gd name="T83" fmla="*/ 4 h 5476"/>
                <a:gd name="T84" fmla="*/ 6247 w 6268"/>
                <a:gd name="T85" fmla="*/ 1718 h 5476"/>
                <a:gd name="T86" fmla="*/ 6247 w 6268"/>
                <a:gd name="T87" fmla="*/ 1990 h 5476"/>
                <a:gd name="T88" fmla="*/ 6031 w 6268"/>
                <a:gd name="T89" fmla="*/ 2403 h 5476"/>
                <a:gd name="T90" fmla="*/ 5728 w 6268"/>
                <a:gd name="T91" fmla="*/ 2628 h 5476"/>
                <a:gd name="T92" fmla="*/ 5685 w 6268"/>
                <a:gd name="T93" fmla="*/ 5430 h 5476"/>
                <a:gd name="T94" fmla="*/ 650 w 6268"/>
                <a:gd name="T95" fmla="*/ 5470 h 5476"/>
                <a:gd name="T96" fmla="*/ 538 w 6268"/>
                <a:gd name="T97" fmla="*/ 5322 h 5476"/>
                <a:gd name="T98" fmla="*/ 236 w 6268"/>
                <a:gd name="T99" fmla="*/ 2401 h 5476"/>
                <a:gd name="T100" fmla="*/ 21 w 6268"/>
                <a:gd name="T101" fmla="*/ 1988 h 5476"/>
                <a:gd name="T102" fmla="*/ 951 w 6268"/>
                <a:gd name="T103" fmla="*/ 78 h 5476"/>
                <a:gd name="T104" fmla="*/ 1084 w 6268"/>
                <a:gd name="T105" fmla="*/ 0 h 5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68" h="5476">
                  <a:moveTo>
                    <a:pt x="1917" y="3290"/>
                  </a:moveTo>
                  <a:lnTo>
                    <a:pt x="1868" y="3295"/>
                  </a:lnTo>
                  <a:lnTo>
                    <a:pt x="1820" y="3312"/>
                  </a:lnTo>
                  <a:lnTo>
                    <a:pt x="1780" y="3337"/>
                  </a:lnTo>
                  <a:lnTo>
                    <a:pt x="1746" y="3371"/>
                  </a:lnTo>
                  <a:lnTo>
                    <a:pt x="1721" y="3413"/>
                  </a:lnTo>
                  <a:lnTo>
                    <a:pt x="1704" y="3459"/>
                  </a:lnTo>
                  <a:lnTo>
                    <a:pt x="1698" y="3508"/>
                  </a:lnTo>
                  <a:lnTo>
                    <a:pt x="1698" y="5167"/>
                  </a:lnTo>
                  <a:lnTo>
                    <a:pt x="2583" y="5167"/>
                  </a:lnTo>
                  <a:lnTo>
                    <a:pt x="2583" y="3508"/>
                  </a:lnTo>
                  <a:lnTo>
                    <a:pt x="2577" y="3459"/>
                  </a:lnTo>
                  <a:lnTo>
                    <a:pt x="2562" y="3411"/>
                  </a:lnTo>
                  <a:lnTo>
                    <a:pt x="2535" y="3371"/>
                  </a:lnTo>
                  <a:lnTo>
                    <a:pt x="2501" y="3337"/>
                  </a:lnTo>
                  <a:lnTo>
                    <a:pt x="2461" y="3312"/>
                  </a:lnTo>
                  <a:lnTo>
                    <a:pt x="2415" y="3295"/>
                  </a:lnTo>
                  <a:lnTo>
                    <a:pt x="2364" y="3290"/>
                  </a:lnTo>
                  <a:lnTo>
                    <a:pt x="1917" y="3290"/>
                  </a:lnTo>
                  <a:close/>
                  <a:moveTo>
                    <a:pt x="1645" y="2296"/>
                  </a:moveTo>
                  <a:lnTo>
                    <a:pt x="1586" y="2373"/>
                  </a:lnTo>
                  <a:lnTo>
                    <a:pt x="1521" y="2443"/>
                  </a:lnTo>
                  <a:lnTo>
                    <a:pt x="1449" y="2506"/>
                  </a:lnTo>
                  <a:lnTo>
                    <a:pt x="1369" y="2561"/>
                  </a:lnTo>
                  <a:lnTo>
                    <a:pt x="1284" y="2607"/>
                  </a:lnTo>
                  <a:lnTo>
                    <a:pt x="1194" y="2645"/>
                  </a:lnTo>
                  <a:lnTo>
                    <a:pt x="1099" y="2671"/>
                  </a:lnTo>
                  <a:lnTo>
                    <a:pt x="1000" y="2688"/>
                  </a:lnTo>
                  <a:lnTo>
                    <a:pt x="900" y="2694"/>
                  </a:lnTo>
                  <a:lnTo>
                    <a:pt x="844" y="2692"/>
                  </a:lnTo>
                  <a:lnTo>
                    <a:pt x="844" y="5169"/>
                  </a:lnTo>
                  <a:lnTo>
                    <a:pt x="1390" y="5169"/>
                  </a:lnTo>
                  <a:lnTo>
                    <a:pt x="1390" y="3508"/>
                  </a:lnTo>
                  <a:lnTo>
                    <a:pt x="1396" y="3430"/>
                  </a:lnTo>
                  <a:lnTo>
                    <a:pt x="1411" y="3356"/>
                  </a:lnTo>
                  <a:lnTo>
                    <a:pt x="1440" y="3286"/>
                  </a:lnTo>
                  <a:lnTo>
                    <a:pt x="1474" y="3221"/>
                  </a:lnTo>
                  <a:lnTo>
                    <a:pt x="1520" y="3164"/>
                  </a:lnTo>
                  <a:lnTo>
                    <a:pt x="1571" y="3111"/>
                  </a:lnTo>
                  <a:lnTo>
                    <a:pt x="1630" y="3067"/>
                  </a:lnTo>
                  <a:lnTo>
                    <a:pt x="1695" y="3031"/>
                  </a:lnTo>
                  <a:lnTo>
                    <a:pt x="1765" y="3004"/>
                  </a:lnTo>
                  <a:lnTo>
                    <a:pt x="1839" y="2987"/>
                  </a:lnTo>
                  <a:lnTo>
                    <a:pt x="1917" y="2981"/>
                  </a:lnTo>
                  <a:lnTo>
                    <a:pt x="2364" y="2981"/>
                  </a:lnTo>
                  <a:lnTo>
                    <a:pt x="2440" y="2987"/>
                  </a:lnTo>
                  <a:lnTo>
                    <a:pt x="2516" y="3004"/>
                  </a:lnTo>
                  <a:lnTo>
                    <a:pt x="2585" y="3031"/>
                  </a:lnTo>
                  <a:lnTo>
                    <a:pt x="2649" y="3067"/>
                  </a:lnTo>
                  <a:lnTo>
                    <a:pt x="2708" y="3111"/>
                  </a:lnTo>
                  <a:lnTo>
                    <a:pt x="2760" y="3164"/>
                  </a:lnTo>
                  <a:lnTo>
                    <a:pt x="2805" y="3223"/>
                  </a:lnTo>
                  <a:lnTo>
                    <a:pt x="2841" y="3288"/>
                  </a:lnTo>
                  <a:lnTo>
                    <a:pt x="2868" y="3356"/>
                  </a:lnTo>
                  <a:lnTo>
                    <a:pt x="2883" y="3430"/>
                  </a:lnTo>
                  <a:lnTo>
                    <a:pt x="2889" y="3508"/>
                  </a:lnTo>
                  <a:lnTo>
                    <a:pt x="2889" y="5167"/>
                  </a:lnTo>
                  <a:lnTo>
                    <a:pt x="5422" y="5167"/>
                  </a:lnTo>
                  <a:lnTo>
                    <a:pt x="5422" y="2692"/>
                  </a:lnTo>
                  <a:lnTo>
                    <a:pt x="5395" y="2692"/>
                  </a:lnTo>
                  <a:lnTo>
                    <a:pt x="5369" y="2694"/>
                  </a:lnTo>
                  <a:lnTo>
                    <a:pt x="5268" y="2688"/>
                  </a:lnTo>
                  <a:lnTo>
                    <a:pt x="5169" y="2671"/>
                  </a:lnTo>
                  <a:lnTo>
                    <a:pt x="5074" y="2645"/>
                  </a:lnTo>
                  <a:lnTo>
                    <a:pt x="4985" y="2607"/>
                  </a:lnTo>
                  <a:lnTo>
                    <a:pt x="4899" y="2561"/>
                  </a:lnTo>
                  <a:lnTo>
                    <a:pt x="4819" y="2506"/>
                  </a:lnTo>
                  <a:lnTo>
                    <a:pt x="4747" y="2443"/>
                  </a:lnTo>
                  <a:lnTo>
                    <a:pt x="4682" y="2373"/>
                  </a:lnTo>
                  <a:lnTo>
                    <a:pt x="4623" y="2296"/>
                  </a:lnTo>
                  <a:lnTo>
                    <a:pt x="4566" y="2373"/>
                  </a:lnTo>
                  <a:lnTo>
                    <a:pt x="4500" y="2443"/>
                  </a:lnTo>
                  <a:lnTo>
                    <a:pt x="4427" y="2506"/>
                  </a:lnTo>
                  <a:lnTo>
                    <a:pt x="4349" y="2561"/>
                  </a:lnTo>
                  <a:lnTo>
                    <a:pt x="4264" y="2607"/>
                  </a:lnTo>
                  <a:lnTo>
                    <a:pt x="4174" y="2645"/>
                  </a:lnTo>
                  <a:lnTo>
                    <a:pt x="4079" y="2671"/>
                  </a:lnTo>
                  <a:lnTo>
                    <a:pt x="3981" y="2688"/>
                  </a:lnTo>
                  <a:lnTo>
                    <a:pt x="3880" y="2694"/>
                  </a:lnTo>
                  <a:lnTo>
                    <a:pt x="3779" y="2688"/>
                  </a:lnTo>
                  <a:lnTo>
                    <a:pt x="3680" y="2671"/>
                  </a:lnTo>
                  <a:lnTo>
                    <a:pt x="3585" y="2645"/>
                  </a:lnTo>
                  <a:lnTo>
                    <a:pt x="3496" y="2607"/>
                  </a:lnTo>
                  <a:lnTo>
                    <a:pt x="3410" y="2561"/>
                  </a:lnTo>
                  <a:lnTo>
                    <a:pt x="3332" y="2506"/>
                  </a:lnTo>
                  <a:lnTo>
                    <a:pt x="3260" y="2443"/>
                  </a:lnTo>
                  <a:lnTo>
                    <a:pt x="3193" y="2373"/>
                  </a:lnTo>
                  <a:lnTo>
                    <a:pt x="3136" y="2296"/>
                  </a:lnTo>
                  <a:lnTo>
                    <a:pt x="3077" y="2373"/>
                  </a:lnTo>
                  <a:lnTo>
                    <a:pt x="3011" y="2443"/>
                  </a:lnTo>
                  <a:lnTo>
                    <a:pt x="2938" y="2506"/>
                  </a:lnTo>
                  <a:lnTo>
                    <a:pt x="2860" y="2561"/>
                  </a:lnTo>
                  <a:lnTo>
                    <a:pt x="2775" y="2607"/>
                  </a:lnTo>
                  <a:lnTo>
                    <a:pt x="2685" y="2645"/>
                  </a:lnTo>
                  <a:lnTo>
                    <a:pt x="2590" y="2671"/>
                  </a:lnTo>
                  <a:lnTo>
                    <a:pt x="2491" y="2688"/>
                  </a:lnTo>
                  <a:lnTo>
                    <a:pt x="2391" y="2694"/>
                  </a:lnTo>
                  <a:lnTo>
                    <a:pt x="2288" y="2688"/>
                  </a:lnTo>
                  <a:lnTo>
                    <a:pt x="2189" y="2671"/>
                  </a:lnTo>
                  <a:lnTo>
                    <a:pt x="2096" y="2645"/>
                  </a:lnTo>
                  <a:lnTo>
                    <a:pt x="2005" y="2607"/>
                  </a:lnTo>
                  <a:lnTo>
                    <a:pt x="1919" y="2561"/>
                  </a:lnTo>
                  <a:lnTo>
                    <a:pt x="1841" y="2506"/>
                  </a:lnTo>
                  <a:lnTo>
                    <a:pt x="1769" y="2443"/>
                  </a:lnTo>
                  <a:lnTo>
                    <a:pt x="1702" y="2373"/>
                  </a:lnTo>
                  <a:lnTo>
                    <a:pt x="1645" y="2296"/>
                  </a:lnTo>
                  <a:close/>
                  <a:moveTo>
                    <a:pt x="4787" y="1899"/>
                  </a:moveTo>
                  <a:lnTo>
                    <a:pt x="4806" y="1973"/>
                  </a:lnTo>
                  <a:lnTo>
                    <a:pt x="4833" y="2043"/>
                  </a:lnTo>
                  <a:lnTo>
                    <a:pt x="4869" y="2108"/>
                  </a:lnTo>
                  <a:lnTo>
                    <a:pt x="4910" y="2167"/>
                  </a:lnTo>
                  <a:lnTo>
                    <a:pt x="4960" y="2222"/>
                  </a:lnTo>
                  <a:lnTo>
                    <a:pt x="5017" y="2270"/>
                  </a:lnTo>
                  <a:lnTo>
                    <a:pt x="5078" y="2310"/>
                  </a:lnTo>
                  <a:lnTo>
                    <a:pt x="5144" y="2342"/>
                  </a:lnTo>
                  <a:lnTo>
                    <a:pt x="5217" y="2367"/>
                  </a:lnTo>
                  <a:lnTo>
                    <a:pt x="5291" y="2380"/>
                  </a:lnTo>
                  <a:lnTo>
                    <a:pt x="5369" y="2386"/>
                  </a:lnTo>
                  <a:lnTo>
                    <a:pt x="5447" y="2380"/>
                  </a:lnTo>
                  <a:lnTo>
                    <a:pt x="5523" y="2367"/>
                  </a:lnTo>
                  <a:lnTo>
                    <a:pt x="5593" y="2342"/>
                  </a:lnTo>
                  <a:lnTo>
                    <a:pt x="5660" y="2310"/>
                  </a:lnTo>
                  <a:lnTo>
                    <a:pt x="5723" y="2270"/>
                  </a:lnTo>
                  <a:lnTo>
                    <a:pt x="5778" y="2222"/>
                  </a:lnTo>
                  <a:lnTo>
                    <a:pt x="5829" y="2167"/>
                  </a:lnTo>
                  <a:lnTo>
                    <a:pt x="5871" y="2108"/>
                  </a:lnTo>
                  <a:lnTo>
                    <a:pt x="5907" y="2042"/>
                  </a:lnTo>
                  <a:lnTo>
                    <a:pt x="5934" y="1973"/>
                  </a:lnTo>
                  <a:lnTo>
                    <a:pt x="5953" y="1899"/>
                  </a:lnTo>
                  <a:lnTo>
                    <a:pt x="4787" y="1899"/>
                  </a:lnTo>
                  <a:close/>
                  <a:moveTo>
                    <a:pt x="3298" y="1899"/>
                  </a:moveTo>
                  <a:lnTo>
                    <a:pt x="3317" y="1971"/>
                  </a:lnTo>
                  <a:lnTo>
                    <a:pt x="3343" y="2042"/>
                  </a:lnTo>
                  <a:lnTo>
                    <a:pt x="3378" y="2106"/>
                  </a:lnTo>
                  <a:lnTo>
                    <a:pt x="3421" y="2167"/>
                  </a:lnTo>
                  <a:lnTo>
                    <a:pt x="3471" y="2220"/>
                  </a:lnTo>
                  <a:lnTo>
                    <a:pt x="3526" y="2268"/>
                  </a:lnTo>
                  <a:lnTo>
                    <a:pt x="3589" y="2308"/>
                  </a:lnTo>
                  <a:lnTo>
                    <a:pt x="3655" y="2340"/>
                  </a:lnTo>
                  <a:lnTo>
                    <a:pt x="3728" y="2365"/>
                  </a:lnTo>
                  <a:lnTo>
                    <a:pt x="3802" y="2380"/>
                  </a:lnTo>
                  <a:lnTo>
                    <a:pt x="3880" y="2384"/>
                  </a:lnTo>
                  <a:lnTo>
                    <a:pt x="3958" y="2380"/>
                  </a:lnTo>
                  <a:lnTo>
                    <a:pt x="4032" y="2365"/>
                  </a:lnTo>
                  <a:lnTo>
                    <a:pt x="4104" y="2340"/>
                  </a:lnTo>
                  <a:lnTo>
                    <a:pt x="4171" y="2308"/>
                  </a:lnTo>
                  <a:lnTo>
                    <a:pt x="4232" y="2268"/>
                  </a:lnTo>
                  <a:lnTo>
                    <a:pt x="4289" y="2220"/>
                  </a:lnTo>
                  <a:lnTo>
                    <a:pt x="4338" y="2167"/>
                  </a:lnTo>
                  <a:lnTo>
                    <a:pt x="4382" y="2106"/>
                  </a:lnTo>
                  <a:lnTo>
                    <a:pt x="4416" y="2042"/>
                  </a:lnTo>
                  <a:lnTo>
                    <a:pt x="4443" y="1971"/>
                  </a:lnTo>
                  <a:lnTo>
                    <a:pt x="4462" y="1899"/>
                  </a:lnTo>
                  <a:lnTo>
                    <a:pt x="3298" y="1899"/>
                  </a:lnTo>
                  <a:close/>
                  <a:moveTo>
                    <a:pt x="1807" y="1899"/>
                  </a:moveTo>
                  <a:lnTo>
                    <a:pt x="1826" y="1971"/>
                  </a:lnTo>
                  <a:lnTo>
                    <a:pt x="1852" y="2042"/>
                  </a:lnTo>
                  <a:lnTo>
                    <a:pt x="1889" y="2106"/>
                  </a:lnTo>
                  <a:lnTo>
                    <a:pt x="1930" y="2167"/>
                  </a:lnTo>
                  <a:lnTo>
                    <a:pt x="1982" y="2220"/>
                  </a:lnTo>
                  <a:lnTo>
                    <a:pt x="2037" y="2268"/>
                  </a:lnTo>
                  <a:lnTo>
                    <a:pt x="2100" y="2308"/>
                  </a:lnTo>
                  <a:lnTo>
                    <a:pt x="2166" y="2340"/>
                  </a:lnTo>
                  <a:lnTo>
                    <a:pt x="2237" y="2365"/>
                  </a:lnTo>
                  <a:lnTo>
                    <a:pt x="2313" y="2380"/>
                  </a:lnTo>
                  <a:lnTo>
                    <a:pt x="2391" y="2384"/>
                  </a:lnTo>
                  <a:lnTo>
                    <a:pt x="2469" y="2380"/>
                  </a:lnTo>
                  <a:lnTo>
                    <a:pt x="2543" y="2365"/>
                  </a:lnTo>
                  <a:lnTo>
                    <a:pt x="2615" y="2340"/>
                  </a:lnTo>
                  <a:lnTo>
                    <a:pt x="2682" y="2308"/>
                  </a:lnTo>
                  <a:lnTo>
                    <a:pt x="2742" y="2268"/>
                  </a:lnTo>
                  <a:lnTo>
                    <a:pt x="2799" y="2220"/>
                  </a:lnTo>
                  <a:lnTo>
                    <a:pt x="2849" y="2167"/>
                  </a:lnTo>
                  <a:lnTo>
                    <a:pt x="2891" y="2106"/>
                  </a:lnTo>
                  <a:lnTo>
                    <a:pt x="2927" y="2042"/>
                  </a:lnTo>
                  <a:lnTo>
                    <a:pt x="2954" y="1971"/>
                  </a:lnTo>
                  <a:lnTo>
                    <a:pt x="2971" y="1899"/>
                  </a:lnTo>
                  <a:lnTo>
                    <a:pt x="1807" y="1899"/>
                  </a:lnTo>
                  <a:close/>
                  <a:moveTo>
                    <a:pt x="318" y="1899"/>
                  </a:moveTo>
                  <a:lnTo>
                    <a:pt x="335" y="1971"/>
                  </a:lnTo>
                  <a:lnTo>
                    <a:pt x="363" y="2042"/>
                  </a:lnTo>
                  <a:lnTo>
                    <a:pt x="397" y="2106"/>
                  </a:lnTo>
                  <a:lnTo>
                    <a:pt x="441" y="2167"/>
                  </a:lnTo>
                  <a:lnTo>
                    <a:pt x="491" y="2220"/>
                  </a:lnTo>
                  <a:lnTo>
                    <a:pt x="546" y="2268"/>
                  </a:lnTo>
                  <a:lnTo>
                    <a:pt x="609" y="2310"/>
                  </a:lnTo>
                  <a:lnTo>
                    <a:pt x="675" y="2342"/>
                  </a:lnTo>
                  <a:lnTo>
                    <a:pt x="746" y="2365"/>
                  </a:lnTo>
                  <a:lnTo>
                    <a:pt x="822" y="2380"/>
                  </a:lnTo>
                  <a:lnTo>
                    <a:pt x="900" y="2384"/>
                  </a:lnTo>
                  <a:lnTo>
                    <a:pt x="978" y="2380"/>
                  </a:lnTo>
                  <a:lnTo>
                    <a:pt x="1052" y="2365"/>
                  </a:lnTo>
                  <a:lnTo>
                    <a:pt x="1124" y="2340"/>
                  </a:lnTo>
                  <a:lnTo>
                    <a:pt x="1191" y="2308"/>
                  </a:lnTo>
                  <a:lnTo>
                    <a:pt x="1253" y="2268"/>
                  </a:lnTo>
                  <a:lnTo>
                    <a:pt x="1308" y="2220"/>
                  </a:lnTo>
                  <a:lnTo>
                    <a:pt x="1358" y="2167"/>
                  </a:lnTo>
                  <a:lnTo>
                    <a:pt x="1402" y="2106"/>
                  </a:lnTo>
                  <a:lnTo>
                    <a:pt x="1438" y="2042"/>
                  </a:lnTo>
                  <a:lnTo>
                    <a:pt x="1464" y="1971"/>
                  </a:lnTo>
                  <a:lnTo>
                    <a:pt x="1482" y="1899"/>
                  </a:lnTo>
                  <a:lnTo>
                    <a:pt x="318" y="1899"/>
                  </a:lnTo>
                  <a:close/>
                  <a:moveTo>
                    <a:pt x="1175" y="308"/>
                  </a:moveTo>
                  <a:lnTo>
                    <a:pt x="447" y="1592"/>
                  </a:lnTo>
                  <a:lnTo>
                    <a:pt x="5821" y="1592"/>
                  </a:lnTo>
                  <a:lnTo>
                    <a:pt x="5093" y="308"/>
                  </a:lnTo>
                  <a:lnTo>
                    <a:pt x="1175" y="308"/>
                  </a:lnTo>
                  <a:close/>
                  <a:moveTo>
                    <a:pt x="1084" y="0"/>
                  </a:moveTo>
                  <a:lnTo>
                    <a:pt x="5182" y="0"/>
                  </a:lnTo>
                  <a:lnTo>
                    <a:pt x="5215" y="4"/>
                  </a:lnTo>
                  <a:lnTo>
                    <a:pt x="5245" y="13"/>
                  </a:lnTo>
                  <a:lnTo>
                    <a:pt x="5272" y="30"/>
                  </a:lnTo>
                  <a:lnTo>
                    <a:pt x="5297" y="51"/>
                  </a:lnTo>
                  <a:lnTo>
                    <a:pt x="5316" y="78"/>
                  </a:lnTo>
                  <a:lnTo>
                    <a:pt x="6247" y="1718"/>
                  </a:lnTo>
                  <a:lnTo>
                    <a:pt x="6259" y="1743"/>
                  </a:lnTo>
                  <a:lnTo>
                    <a:pt x="6266" y="1768"/>
                  </a:lnTo>
                  <a:lnTo>
                    <a:pt x="6268" y="1794"/>
                  </a:lnTo>
                  <a:lnTo>
                    <a:pt x="6263" y="1893"/>
                  </a:lnTo>
                  <a:lnTo>
                    <a:pt x="6247" y="1990"/>
                  </a:lnTo>
                  <a:lnTo>
                    <a:pt x="6221" y="2081"/>
                  </a:lnTo>
                  <a:lnTo>
                    <a:pt x="6187" y="2171"/>
                  </a:lnTo>
                  <a:lnTo>
                    <a:pt x="6143" y="2253"/>
                  </a:lnTo>
                  <a:lnTo>
                    <a:pt x="6090" y="2331"/>
                  </a:lnTo>
                  <a:lnTo>
                    <a:pt x="6031" y="2403"/>
                  </a:lnTo>
                  <a:lnTo>
                    <a:pt x="5964" y="2468"/>
                  </a:lnTo>
                  <a:lnTo>
                    <a:pt x="5892" y="2527"/>
                  </a:lnTo>
                  <a:lnTo>
                    <a:pt x="5812" y="2576"/>
                  </a:lnTo>
                  <a:lnTo>
                    <a:pt x="5728" y="2620"/>
                  </a:lnTo>
                  <a:lnTo>
                    <a:pt x="5728" y="2628"/>
                  </a:lnTo>
                  <a:lnTo>
                    <a:pt x="5728" y="2635"/>
                  </a:lnTo>
                  <a:lnTo>
                    <a:pt x="5728" y="5322"/>
                  </a:lnTo>
                  <a:lnTo>
                    <a:pt x="5724" y="5362"/>
                  </a:lnTo>
                  <a:lnTo>
                    <a:pt x="5707" y="5400"/>
                  </a:lnTo>
                  <a:lnTo>
                    <a:pt x="5685" y="5430"/>
                  </a:lnTo>
                  <a:lnTo>
                    <a:pt x="5652" y="5455"/>
                  </a:lnTo>
                  <a:lnTo>
                    <a:pt x="5616" y="5470"/>
                  </a:lnTo>
                  <a:lnTo>
                    <a:pt x="5576" y="5476"/>
                  </a:lnTo>
                  <a:lnTo>
                    <a:pt x="692" y="5476"/>
                  </a:lnTo>
                  <a:lnTo>
                    <a:pt x="650" y="5470"/>
                  </a:lnTo>
                  <a:lnTo>
                    <a:pt x="614" y="5455"/>
                  </a:lnTo>
                  <a:lnTo>
                    <a:pt x="584" y="5430"/>
                  </a:lnTo>
                  <a:lnTo>
                    <a:pt x="559" y="5400"/>
                  </a:lnTo>
                  <a:lnTo>
                    <a:pt x="544" y="5362"/>
                  </a:lnTo>
                  <a:lnTo>
                    <a:pt x="538" y="5322"/>
                  </a:lnTo>
                  <a:lnTo>
                    <a:pt x="538" y="2616"/>
                  </a:lnTo>
                  <a:lnTo>
                    <a:pt x="455" y="2574"/>
                  </a:lnTo>
                  <a:lnTo>
                    <a:pt x="375" y="2525"/>
                  </a:lnTo>
                  <a:lnTo>
                    <a:pt x="302" y="2466"/>
                  </a:lnTo>
                  <a:lnTo>
                    <a:pt x="236" y="2401"/>
                  </a:lnTo>
                  <a:lnTo>
                    <a:pt x="177" y="2329"/>
                  </a:lnTo>
                  <a:lnTo>
                    <a:pt x="126" y="2251"/>
                  </a:lnTo>
                  <a:lnTo>
                    <a:pt x="82" y="2169"/>
                  </a:lnTo>
                  <a:lnTo>
                    <a:pt x="48" y="2081"/>
                  </a:lnTo>
                  <a:lnTo>
                    <a:pt x="21" y="1988"/>
                  </a:lnTo>
                  <a:lnTo>
                    <a:pt x="6" y="1893"/>
                  </a:lnTo>
                  <a:lnTo>
                    <a:pt x="0" y="1794"/>
                  </a:lnTo>
                  <a:lnTo>
                    <a:pt x="6" y="1754"/>
                  </a:lnTo>
                  <a:lnTo>
                    <a:pt x="21" y="1718"/>
                  </a:lnTo>
                  <a:lnTo>
                    <a:pt x="951" y="78"/>
                  </a:lnTo>
                  <a:lnTo>
                    <a:pt x="970" y="51"/>
                  </a:lnTo>
                  <a:lnTo>
                    <a:pt x="995" y="30"/>
                  </a:lnTo>
                  <a:lnTo>
                    <a:pt x="1021" y="13"/>
                  </a:lnTo>
                  <a:lnTo>
                    <a:pt x="1052" y="4"/>
                  </a:lnTo>
                  <a:lnTo>
                    <a:pt x="10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56" name="Group 555"/>
          <p:cNvGrpSpPr/>
          <p:nvPr/>
        </p:nvGrpSpPr>
        <p:grpSpPr>
          <a:xfrm>
            <a:off x="11000373" y="4975931"/>
            <a:ext cx="342111" cy="342111"/>
            <a:chOff x="6815138" y="1701800"/>
            <a:chExt cx="4772025" cy="4772025"/>
          </a:xfrm>
          <a:solidFill>
            <a:schemeClr val="bg1">
              <a:lumMod val="65000"/>
            </a:schemeClr>
          </a:solidFill>
        </p:grpSpPr>
        <p:sp>
          <p:nvSpPr>
            <p:cNvPr id="557" name="Freeform 222"/>
            <p:cNvSpPr>
              <a:spLocks/>
            </p:cNvSpPr>
            <p:nvPr/>
          </p:nvSpPr>
          <p:spPr bwMode="auto">
            <a:xfrm>
              <a:off x="8513763" y="2817813"/>
              <a:ext cx="1374775" cy="2544763"/>
            </a:xfrm>
            <a:custGeom>
              <a:avLst/>
              <a:gdLst>
                <a:gd name="T0" fmla="*/ 943 w 1730"/>
                <a:gd name="T1" fmla="*/ 20 h 3207"/>
                <a:gd name="T2" fmla="*/ 1014 w 1730"/>
                <a:gd name="T3" fmla="*/ 113 h 3207"/>
                <a:gd name="T4" fmla="*/ 1430 w 1730"/>
                <a:gd name="T5" fmla="*/ 467 h 3207"/>
                <a:gd name="T6" fmla="*/ 1539 w 1730"/>
                <a:gd name="T7" fmla="*/ 512 h 3207"/>
                <a:gd name="T8" fmla="*/ 1585 w 1730"/>
                <a:gd name="T9" fmla="*/ 620 h 3207"/>
                <a:gd name="T10" fmla="*/ 1539 w 1730"/>
                <a:gd name="T11" fmla="*/ 729 h 3207"/>
                <a:gd name="T12" fmla="*/ 1430 w 1730"/>
                <a:gd name="T13" fmla="*/ 773 h 3207"/>
                <a:gd name="T14" fmla="*/ 524 w 1730"/>
                <a:gd name="T15" fmla="*/ 795 h 3207"/>
                <a:gd name="T16" fmla="*/ 386 w 1730"/>
                <a:gd name="T17" fmla="*/ 893 h 3207"/>
                <a:gd name="T18" fmla="*/ 311 w 1730"/>
                <a:gd name="T19" fmla="*/ 1050 h 3207"/>
                <a:gd name="T20" fmla="*/ 328 w 1730"/>
                <a:gd name="T21" fmla="*/ 1227 h 3207"/>
                <a:gd name="T22" fmla="*/ 426 w 1730"/>
                <a:gd name="T23" fmla="*/ 1367 h 3207"/>
                <a:gd name="T24" fmla="*/ 583 w 1730"/>
                <a:gd name="T25" fmla="*/ 1442 h 3207"/>
                <a:gd name="T26" fmla="*/ 1169 w 1730"/>
                <a:gd name="T27" fmla="*/ 1451 h 3207"/>
                <a:gd name="T28" fmla="*/ 1390 w 1730"/>
                <a:gd name="T29" fmla="*/ 1522 h 3207"/>
                <a:gd name="T30" fmla="*/ 1568 w 1730"/>
                <a:gd name="T31" fmla="*/ 1662 h 3207"/>
                <a:gd name="T32" fmla="*/ 1688 w 1730"/>
                <a:gd name="T33" fmla="*/ 1857 h 3207"/>
                <a:gd name="T34" fmla="*/ 1730 w 1730"/>
                <a:gd name="T35" fmla="*/ 2090 h 3207"/>
                <a:gd name="T36" fmla="*/ 1681 w 1730"/>
                <a:gd name="T37" fmla="*/ 2338 h 3207"/>
                <a:gd name="T38" fmla="*/ 1545 w 1730"/>
                <a:gd name="T39" fmla="*/ 2542 h 3207"/>
                <a:gd name="T40" fmla="*/ 1344 w 1730"/>
                <a:gd name="T41" fmla="*/ 2680 h 3207"/>
                <a:gd name="T42" fmla="*/ 1096 w 1730"/>
                <a:gd name="T43" fmla="*/ 2733 h 3207"/>
                <a:gd name="T44" fmla="*/ 1013 w 1730"/>
                <a:gd name="T45" fmla="*/ 3094 h 3207"/>
                <a:gd name="T46" fmla="*/ 942 w 1730"/>
                <a:gd name="T47" fmla="*/ 3185 h 3207"/>
                <a:gd name="T48" fmla="*/ 825 w 1730"/>
                <a:gd name="T49" fmla="*/ 3201 h 3207"/>
                <a:gd name="T50" fmla="*/ 732 w 1730"/>
                <a:gd name="T51" fmla="*/ 3130 h 3207"/>
                <a:gd name="T52" fmla="*/ 712 w 1730"/>
                <a:gd name="T53" fmla="*/ 2733 h 3207"/>
                <a:gd name="T54" fmla="*/ 209 w 1730"/>
                <a:gd name="T55" fmla="*/ 2713 h 3207"/>
                <a:gd name="T56" fmla="*/ 138 w 1730"/>
                <a:gd name="T57" fmla="*/ 2620 h 3207"/>
                <a:gd name="T58" fmla="*/ 154 w 1730"/>
                <a:gd name="T59" fmla="*/ 2502 h 3207"/>
                <a:gd name="T60" fmla="*/ 246 w 1730"/>
                <a:gd name="T61" fmla="*/ 2433 h 3207"/>
                <a:gd name="T62" fmla="*/ 1149 w 1730"/>
                <a:gd name="T63" fmla="*/ 2422 h 3207"/>
                <a:gd name="T64" fmla="*/ 1306 w 1730"/>
                <a:gd name="T65" fmla="*/ 2347 h 3207"/>
                <a:gd name="T66" fmla="*/ 1404 w 1730"/>
                <a:gd name="T67" fmla="*/ 2207 h 3207"/>
                <a:gd name="T68" fmla="*/ 1421 w 1730"/>
                <a:gd name="T69" fmla="*/ 2030 h 3207"/>
                <a:gd name="T70" fmla="*/ 1346 w 1730"/>
                <a:gd name="T71" fmla="*/ 1873 h 3207"/>
                <a:gd name="T72" fmla="*/ 1206 w 1730"/>
                <a:gd name="T73" fmla="*/ 1775 h 3207"/>
                <a:gd name="T74" fmla="*/ 643 w 1730"/>
                <a:gd name="T75" fmla="*/ 1753 h 3207"/>
                <a:gd name="T76" fmla="*/ 410 w 1730"/>
                <a:gd name="T77" fmla="*/ 1709 h 3207"/>
                <a:gd name="T78" fmla="*/ 216 w 1730"/>
                <a:gd name="T79" fmla="*/ 1591 h 3207"/>
                <a:gd name="T80" fmla="*/ 74 w 1730"/>
                <a:gd name="T81" fmla="*/ 1412 h 3207"/>
                <a:gd name="T82" fmla="*/ 3 w 1730"/>
                <a:gd name="T83" fmla="*/ 1190 h 3207"/>
                <a:gd name="T84" fmla="*/ 18 w 1730"/>
                <a:gd name="T85" fmla="*/ 951 h 3207"/>
                <a:gd name="T86" fmla="*/ 114 w 1730"/>
                <a:gd name="T87" fmla="*/ 744 h 3207"/>
                <a:gd name="T88" fmla="*/ 275 w 1730"/>
                <a:gd name="T89" fmla="*/ 582 h 3207"/>
                <a:gd name="T90" fmla="*/ 484 w 1730"/>
                <a:gd name="T91" fmla="*/ 487 h 3207"/>
                <a:gd name="T92" fmla="*/ 712 w 1730"/>
                <a:gd name="T93" fmla="*/ 467 h 3207"/>
                <a:gd name="T94" fmla="*/ 734 w 1730"/>
                <a:gd name="T95" fmla="*/ 75 h 3207"/>
                <a:gd name="T96" fmla="*/ 825 w 1730"/>
                <a:gd name="T97" fmla="*/ 6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0" h="3207">
                  <a:moveTo>
                    <a:pt x="867" y="0"/>
                  </a:moveTo>
                  <a:lnTo>
                    <a:pt x="907" y="6"/>
                  </a:lnTo>
                  <a:lnTo>
                    <a:pt x="943" y="20"/>
                  </a:lnTo>
                  <a:lnTo>
                    <a:pt x="974" y="44"/>
                  </a:lnTo>
                  <a:lnTo>
                    <a:pt x="998" y="75"/>
                  </a:lnTo>
                  <a:lnTo>
                    <a:pt x="1014" y="113"/>
                  </a:lnTo>
                  <a:lnTo>
                    <a:pt x="1020" y="153"/>
                  </a:lnTo>
                  <a:lnTo>
                    <a:pt x="1020" y="467"/>
                  </a:lnTo>
                  <a:lnTo>
                    <a:pt x="1430" y="467"/>
                  </a:lnTo>
                  <a:lnTo>
                    <a:pt x="1472" y="472"/>
                  </a:lnTo>
                  <a:lnTo>
                    <a:pt x="1508" y="487"/>
                  </a:lnTo>
                  <a:lnTo>
                    <a:pt x="1539" y="512"/>
                  </a:lnTo>
                  <a:lnTo>
                    <a:pt x="1563" y="543"/>
                  </a:lnTo>
                  <a:lnTo>
                    <a:pt x="1579" y="580"/>
                  </a:lnTo>
                  <a:lnTo>
                    <a:pt x="1585" y="620"/>
                  </a:lnTo>
                  <a:lnTo>
                    <a:pt x="1579" y="660"/>
                  </a:lnTo>
                  <a:lnTo>
                    <a:pt x="1563" y="698"/>
                  </a:lnTo>
                  <a:lnTo>
                    <a:pt x="1539" y="729"/>
                  </a:lnTo>
                  <a:lnTo>
                    <a:pt x="1508" y="753"/>
                  </a:lnTo>
                  <a:lnTo>
                    <a:pt x="1472" y="767"/>
                  </a:lnTo>
                  <a:lnTo>
                    <a:pt x="1430" y="773"/>
                  </a:lnTo>
                  <a:lnTo>
                    <a:pt x="643" y="773"/>
                  </a:lnTo>
                  <a:lnTo>
                    <a:pt x="583" y="778"/>
                  </a:lnTo>
                  <a:lnTo>
                    <a:pt x="524" y="795"/>
                  </a:lnTo>
                  <a:lnTo>
                    <a:pt x="473" y="820"/>
                  </a:lnTo>
                  <a:lnTo>
                    <a:pt x="426" y="853"/>
                  </a:lnTo>
                  <a:lnTo>
                    <a:pt x="386" y="893"/>
                  </a:lnTo>
                  <a:lnTo>
                    <a:pt x="351" y="941"/>
                  </a:lnTo>
                  <a:lnTo>
                    <a:pt x="328" y="993"/>
                  </a:lnTo>
                  <a:lnTo>
                    <a:pt x="311" y="1050"/>
                  </a:lnTo>
                  <a:lnTo>
                    <a:pt x="306" y="1110"/>
                  </a:lnTo>
                  <a:lnTo>
                    <a:pt x="311" y="1170"/>
                  </a:lnTo>
                  <a:lnTo>
                    <a:pt x="328" y="1227"/>
                  </a:lnTo>
                  <a:lnTo>
                    <a:pt x="351" y="1279"/>
                  </a:lnTo>
                  <a:lnTo>
                    <a:pt x="386" y="1327"/>
                  </a:lnTo>
                  <a:lnTo>
                    <a:pt x="426" y="1367"/>
                  </a:lnTo>
                  <a:lnTo>
                    <a:pt x="473" y="1400"/>
                  </a:lnTo>
                  <a:lnTo>
                    <a:pt x="524" y="1425"/>
                  </a:lnTo>
                  <a:lnTo>
                    <a:pt x="583" y="1442"/>
                  </a:lnTo>
                  <a:lnTo>
                    <a:pt x="643" y="1447"/>
                  </a:lnTo>
                  <a:lnTo>
                    <a:pt x="1089" y="1447"/>
                  </a:lnTo>
                  <a:lnTo>
                    <a:pt x="1169" y="1451"/>
                  </a:lnTo>
                  <a:lnTo>
                    <a:pt x="1248" y="1467"/>
                  </a:lnTo>
                  <a:lnTo>
                    <a:pt x="1320" y="1489"/>
                  </a:lnTo>
                  <a:lnTo>
                    <a:pt x="1390" y="1522"/>
                  </a:lnTo>
                  <a:lnTo>
                    <a:pt x="1455" y="1562"/>
                  </a:lnTo>
                  <a:lnTo>
                    <a:pt x="1515" y="1609"/>
                  </a:lnTo>
                  <a:lnTo>
                    <a:pt x="1568" y="1662"/>
                  </a:lnTo>
                  <a:lnTo>
                    <a:pt x="1616" y="1722"/>
                  </a:lnTo>
                  <a:lnTo>
                    <a:pt x="1656" y="1788"/>
                  </a:lnTo>
                  <a:lnTo>
                    <a:pt x="1688" y="1857"/>
                  </a:lnTo>
                  <a:lnTo>
                    <a:pt x="1712" y="1932"/>
                  </a:lnTo>
                  <a:lnTo>
                    <a:pt x="1727" y="2010"/>
                  </a:lnTo>
                  <a:lnTo>
                    <a:pt x="1730" y="2090"/>
                  </a:lnTo>
                  <a:lnTo>
                    <a:pt x="1725" y="2176"/>
                  </a:lnTo>
                  <a:lnTo>
                    <a:pt x="1709" y="2259"/>
                  </a:lnTo>
                  <a:lnTo>
                    <a:pt x="1681" y="2338"/>
                  </a:lnTo>
                  <a:lnTo>
                    <a:pt x="1645" y="2413"/>
                  </a:lnTo>
                  <a:lnTo>
                    <a:pt x="1599" y="2480"/>
                  </a:lnTo>
                  <a:lnTo>
                    <a:pt x="1545" y="2542"/>
                  </a:lnTo>
                  <a:lnTo>
                    <a:pt x="1484" y="2597"/>
                  </a:lnTo>
                  <a:lnTo>
                    <a:pt x="1417" y="2642"/>
                  </a:lnTo>
                  <a:lnTo>
                    <a:pt x="1344" y="2680"/>
                  </a:lnTo>
                  <a:lnTo>
                    <a:pt x="1266" y="2708"/>
                  </a:lnTo>
                  <a:lnTo>
                    <a:pt x="1182" y="2726"/>
                  </a:lnTo>
                  <a:lnTo>
                    <a:pt x="1096" y="2733"/>
                  </a:lnTo>
                  <a:lnTo>
                    <a:pt x="1018" y="2733"/>
                  </a:lnTo>
                  <a:lnTo>
                    <a:pt x="1018" y="3054"/>
                  </a:lnTo>
                  <a:lnTo>
                    <a:pt x="1013" y="3094"/>
                  </a:lnTo>
                  <a:lnTo>
                    <a:pt x="998" y="3130"/>
                  </a:lnTo>
                  <a:lnTo>
                    <a:pt x="974" y="3161"/>
                  </a:lnTo>
                  <a:lnTo>
                    <a:pt x="942" y="3185"/>
                  </a:lnTo>
                  <a:lnTo>
                    <a:pt x="905" y="3201"/>
                  </a:lnTo>
                  <a:lnTo>
                    <a:pt x="865" y="3207"/>
                  </a:lnTo>
                  <a:lnTo>
                    <a:pt x="825" y="3201"/>
                  </a:lnTo>
                  <a:lnTo>
                    <a:pt x="788" y="3185"/>
                  </a:lnTo>
                  <a:lnTo>
                    <a:pt x="756" y="3161"/>
                  </a:lnTo>
                  <a:lnTo>
                    <a:pt x="732" y="3130"/>
                  </a:lnTo>
                  <a:lnTo>
                    <a:pt x="717" y="3094"/>
                  </a:lnTo>
                  <a:lnTo>
                    <a:pt x="712" y="3054"/>
                  </a:lnTo>
                  <a:lnTo>
                    <a:pt x="712" y="2733"/>
                  </a:lnTo>
                  <a:lnTo>
                    <a:pt x="287" y="2733"/>
                  </a:lnTo>
                  <a:lnTo>
                    <a:pt x="246" y="2728"/>
                  </a:lnTo>
                  <a:lnTo>
                    <a:pt x="209" y="2713"/>
                  </a:lnTo>
                  <a:lnTo>
                    <a:pt x="178" y="2688"/>
                  </a:lnTo>
                  <a:lnTo>
                    <a:pt x="154" y="2657"/>
                  </a:lnTo>
                  <a:lnTo>
                    <a:pt x="138" y="2620"/>
                  </a:lnTo>
                  <a:lnTo>
                    <a:pt x="133" y="2580"/>
                  </a:lnTo>
                  <a:lnTo>
                    <a:pt x="138" y="2540"/>
                  </a:lnTo>
                  <a:lnTo>
                    <a:pt x="154" y="2502"/>
                  </a:lnTo>
                  <a:lnTo>
                    <a:pt x="178" y="2471"/>
                  </a:lnTo>
                  <a:lnTo>
                    <a:pt x="209" y="2447"/>
                  </a:lnTo>
                  <a:lnTo>
                    <a:pt x="246" y="2433"/>
                  </a:lnTo>
                  <a:lnTo>
                    <a:pt x="287" y="2427"/>
                  </a:lnTo>
                  <a:lnTo>
                    <a:pt x="1089" y="2427"/>
                  </a:lnTo>
                  <a:lnTo>
                    <a:pt x="1149" y="2422"/>
                  </a:lnTo>
                  <a:lnTo>
                    <a:pt x="1206" y="2405"/>
                  </a:lnTo>
                  <a:lnTo>
                    <a:pt x="1259" y="2380"/>
                  </a:lnTo>
                  <a:lnTo>
                    <a:pt x="1306" y="2347"/>
                  </a:lnTo>
                  <a:lnTo>
                    <a:pt x="1346" y="2307"/>
                  </a:lnTo>
                  <a:lnTo>
                    <a:pt x="1379" y="2259"/>
                  </a:lnTo>
                  <a:lnTo>
                    <a:pt x="1404" y="2207"/>
                  </a:lnTo>
                  <a:lnTo>
                    <a:pt x="1421" y="2150"/>
                  </a:lnTo>
                  <a:lnTo>
                    <a:pt x="1426" y="2090"/>
                  </a:lnTo>
                  <a:lnTo>
                    <a:pt x="1421" y="2030"/>
                  </a:lnTo>
                  <a:lnTo>
                    <a:pt x="1404" y="1973"/>
                  </a:lnTo>
                  <a:lnTo>
                    <a:pt x="1379" y="1921"/>
                  </a:lnTo>
                  <a:lnTo>
                    <a:pt x="1346" y="1873"/>
                  </a:lnTo>
                  <a:lnTo>
                    <a:pt x="1306" y="1833"/>
                  </a:lnTo>
                  <a:lnTo>
                    <a:pt x="1259" y="1800"/>
                  </a:lnTo>
                  <a:lnTo>
                    <a:pt x="1206" y="1775"/>
                  </a:lnTo>
                  <a:lnTo>
                    <a:pt x="1149" y="1758"/>
                  </a:lnTo>
                  <a:lnTo>
                    <a:pt x="1089" y="1753"/>
                  </a:lnTo>
                  <a:lnTo>
                    <a:pt x="643" y="1753"/>
                  </a:lnTo>
                  <a:lnTo>
                    <a:pt x="563" y="1749"/>
                  </a:lnTo>
                  <a:lnTo>
                    <a:pt x="484" y="1733"/>
                  </a:lnTo>
                  <a:lnTo>
                    <a:pt x="410" y="1709"/>
                  </a:lnTo>
                  <a:lnTo>
                    <a:pt x="340" y="1678"/>
                  </a:lnTo>
                  <a:lnTo>
                    <a:pt x="275" y="1638"/>
                  </a:lnTo>
                  <a:lnTo>
                    <a:pt x="216" y="1591"/>
                  </a:lnTo>
                  <a:lnTo>
                    <a:pt x="162" y="1536"/>
                  </a:lnTo>
                  <a:lnTo>
                    <a:pt x="114" y="1478"/>
                  </a:lnTo>
                  <a:lnTo>
                    <a:pt x="74" y="1412"/>
                  </a:lnTo>
                  <a:lnTo>
                    <a:pt x="43" y="1341"/>
                  </a:lnTo>
                  <a:lnTo>
                    <a:pt x="18" y="1268"/>
                  </a:lnTo>
                  <a:lnTo>
                    <a:pt x="3" y="1190"/>
                  </a:lnTo>
                  <a:lnTo>
                    <a:pt x="0" y="1110"/>
                  </a:lnTo>
                  <a:lnTo>
                    <a:pt x="3" y="1030"/>
                  </a:lnTo>
                  <a:lnTo>
                    <a:pt x="18" y="951"/>
                  </a:lnTo>
                  <a:lnTo>
                    <a:pt x="43" y="879"/>
                  </a:lnTo>
                  <a:lnTo>
                    <a:pt x="74" y="808"/>
                  </a:lnTo>
                  <a:lnTo>
                    <a:pt x="114" y="744"/>
                  </a:lnTo>
                  <a:lnTo>
                    <a:pt x="162" y="684"/>
                  </a:lnTo>
                  <a:lnTo>
                    <a:pt x="216" y="629"/>
                  </a:lnTo>
                  <a:lnTo>
                    <a:pt x="275" y="582"/>
                  </a:lnTo>
                  <a:lnTo>
                    <a:pt x="340" y="542"/>
                  </a:lnTo>
                  <a:lnTo>
                    <a:pt x="410" y="511"/>
                  </a:lnTo>
                  <a:lnTo>
                    <a:pt x="484" y="487"/>
                  </a:lnTo>
                  <a:lnTo>
                    <a:pt x="563" y="472"/>
                  </a:lnTo>
                  <a:lnTo>
                    <a:pt x="643" y="467"/>
                  </a:lnTo>
                  <a:lnTo>
                    <a:pt x="712" y="467"/>
                  </a:lnTo>
                  <a:lnTo>
                    <a:pt x="712" y="153"/>
                  </a:lnTo>
                  <a:lnTo>
                    <a:pt x="717" y="113"/>
                  </a:lnTo>
                  <a:lnTo>
                    <a:pt x="734" y="75"/>
                  </a:lnTo>
                  <a:lnTo>
                    <a:pt x="758" y="44"/>
                  </a:lnTo>
                  <a:lnTo>
                    <a:pt x="788" y="20"/>
                  </a:lnTo>
                  <a:lnTo>
                    <a:pt x="825" y="6"/>
                  </a:lnTo>
                  <a:lnTo>
                    <a:pt x="8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8" name="Freeform 223"/>
            <p:cNvSpPr>
              <a:spLocks noEditPoints="1"/>
            </p:cNvSpPr>
            <p:nvPr/>
          </p:nvSpPr>
          <p:spPr bwMode="auto">
            <a:xfrm>
              <a:off x="6815138" y="1701800"/>
              <a:ext cx="4772025" cy="4772025"/>
            </a:xfrm>
            <a:custGeom>
              <a:avLst/>
              <a:gdLst>
                <a:gd name="T0" fmla="*/ 2483 w 6012"/>
                <a:gd name="T1" fmla="*/ 357 h 6012"/>
                <a:gd name="T2" fmla="*/ 1842 w 6012"/>
                <a:gd name="T3" fmla="*/ 572 h 6012"/>
                <a:gd name="T4" fmla="*/ 1283 w 6012"/>
                <a:gd name="T5" fmla="*/ 931 h 6012"/>
                <a:gd name="T6" fmla="*/ 829 w 6012"/>
                <a:gd name="T7" fmla="*/ 1414 h 6012"/>
                <a:gd name="T8" fmla="*/ 503 w 6012"/>
                <a:gd name="T9" fmla="*/ 1995 h 6012"/>
                <a:gd name="T10" fmla="*/ 330 w 6012"/>
                <a:gd name="T11" fmla="*/ 2654 h 6012"/>
                <a:gd name="T12" fmla="*/ 330 w 6012"/>
                <a:gd name="T13" fmla="*/ 3358 h 6012"/>
                <a:gd name="T14" fmla="*/ 503 w 6012"/>
                <a:gd name="T15" fmla="*/ 4017 h 6012"/>
                <a:gd name="T16" fmla="*/ 829 w 6012"/>
                <a:gd name="T17" fmla="*/ 4598 h 6012"/>
                <a:gd name="T18" fmla="*/ 1283 w 6012"/>
                <a:gd name="T19" fmla="*/ 5081 h 6012"/>
                <a:gd name="T20" fmla="*/ 1842 w 6012"/>
                <a:gd name="T21" fmla="*/ 5440 h 6012"/>
                <a:gd name="T22" fmla="*/ 2483 w 6012"/>
                <a:gd name="T23" fmla="*/ 5655 h 6012"/>
                <a:gd name="T24" fmla="*/ 3183 w 6012"/>
                <a:gd name="T25" fmla="*/ 5699 h 6012"/>
                <a:gd name="T26" fmla="*/ 3859 w 6012"/>
                <a:gd name="T27" fmla="*/ 5567 h 6012"/>
                <a:gd name="T28" fmla="*/ 4462 w 6012"/>
                <a:gd name="T29" fmla="*/ 5278 h 6012"/>
                <a:gd name="T30" fmla="*/ 4972 w 6012"/>
                <a:gd name="T31" fmla="*/ 4853 h 6012"/>
                <a:gd name="T32" fmla="*/ 5363 w 6012"/>
                <a:gd name="T33" fmla="*/ 4320 h 6012"/>
                <a:gd name="T34" fmla="*/ 5617 w 6012"/>
                <a:gd name="T35" fmla="*/ 3695 h 6012"/>
                <a:gd name="T36" fmla="*/ 5704 w 6012"/>
                <a:gd name="T37" fmla="*/ 3004 h 6012"/>
                <a:gd name="T38" fmla="*/ 5617 w 6012"/>
                <a:gd name="T39" fmla="*/ 2317 h 6012"/>
                <a:gd name="T40" fmla="*/ 5363 w 6012"/>
                <a:gd name="T41" fmla="*/ 1692 h 6012"/>
                <a:gd name="T42" fmla="*/ 4972 w 6012"/>
                <a:gd name="T43" fmla="*/ 1159 h 6012"/>
                <a:gd name="T44" fmla="*/ 4462 w 6012"/>
                <a:gd name="T45" fmla="*/ 734 h 6012"/>
                <a:gd name="T46" fmla="*/ 3859 w 6012"/>
                <a:gd name="T47" fmla="*/ 445 h 6012"/>
                <a:gd name="T48" fmla="*/ 3183 w 6012"/>
                <a:gd name="T49" fmla="*/ 313 h 6012"/>
                <a:gd name="T50" fmla="*/ 3347 w 6012"/>
                <a:gd name="T51" fmla="*/ 18 h 6012"/>
                <a:gd name="T52" fmla="*/ 4001 w 6012"/>
                <a:gd name="T53" fmla="*/ 168 h 6012"/>
                <a:gd name="T54" fmla="*/ 4602 w 6012"/>
                <a:gd name="T55" fmla="*/ 457 h 6012"/>
                <a:gd name="T56" fmla="*/ 5132 w 6012"/>
                <a:gd name="T57" fmla="*/ 880 h 6012"/>
                <a:gd name="T58" fmla="*/ 5555 w 6012"/>
                <a:gd name="T59" fmla="*/ 1410 h 6012"/>
                <a:gd name="T60" fmla="*/ 5844 w 6012"/>
                <a:gd name="T61" fmla="*/ 2011 h 6012"/>
                <a:gd name="T62" fmla="*/ 5994 w 6012"/>
                <a:gd name="T63" fmla="*/ 2665 h 6012"/>
                <a:gd name="T64" fmla="*/ 5994 w 6012"/>
                <a:gd name="T65" fmla="*/ 3347 h 6012"/>
                <a:gd name="T66" fmla="*/ 5844 w 6012"/>
                <a:gd name="T67" fmla="*/ 4001 h 6012"/>
                <a:gd name="T68" fmla="*/ 5555 w 6012"/>
                <a:gd name="T69" fmla="*/ 4602 h 6012"/>
                <a:gd name="T70" fmla="*/ 5132 w 6012"/>
                <a:gd name="T71" fmla="*/ 5132 h 6012"/>
                <a:gd name="T72" fmla="*/ 4602 w 6012"/>
                <a:gd name="T73" fmla="*/ 5555 h 6012"/>
                <a:gd name="T74" fmla="*/ 4001 w 6012"/>
                <a:gd name="T75" fmla="*/ 5844 h 6012"/>
                <a:gd name="T76" fmla="*/ 3347 w 6012"/>
                <a:gd name="T77" fmla="*/ 5994 h 6012"/>
                <a:gd name="T78" fmla="*/ 2835 w 6012"/>
                <a:gd name="T79" fmla="*/ 6007 h 6012"/>
                <a:gd name="T80" fmla="*/ 2170 w 6012"/>
                <a:gd name="T81" fmla="*/ 5895 h 6012"/>
                <a:gd name="T82" fmla="*/ 1554 w 6012"/>
                <a:gd name="T83" fmla="*/ 5640 h 6012"/>
                <a:gd name="T84" fmla="*/ 1004 w 6012"/>
                <a:gd name="T85" fmla="*/ 5250 h 6012"/>
                <a:gd name="T86" fmla="*/ 550 w 6012"/>
                <a:gd name="T87" fmla="*/ 4742 h 6012"/>
                <a:gd name="T88" fmla="*/ 228 w 6012"/>
                <a:gd name="T89" fmla="*/ 4157 h 6012"/>
                <a:gd name="T90" fmla="*/ 42 w 6012"/>
                <a:gd name="T91" fmla="*/ 3514 h 6012"/>
                <a:gd name="T92" fmla="*/ 5 w 6012"/>
                <a:gd name="T93" fmla="*/ 2835 h 6012"/>
                <a:gd name="T94" fmla="*/ 117 w 6012"/>
                <a:gd name="T95" fmla="*/ 2170 h 6012"/>
                <a:gd name="T96" fmla="*/ 372 w 6012"/>
                <a:gd name="T97" fmla="*/ 1554 h 6012"/>
                <a:gd name="T98" fmla="*/ 762 w 6012"/>
                <a:gd name="T99" fmla="*/ 1004 h 6012"/>
                <a:gd name="T100" fmla="*/ 1270 w 6012"/>
                <a:gd name="T101" fmla="*/ 550 h 6012"/>
                <a:gd name="T102" fmla="*/ 1855 w 6012"/>
                <a:gd name="T103" fmla="*/ 228 h 6012"/>
                <a:gd name="T104" fmla="*/ 2498 w 6012"/>
                <a:gd name="T105" fmla="*/ 42 h 6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12" h="6012">
                  <a:moveTo>
                    <a:pt x="3006" y="308"/>
                  </a:moveTo>
                  <a:lnTo>
                    <a:pt x="2829" y="313"/>
                  </a:lnTo>
                  <a:lnTo>
                    <a:pt x="2654" y="330"/>
                  </a:lnTo>
                  <a:lnTo>
                    <a:pt x="2483" y="357"/>
                  </a:lnTo>
                  <a:lnTo>
                    <a:pt x="2317" y="395"/>
                  </a:lnTo>
                  <a:lnTo>
                    <a:pt x="2153" y="445"/>
                  </a:lnTo>
                  <a:lnTo>
                    <a:pt x="1995" y="503"/>
                  </a:lnTo>
                  <a:lnTo>
                    <a:pt x="1842" y="572"/>
                  </a:lnTo>
                  <a:lnTo>
                    <a:pt x="1692" y="649"/>
                  </a:lnTo>
                  <a:lnTo>
                    <a:pt x="1550" y="734"/>
                  </a:lnTo>
                  <a:lnTo>
                    <a:pt x="1414" y="829"/>
                  </a:lnTo>
                  <a:lnTo>
                    <a:pt x="1283" y="931"/>
                  </a:lnTo>
                  <a:lnTo>
                    <a:pt x="1159" y="1040"/>
                  </a:lnTo>
                  <a:lnTo>
                    <a:pt x="1040" y="1159"/>
                  </a:lnTo>
                  <a:lnTo>
                    <a:pt x="931" y="1283"/>
                  </a:lnTo>
                  <a:lnTo>
                    <a:pt x="829" y="1414"/>
                  </a:lnTo>
                  <a:lnTo>
                    <a:pt x="734" y="1550"/>
                  </a:lnTo>
                  <a:lnTo>
                    <a:pt x="649" y="1692"/>
                  </a:lnTo>
                  <a:lnTo>
                    <a:pt x="572" y="1842"/>
                  </a:lnTo>
                  <a:lnTo>
                    <a:pt x="503" y="1995"/>
                  </a:lnTo>
                  <a:lnTo>
                    <a:pt x="445" y="2153"/>
                  </a:lnTo>
                  <a:lnTo>
                    <a:pt x="395" y="2317"/>
                  </a:lnTo>
                  <a:lnTo>
                    <a:pt x="357" y="2483"/>
                  </a:lnTo>
                  <a:lnTo>
                    <a:pt x="330" y="2654"/>
                  </a:lnTo>
                  <a:lnTo>
                    <a:pt x="313" y="2829"/>
                  </a:lnTo>
                  <a:lnTo>
                    <a:pt x="308" y="3004"/>
                  </a:lnTo>
                  <a:lnTo>
                    <a:pt x="313" y="3183"/>
                  </a:lnTo>
                  <a:lnTo>
                    <a:pt x="330" y="3358"/>
                  </a:lnTo>
                  <a:lnTo>
                    <a:pt x="357" y="3529"/>
                  </a:lnTo>
                  <a:lnTo>
                    <a:pt x="395" y="3695"/>
                  </a:lnTo>
                  <a:lnTo>
                    <a:pt x="445" y="3859"/>
                  </a:lnTo>
                  <a:lnTo>
                    <a:pt x="503" y="4017"/>
                  </a:lnTo>
                  <a:lnTo>
                    <a:pt x="572" y="4170"/>
                  </a:lnTo>
                  <a:lnTo>
                    <a:pt x="649" y="4320"/>
                  </a:lnTo>
                  <a:lnTo>
                    <a:pt x="734" y="4462"/>
                  </a:lnTo>
                  <a:lnTo>
                    <a:pt x="829" y="4598"/>
                  </a:lnTo>
                  <a:lnTo>
                    <a:pt x="931" y="4729"/>
                  </a:lnTo>
                  <a:lnTo>
                    <a:pt x="1040" y="4853"/>
                  </a:lnTo>
                  <a:lnTo>
                    <a:pt x="1159" y="4972"/>
                  </a:lnTo>
                  <a:lnTo>
                    <a:pt x="1283" y="5081"/>
                  </a:lnTo>
                  <a:lnTo>
                    <a:pt x="1414" y="5183"/>
                  </a:lnTo>
                  <a:lnTo>
                    <a:pt x="1550" y="5278"/>
                  </a:lnTo>
                  <a:lnTo>
                    <a:pt x="1692" y="5363"/>
                  </a:lnTo>
                  <a:lnTo>
                    <a:pt x="1842" y="5440"/>
                  </a:lnTo>
                  <a:lnTo>
                    <a:pt x="1995" y="5509"/>
                  </a:lnTo>
                  <a:lnTo>
                    <a:pt x="2153" y="5567"/>
                  </a:lnTo>
                  <a:lnTo>
                    <a:pt x="2317" y="5617"/>
                  </a:lnTo>
                  <a:lnTo>
                    <a:pt x="2483" y="5655"/>
                  </a:lnTo>
                  <a:lnTo>
                    <a:pt x="2654" y="5682"/>
                  </a:lnTo>
                  <a:lnTo>
                    <a:pt x="2829" y="5699"/>
                  </a:lnTo>
                  <a:lnTo>
                    <a:pt x="3006" y="5704"/>
                  </a:lnTo>
                  <a:lnTo>
                    <a:pt x="3183" y="5699"/>
                  </a:lnTo>
                  <a:lnTo>
                    <a:pt x="3358" y="5682"/>
                  </a:lnTo>
                  <a:lnTo>
                    <a:pt x="3529" y="5655"/>
                  </a:lnTo>
                  <a:lnTo>
                    <a:pt x="3695" y="5617"/>
                  </a:lnTo>
                  <a:lnTo>
                    <a:pt x="3859" y="5567"/>
                  </a:lnTo>
                  <a:lnTo>
                    <a:pt x="4017" y="5509"/>
                  </a:lnTo>
                  <a:lnTo>
                    <a:pt x="4170" y="5440"/>
                  </a:lnTo>
                  <a:lnTo>
                    <a:pt x="4320" y="5363"/>
                  </a:lnTo>
                  <a:lnTo>
                    <a:pt x="4462" y="5278"/>
                  </a:lnTo>
                  <a:lnTo>
                    <a:pt x="4598" y="5183"/>
                  </a:lnTo>
                  <a:lnTo>
                    <a:pt x="4729" y="5081"/>
                  </a:lnTo>
                  <a:lnTo>
                    <a:pt x="4853" y="4972"/>
                  </a:lnTo>
                  <a:lnTo>
                    <a:pt x="4972" y="4853"/>
                  </a:lnTo>
                  <a:lnTo>
                    <a:pt x="5081" y="4729"/>
                  </a:lnTo>
                  <a:lnTo>
                    <a:pt x="5183" y="4598"/>
                  </a:lnTo>
                  <a:lnTo>
                    <a:pt x="5278" y="4462"/>
                  </a:lnTo>
                  <a:lnTo>
                    <a:pt x="5363" y="4320"/>
                  </a:lnTo>
                  <a:lnTo>
                    <a:pt x="5440" y="4170"/>
                  </a:lnTo>
                  <a:lnTo>
                    <a:pt x="5509" y="4017"/>
                  </a:lnTo>
                  <a:lnTo>
                    <a:pt x="5567" y="3859"/>
                  </a:lnTo>
                  <a:lnTo>
                    <a:pt x="5617" y="3695"/>
                  </a:lnTo>
                  <a:lnTo>
                    <a:pt x="5655" y="3529"/>
                  </a:lnTo>
                  <a:lnTo>
                    <a:pt x="5682" y="3358"/>
                  </a:lnTo>
                  <a:lnTo>
                    <a:pt x="5699" y="3183"/>
                  </a:lnTo>
                  <a:lnTo>
                    <a:pt x="5704" y="3004"/>
                  </a:lnTo>
                  <a:lnTo>
                    <a:pt x="5699" y="2829"/>
                  </a:lnTo>
                  <a:lnTo>
                    <a:pt x="5682" y="2654"/>
                  </a:lnTo>
                  <a:lnTo>
                    <a:pt x="5655" y="2483"/>
                  </a:lnTo>
                  <a:lnTo>
                    <a:pt x="5617" y="2317"/>
                  </a:lnTo>
                  <a:lnTo>
                    <a:pt x="5567" y="2153"/>
                  </a:lnTo>
                  <a:lnTo>
                    <a:pt x="5509" y="1995"/>
                  </a:lnTo>
                  <a:lnTo>
                    <a:pt x="5440" y="1842"/>
                  </a:lnTo>
                  <a:lnTo>
                    <a:pt x="5363" y="1692"/>
                  </a:lnTo>
                  <a:lnTo>
                    <a:pt x="5278" y="1550"/>
                  </a:lnTo>
                  <a:lnTo>
                    <a:pt x="5183" y="1414"/>
                  </a:lnTo>
                  <a:lnTo>
                    <a:pt x="5081" y="1283"/>
                  </a:lnTo>
                  <a:lnTo>
                    <a:pt x="4972" y="1159"/>
                  </a:lnTo>
                  <a:lnTo>
                    <a:pt x="4853" y="1040"/>
                  </a:lnTo>
                  <a:lnTo>
                    <a:pt x="4729" y="931"/>
                  </a:lnTo>
                  <a:lnTo>
                    <a:pt x="4598" y="829"/>
                  </a:lnTo>
                  <a:lnTo>
                    <a:pt x="4462" y="734"/>
                  </a:lnTo>
                  <a:lnTo>
                    <a:pt x="4320" y="649"/>
                  </a:lnTo>
                  <a:lnTo>
                    <a:pt x="4170" y="572"/>
                  </a:lnTo>
                  <a:lnTo>
                    <a:pt x="4017" y="503"/>
                  </a:lnTo>
                  <a:lnTo>
                    <a:pt x="3859" y="445"/>
                  </a:lnTo>
                  <a:lnTo>
                    <a:pt x="3695" y="395"/>
                  </a:lnTo>
                  <a:lnTo>
                    <a:pt x="3529" y="357"/>
                  </a:lnTo>
                  <a:lnTo>
                    <a:pt x="3358" y="330"/>
                  </a:lnTo>
                  <a:lnTo>
                    <a:pt x="3183" y="313"/>
                  </a:lnTo>
                  <a:lnTo>
                    <a:pt x="3006" y="308"/>
                  </a:lnTo>
                  <a:close/>
                  <a:moveTo>
                    <a:pt x="3006" y="0"/>
                  </a:moveTo>
                  <a:lnTo>
                    <a:pt x="3177" y="5"/>
                  </a:lnTo>
                  <a:lnTo>
                    <a:pt x="3347" y="18"/>
                  </a:lnTo>
                  <a:lnTo>
                    <a:pt x="3514" y="42"/>
                  </a:lnTo>
                  <a:lnTo>
                    <a:pt x="3680" y="75"/>
                  </a:lnTo>
                  <a:lnTo>
                    <a:pt x="3842" y="117"/>
                  </a:lnTo>
                  <a:lnTo>
                    <a:pt x="4001" y="168"/>
                  </a:lnTo>
                  <a:lnTo>
                    <a:pt x="4157" y="228"/>
                  </a:lnTo>
                  <a:lnTo>
                    <a:pt x="4310" y="295"/>
                  </a:lnTo>
                  <a:lnTo>
                    <a:pt x="4458" y="372"/>
                  </a:lnTo>
                  <a:lnTo>
                    <a:pt x="4602" y="457"/>
                  </a:lnTo>
                  <a:lnTo>
                    <a:pt x="4742" y="550"/>
                  </a:lnTo>
                  <a:lnTo>
                    <a:pt x="4877" y="652"/>
                  </a:lnTo>
                  <a:lnTo>
                    <a:pt x="5008" y="762"/>
                  </a:lnTo>
                  <a:lnTo>
                    <a:pt x="5132" y="880"/>
                  </a:lnTo>
                  <a:lnTo>
                    <a:pt x="5250" y="1004"/>
                  </a:lnTo>
                  <a:lnTo>
                    <a:pt x="5360" y="1135"/>
                  </a:lnTo>
                  <a:lnTo>
                    <a:pt x="5462" y="1270"/>
                  </a:lnTo>
                  <a:lnTo>
                    <a:pt x="5555" y="1410"/>
                  </a:lnTo>
                  <a:lnTo>
                    <a:pt x="5640" y="1554"/>
                  </a:lnTo>
                  <a:lnTo>
                    <a:pt x="5717" y="1702"/>
                  </a:lnTo>
                  <a:lnTo>
                    <a:pt x="5784" y="1855"/>
                  </a:lnTo>
                  <a:lnTo>
                    <a:pt x="5844" y="2011"/>
                  </a:lnTo>
                  <a:lnTo>
                    <a:pt x="5895" y="2170"/>
                  </a:lnTo>
                  <a:lnTo>
                    <a:pt x="5937" y="2332"/>
                  </a:lnTo>
                  <a:lnTo>
                    <a:pt x="5970" y="2498"/>
                  </a:lnTo>
                  <a:lnTo>
                    <a:pt x="5994" y="2665"/>
                  </a:lnTo>
                  <a:lnTo>
                    <a:pt x="6007" y="2835"/>
                  </a:lnTo>
                  <a:lnTo>
                    <a:pt x="6012" y="3004"/>
                  </a:lnTo>
                  <a:lnTo>
                    <a:pt x="6007" y="3177"/>
                  </a:lnTo>
                  <a:lnTo>
                    <a:pt x="5994" y="3347"/>
                  </a:lnTo>
                  <a:lnTo>
                    <a:pt x="5970" y="3514"/>
                  </a:lnTo>
                  <a:lnTo>
                    <a:pt x="5937" y="3680"/>
                  </a:lnTo>
                  <a:lnTo>
                    <a:pt x="5895" y="3842"/>
                  </a:lnTo>
                  <a:lnTo>
                    <a:pt x="5844" y="4001"/>
                  </a:lnTo>
                  <a:lnTo>
                    <a:pt x="5784" y="4157"/>
                  </a:lnTo>
                  <a:lnTo>
                    <a:pt x="5717" y="4310"/>
                  </a:lnTo>
                  <a:lnTo>
                    <a:pt x="5640" y="4458"/>
                  </a:lnTo>
                  <a:lnTo>
                    <a:pt x="5555" y="4602"/>
                  </a:lnTo>
                  <a:lnTo>
                    <a:pt x="5462" y="4742"/>
                  </a:lnTo>
                  <a:lnTo>
                    <a:pt x="5360" y="4877"/>
                  </a:lnTo>
                  <a:lnTo>
                    <a:pt x="5250" y="5008"/>
                  </a:lnTo>
                  <a:lnTo>
                    <a:pt x="5132" y="5132"/>
                  </a:lnTo>
                  <a:lnTo>
                    <a:pt x="5008" y="5250"/>
                  </a:lnTo>
                  <a:lnTo>
                    <a:pt x="4877" y="5360"/>
                  </a:lnTo>
                  <a:lnTo>
                    <a:pt x="4742" y="5462"/>
                  </a:lnTo>
                  <a:lnTo>
                    <a:pt x="4602" y="5555"/>
                  </a:lnTo>
                  <a:lnTo>
                    <a:pt x="4458" y="5640"/>
                  </a:lnTo>
                  <a:lnTo>
                    <a:pt x="4310" y="5717"/>
                  </a:lnTo>
                  <a:lnTo>
                    <a:pt x="4157" y="5784"/>
                  </a:lnTo>
                  <a:lnTo>
                    <a:pt x="4001" y="5844"/>
                  </a:lnTo>
                  <a:lnTo>
                    <a:pt x="3842" y="5895"/>
                  </a:lnTo>
                  <a:lnTo>
                    <a:pt x="3680" y="5937"/>
                  </a:lnTo>
                  <a:lnTo>
                    <a:pt x="3514" y="5970"/>
                  </a:lnTo>
                  <a:lnTo>
                    <a:pt x="3347" y="5994"/>
                  </a:lnTo>
                  <a:lnTo>
                    <a:pt x="3177" y="6007"/>
                  </a:lnTo>
                  <a:lnTo>
                    <a:pt x="3006" y="6012"/>
                  </a:lnTo>
                  <a:lnTo>
                    <a:pt x="3004" y="6012"/>
                  </a:lnTo>
                  <a:lnTo>
                    <a:pt x="2835" y="6007"/>
                  </a:lnTo>
                  <a:lnTo>
                    <a:pt x="2665" y="5994"/>
                  </a:lnTo>
                  <a:lnTo>
                    <a:pt x="2498" y="5970"/>
                  </a:lnTo>
                  <a:lnTo>
                    <a:pt x="2332" y="5937"/>
                  </a:lnTo>
                  <a:lnTo>
                    <a:pt x="2170" y="5895"/>
                  </a:lnTo>
                  <a:lnTo>
                    <a:pt x="2011" y="5844"/>
                  </a:lnTo>
                  <a:lnTo>
                    <a:pt x="1855" y="5784"/>
                  </a:lnTo>
                  <a:lnTo>
                    <a:pt x="1702" y="5717"/>
                  </a:lnTo>
                  <a:lnTo>
                    <a:pt x="1554" y="5640"/>
                  </a:lnTo>
                  <a:lnTo>
                    <a:pt x="1410" y="5555"/>
                  </a:lnTo>
                  <a:lnTo>
                    <a:pt x="1270" y="5462"/>
                  </a:lnTo>
                  <a:lnTo>
                    <a:pt x="1135" y="5360"/>
                  </a:lnTo>
                  <a:lnTo>
                    <a:pt x="1004" y="5250"/>
                  </a:lnTo>
                  <a:lnTo>
                    <a:pt x="880" y="5132"/>
                  </a:lnTo>
                  <a:lnTo>
                    <a:pt x="762" y="5008"/>
                  </a:lnTo>
                  <a:lnTo>
                    <a:pt x="652" y="4877"/>
                  </a:lnTo>
                  <a:lnTo>
                    <a:pt x="550" y="4742"/>
                  </a:lnTo>
                  <a:lnTo>
                    <a:pt x="457" y="4602"/>
                  </a:lnTo>
                  <a:lnTo>
                    <a:pt x="372" y="4458"/>
                  </a:lnTo>
                  <a:lnTo>
                    <a:pt x="295" y="4310"/>
                  </a:lnTo>
                  <a:lnTo>
                    <a:pt x="228" y="4157"/>
                  </a:lnTo>
                  <a:lnTo>
                    <a:pt x="168" y="4001"/>
                  </a:lnTo>
                  <a:lnTo>
                    <a:pt x="117" y="3842"/>
                  </a:lnTo>
                  <a:lnTo>
                    <a:pt x="75" y="3680"/>
                  </a:lnTo>
                  <a:lnTo>
                    <a:pt x="42" y="3514"/>
                  </a:lnTo>
                  <a:lnTo>
                    <a:pt x="18" y="3347"/>
                  </a:lnTo>
                  <a:lnTo>
                    <a:pt x="5" y="3177"/>
                  </a:lnTo>
                  <a:lnTo>
                    <a:pt x="0" y="3004"/>
                  </a:lnTo>
                  <a:lnTo>
                    <a:pt x="5" y="2835"/>
                  </a:lnTo>
                  <a:lnTo>
                    <a:pt x="18" y="2665"/>
                  </a:lnTo>
                  <a:lnTo>
                    <a:pt x="42" y="2498"/>
                  </a:lnTo>
                  <a:lnTo>
                    <a:pt x="75" y="2332"/>
                  </a:lnTo>
                  <a:lnTo>
                    <a:pt x="117" y="2170"/>
                  </a:lnTo>
                  <a:lnTo>
                    <a:pt x="168" y="2011"/>
                  </a:lnTo>
                  <a:lnTo>
                    <a:pt x="228" y="1855"/>
                  </a:lnTo>
                  <a:lnTo>
                    <a:pt x="295" y="1702"/>
                  </a:lnTo>
                  <a:lnTo>
                    <a:pt x="372" y="1554"/>
                  </a:lnTo>
                  <a:lnTo>
                    <a:pt x="457" y="1410"/>
                  </a:lnTo>
                  <a:lnTo>
                    <a:pt x="550" y="1270"/>
                  </a:lnTo>
                  <a:lnTo>
                    <a:pt x="652" y="1135"/>
                  </a:lnTo>
                  <a:lnTo>
                    <a:pt x="762" y="1004"/>
                  </a:lnTo>
                  <a:lnTo>
                    <a:pt x="880" y="880"/>
                  </a:lnTo>
                  <a:lnTo>
                    <a:pt x="1004" y="762"/>
                  </a:lnTo>
                  <a:lnTo>
                    <a:pt x="1135" y="652"/>
                  </a:lnTo>
                  <a:lnTo>
                    <a:pt x="1270" y="550"/>
                  </a:lnTo>
                  <a:lnTo>
                    <a:pt x="1410" y="457"/>
                  </a:lnTo>
                  <a:lnTo>
                    <a:pt x="1554" y="372"/>
                  </a:lnTo>
                  <a:lnTo>
                    <a:pt x="1702" y="295"/>
                  </a:lnTo>
                  <a:lnTo>
                    <a:pt x="1855" y="228"/>
                  </a:lnTo>
                  <a:lnTo>
                    <a:pt x="2011" y="168"/>
                  </a:lnTo>
                  <a:lnTo>
                    <a:pt x="2170" y="117"/>
                  </a:lnTo>
                  <a:lnTo>
                    <a:pt x="2332" y="75"/>
                  </a:lnTo>
                  <a:lnTo>
                    <a:pt x="2498" y="42"/>
                  </a:lnTo>
                  <a:lnTo>
                    <a:pt x="2665" y="18"/>
                  </a:lnTo>
                  <a:lnTo>
                    <a:pt x="2835" y="5"/>
                  </a:lnTo>
                  <a:lnTo>
                    <a:pt x="3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59" name="Group 558"/>
          <p:cNvGrpSpPr/>
          <p:nvPr/>
        </p:nvGrpSpPr>
        <p:grpSpPr>
          <a:xfrm>
            <a:off x="3564788" y="3510895"/>
            <a:ext cx="365694" cy="338431"/>
            <a:chOff x="4006850" y="1544638"/>
            <a:chExt cx="4791075" cy="4433888"/>
          </a:xfrm>
          <a:solidFill>
            <a:schemeClr val="bg1">
              <a:lumMod val="65000"/>
            </a:schemeClr>
          </a:solidFill>
        </p:grpSpPr>
        <p:sp>
          <p:nvSpPr>
            <p:cNvPr id="560" name="Freeform 104"/>
            <p:cNvSpPr>
              <a:spLocks/>
            </p:cNvSpPr>
            <p:nvPr/>
          </p:nvSpPr>
          <p:spPr bwMode="auto">
            <a:xfrm>
              <a:off x="4006850" y="3686176"/>
              <a:ext cx="4791075" cy="2292350"/>
            </a:xfrm>
            <a:custGeom>
              <a:avLst/>
              <a:gdLst>
                <a:gd name="T0" fmla="*/ 212 w 6036"/>
                <a:gd name="T1" fmla="*/ 3 h 2888"/>
                <a:gd name="T2" fmla="*/ 282 w 6036"/>
                <a:gd name="T3" fmla="*/ 36 h 2888"/>
                <a:gd name="T4" fmla="*/ 329 w 6036"/>
                <a:gd name="T5" fmla="*/ 95 h 2888"/>
                <a:gd name="T6" fmla="*/ 346 w 6036"/>
                <a:gd name="T7" fmla="*/ 172 h 2888"/>
                <a:gd name="T8" fmla="*/ 351 w 6036"/>
                <a:gd name="T9" fmla="*/ 1858 h 2888"/>
                <a:gd name="T10" fmla="*/ 391 w 6036"/>
                <a:gd name="T11" fmla="*/ 2029 h 2888"/>
                <a:gd name="T12" fmla="*/ 466 w 6036"/>
                <a:gd name="T13" fmla="*/ 2183 h 2888"/>
                <a:gd name="T14" fmla="*/ 573 w 6036"/>
                <a:gd name="T15" fmla="*/ 2314 h 2888"/>
                <a:gd name="T16" fmla="*/ 706 w 6036"/>
                <a:gd name="T17" fmla="*/ 2422 h 2888"/>
                <a:gd name="T18" fmla="*/ 860 w 6036"/>
                <a:gd name="T19" fmla="*/ 2497 h 2888"/>
                <a:gd name="T20" fmla="*/ 1030 w 6036"/>
                <a:gd name="T21" fmla="*/ 2537 h 2888"/>
                <a:gd name="T22" fmla="*/ 4915 w 6036"/>
                <a:gd name="T23" fmla="*/ 2543 h 2888"/>
                <a:gd name="T24" fmla="*/ 5092 w 6036"/>
                <a:gd name="T25" fmla="*/ 2522 h 2888"/>
                <a:gd name="T26" fmla="*/ 5255 w 6036"/>
                <a:gd name="T27" fmla="*/ 2464 h 2888"/>
                <a:gd name="T28" fmla="*/ 5399 w 6036"/>
                <a:gd name="T29" fmla="*/ 2373 h 2888"/>
                <a:gd name="T30" fmla="*/ 5518 w 6036"/>
                <a:gd name="T31" fmla="*/ 2252 h 2888"/>
                <a:gd name="T32" fmla="*/ 5610 w 6036"/>
                <a:gd name="T33" fmla="*/ 2108 h 2888"/>
                <a:gd name="T34" fmla="*/ 5668 w 6036"/>
                <a:gd name="T35" fmla="*/ 1945 h 2888"/>
                <a:gd name="T36" fmla="*/ 5690 w 6036"/>
                <a:gd name="T37" fmla="*/ 1768 h 2888"/>
                <a:gd name="T38" fmla="*/ 5694 w 6036"/>
                <a:gd name="T39" fmla="*/ 157 h 2888"/>
                <a:gd name="T40" fmla="*/ 5727 w 6036"/>
                <a:gd name="T41" fmla="*/ 89 h 2888"/>
                <a:gd name="T42" fmla="*/ 5785 w 6036"/>
                <a:gd name="T43" fmla="*/ 42 h 2888"/>
                <a:gd name="T44" fmla="*/ 5862 w 6036"/>
                <a:gd name="T45" fmla="*/ 25 h 2888"/>
                <a:gd name="T46" fmla="*/ 5939 w 6036"/>
                <a:gd name="T47" fmla="*/ 42 h 2888"/>
                <a:gd name="T48" fmla="*/ 5998 w 6036"/>
                <a:gd name="T49" fmla="*/ 89 h 2888"/>
                <a:gd name="T50" fmla="*/ 6031 w 6036"/>
                <a:gd name="T51" fmla="*/ 159 h 2888"/>
                <a:gd name="T52" fmla="*/ 6036 w 6036"/>
                <a:gd name="T53" fmla="*/ 1768 h 2888"/>
                <a:gd name="T54" fmla="*/ 6012 w 6036"/>
                <a:gd name="T55" fmla="*/ 1993 h 2888"/>
                <a:gd name="T56" fmla="*/ 5946 w 6036"/>
                <a:gd name="T57" fmla="*/ 2203 h 2888"/>
                <a:gd name="T58" fmla="*/ 5844 w 6036"/>
                <a:gd name="T59" fmla="*/ 2393 h 2888"/>
                <a:gd name="T60" fmla="*/ 5707 w 6036"/>
                <a:gd name="T61" fmla="*/ 2559 h 2888"/>
                <a:gd name="T62" fmla="*/ 5540 w 6036"/>
                <a:gd name="T63" fmla="*/ 2696 h 2888"/>
                <a:gd name="T64" fmla="*/ 5350 w 6036"/>
                <a:gd name="T65" fmla="*/ 2800 h 2888"/>
                <a:gd name="T66" fmla="*/ 5140 w 6036"/>
                <a:gd name="T67" fmla="*/ 2864 h 2888"/>
                <a:gd name="T68" fmla="*/ 4915 w 6036"/>
                <a:gd name="T69" fmla="*/ 2888 h 2888"/>
                <a:gd name="T70" fmla="*/ 1006 w 6036"/>
                <a:gd name="T71" fmla="*/ 2882 h 2888"/>
                <a:gd name="T72" fmla="*/ 788 w 6036"/>
                <a:gd name="T73" fmla="*/ 2837 h 2888"/>
                <a:gd name="T74" fmla="*/ 587 w 6036"/>
                <a:gd name="T75" fmla="*/ 2753 h 2888"/>
                <a:gd name="T76" fmla="*/ 408 w 6036"/>
                <a:gd name="T77" fmla="*/ 2632 h 2888"/>
                <a:gd name="T78" fmla="*/ 256 w 6036"/>
                <a:gd name="T79" fmla="*/ 2480 h 2888"/>
                <a:gd name="T80" fmla="*/ 135 w 6036"/>
                <a:gd name="T81" fmla="*/ 2301 h 2888"/>
                <a:gd name="T82" fmla="*/ 51 w 6036"/>
                <a:gd name="T83" fmla="*/ 2100 h 2888"/>
                <a:gd name="T84" fmla="*/ 5 w 6036"/>
                <a:gd name="T85" fmla="*/ 1883 h 2888"/>
                <a:gd name="T86" fmla="*/ 0 w 6036"/>
                <a:gd name="T87" fmla="*/ 172 h 2888"/>
                <a:gd name="T88" fmla="*/ 18 w 6036"/>
                <a:gd name="T89" fmla="*/ 95 h 2888"/>
                <a:gd name="T90" fmla="*/ 64 w 6036"/>
                <a:gd name="T91" fmla="*/ 36 h 2888"/>
                <a:gd name="T92" fmla="*/ 134 w 6036"/>
                <a:gd name="T93" fmla="*/ 3 h 2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6" h="2888">
                  <a:moveTo>
                    <a:pt x="174" y="0"/>
                  </a:moveTo>
                  <a:lnTo>
                    <a:pt x="212" y="3"/>
                  </a:lnTo>
                  <a:lnTo>
                    <a:pt x="249" y="16"/>
                  </a:lnTo>
                  <a:lnTo>
                    <a:pt x="282" y="36"/>
                  </a:lnTo>
                  <a:lnTo>
                    <a:pt x="307" y="64"/>
                  </a:lnTo>
                  <a:lnTo>
                    <a:pt x="329" y="95"/>
                  </a:lnTo>
                  <a:lnTo>
                    <a:pt x="342" y="131"/>
                  </a:lnTo>
                  <a:lnTo>
                    <a:pt x="346" y="172"/>
                  </a:lnTo>
                  <a:lnTo>
                    <a:pt x="346" y="1768"/>
                  </a:lnTo>
                  <a:lnTo>
                    <a:pt x="351" y="1858"/>
                  </a:lnTo>
                  <a:lnTo>
                    <a:pt x="366" y="1945"/>
                  </a:lnTo>
                  <a:lnTo>
                    <a:pt x="391" y="2029"/>
                  </a:lnTo>
                  <a:lnTo>
                    <a:pt x="424" y="2108"/>
                  </a:lnTo>
                  <a:lnTo>
                    <a:pt x="466" y="2183"/>
                  </a:lnTo>
                  <a:lnTo>
                    <a:pt x="516" y="2252"/>
                  </a:lnTo>
                  <a:lnTo>
                    <a:pt x="573" y="2314"/>
                  </a:lnTo>
                  <a:lnTo>
                    <a:pt x="637" y="2371"/>
                  </a:lnTo>
                  <a:lnTo>
                    <a:pt x="706" y="2422"/>
                  </a:lnTo>
                  <a:lnTo>
                    <a:pt x="779" y="2464"/>
                  </a:lnTo>
                  <a:lnTo>
                    <a:pt x="860" y="2497"/>
                  </a:lnTo>
                  <a:lnTo>
                    <a:pt x="944" y="2522"/>
                  </a:lnTo>
                  <a:lnTo>
                    <a:pt x="1030" y="2537"/>
                  </a:lnTo>
                  <a:lnTo>
                    <a:pt x="1121" y="2543"/>
                  </a:lnTo>
                  <a:lnTo>
                    <a:pt x="4915" y="2543"/>
                  </a:lnTo>
                  <a:lnTo>
                    <a:pt x="5004" y="2537"/>
                  </a:lnTo>
                  <a:lnTo>
                    <a:pt x="5092" y="2522"/>
                  </a:lnTo>
                  <a:lnTo>
                    <a:pt x="5174" y="2497"/>
                  </a:lnTo>
                  <a:lnTo>
                    <a:pt x="5255" y="2464"/>
                  </a:lnTo>
                  <a:lnTo>
                    <a:pt x="5330" y="2422"/>
                  </a:lnTo>
                  <a:lnTo>
                    <a:pt x="5399" y="2373"/>
                  </a:lnTo>
                  <a:lnTo>
                    <a:pt x="5462" y="2316"/>
                  </a:lnTo>
                  <a:lnTo>
                    <a:pt x="5518" y="2252"/>
                  </a:lnTo>
                  <a:lnTo>
                    <a:pt x="5568" y="2183"/>
                  </a:lnTo>
                  <a:lnTo>
                    <a:pt x="5610" y="2108"/>
                  </a:lnTo>
                  <a:lnTo>
                    <a:pt x="5645" y="2029"/>
                  </a:lnTo>
                  <a:lnTo>
                    <a:pt x="5668" y="1945"/>
                  </a:lnTo>
                  <a:lnTo>
                    <a:pt x="5685" y="1858"/>
                  </a:lnTo>
                  <a:lnTo>
                    <a:pt x="5690" y="1768"/>
                  </a:lnTo>
                  <a:lnTo>
                    <a:pt x="5690" y="197"/>
                  </a:lnTo>
                  <a:lnTo>
                    <a:pt x="5694" y="157"/>
                  </a:lnTo>
                  <a:lnTo>
                    <a:pt x="5707" y="120"/>
                  </a:lnTo>
                  <a:lnTo>
                    <a:pt x="5727" y="89"/>
                  </a:lnTo>
                  <a:lnTo>
                    <a:pt x="5754" y="62"/>
                  </a:lnTo>
                  <a:lnTo>
                    <a:pt x="5785" y="42"/>
                  </a:lnTo>
                  <a:lnTo>
                    <a:pt x="5822" y="29"/>
                  </a:lnTo>
                  <a:lnTo>
                    <a:pt x="5862" y="25"/>
                  </a:lnTo>
                  <a:lnTo>
                    <a:pt x="5902" y="29"/>
                  </a:lnTo>
                  <a:lnTo>
                    <a:pt x="5939" y="42"/>
                  </a:lnTo>
                  <a:lnTo>
                    <a:pt x="5970" y="64"/>
                  </a:lnTo>
                  <a:lnTo>
                    <a:pt x="5998" y="89"/>
                  </a:lnTo>
                  <a:lnTo>
                    <a:pt x="6018" y="122"/>
                  </a:lnTo>
                  <a:lnTo>
                    <a:pt x="6031" y="159"/>
                  </a:lnTo>
                  <a:lnTo>
                    <a:pt x="6036" y="197"/>
                  </a:lnTo>
                  <a:lnTo>
                    <a:pt x="6036" y="1768"/>
                  </a:lnTo>
                  <a:lnTo>
                    <a:pt x="6029" y="1883"/>
                  </a:lnTo>
                  <a:lnTo>
                    <a:pt x="6012" y="1993"/>
                  </a:lnTo>
                  <a:lnTo>
                    <a:pt x="5985" y="2100"/>
                  </a:lnTo>
                  <a:lnTo>
                    <a:pt x="5946" y="2203"/>
                  </a:lnTo>
                  <a:lnTo>
                    <a:pt x="5901" y="2301"/>
                  </a:lnTo>
                  <a:lnTo>
                    <a:pt x="5844" y="2393"/>
                  </a:lnTo>
                  <a:lnTo>
                    <a:pt x="5780" y="2479"/>
                  </a:lnTo>
                  <a:lnTo>
                    <a:pt x="5707" y="2559"/>
                  </a:lnTo>
                  <a:lnTo>
                    <a:pt x="5628" y="2632"/>
                  </a:lnTo>
                  <a:lnTo>
                    <a:pt x="5540" y="2696"/>
                  </a:lnTo>
                  <a:lnTo>
                    <a:pt x="5449" y="2753"/>
                  </a:lnTo>
                  <a:lnTo>
                    <a:pt x="5350" y="2800"/>
                  </a:lnTo>
                  <a:lnTo>
                    <a:pt x="5248" y="2837"/>
                  </a:lnTo>
                  <a:lnTo>
                    <a:pt x="5140" y="2864"/>
                  </a:lnTo>
                  <a:lnTo>
                    <a:pt x="5030" y="2882"/>
                  </a:lnTo>
                  <a:lnTo>
                    <a:pt x="4915" y="2888"/>
                  </a:lnTo>
                  <a:lnTo>
                    <a:pt x="1121" y="2888"/>
                  </a:lnTo>
                  <a:lnTo>
                    <a:pt x="1006" y="2882"/>
                  </a:lnTo>
                  <a:lnTo>
                    <a:pt x="894" y="2864"/>
                  </a:lnTo>
                  <a:lnTo>
                    <a:pt x="788" y="2837"/>
                  </a:lnTo>
                  <a:lnTo>
                    <a:pt x="686" y="2800"/>
                  </a:lnTo>
                  <a:lnTo>
                    <a:pt x="587" y="2753"/>
                  </a:lnTo>
                  <a:lnTo>
                    <a:pt x="496" y="2696"/>
                  </a:lnTo>
                  <a:lnTo>
                    <a:pt x="408" y="2632"/>
                  </a:lnTo>
                  <a:lnTo>
                    <a:pt x="329" y="2559"/>
                  </a:lnTo>
                  <a:lnTo>
                    <a:pt x="256" y="2480"/>
                  </a:lnTo>
                  <a:lnTo>
                    <a:pt x="192" y="2395"/>
                  </a:lnTo>
                  <a:lnTo>
                    <a:pt x="135" y="2301"/>
                  </a:lnTo>
                  <a:lnTo>
                    <a:pt x="88" y="2205"/>
                  </a:lnTo>
                  <a:lnTo>
                    <a:pt x="51" y="2100"/>
                  </a:lnTo>
                  <a:lnTo>
                    <a:pt x="22" y="1995"/>
                  </a:lnTo>
                  <a:lnTo>
                    <a:pt x="5" y="1883"/>
                  </a:lnTo>
                  <a:lnTo>
                    <a:pt x="0" y="1768"/>
                  </a:lnTo>
                  <a:lnTo>
                    <a:pt x="0" y="172"/>
                  </a:lnTo>
                  <a:lnTo>
                    <a:pt x="4" y="131"/>
                  </a:lnTo>
                  <a:lnTo>
                    <a:pt x="18" y="95"/>
                  </a:lnTo>
                  <a:lnTo>
                    <a:pt x="38" y="64"/>
                  </a:lnTo>
                  <a:lnTo>
                    <a:pt x="64" y="36"/>
                  </a:lnTo>
                  <a:lnTo>
                    <a:pt x="97" y="16"/>
                  </a:lnTo>
                  <a:lnTo>
                    <a:pt x="134" y="3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1" name="Freeform 105"/>
            <p:cNvSpPr>
              <a:spLocks/>
            </p:cNvSpPr>
            <p:nvPr/>
          </p:nvSpPr>
          <p:spPr bwMode="auto">
            <a:xfrm>
              <a:off x="5392738" y="1544638"/>
              <a:ext cx="2017713" cy="3386138"/>
            </a:xfrm>
            <a:custGeom>
              <a:avLst/>
              <a:gdLst>
                <a:gd name="T0" fmla="*/ 1269 w 2540"/>
                <a:gd name="T1" fmla="*/ 0 h 4265"/>
                <a:gd name="T2" fmla="*/ 1311 w 2540"/>
                <a:gd name="T3" fmla="*/ 3 h 4265"/>
                <a:gd name="T4" fmla="*/ 1348 w 2540"/>
                <a:gd name="T5" fmla="*/ 16 h 4265"/>
                <a:gd name="T6" fmla="*/ 1379 w 2540"/>
                <a:gd name="T7" fmla="*/ 36 h 4265"/>
                <a:gd name="T8" fmla="*/ 1406 w 2540"/>
                <a:gd name="T9" fmla="*/ 64 h 4265"/>
                <a:gd name="T10" fmla="*/ 1426 w 2540"/>
                <a:gd name="T11" fmla="*/ 97 h 4265"/>
                <a:gd name="T12" fmla="*/ 1439 w 2540"/>
                <a:gd name="T13" fmla="*/ 133 h 4265"/>
                <a:gd name="T14" fmla="*/ 1443 w 2540"/>
                <a:gd name="T15" fmla="*/ 171 h 4265"/>
                <a:gd name="T16" fmla="*/ 1443 w 2540"/>
                <a:gd name="T17" fmla="*/ 3675 h 4265"/>
                <a:gd name="T18" fmla="*/ 2246 w 2540"/>
                <a:gd name="T19" fmla="*/ 2873 h 4265"/>
                <a:gd name="T20" fmla="*/ 2279 w 2540"/>
                <a:gd name="T21" fmla="*/ 2848 h 4265"/>
                <a:gd name="T22" fmla="*/ 2314 w 2540"/>
                <a:gd name="T23" fmla="*/ 2831 h 4265"/>
                <a:gd name="T24" fmla="*/ 2350 w 2540"/>
                <a:gd name="T25" fmla="*/ 2822 h 4265"/>
                <a:gd name="T26" fmla="*/ 2389 w 2540"/>
                <a:gd name="T27" fmla="*/ 2822 h 4265"/>
                <a:gd name="T28" fmla="*/ 2425 w 2540"/>
                <a:gd name="T29" fmla="*/ 2831 h 4265"/>
                <a:gd name="T30" fmla="*/ 2460 w 2540"/>
                <a:gd name="T31" fmla="*/ 2848 h 4265"/>
                <a:gd name="T32" fmla="*/ 2491 w 2540"/>
                <a:gd name="T33" fmla="*/ 2873 h 4265"/>
                <a:gd name="T34" fmla="*/ 2517 w 2540"/>
                <a:gd name="T35" fmla="*/ 2904 h 4265"/>
                <a:gd name="T36" fmla="*/ 2533 w 2540"/>
                <a:gd name="T37" fmla="*/ 2939 h 4265"/>
                <a:gd name="T38" fmla="*/ 2540 w 2540"/>
                <a:gd name="T39" fmla="*/ 2975 h 4265"/>
                <a:gd name="T40" fmla="*/ 2540 w 2540"/>
                <a:gd name="T41" fmla="*/ 3014 h 4265"/>
                <a:gd name="T42" fmla="*/ 2533 w 2540"/>
                <a:gd name="T43" fmla="*/ 3050 h 4265"/>
                <a:gd name="T44" fmla="*/ 2517 w 2540"/>
                <a:gd name="T45" fmla="*/ 3085 h 4265"/>
                <a:gd name="T46" fmla="*/ 2491 w 2540"/>
                <a:gd name="T47" fmla="*/ 3116 h 4265"/>
                <a:gd name="T48" fmla="*/ 1392 w 2540"/>
                <a:gd name="T49" fmla="*/ 4214 h 4265"/>
                <a:gd name="T50" fmla="*/ 1366 w 2540"/>
                <a:gd name="T51" fmla="*/ 4236 h 4265"/>
                <a:gd name="T52" fmla="*/ 1335 w 2540"/>
                <a:gd name="T53" fmla="*/ 4252 h 4265"/>
                <a:gd name="T54" fmla="*/ 1304 w 2540"/>
                <a:gd name="T55" fmla="*/ 4261 h 4265"/>
                <a:gd name="T56" fmla="*/ 1269 w 2540"/>
                <a:gd name="T57" fmla="*/ 4265 h 4265"/>
                <a:gd name="T58" fmla="*/ 1238 w 2540"/>
                <a:gd name="T59" fmla="*/ 4261 h 4265"/>
                <a:gd name="T60" fmla="*/ 1205 w 2540"/>
                <a:gd name="T61" fmla="*/ 4252 h 4265"/>
                <a:gd name="T62" fmla="*/ 1176 w 2540"/>
                <a:gd name="T63" fmla="*/ 4236 h 4265"/>
                <a:gd name="T64" fmla="*/ 1148 w 2540"/>
                <a:gd name="T65" fmla="*/ 4214 h 4265"/>
                <a:gd name="T66" fmla="*/ 49 w 2540"/>
                <a:gd name="T67" fmla="*/ 3116 h 4265"/>
                <a:gd name="T68" fmla="*/ 24 w 2540"/>
                <a:gd name="T69" fmla="*/ 3085 h 4265"/>
                <a:gd name="T70" fmla="*/ 7 w 2540"/>
                <a:gd name="T71" fmla="*/ 3050 h 4265"/>
                <a:gd name="T72" fmla="*/ 0 w 2540"/>
                <a:gd name="T73" fmla="*/ 3014 h 4265"/>
                <a:gd name="T74" fmla="*/ 0 w 2540"/>
                <a:gd name="T75" fmla="*/ 2975 h 4265"/>
                <a:gd name="T76" fmla="*/ 7 w 2540"/>
                <a:gd name="T77" fmla="*/ 2939 h 4265"/>
                <a:gd name="T78" fmla="*/ 24 w 2540"/>
                <a:gd name="T79" fmla="*/ 2904 h 4265"/>
                <a:gd name="T80" fmla="*/ 49 w 2540"/>
                <a:gd name="T81" fmla="*/ 2873 h 4265"/>
                <a:gd name="T82" fmla="*/ 80 w 2540"/>
                <a:gd name="T83" fmla="*/ 2848 h 4265"/>
                <a:gd name="T84" fmla="*/ 115 w 2540"/>
                <a:gd name="T85" fmla="*/ 2831 h 4265"/>
                <a:gd name="T86" fmla="*/ 152 w 2540"/>
                <a:gd name="T87" fmla="*/ 2822 h 4265"/>
                <a:gd name="T88" fmla="*/ 190 w 2540"/>
                <a:gd name="T89" fmla="*/ 2822 h 4265"/>
                <a:gd name="T90" fmla="*/ 227 w 2540"/>
                <a:gd name="T91" fmla="*/ 2831 h 4265"/>
                <a:gd name="T92" fmla="*/ 261 w 2540"/>
                <a:gd name="T93" fmla="*/ 2848 h 4265"/>
                <a:gd name="T94" fmla="*/ 294 w 2540"/>
                <a:gd name="T95" fmla="*/ 2873 h 4265"/>
                <a:gd name="T96" fmla="*/ 1097 w 2540"/>
                <a:gd name="T97" fmla="*/ 3675 h 4265"/>
                <a:gd name="T98" fmla="*/ 1097 w 2540"/>
                <a:gd name="T99" fmla="*/ 171 h 4265"/>
                <a:gd name="T100" fmla="*/ 1103 w 2540"/>
                <a:gd name="T101" fmla="*/ 133 h 4265"/>
                <a:gd name="T102" fmla="*/ 1116 w 2540"/>
                <a:gd name="T103" fmla="*/ 97 h 4265"/>
                <a:gd name="T104" fmla="*/ 1136 w 2540"/>
                <a:gd name="T105" fmla="*/ 64 h 4265"/>
                <a:gd name="T106" fmla="*/ 1163 w 2540"/>
                <a:gd name="T107" fmla="*/ 36 h 4265"/>
                <a:gd name="T108" fmla="*/ 1194 w 2540"/>
                <a:gd name="T109" fmla="*/ 16 h 4265"/>
                <a:gd name="T110" fmla="*/ 1231 w 2540"/>
                <a:gd name="T111" fmla="*/ 3 h 4265"/>
                <a:gd name="T112" fmla="*/ 1269 w 2540"/>
                <a:gd name="T113" fmla="*/ 0 h 4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40" h="4265">
                  <a:moveTo>
                    <a:pt x="1269" y="0"/>
                  </a:moveTo>
                  <a:lnTo>
                    <a:pt x="1311" y="3"/>
                  </a:lnTo>
                  <a:lnTo>
                    <a:pt x="1348" y="16"/>
                  </a:lnTo>
                  <a:lnTo>
                    <a:pt x="1379" y="36"/>
                  </a:lnTo>
                  <a:lnTo>
                    <a:pt x="1406" y="64"/>
                  </a:lnTo>
                  <a:lnTo>
                    <a:pt x="1426" y="97"/>
                  </a:lnTo>
                  <a:lnTo>
                    <a:pt x="1439" y="133"/>
                  </a:lnTo>
                  <a:lnTo>
                    <a:pt x="1443" y="171"/>
                  </a:lnTo>
                  <a:lnTo>
                    <a:pt x="1443" y="3675"/>
                  </a:lnTo>
                  <a:lnTo>
                    <a:pt x="2246" y="2873"/>
                  </a:lnTo>
                  <a:lnTo>
                    <a:pt x="2279" y="2848"/>
                  </a:lnTo>
                  <a:lnTo>
                    <a:pt x="2314" y="2831"/>
                  </a:lnTo>
                  <a:lnTo>
                    <a:pt x="2350" y="2822"/>
                  </a:lnTo>
                  <a:lnTo>
                    <a:pt x="2389" y="2822"/>
                  </a:lnTo>
                  <a:lnTo>
                    <a:pt x="2425" y="2831"/>
                  </a:lnTo>
                  <a:lnTo>
                    <a:pt x="2460" y="2848"/>
                  </a:lnTo>
                  <a:lnTo>
                    <a:pt x="2491" y="2873"/>
                  </a:lnTo>
                  <a:lnTo>
                    <a:pt x="2517" y="2904"/>
                  </a:lnTo>
                  <a:lnTo>
                    <a:pt x="2533" y="2939"/>
                  </a:lnTo>
                  <a:lnTo>
                    <a:pt x="2540" y="2975"/>
                  </a:lnTo>
                  <a:lnTo>
                    <a:pt x="2540" y="3014"/>
                  </a:lnTo>
                  <a:lnTo>
                    <a:pt x="2533" y="3050"/>
                  </a:lnTo>
                  <a:lnTo>
                    <a:pt x="2517" y="3085"/>
                  </a:lnTo>
                  <a:lnTo>
                    <a:pt x="2491" y="3116"/>
                  </a:lnTo>
                  <a:lnTo>
                    <a:pt x="1392" y="4214"/>
                  </a:lnTo>
                  <a:lnTo>
                    <a:pt x="1366" y="4236"/>
                  </a:lnTo>
                  <a:lnTo>
                    <a:pt x="1335" y="4252"/>
                  </a:lnTo>
                  <a:lnTo>
                    <a:pt x="1304" y="4261"/>
                  </a:lnTo>
                  <a:lnTo>
                    <a:pt x="1269" y="4265"/>
                  </a:lnTo>
                  <a:lnTo>
                    <a:pt x="1238" y="4261"/>
                  </a:lnTo>
                  <a:lnTo>
                    <a:pt x="1205" y="4252"/>
                  </a:lnTo>
                  <a:lnTo>
                    <a:pt x="1176" y="4236"/>
                  </a:lnTo>
                  <a:lnTo>
                    <a:pt x="1148" y="4214"/>
                  </a:lnTo>
                  <a:lnTo>
                    <a:pt x="49" y="3116"/>
                  </a:lnTo>
                  <a:lnTo>
                    <a:pt x="24" y="3085"/>
                  </a:lnTo>
                  <a:lnTo>
                    <a:pt x="7" y="3050"/>
                  </a:lnTo>
                  <a:lnTo>
                    <a:pt x="0" y="3014"/>
                  </a:lnTo>
                  <a:lnTo>
                    <a:pt x="0" y="2975"/>
                  </a:lnTo>
                  <a:lnTo>
                    <a:pt x="7" y="2939"/>
                  </a:lnTo>
                  <a:lnTo>
                    <a:pt x="24" y="2904"/>
                  </a:lnTo>
                  <a:lnTo>
                    <a:pt x="49" y="2873"/>
                  </a:lnTo>
                  <a:lnTo>
                    <a:pt x="80" y="2848"/>
                  </a:lnTo>
                  <a:lnTo>
                    <a:pt x="115" y="2831"/>
                  </a:lnTo>
                  <a:lnTo>
                    <a:pt x="152" y="2822"/>
                  </a:lnTo>
                  <a:lnTo>
                    <a:pt x="190" y="2822"/>
                  </a:lnTo>
                  <a:lnTo>
                    <a:pt x="227" y="2831"/>
                  </a:lnTo>
                  <a:lnTo>
                    <a:pt x="261" y="2848"/>
                  </a:lnTo>
                  <a:lnTo>
                    <a:pt x="294" y="2873"/>
                  </a:lnTo>
                  <a:lnTo>
                    <a:pt x="1097" y="3675"/>
                  </a:lnTo>
                  <a:lnTo>
                    <a:pt x="1097" y="171"/>
                  </a:lnTo>
                  <a:lnTo>
                    <a:pt x="1103" y="133"/>
                  </a:lnTo>
                  <a:lnTo>
                    <a:pt x="1116" y="97"/>
                  </a:lnTo>
                  <a:lnTo>
                    <a:pt x="1136" y="64"/>
                  </a:lnTo>
                  <a:lnTo>
                    <a:pt x="1163" y="36"/>
                  </a:lnTo>
                  <a:lnTo>
                    <a:pt x="1194" y="16"/>
                  </a:lnTo>
                  <a:lnTo>
                    <a:pt x="1231" y="3"/>
                  </a:lnTo>
                  <a:lnTo>
                    <a:pt x="1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62" name="Freeform 27"/>
          <p:cNvSpPr>
            <a:spLocks noEditPoints="1"/>
          </p:cNvSpPr>
          <p:nvPr/>
        </p:nvSpPr>
        <p:spPr bwMode="auto">
          <a:xfrm>
            <a:off x="3555209" y="2035193"/>
            <a:ext cx="384853" cy="305070"/>
          </a:xfrm>
          <a:custGeom>
            <a:avLst/>
            <a:gdLst>
              <a:gd name="T0" fmla="*/ 817 w 6243"/>
              <a:gd name="T1" fmla="*/ 2831 h 4948"/>
              <a:gd name="T2" fmla="*/ 432 w 6243"/>
              <a:gd name="T3" fmla="*/ 3258 h 4948"/>
              <a:gd name="T4" fmla="*/ 370 w 6243"/>
              <a:gd name="T5" fmla="*/ 3854 h 4948"/>
              <a:gd name="T6" fmla="*/ 660 w 6243"/>
              <a:gd name="T7" fmla="*/ 4355 h 4948"/>
              <a:gd name="T8" fmla="*/ 1192 w 6243"/>
              <a:gd name="T9" fmla="*/ 4595 h 4948"/>
              <a:gd name="T10" fmla="*/ 1772 w 6243"/>
              <a:gd name="T11" fmla="*/ 4471 h 4948"/>
              <a:gd name="T12" fmla="*/ 2159 w 6243"/>
              <a:gd name="T13" fmla="*/ 4042 h 4948"/>
              <a:gd name="T14" fmla="*/ 2221 w 6243"/>
              <a:gd name="T15" fmla="*/ 3448 h 4948"/>
              <a:gd name="T16" fmla="*/ 1929 w 6243"/>
              <a:gd name="T17" fmla="*/ 2947 h 4948"/>
              <a:gd name="T18" fmla="*/ 1399 w 6243"/>
              <a:gd name="T19" fmla="*/ 2708 h 4948"/>
              <a:gd name="T20" fmla="*/ 4558 w 6243"/>
              <a:gd name="T21" fmla="*/ 2763 h 4948"/>
              <a:gd name="T22" fmla="*/ 4131 w 6243"/>
              <a:gd name="T23" fmla="*/ 3148 h 4948"/>
              <a:gd name="T24" fmla="*/ 4006 w 6243"/>
              <a:gd name="T25" fmla="*/ 3731 h 4948"/>
              <a:gd name="T26" fmla="*/ 4245 w 6243"/>
              <a:gd name="T27" fmla="*/ 4264 h 4948"/>
              <a:gd name="T28" fmla="*/ 4745 w 6243"/>
              <a:gd name="T29" fmla="*/ 4557 h 4948"/>
              <a:gd name="T30" fmla="*/ 5340 w 6243"/>
              <a:gd name="T31" fmla="*/ 4494 h 4948"/>
              <a:gd name="T32" fmla="*/ 5769 w 6243"/>
              <a:gd name="T33" fmla="*/ 4107 h 4948"/>
              <a:gd name="T34" fmla="*/ 5892 w 6243"/>
              <a:gd name="T35" fmla="*/ 3524 h 4948"/>
              <a:gd name="T36" fmla="*/ 5653 w 6243"/>
              <a:gd name="T37" fmla="*/ 2993 h 4948"/>
              <a:gd name="T38" fmla="*/ 5153 w 6243"/>
              <a:gd name="T39" fmla="*/ 2700 h 4948"/>
              <a:gd name="T40" fmla="*/ 1831 w 6243"/>
              <a:gd name="T41" fmla="*/ 32 h 4948"/>
              <a:gd name="T42" fmla="*/ 1952 w 6243"/>
              <a:gd name="T43" fmla="*/ 207 h 4948"/>
              <a:gd name="T44" fmla="*/ 1808 w 6243"/>
              <a:gd name="T45" fmla="*/ 368 h 4948"/>
              <a:gd name="T46" fmla="*/ 1493 w 6243"/>
              <a:gd name="T47" fmla="*/ 366 h 4948"/>
              <a:gd name="T48" fmla="*/ 1255 w 6243"/>
              <a:gd name="T49" fmla="*/ 615 h 4948"/>
              <a:gd name="T50" fmla="*/ 1067 w 6243"/>
              <a:gd name="T51" fmla="*/ 2376 h 4948"/>
              <a:gd name="T52" fmla="*/ 1759 w 6243"/>
              <a:gd name="T53" fmla="*/ 2442 h 4948"/>
              <a:gd name="T54" fmla="*/ 2306 w 6243"/>
              <a:gd name="T55" fmla="*/ 2845 h 4948"/>
              <a:gd name="T56" fmla="*/ 2575 w 6243"/>
              <a:gd name="T57" fmla="*/ 3479 h 4948"/>
              <a:gd name="T58" fmla="*/ 3860 w 6243"/>
              <a:gd name="T59" fmla="*/ 2928 h 4948"/>
              <a:gd name="T60" fmla="*/ 4372 w 6243"/>
              <a:gd name="T61" fmla="*/ 2469 h 4948"/>
              <a:gd name="T62" fmla="*/ 5062 w 6243"/>
              <a:gd name="T63" fmla="*/ 2338 h 4948"/>
              <a:gd name="T64" fmla="*/ 4992 w 6243"/>
              <a:gd name="T65" fmla="*/ 617 h 4948"/>
              <a:gd name="T66" fmla="*/ 4806 w 6243"/>
              <a:gd name="T67" fmla="*/ 391 h 4948"/>
              <a:gd name="T68" fmla="*/ 4478 w 6243"/>
              <a:gd name="T69" fmla="*/ 370 h 4948"/>
              <a:gd name="T70" fmla="*/ 4302 w 6243"/>
              <a:gd name="T71" fmla="*/ 246 h 4948"/>
              <a:gd name="T72" fmla="*/ 4382 w 6243"/>
              <a:gd name="T73" fmla="*/ 47 h 4948"/>
              <a:gd name="T74" fmla="*/ 4821 w 6243"/>
              <a:gd name="T75" fmla="*/ 26 h 4948"/>
              <a:gd name="T76" fmla="*/ 5212 w 6243"/>
              <a:gd name="T77" fmla="*/ 292 h 4948"/>
              <a:gd name="T78" fmla="*/ 6208 w 6243"/>
              <a:gd name="T79" fmla="*/ 3329 h 4948"/>
              <a:gd name="T80" fmla="*/ 6189 w 6243"/>
              <a:gd name="T81" fmla="*/ 3991 h 4948"/>
              <a:gd name="T82" fmla="*/ 5820 w 6243"/>
              <a:gd name="T83" fmla="*/ 4583 h 4948"/>
              <a:gd name="T84" fmla="*/ 5193 w 6243"/>
              <a:gd name="T85" fmla="*/ 4900 h 4948"/>
              <a:gd name="T86" fmla="*/ 4490 w 6243"/>
              <a:gd name="T87" fmla="*/ 4839 h 4948"/>
              <a:gd name="T88" fmla="*/ 3946 w 6243"/>
              <a:gd name="T89" fmla="*/ 4445 h 4948"/>
              <a:gd name="T90" fmla="*/ 3669 w 6243"/>
              <a:gd name="T91" fmla="*/ 3824 h 4948"/>
              <a:gd name="T92" fmla="*/ 2373 w 6243"/>
              <a:gd name="T93" fmla="*/ 4365 h 4948"/>
              <a:gd name="T94" fmla="*/ 1865 w 6243"/>
              <a:gd name="T95" fmla="*/ 4815 h 4948"/>
              <a:gd name="T96" fmla="*/ 1169 w 6243"/>
              <a:gd name="T97" fmla="*/ 4940 h 4948"/>
              <a:gd name="T98" fmla="*/ 512 w 6243"/>
              <a:gd name="T99" fmla="*/ 4682 h 4948"/>
              <a:gd name="T100" fmla="*/ 91 w 6243"/>
              <a:gd name="T101" fmla="*/ 4128 h 4948"/>
              <a:gd name="T102" fmla="*/ 15 w 6243"/>
              <a:gd name="T103" fmla="*/ 3450 h 4948"/>
              <a:gd name="T104" fmla="*/ 100 w 6243"/>
              <a:gd name="T105" fmla="*/ 3145 h 4948"/>
              <a:gd name="T106" fmla="*/ 1147 w 6243"/>
              <a:gd name="T107" fmla="*/ 174 h 4948"/>
              <a:gd name="T108" fmla="*/ 1584 w 6243"/>
              <a:gd name="T109" fmla="*/ 0 h 4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243" h="4948">
                <a:moveTo>
                  <a:pt x="1294" y="2702"/>
                </a:moveTo>
                <a:lnTo>
                  <a:pt x="1192" y="2708"/>
                </a:lnTo>
                <a:lnTo>
                  <a:pt x="1092" y="2723"/>
                </a:lnTo>
                <a:lnTo>
                  <a:pt x="995" y="2750"/>
                </a:lnTo>
                <a:lnTo>
                  <a:pt x="904" y="2786"/>
                </a:lnTo>
                <a:lnTo>
                  <a:pt x="817" y="2831"/>
                </a:lnTo>
                <a:lnTo>
                  <a:pt x="735" y="2885"/>
                </a:lnTo>
                <a:lnTo>
                  <a:pt x="660" y="2947"/>
                </a:lnTo>
                <a:lnTo>
                  <a:pt x="591" y="3015"/>
                </a:lnTo>
                <a:lnTo>
                  <a:pt x="531" y="3091"/>
                </a:lnTo>
                <a:lnTo>
                  <a:pt x="476" y="3171"/>
                </a:lnTo>
                <a:lnTo>
                  <a:pt x="432" y="3258"/>
                </a:lnTo>
                <a:lnTo>
                  <a:pt x="394" y="3351"/>
                </a:lnTo>
                <a:lnTo>
                  <a:pt x="370" y="3448"/>
                </a:lnTo>
                <a:lnTo>
                  <a:pt x="352" y="3547"/>
                </a:lnTo>
                <a:lnTo>
                  <a:pt x="347" y="3651"/>
                </a:lnTo>
                <a:lnTo>
                  <a:pt x="352" y="3754"/>
                </a:lnTo>
                <a:lnTo>
                  <a:pt x="370" y="3854"/>
                </a:lnTo>
                <a:lnTo>
                  <a:pt x="394" y="3951"/>
                </a:lnTo>
                <a:lnTo>
                  <a:pt x="432" y="4042"/>
                </a:lnTo>
                <a:lnTo>
                  <a:pt x="476" y="4130"/>
                </a:lnTo>
                <a:lnTo>
                  <a:pt x="531" y="4211"/>
                </a:lnTo>
                <a:lnTo>
                  <a:pt x="591" y="4287"/>
                </a:lnTo>
                <a:lnTo>
                  <a:pt x="660" y="4355"/>
                </a:lnTo>
                <a:lnTo>
                  <a:pt x="735" y="4418"/>
                </a:lnTo>
                <a:lnTo>
                  <a:pt x="817" y="4471"/>
                </a:lnTo>
                <a:lnTo>
                  <a:pt x="904" y="4517"/>
                </a:lnTo>
                <a:lnTo>
                  <a:pt x="995" y="4553"/>
                </a:lnTo>
                <a:lnTo>
                  <a:pt x="1092" y="4579"/>
                </a:lnTo>
                <a:lnTo>
                  <a:pt x="1192" y="4595"/>
                </a:lnTo>
                <a:lnTo>
                  <a:pt x="1294" y="4600"/>
                </a:lnTo>
                <a:lnTo>
                  <a:pt x="1399" y="4595"/>
                </a:lnTo>
                <a:lnTo>
                  <a:pt x="1497" y="4579"/>
                </a:lnTo>
                <a:lnTo>
                  <a:pt x="1594" y="4553"/>
                </a:lnTo>
                <a:lnTo>
                  <a:pt x="1687" y="4517"/>
                </a:lnTo>
                <a:lnTo>
                  <a:pt x="1772" y="4471"/>
                </a:lnTo>
                <a:lnTo>
                  <a:pt x="1853" y="4418"/>
                </a:lnTo>
                <a:lnTo>
                  <a:pt x="1929" y="4355"/>
                </a:lnTo>
                <a:lnTo>
                  <a:pt x="1997" y="4287"/>
                </a:lnTo>
                <a:lnTo>
                  <a:pt x="2060" y="4211"/>
                </a:lnTo>
                <a:lnTo>
                  <a:pt x="2113" y="4130"/>
                </a:lnTo>
                <a:lnTo>
                  <a:pt x="2159" y="4042"/>
                </a:lnTo>
                <a:lnTo>
                  <a:pt x="2195" y="3951"/>
                </a:lnTo>
                <a:lnTo>
                  <a:pt x="2221" y="3854"/>
                </a:lnTo>
                <a:lnTo>
                  <a:pt x="2238" y="3754"/>
                </a:lnTo>
                <a:lnTo>
                  <a:pt x="2244" y="3651"/>
                </a:lnTo>
                <a:lnTo>
                  <a:pt x="2238" y="3547"/>
                </a:lnTo>
                <a:lnTo>
                  <a:pt x="2221" y="3448"/>
                </a:lnTo>
                <a:lnTo>
                  <a:pt x="2195" y="3351"/>
                </a:lnTo>
                <a:lnTo>
                  <a:pt x="2159" y="3258"/>
                </a:lnTo>
                <a:lnTo>
                  <a:pt x="2113" y="3171"/>
                </a:lnTo>
                <a:lnTo>
                  <a:pt x="2060" y="3091"/>
                </a:lnTo>
                <a:lnTo>
                  <a:pt x="1999" y="3015"/>
                </a:lnTo>
                <a:lnTo>
                  <a:pt x="1929" y="2947"/>
                </a:lnTo>
                <a:lnTo>
                  <a:pt x="1855" y="2885"/>
                </a:lnTo>
                <a:lnTo>
                  <a:pt x="1774" y="2831"/>
                </a:lnTo>
                <a:lnTo>
                  <a:pt x="1687" y="2786"/>
                </a:lnTo>
                <a:lnTo>
                  <a:pt x="1594" y="2750"/>
                </a:lnTo>
                <a:lnTo>
                  <a:pt x="1499" y="2723"/>
                </a:lnTo>
                <a:lnTo>
                  <a:pt x="1399" y="2708"/>
                </a:lnTo>
                <a:lnTo>
                  <a:pt x="1294" y="2702"/>
                </a:lnTo>
                <a:close/>
                <a:moveTo>
                  <a:pt x="4950" y="2678"/>
                </a:moveTo>
                <a:lnTo>
                  <a:pt x="4846" y="2683"/>
                </a:lnTo>
                <a:lnTo>
                  <a:pt x="4747" y="2700"/>
                </a:lnTo>
                <a:lnTo>
                  <a:pt x="4651" y="2727"/>
                </a:lnTo>
                <a:lnTo>
                  <a:pt x="4558" y="2763"/>
                </a:lnTo>
                <a:lnTo>
                  <a:pt x="4472" y="2809"/>
                </a:lnTo>
                <a:lnTo>
                  <a:pt x="4391" y="2862"/>
                </a:lnTo>
                <a:lnTo>
                  <a:pt x="4315" y="2922"/>
                </a:lnTo>
                <a:lnTo>
                  <a:pt x="4247" y="2993"/>
                </a:lnTo>
                <a:lnTo>
                  <a:pt x="4184" y="3067"/>
                </a:lnTo>
                <a:lnTo>
                  <a:pt x="4131" y="3148"/>
                </a:lnTo>
                <a:lnTo>
                  <a:pt x="4086" y="3236"/>
                </a:lnTo>
                <a:lnTo>
                  <a:pt x="4050" y="3329"/>
                </a:lnTo>
                <a:lnTo>
                  <a:pt x="4023" y="3424"/>
                </a:lnTo>
                <a:lnTo>
                  <a:pt x="4006" y="3524"/>
                </a:lnTo>
                <a:lnTo>
                  <a:pt x="4001" y="3628"/>
                </a:lnTo>
                <a:lnTo>
                  <a:pt x="4006" y="3731"/>
                </a:lnTo>
                <a:lnTo>
                  <a:pt x="4023" y="3832"/>
                </a:lnTo>
                <a:lnTo>
                  <a:pt x="4050" y="3928"/>
                </a:lnTo>
                <a:lnTo>
                  <a:pt x="4086" y="4019"/>
                </a:lnTo>
                <a:lnTo>
                  <a:pt x="4131" y="4107"/>
                </a:lnTo>
                <a:lnTo>
                  <a:pt x="4184" y="4188"/>
                </a:lnTo>
                <a:lnTo>
                  <a:pt x="4245" y="4264"/>
                </a:lnTo>
                <a:lnTo>
                  <a:pt x="4313" y="4333"/>
                </a:lnTo>
                <a:lnTo>
                  <a:pt x="4389" y="4393"/>
                </a:lnTo>
                <a:lnTo>
                  <a:pt x="4471" y="4448"/>
                </a:lnTo>
                <a:lnTo>
                  <a:pt x="4558" y="4494"/>
                </a:lnTo>
                <a:lnTo>
                  <a:pt x="4651" y="4530"/>
                </a:lnTo>
                <a:lnTo>
                  <a:pt x="4745" y="4557"/>
                </a:lnTo>
                <a:lnTo>
                  <a:pt x="4846" y="4572"/>
                </a:lnTo>
                <a:lnTo>
                  <a:pt x="4950" y="4577"/>
                </a:lnTo>
                <a:lnTo>
                  <a:pt x="5052" y="4572"/>
                </a:lnTo>
                <a:lnTo>
                  <a:pt x="5153" y="4557"/>
                </a:lnTo>
                <a:lnTo>
                  <a:pt x="5249" y="4530"/>
                </a:lnTo>
                <a:lnTo>
                  <a:pt x="5340" y="4494"/>
                </a:lnTo>
                <a:lnTo>
                  <a:pt x="5428" y="4448"/>
                </a:lnTo>
                <a:lnTo>
                  <a:pt x="5509" y="4393"/>
                </a:lnTo>
                <a:lnTo>
                  <a:pt x="5585" y="4333"/>
                </a:lnTo>
                <a:lnTo>
                  <a:pt x="5653" y="4264"/>
                </a:lnTo>
                <a:lnTo>
                  <a:pt x="5714" y="4188"/>
                </a:lnTo>
                <a:lnTo>
                  <a:pt x="5769" y="4107"/>
                </a:lnTo>
                <a:lnTo>
                  <a:pt x="5812" y="4019"/>
                </a:lnTo>
                <a:lnTo>
                  <a:pt x="5848" y="3928"/>
                </a:lnTo>
                <a:lnTo>
                  <a:pt x="5875" y="3832"/>
                </a:lnTo>
                <a:lnTo>
                  <a:pt x="5892" y="3731"/>
                </a:lnTo>
                <a:lnTo>
                  <a:pt x="5898" y="3628"/>
                </a:lnTo>
                <a:lnTo>
                  <a:pt x="5892" y="3524"/>
                </a:lnTo>
                <a:lnTo>
                  <a:pt x="5875" y="3424"/>
                </a:lnTo>
                <a:lnTo>
                  <a:pt x="5848" y="3329"/>
                </a:lnTo>
                <a:lnTo>
                  <a:pt x="5812" y="3236"/>
                </a:lnTo>
                <a:lnTo>
                  <a:pt x="5767" y="3148"/>
                </a:lnTo>
                <a:lnTo>
                  <a:pt x="5714" y="3067"/>
                </a:lnTo>
                <a:lnTo>
                  <a:pt x="5653" y="2993"/>
                </a:lnTo>
                <a:lnTo>
                  <a:pt x="5585" y="2922"/>
                </a:lnTo>
                <a:lnTo>
                  <a:pt x="5509" y="2862"/>
                </a:lnTo>
                <a:lnTo>
                  <a:pt x="5428" y="2809"/>
                </a:lnTo>
                <a:lnTo>
                  <a:pt x="5340" y="2763"/>
                </a:lnTo>
                <a:lnTo>
                  <a:pt x="5248" y="2727"/>
                </a:lnTo>
                <a:lnTo>
                  <a:pt x="5153" y="2700"/>
                </a:lnTo>
                <a:lnTo>
                  <a:pt x="5052" y="2683"/>
                </a:lnTo>
                <a:lnTo>
                  <a:pt x="4950" y="2678"/>
                </a:lnTo>
                <a:close/>
                <a:moveTo>
                  <a:pt x="1584" y="0"/>
                </a:moveTo>
                <a:lnTo>
                  <a:pt x="1666" y="2"/>
                </a:lnTo>
                <a:lnTo>
                  <a:pt x="1747" y="11"/>
                </a:lnTo>
                <a:lnTo>
                  <a:pt x="1831" y="32"/>
                </a:lnTo>
                <a:lnTo>
                  <a:pt x="1867" y="47"/>
                </a:lnTo>
                <a:lnTo>
                  <a:pt x="1897" y="70"/>
                </a:lnTo>
                <a:lnTo>
                  <a:pt x="1922" y="98"/>
                </a:lnTo>
                <a:lnTo>
                  <a:pt x="1941" y="133"/>
                </a:lnTo>
                <a:lnTo>
                  <a:pt x="1950" y="169"/>
                </a:lnTo>
                <a:lnTo>
                  <a:pt x="1952" y="207"/>
                </a:lnTo>
                <a:lnTo>
                  <a:pt x="1944" y="246"/>
                </a:lnTo>
                <a:lnTo>
                  <a:pt x="1929" y="283"/>
                </a:lnTo>
                <a:lnTo>
                  <a:pt x="1906" y="315"/>
                </a:lnTo>
                <a:lnTo>
                  <a:pt x="1878" y="339"/>
                </a:lnTo>
                <a:lnTo>
                  <a:pt x="1844" y="357"/>
                </a:lnTo>
                <a:lnTo>
                  <a:pt x="1808" y="368"/>
                </a:lnTo>
                <a:lnTo>
                  <a:pt x="1768" y="370"/>
                </a:lnTo>
                <a:lnTo>
                  <a:pt x="1730" y="362"/>
                </a:lnTo>
                <a:lnTo>
                  <a:pt x="1670" y="349"/>
                </a:lnTo>
                <a:lnTo>
                  <a:pt x="1609" y="345"/>
                </a:lnTo>
                <a:lnTo>
                  <a:pt x="1550" y="351"/>
                </a:lnTo>
                <a:lnTo>
                  <a:pt x="1493" y="366"/>
                </a:lnTo>
                <a:lnTo>
                  <a:pt x="1440" y="391"/>
                </a:lnTo>
                <a:lnTo>
                  <a:pt x="1391" y="421"/>
                </a:lnTo>
                <a:lnTo>
                  <a:pt x="1347" y="461"/>
                </a:lnTo>
                <a:lnTo>
                  <a:pt x="1310" y="507"/>
                </a:lnTo>
                <a:lnTo>
                  <a:pt x="1277" y="558"/>
                </a:lnTo>
                <a:lnTo>
                  <a:pt x="1255" y="615"/>
                </a:lnTo>
                <a:lnTo>
                  <a:pt x="1255" y="617"/>
                </a:lnTo>
                <a:lnTo>
                  <a:pt x="656" y="2524"/>
                </a:lnTo>
                <a:lnTo>
                  <a:pt x="752" y="2475"/>
                </a:lnTo>
                <a:lnTo>
                  <a:pt x="855" y="2433"/>
                </a:lnTo>
                <a:lnTo>
                  <a:pt x="959" y="2399"/>
                </a:lnTo>
                <a:lnTo>
                  <a:pt x="1067" y="2376"/>
                </a:lnTo>
                <a:lnTo>
                  <a:pt x="1179" y="2361"/>
                </a:lnTo>
                <a:lnTo>
                  <a:pt x="1294" y="2355"/>
                </a:lnTo>
                <a:lnTo>
                  <a:pt x="1416" y="2361"/>
                </a:lnTo>
                <a:lnTo>
                  <a:pt x="1533" y="2378"/>
                </a:lnTo>
                <a:lnTo>
                  <a:pt x="1649" y="2404"/>
                </a:lnTo>
                <a:lnTo>
                  <a:pt x="1759" y="2442"/>
                </a:lnTo>
                <a:lnTo>
                  <a:pt x="1865" y="2488"/>
                </a:lnTo>
                <a:lnTo>
                  <a:pt x="1965" y="2543"/>
                </a:lnTo>
                <a:lnTo>
                  <a:pt x="2060" y="2607"/>
                </a:lnTo>
                <a:lnTo>
                  <a:pt x="2149" y="2680"/>
                </a:lnTo>
                <a:lnTo>
                  <a:pt x="2231" y="2759"/>
                </a:lnTo>
                <a:lnTo>
                  <a:pt x="2306" y="2845"/>
                </a:lnTo>
                <a:lnTo>
                  <a:pt x="2373" y="2938"/>
                </a:lnTo>
                <a:lnTo>
                  <a:pt x="2431" y="3036"/>
                </a:lnTo>
                <a:lnTo>
                  <a:pt x="2483" y="3139"/>
                </a:lnTo>
                <a:lnTo>
                  <a:pt x="2522" y="3249"/>
                </a:lnTo>
                <a:lnTo>
                  <a:pt x="2555" y="3361"/>
                </a:lnTo>
                <a:lnTo>
                  <a:pt x="2575" y="3479"/>
                </a:lnTo>
                <a:lnTo>
                  <a:pt x="3663" y="3479"/>
                </a:lnTo>
                <a:lnTo>
                  <a:pt x="3682" y="3359"/>
                </a:lnTo>
                <a:lnTo>
                  <a:pt x="3713" y="3245"/>
                </a:lnTo>
                <a:lnTo>
                  <a:pt x="3752" y="3133"/>
                </a:lnTo>
                <a:lnTo>
                  <a:pt x="3802" y="3027"/>
                </a:lnTo>
                <a:lnTo>
                  <a:pt x="3860" y="2928"/>
                </a:lnTo>
                <a:lnTo>
                  <a:pt x="3929" y="2833"/>
                </a:lnTo>
                <a:lnTo>
                  <a:pt x="4002" y="2744"/>
                </a:lnTo>
                <a:lnTo>
                  <a:pt x="4086" y="2664"/>
                </a:lnTo>
                <a:lnTo>
                  <a:pt x="4175" y="2590"/>
                </a:lnTo>
                <a:lnTo>
                  <a:pt x="4270" y="2526"/>
                </a:lnTo>
                <a:lnTo>
                  <a:pt x="4372" y="2469"/>
                </a:lnTo>
                <a:lnTo>
                  <a:pt x="4478" y="2421"/>
                </a:lnTo>
                <a:lnTo>
                  <a:pt x="4590" y="2383"/>
                </a:lnTo>
                <a:lnTo>
                  <a:pt x="4706" y="2355"/>
                </a:lnTo>
                <a:lnTo>
                  <a:pt x="4825" y="2338"/>
                </a:lnTo>
                <a:lnTo>
                  <a:pt x="4948" y="2332"/>
                </a:lnTo>
                <a:lnTo>
                  <a:pt x="5062" y="2338"/>
                </a:lnTo>
                <a:lnTo>
                  <a:pt x="5174" y="2351"/>
                </a:lnTo>
                <a:lnTo>
                  <a:pt x="5282" y="2376"/>
                </a:lnTo>
                <a:lnTo>
                  <a:pt x="5386" y="2408"/>
                </a:lnTo>
                <a:lnTo>
                  <a:pt x="5486" y="2450"/>
                </a:lnTo>
                <a:lnTo>
                  <a:pt x="5583" y="2499"/>
                </a:lnTo>
                <a:lnTo>
                  <a:pt x="4992" y="617"/>
                </a:lnTo>
                <a:lnTo>
                  <a:pt x="4992" y="615"/>
                </a:lnTo>
                <a:lnTo>
                  <a:pt x="4969" y="558"/>
                </a:lnTo>
                <a:lnTo>
                  <a:pt x="4939" y="507"/>
                </a:lnTo>
                <a:lnTo>
                  <a:pt x="4901" y="461"/>
                </a:lnTo>
                <a:lnTo>
                  <a:pt x="4855" y="421"/>
                </a:lnTo>
                <a:lnTo>
                  <a:pt x="4806" y="391"/>
                </a:lnTo>
                <a:lnTo>
                  <a:pt x="4753" y="366"/>
                </a:lnTo>
                <a:lnTo>
                  <a:pt x="4696" y="351"/>
                </a:lnTo>
                <a:lnTo>
                  <a:pt x="4637" y="345"/>
                </a:lnTo>
                <a:lnTo>
                  <a:pt x="4577" y="349"/>
                </a:lnTo>
                <a:lnTo>
                  <a:pt x="4516" y="362"/>
                </a:lnTo>
                <a:lnTo>
                  <a:pt x="4478" y="370"/>
                </a:lnTo>
                <a:lnTo>
                  <a:pt x="4440" y="368"/>
                </a:lnTo>
                <a:lnTo>
                  <a:pt x="4402" y="357"/>
                </a:lnTo>
                <a:lnTo>
                  <a:pt x="4370" y="339"/>
                </a:lnTo>
                <a:lnTo>
                  <a:pt x="4342" y="315"/>
                </a:lnTo>
                <a:lnTo>
                  <a:pt x="4317" y="283"/>
                </a:lnTo>
                <a:lnTo>
                  <a:pt x="4302" y="246"/>
                </a:lnTo>
                <a:lnTo>
                  <a:pt x="4294" y="207"/>
                </a:lnTo>
                <a:lnTo>
                  <a:pt x="4296" y="169"/>
                </a:lnTo>
                <a:lnTo>
                  <a:pt x="4308" y="133"/>
                </a:lnTo>
                <a:lnTo>
                  <a:pt x="4325" y="98"/>
                </a:lnTo>
                <a:lnTo>
                  <a:pt x="4349" y="70"/>
                </a:lnTo>
                <a:lnTo>
                  <a:pt x="4382" y="47"/>
                </a:lnTo>
                <a:lnTo>
                  <a:pt x="4418" y="32"/>
                </a:lnTo>
                <a:lnTo>
                  <a:pt x="4499" y="11"/>
                </a:lnTo>
                <a:lnTo>
                  <a:pt x="4582" y="2"/>
                </a:lnTo>
                <a:lnTo>
                  <a:pt x="4664" y="0"/>
                </a:lnTo>
                <a:lnTo>
                  <a:pt x="4743" y="9"/>
                </a:lnTo>
                <a:lnTo>
                  <a:pt x="4821" y="26"/>
                </a:lnTo>
                <a:lnTo>
                  <a:pt x="4897" y="51"/>
                </a:lnTo>
                <a:lnTo>
                  <a:pt x="4969" y="85"/>
                </a:lnTo>
                <a:lnTo>
                  <a:pt x="5037" y="127"/>
                </a:lnTo>
                <a:lnTo>
                  <a:pt x="5102" y="174"/>
                </a:lnTo>
                <a:lnTo>
                  <a:pt x="5159" y="231"/>
                </a:lnTo>
                <a:lnTo>
                  <a:pt x="5212" y="292"/>
                </a:lnTo>
                <a:lnTo>
                  <a:pt x="5257" y="360"/>
                </a:lnTo>
                <a:lnTo>
                  <a:pt x="5293" y="434"/>
                </a:lnTo>
                <a:lnTo>
                  <a:pt x="5323" y="514"/>
                </a:lnTo>
                <a:lnTo>
                  <a:pt x="6150" y="3143"/>
                </a:lnTo>
                <a:lnTo>
                  <a:pt x="6182" y="3234"/>
                </a:lnTo>
                <a:lnTo>
                  <a:pt x="6208" y="3329"/>
                </a:lnTo>
                <a:lnTo>
                  <a:pt x="6227" y="3425"/>
                </a:lnTo>
                <a:lnTo>
                  <a:pt x="6239" y="3526"/>
                </a:lnTo>
                <a:lnTo>
                  <a:pt x="6243" y="3628"/>
                </a:lnTo>
                <a:lnTo>
                  <a:pt x="6235" y="3752"/>
                </a:lnTo>
                <a:lnTo>
                  <a:pt x="6218" y="3873"/>
                </a:lnTo>
                <a:lnTo>
                  <a:pt x="6189" y="3991"/>
                </a:lnTo>
                <a:lnTo>
                  <a:pt x="6152" y="4105"/>
                </a:lnTo>
                <a:lnTo>
                  <a:pt x="6102" y="4213"/>
                </a:lnTo>
                <a:lnTo>
                  <a:pt x="6044" y="4316"/>
                </a:lnTo>
                <a:lnTo>
                  <a:pt x="5977" y="4410"/>
                </a:lnTo>
                <a:lnTo>
                  <a:pt x="5903" y="4502"/>
                </a:lnTo>
                <a:lnTo>
                  <a:pt x="5820" y="4583"/>
                </a:lnTo>
                <a:lnTo>
                  <a:pt x="5731" y="4659"/>
                </a:lnTo>
                <a:lnTo>
                  <a:pt x="5634" y="4725"/>
                </a:lnTo>
                <a:lnTo>
                  <a:pt x="5532" y="4784"/>
                </a:lnTo>
                <a:lnTo>
                  <a:pt x="5424" y="4834"/>
                </a:lnTo>
                <a:lnTo>
                  <a:pt x="5310" y="4872"/>
                </a:lnTo>
                <a:lnTo>
                  <a:pt x="5193" y="4900"/>
                </a:lnTo>
                <a:lnTo>
                  <a:pt x="5073" y="4917"/>
                </a:lnTo>
                <a:lnTo>
                  <a:pt x="4948" y="4923"/>
                </a:lnTo>
                <a:lnTo>
                  <a:pt x="4829" y="4917"/>
                </a:lnTo>
                <a:lnTo>
                  <a:pt x="4711" y="4902"/>
                </a:lnTo>
                <a:lnTo>
                  <a:pt x="4598" y="4875"/>
                </a:lnTo>
                <a:lnTo>
                  <a:pt x="4490" y="4839"/>
                </a:lnTo>
                <a:lnTo>
                  <a:pt x="4383" y="4794"/>
                </a:lnTo>
                <a:lnTo>
                  <a:pt x="4285" y="4739"/>
                </a:lnTo>
                <a:lnTo>
                  <a:pt x="4190" y="4678"/>
                </a:lnTo>
                <a:lnTo>
                  <a:pt x="4103" y="4608"/>
                </a:lnTo>
                <a:lnTo>
                  <a:pt x="4020" y="4530"/>
                </a:lnTo>
                <a:lnTo>
                  <a:pt x="3946" y="4445"/>
                </a:lnTo>
                <a:lnTo>
                  <a:pt x="3877" y="4355"/>
                </a:lnTo>
                <a:lnTo>
                  <a:pt x="3819" y="4259"/>
                </a:lnTo>
                <a:lnTo>
                  <a:pt x="3767" y="4156"/>
                </a:lnTo>
                <a:lnTo>
                  <a:pt x="3726" y="4050"/>
                </a:lnTo>
                <a:lnTo>
                  <a:pt x="3694" y="3940"/>
                </a:lnTo>
                <a:lnTo>
                  <a:pt x="3669" y="3824"/>
                </a:lnTo>
                <a:lnTo>
                  <a:pt x="2575" y="3824"/>
                </a:lnTo>
                <a:lnTo>
                  <a:pt x="2555" y="3942"/>
                </a:lnTo>
                <a:lnTo>
                  <a:pt x="2522" y="4054"/>
                </a:lnTo>
                <a:lnTo>
                  <a:pt x="2483" y="4164"/>
                </a:lnTo>
                <a:lnTo>
                  <a:pt x="2431" y="4266"/>
                </a:lnTo>
                <a:lnTo>
                  <a:pt x="2373" y="4365"/>
                </a:lnTo>
                <a:lnTo>
                  <a:pt x="2306" y="4458"/>
                </a:lnTo>
                <a:lnTo>
                  <a:pt x="2231" y="4543"/>
                </a:lnTo>
                <a:lnTo>
                  <a:pt x="2149" y="4623"/>
                </a:lnTo>
                <a:lnTo>
                  <a:pt x="2060" y="4695"/>
                </a:lnTo>
                <a:lnTo>
                  <a:pt x="1965" y="4758"/>
                </a:lnTo>
                <a:lnTo>
                  <a:pt x="1865" y="4815"/>
                </a:lnTo>
                <a:lnTo>
                  <a:pt x="1759" y="4860"/>
                </a:lnTo>
                <a:lnTo>
                  <a:pt x="1649" y="4898"/>
                </a:lnTo>
                <a:lnTo>
                  <a:pt x="1533" y="4925"/>
                </a:lnTo>
                <a:lnTo>
                  <a:pt x="1416" y="4942"/>
                </a:lnTo>
                <a:lnTo>
                  <a:pt x="1294" y="4948"/>
                </a:lnTo>
                <a:lnTo>
                  <a:pt x="1169" y="4940"/>
                </a:lnTo>
                <a:lnTo>
                  <a:pt x="1048" y="4923"/>
                </a:lnTo>
                <a:lnTo>
                  <a:pt x="931" y="4894"/>
                </a:lnTo>
                <a:lnTo>
                  <a:pt x="819" y="4856"/>
                </a:lnTo>
                <a:lnTo>
                  <a:pt x="711" y="4807"/>
                </a:lnTo>
                <a:lnTo>
                  <a:pt x="608" y="4748"/>
                </a:lnTo>
                <a:lnTo>
                  <a:pt x="512" y="4682"/>
                </a:lnTo>
                <a:lnTo>
                  <a:pt x="423" y="4608"/>
                </a:lnTo>
                <a:lnTo>
                  <a:pt x="339" y="4524"/>
                </a:lnTo>
                <a:lnTo>
                  <a:pt x="263" y="4435"/>
                </a:lnTo>
                <a:lnTo>
                  <a:pt x="197" y="4338"/>
                </a:lnTo>
                <a:lnTo>
                  <a:pt x="140" y="4236"/>
                </a:lnTo>
                <a:lnTo>
                  <a:pt x="91" y="4128"/>
                </a:lnTo>
                <a:lnTo>
                  <a:pt x="51" y="4014"/>
                </a:lnTo>
                <a:lnTo>
                  <a:pt x="23" y="3896"/>
                </a:lnTo>
                <a:lnTo>
                  <a:pt x="6" y="3777"/>
                </a:lnTo>
                <a:lnTo>
                  <a:pt x="0" y="3651"/>
                </a:lnTo>
                <a:lnTo>
                  <a:pt x="4" y="3549"/>
                </a:lnTo>
                <a:lnTo>
                  <a:pt x="15" y="3450"/>
                </a:lnTo>
                <a:lnTo>
                  <a:pt x="36" y="3353"/>
                </a:lnTo>
                <a:lnTo>
                  <a:pt x="63" y="3258"/>
                </a:lnTo>
                <a:lnTo>
                  <a:pt x="95" y="3167"/>
                </a:lnTo>
                <a:lnTo>
                  <a:pt x="97" y="3160"/>
                </a:lnTo>
                <a:lnTo>
                  <a:pt x="99" y="3152"/>
                </a:lnTo>
                <a:lnTo>
                  <a:pt x="100" y="3145"/>
                </a:lnTo>
                <a:lnTo>
                  <a:pt x="925" y="514"/>
                </a:lnTo>
                <a:lnTo>
                  <a:pt x="953" y="434"/>
                </a:lnTo>
                <a:lnTo>
                  <a:pt x="991" y="360"/>
                </a:lnTo>
                <a:lnTo>
                  <a:pt x="1037" y="292"/>
                </a:lnTo>
                <a:lnTo>
                  <a:pt x="1088" y="231"/>
                </a:lnTo>
                <a:lnTo>
                  <a:pt x="1147" y="174"/>
                </a:lnTo>
                <a:lnTo>
                  <a:pt x="1209" y="127"/>
                </a:lnTo>
                <a:lnTo>
                  <a:pt x="1277" y="85"/>
                </a:lnTo>
                <a:lnTo>
                  <a:pt x="1349" y="51"/>
                </a:lnTo>
                <a:lnTo>
                  <a:pt x="1425" y="26"/>
                </a:lnTo>
                <a:lnTo>
                  <a:pt x="1503" y="9"/>
                </a:lnTo>
                <a:lnTo>
                  <a:pt x="158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3" name="Freeform 87"/>
          <p:cNvSpPr>
            <a:spLocks noEditPoints="1"/>
          </p:cNvSpPr>
          <p:nvPr/>
        </p:nvSpPr>
        <p:spPr bwMode="auto">
          <a:xfrm>
            <a:off x="3572907" y="4244345"/>
            <a:ext cx="349456" cy="349941"/>
          </a:xfrm>
          <a:custGeom>
            <a:avLst/>
            <a:gdLst>
              <a:gd name="T0" fmla="*/ 2016 w 5768"/>
              <a:gd name="T1" fmla="*/ 391 h 5776"/>
              <a:gd name="T2" fmla="*/ 1475 w 5768"/>
              <a:gd name="T3" fmla="*/ 588 h 5776"/>
              <a:gd name="T4" fmla="*/ 1016 w 5768"/>
              <a:gd name="T5" fmla="*/ 917 h 5776"/>
              <a:gd name="T6" fmla="*/ 658 w 5768"/>
              <a:gd name="T7" fmla="*/ 1354 h 5776"/>
              <a:gd name="T8" fmla="*/ 426 w 5768"/>
              <a:gd name="T9" fmla="*/ 1877 h 5776"/>
              <a:gd name="T10" fmla="*/ 344 w 5768"/>
              <a:gd name="T11" fmla="*/ 2462 h 5776"/>
              <a:gd name="T12" fmla="*/ 426 w 5768"/>
              <a:gd name="T13" fmla="*/ 3049 h 5776"/>
              <a:gd name="T14" fmla="*/ 658 w 5768"/>
              <a:gd name="T15" fmla="*/ 3572 h 5776"/>
              <a:gd name="T16" fmla="*/ 1016 w 5768"/>
              <a:gd name="T17" fmla="*/ 4010 h 5776"/>
              <a:gd name="T18" fmla="*/ 1475 w 5768"/>
              <a:gd name="T19" fmla="*/ 4338 h 5776"/>
              <a:gd name="T20" fmla="*/ 2016 w 5768"/>
              <a:gd name="T21" fmla="*/ 4535 h 5776"/>
              <a:gd name="T22" fmla="*/ 2611 w 5768"/>
              <a:gd name="T23" fmla="*/ 4575 h 5776"/>
              <a:gd name="T24" fmla="*/ 3181 w 5768"/>
              <a:gd name="T25" fmla="*/ 4454 h 5776"/>
              <a:gd name="T26" fmla="*/ 3684 w 5768"/>
              <a:gd name="T27" fmla="*/ 4189 h 5776"/>
              <a:gd name="T28" fmla="*/ 4097 w 5768"/>
              <a:gd name="T29" fmla="*/ 3802 h 5776"/>
              <a:gd name="T30" fmla="*/ 4393 w 5768"/>
              <a:gd name="T31" fmla="*/ 3319 h 5776"/>
              <a:gd name="T32" fmla="*/ 4553 w 5768"/>
              <a:gd name="T33" fmla="*/ 2761 h 5776"/>
              <a:gd name="T34" fmla="*/ 4553 w 5768"/>
              <a:gd name="T35" fmla="*/ 2164 h 5776"/>
              <a:gd name="T36" fmla="*/ 4393 w 5768"/>
              <a:gd name="T37" fmla="*/ 1607 h 5776"/>
              <a:gd name="T38" fmla="*/ 4097 w 5768"/>
              <a:gd name="T39" fmla="*/ 1124 h 5776"/>
              <a:gd name="T40" fmla="*/ 3684 w 5768"/>
              <a:gd name="T41" fmla="*/ 737 h 5776"/>
              <a:gd name="T42" fmla="*/ 3181 w 5768"/>
              <a:gd name="T43" fmla="*/ 472 h 5776"/>
              <a:gd name="T44" fmla="*/ 2611 w 5768"/>
              <a:gd name="T45" fmla="*/ 351 h 5776"/>
              <a:gd name="T46" fmla="*/ 2781 w 5768"/>
              <a:gd name="T47" fmla="*/ 21 h 5776"/>
              <a:gd name="T48" fmla="*/ 3381 w 5768"/>
              <a:gd name="T49" fmla="*/ 179 h 5776"/>
              <a:gd name="T50" fmla="*/ 3912 w 5768"/>
              <a:gd name="T51" fmla="*/ 476 h 5776"/>
              <a:gd name="T52" fmla="*/ 4353 w 5768"/>
              <a:gd name="T53" fmla="*/ 888 h 5776"/>
              <a:gd name="T54" fmla="*/ 4679 w 5768"/>
              <a:gd name="T55" fmla="*/ 1400 h 5776"/>
              <a:gd name="T56" fmla="*/ 4874 w 5768"/>
              <a:gd name="T57" fmla="*/ 1986 h 5776"/>
              <a:gd name="T58" fmla="*/ 4916 w 5768"/>
              <a:gd name="T59" fmla="*/ 2629 h 5776"/>
              <a:gd name="T60" fmla="*/ 4788 w 5768"/>
              <a:gd name="T61" fmla="*/ 3265 h 5776"/>
              <a:gd name="T62" fmla="*/ 4507 w 5768"/>
              <a:gd name="T63" fmla="*/ 3829 h 5776"/>
              <a:gd name="T64" fmla="*/ 5744 w 5768"/>
              <a:gd name="T65" fmla="*/ 5513 h 5776"/>
              <a:gd name="T66" fmla="*/ 5760 w 5768"/>
              <a:gd name="T67" fmla="*/ 5659 h 5776"/>
              <a:gd name="T68" fmla="*/ 5661 w 5768"/>
              <a:gd name="T69" fmla="*/ 5764 h 5776"/>
              <a:gd name="T70" fmla="*/ 5533 w 5768"/>
              <a:gd name="T71" fmla="*/ 5762 h 5776"/>
              <a:gd name="T72" fmla="*/ 3953 w 5768"/>
              <a:gd name="T73" fmla="*/ 4421 h 5776"/>
              <a:gd name="T74" fmla="*/ 3411 w 5768"/>
              <a:gd name="T75" fmla="*/ 4735 h 5776"/>
              <a:gd name="T76" fmla="*/ 2791 w 5768"/>
              <a:gd name="T77" fmla="*/ 4904 h 5776"/>
              <a:gd name="T78" fmla="*/ 2140 w 5768"/>
              <a:gd name="T79" fmla="*/ 4905 h 5776"/>
              <a:gd name="T80" fmla="*/ 1539 w 5768"/>
              <a:gd name="T81" fmla="*/ 4747 h 5776"/>
              <a:gd name="T82" fmla="*/ 1009 w 5768"/>
              <a:gd name="T83" fmla="*/ 4450 h 5776"/>
              <a:gd name="T84" fmla="*/ 568 w 5768"/>
              <a:gd name="T85" fmla="*/ 4036 h 5776"/>
              <a:gd name="T86" fmla="*/ 240 w 5768"/>
              <a:gd name="T87" fmla="*/ 3525 h 5776"/>
              <a:gd name="T88" fmla="*/ 46 w 5768"/>
              <a:gd name="T89" fmla="*/ 2938 h 5776"/>
              <a:gd name="T90" fmla="*/ 5 w 5768"/>
              <a:gd name="T91" fmla="*/ 2301 h 5776"/>
              <a:gd name="T92" fmla="*/ 125 w 5768"/>
              <a:gd name="T93" fmla="*/ 1686 h 5776"/>
              <a:gd name="T94" fmla="*/ 389 w 5768"/>
              <a:gd name="T95" fmla="*/ 1134 h 5776"/>
              <a:gd name="T96" fmla="*/ 775 w 5768"/>
              <a:gd name="T97" fmla="*/ 669 h 5776"/>
              <a:gd name="T98" fmla="*/ 1263 w 5768"/>
              <a:gd name="T99" fmla="*/ 311 h 5776"/>
              <a:gd name="T100" fmla="*/ 1832 w 5768"/>
              <a:gd name="T101" fmla="*/ 81 h 5776"/>
              <a:gd name="T102" fmla="*/ 2460 w 5768"/>
              <a:gd name="T103" fmla="*/ 0 h 5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8" h="5776">
                <a:moveTo>
                  <a:pt x="2460" y="346"/>
                </a:moveTo>
                <a:lnTo>
                  <a:pt x="2309" y="351"/>
                </a:lnTo>
                <a:lnTo>
                  <a:pt x="2160" y="367"/>
                </a:lnTo>
                <a:lnTo>
                  <a:pt x="2016" y="391"/>
                </a:lnTo>
                <a:lnTo>
                  <a:pt x="1874" y="428"/>
                </a:lnTo>
                <a:lnTo>
                  <a:pt x="1737" y="472"/>
                </a:lnTo>
                <a:lnTo>
                  <a:pt x="1604" y="527"/>
                </a:lnTo>
                <a:lnTo>
                  <a:pt x="1475" y="588"/>
                </a:lnTo>
                <a:lnTo>
                  <a:pt x="1353" y="658"/>
                </a:lnTo>
                <a:lnTo>
                  <a:pt x="1233" y="737"/>
                </a:lnTo>
                <a:lnTo>
                  <a:pt x="1121" y="823"/>
                </a:lnTo>
                <a:lnTo>
                  <a:pt x="1016" y="917"/>
                </a:lnTo>
                <a:lnTo>
                  <a:pt x="916" y="1017"/>
                </a:lnTo>
                <a:lnTo>
                  <a:pt x="823" y="1124"/>
                </a:lnTo>
                <a:lnTo>
                  <a:pt x="737" y="1236"/>
                </a:lnTo>
                <a:lnTo>
                  <a:pt x="658" y="1354"/>
                </a:lnTo>
                <a:lnTo>
                  <a:pt x="588" y="1477"/>
                </a:lnTo>
                <a:lnTo>
                  <a:pt x="525" y="1607"/>
                </a:lnTo>
                <a:lnTo>
                  <a:pt x="472" y="1739"/>
                </a:lnTo>
                <a:lnTo>
                  <a:pt x="426" y="1877"/>
                </a:lnTo>
                <a:lnTo>
                  <a:pt x="391" y="2018"/>
                </a:lnTo>
                <a:lnTo>
                  <a:pt x="365" y="2164"/>
                </a:lnTo>
                <a:lnTo>
                  <a:pt x="349" y="2311"/>
                </a:lnTo>
                <a:lnTo>
                  <a:pt x="344" y="2462"/>
                </a:lnTo>
                <a:lnTo>
                  <a:pt x="349" y="2613"/>
                </a:lnTo>
                <a:lnTo>
                  <a:pt x="365" y="2763"/>
                </a:lnTo>
                <a:lnTo>
                  <a:pt x="391" y="2907"/>
                </a:lnTo>
                <a:lnTo>
                  <a:pt x="426" y="3049"/>
                </a:lnTo>
                <a:lnTo>
                  <a:pt x="472" y="3186"/>
                </a:lnTo>
                <a:lnTo>
                  <a:pt x="525" y="3319"/>
                </a:lnTo>
                <a:lnTo>
                  <a:pt x="588" y="3447"/>
                </a:lnTo>
                <a:lnTo>
                  <a:pt x="658" y="3572"/>
                </a:lnTo>
                <a:lnTo>
                  <a:pt x="737" y="3690"/>
                </a:lnTo>
                <a:lnTo>
                  <a:pt x="823" y="3802"/>
                </a:lnTo>
                <a:lnTo>
                  <a:pt x="916" y="3909"/>
                </a:lnTo>
                <a:lnTo>
                  <a:pt x="1016" y="4010"/>
                </a:lnTo>
                <a:lnTo>
                  <a:pt x="1121" y="4103"/>
                </a:lnTo>
                <a:lnTo>
                  <a:pt x="1233" y="4189"/>
                </a:lnTo>
                <a:lnTo>
                  <a:pt x="1353" y="4268"/>
                </a:lnTo>
                <a:lnTo>
                  <a:pt x="1475" y="4338"/>
                </a:lnTo>
                <a:lnTo>
                  <a:pt x="1604" y="4399"/>
                </a:lnTo>
                <a:lnTo>
                  <a:pt x="1737" y="4454"/>
                </a:lnTo>
                <a:lnTo>
                  <a:pt x="1874" y="4500"/>
                </a:lnTo>
                <a:lnTo>
                  <a:pt x="2016" y="4535"/>
                </a:lnTo>
                <a:lnTo>
                  <a:pt x="2160" y="4559"/>
                </a:lnTo>
                <a:lnTo>
                  <a:pt x="2309" y="4575"/>
                </a:lnTo>
                <a:lnTo>
                  <a:pt x="2460" y="4580"/>
                </a:lnTo>
                <a:lnTo>
                  <a:pt x="2611" y="4575"/>
                </a:lnTo>
                <a:lnTo>
                  <a:pt x="2758" y="4559"/>
                </a:lnTo>
                <a:lnTo>
                  <a:pt x="2904" y="4535"/>
                </a:lnTo>
                <a:lnTo>
                  <a:pt x="3044" y="4500"/>
                </a:lnTo>
                <a:lnTo>
                  <a:pt x="3181" y="4454"/>
                </a:lnTo>
                <a:lnTo>
                  <a:pt x="3314" y="4399"/>
                </a:lnTo>
                <a:lnTo>
                  <a:pt x="3444" y="4338"/>
                </a:lnTo>
                <a:lnTo>
                  <a:pt x="3567" y="4266"/>
                </a:lnTo>
                <a:lnTo>
                  <a:pt x="3684" y="4189"/>
                </a:lnTo>
                <a:lnTo>
                  <a:pt x="3797" y="4103"/>
                </a:lnTo>
                <a:lnTo>
                  <a:pt x="3904" y="4010"/>
                </a:lnTo>
                <a:lnTo>
                  <a:pt x="4004" y="3909"/>
                </a:lnTo>
                <a:lnTo>
                  <a:pt x="4097" y="3802"/>
                </a:lnTo>
                <a:lnTo>
                  <a:pt x="4183" y="3690"/>
                </a:lnTo>
                <a:lnTo>
                  <a:pt x="4260" y="3570"/>
                </a:lnTo>
                <a:lnTo>
                  <a:pt x="4332" y="3447"/>
                </a:lnTo>
                <a:lnTo>
                  <a:pt x="4393" y="3319"/>
                </a:lnTo>
                <a:lnTo>
                  <a:pt x="4447" y="3186"/>
                </a:lnTo>
                <a:lnTo>
                  <a:pt x="4491" y="3049"/>
                </a:lnTo>
                <a:lnTo>
                  <a:pt x="4526" y="2907"/>
                </a:lnTo>
                <a:lnTo>
                  <a:pt x="4553" y="2761"/>
                </a:lnTo>
                <a:lnTo>
                  <a:pt x="4568" y="2613"/>
                </a:lnTo>
                <a:lnTo>
                  <a:pt x="4574" y="2462"/>
                </a:lnTo>
                <a:lnTo>
                  <a:pt x="4568" y="2311"/>
                </a:lnTo>
                <a:lnTo>
                  <a:pt x="4553" y="2164"/>
                </a:lnTo>
                <a:lnTo>
                  <a:pt x="4526" y="2018"/>
                </a:lnTo>
                <a:lnTo>
                  <a:pt x="4491" y="1877"/>
                </a:lnTo>
                <a:lnTo>
                  <a:pt x="4447" y="1740"/>
                </a:lnTo>
                <a:lnTo>
                  <a:pt x="4393" y="1607"/>
                </a:lnTo>
                <a:lnTo>
                  <a:pt x="4332" y="1479"/>
                </a:lnTo>
                <a:lnTo>
                  <a:pt x="4260" y="1354"/>
                </a:lnTo>
                <a:lnTo>
                  <a:pt x="4183" y="1236"/>
                </a:lnTo>
                <a:lnTo>
                  <a:pt x="4097" y="1124"/>
                </a:lnTo>
                <a:lnTo>
                  <a:pt x="4004" y="1017"/>
                </a:lnTo>
                <a:lnTo>
                  <a:pt x="3904" y="917"/>
                </a:lnTo>
                <a:lnTo>
                  <a:pt x="3797" y="823"/>
                </a:lnTo>
                <a:lnTo>
                  <a:pt x="3684" y="737"/>
                </a:lnTo>
                <a:lnTo>
                  <a:pt x="3567" y="660"/>
                </a:lnTo>
                <a:lnTo>
                  <a:pt x="3444" y="588"/>
                </a:lnTo>
                <a:lnTo>
                  <a:pt x="3314" y="527"/>
                </a:lnTo>
                <a:lnTo>
                  <a:pt x="3181" y="472"/>
                </a:lnTo>
                <a:lnTo>
                  <a:pt x="3044" y="428"/>
                </a:lnTo>
                <a:lnTo>
                  <a:pt x="2904" y="391"/>
                </a:lnTo>
                <a:lnTo>
                  <a:pt x="2758" y="367"/>
                </a:lnTo>
                <a:lnTo>
                  <a:pt x="2611" y="351"/>
                </a:lnTo>
                <a:lnTo>
                  <a:pt x="2460" y="346"/>
                </a:lnTo>
                <a:close/>
                <a:moveTo>
                  <a:pt x="2460" y="0"/>
                </a:moveTo>
                <a:lnTo>
                  <a:pt x="2621" y="5"/>
                </a:lnTo>
                <a:lnTo>
                  <a:pt x="2781" y="21"/>
                </a:lnTo>
                <a:lnTo>
                  <a:pt x="2937" y="45"/>
                </a:lnTo>
                <a:lnTo>
                  <a:pt x="3088" y="81"/>
                </a:lnTo>
                <a:lnTo>
                  <a:pt x="3237" y="124"/>
                </a:lnTo>
                <a:lnTo>
                  <a:pt x="3381" y="179"/>
                </a:lnTo>
                <a:lnTo>
                  <a:pt x="3521" y="240"/>
                </a:lnTo>
                <a:lnTo>
                  <a:pt x="3656" y="311"/>
                </a:lnTo>
                <a:lnTo>
                  <a:pt x="3788" y="390"/>
                </a:lnTo>
                <a:lnTo>
                  <a:pt x="3912" y="476"/>
                </a:lnTo>
                <a:lnTo>
                  <a:pt x="4032" y="569"/>
                </a:lnTo>
                <a:lnTo>
                  <a:pt x="4144" y="669"/>
                </a:lnTo>
                <a:lnTo>
                  <a:pt x="4251" y="776"/>
                </a:lnTo>
                <a:lnTo>
                  <a:pt x="4353" y="888"/>
                </a:lnTo>
                <a:lnTo>
                  <a:pt x="4446" y="1008"/>
                </a:lnTo>
                <a:lnTo>
                  <a:pt x="4532" y="1134"/>
                </a:lnTo>
                <a:lnTo>
                  <a:pt x="4609" y="1264"/>
                </a:lnTo>
                <a:lnTo>
                  <a:pt x="4679" y="1400"/>
                </a:lnTo>
                <a:lnTo>
                  <a:pt x="4742" y="1540"/>
                </a:lnTo>
                <a:lnTo>
                  <a:pt x="4795" y="1684"/>
                </a:lnTo>
                <a:lnTo>
                  <a:pt x="4839" y="1833"/>
                </a:lnTo>
                <a:lnTo>
                  <a:pt x="4874" y="1986"/>
                </a:lnTo>
                <a:lnTo>
                  <a:pt x="4900" y="2143"/>
                </a:lnTo>
                <a:lnTo>
                  <a:pt x="4916" y="2301"/>
                </a:lnTo>
                <a:lnTo>
                  <a:pt x="4921" y="2462"/>
                </a:lnTo>
                <a:lnTo>
                  <a:pt x="4916" y="2629"/>
                </a:lnTo>
                <a:lnTo>
                  <a:pt x="4898" y="2794"/>
                </a:lnTo>
                <a:lnTo>
                  <a:pt x="4872" y="2954"/>
                </a:lnTo>
                <a:lnTo>
                  <a:pt x="4833" y="3112"/>
                </a:lnTo>
                <a:lnTo>
                  <a:pt x="4788" y="3265"/>
                </a:lnTo>
                <a:lnTo>
                  <a:pt x="4730" y="3412"/>
                </a:lnTo>
                <a:lnTo>
                  <a:pt x="4665" y="3556"/>
                </a:lnTo>
                <a:lnTo>
                  <a:pt x="4590" y="3695"/>
                </a:lnTo>
                <a:lnTo>
                  <a:pt x="4507" y="3829"/>
                </a:lnTo>
                <a:lnTo>
                  <a:pt x="4416" y="3957"/>
                </a:lnTo>
                <a:lnTo>
                  <a:pt x="4318" y="4078"/>
                </a:lnTo>
                <a:lnTo>
                  <a:pt x="5719" y="5481"/>
                </a:lnTo>
                <a:lnTo>
                  <a:pt x="5744" y="5513"/>
                </a:lnTo>
                <a:lnTo>
                  <a:pt x="5760" y="5548"/>
                </a:lnTo>
                <a:lnTo>
                  <a:pt x="5768" y="5585"/>
                </a:lnTo>
                <a:lnTo>
                  <a:pt x="5768" y="5622"/>
                </a:lnTo>
                <a:lnTo>
                  <a:pt x="5760" y="5659"/>
                </a:lnTo>
                <a:lnTo>
                  <a:pt x="5744" y="5694"/>
                </a:lnTo>
                <a:lnTo>
                  <a:pt x="5719" y="5726"/>
                </a:lnTo>
                <a:lnTo>
                  <a:pt x="5691" y="5748"/>
                </a:lnTo>
                <a:lnTo>
                  <a:pt x="5661" y="5764"/>
                </a:lnTo>
                <a:lnTo>
                  <a:pt x="5630" y="5773"/>
                </a:lnTo>
                <a:lnTo>
                  <a:pt x="5598" y="5776"/>
                </a:lnTo>
                <a:lnTo>
                  <a:pt x="5565" y="5773"/>
                </a:lnTo>
                <a:lnTo>
                  <a:pt x="5533" y="5762"/>
                </a:lnTo>
                <a:lnTo>
                  <a:pt x="5504" y="5747"/>
                </a:lnTo>
                <a:lnTo>
                  <a:pt x="5476" y="5726"/>
                </a:lnTo>
                <a:lnTo>
                  <a:pt x="4074" y="4320"/>
                </a:lnTo>
                <a:lnTo>
                  <a:pt x="3953" y="4421"/>
                </a:lnTo>
                <a:lnTo>
                  <a:pt x="3825" y="4512"/>
                </a:lnTo>
                <a:lnTo>
                  <a:pt x="3691" y="4594"/>
                </a:lnTo>
                <a:lnTo>
                  <a:pt x="3553" y="4670"/>
                </a:lnTo>
                <a:lnTo>
                  <a:pt x="3411" y="4735"/>
                </a:lnTo>
                <a:lnTo>
                  <a:pt x="3261" y="4791"/>
                </a:lnTo>
                <a:lnTo>
                  <a:pt x="3109" y="4839"/>
                </a:lnTo>
                <a:lnTo>
                  <a:pt x="2951" y="4877"/>
                </a:lnTo>
                <a:lnTo>
                  <a:pt x="2791" y="4904"/>
                </a:lnTo>
                <a:lnTo>
                  <a:pt x="2626" y="4919"/>
                </a:lnTo>
                <a:lnTo>
                  <a:pt x="2460" y="4926"/>
                </a:lnTo>
                <a:lnTo>
                  <a:pt x="2298" y="4921"/>
                </a:lnTo>
                <a:lnTo>
                  <a:pt x="2140" y="4905"/>
                </a:lnTo>
                <a:lnTo>
                  <a:pt x="1984" y="4879"/>
                </a:lnTo>
                <a:lnTo>
                  <a:pt x="1832" y="4844"/>
                </a:lnTo>
                <a:lnTo>
                  <a:pt x="1684" y="4800"/>
                </a:lnTo>
                <a:lnTo>
                  <a:pt x="1539" y="4747"/>
                </a:lnTo>
                <a:lnTo>
                  <a:pt x="1398" y="4684"/>
                </a:lnTo>
                <a:lnTo>
                  <a:pt x="1263" y="4614"/>
                </a:lnTo>
                <a:lnTo>
                  <a:pt x="1133" y="4536"/>
                </a:lnTo>
                <a:lnTo>
                  <a:pt x="1009" y="4450"/>
                </a:lnTo>
                <a:lnTo>
                  <a:pt x="889" y="4356"/>
                </a:lnTo>
                <a:lnTo>
                  <a:pt x="775" y="4255"/>
                </a:lnTo>
                <a:lnTo>
                  <a:pt x="668" y="4148"/>
                </a:lnTo>
                <a:lnTo>
                  <a:pt x="568" y="4036"/>
                </a:lnTo>
                <a:lnTo>
                  <a:pt x="475" y="3916"/>
                </a:lnTo>
                <a:lnTo>
                  <a:pt x="389" y="3792"/>
                </a:lnTo>
                <a:lnTo>
                  <a:pt x="311" y="3660"/>
                </a:lnTo>
                <a:lnTo>
                  <a:pt x="240" y="3525"/>
                </a:lnTo>
                <a:lnTo>
                  <a:pt x="179" y="3384"/>
                </a:lnTo>
                <a:lnTo>
                  <a:pt x="126" y="3240"/>
                </a:lnTo>
                <a:lnTo>
                  <a:pt x="81" y="3091"/>
                </a:lnTo>
                <a:lnTo>
                  <a:pt x="46" y="2938"/>
                </a:lnTo>
                <a:lnTo>
                  <a:pt x="21" y="2784"/>
                </a:lnTo>
                <a:lnTo>
                  <a:pt x="5" y="2624"/>
                </a:lnTo>
                <a:lnTo>
                  <a:pt x="0" y="2462"/>
                </a:lnTo>
                <a:lnTo>
                  <a:pt x="5" y="2301"/>
                </a:lnTo>
                <a:lnTo>
                  <a:pt x="21" y="2143"/>
                </a:lnTo>
                <a:lnTo>
                  <a:pt x="46" y="1986"/>
                </a:lnTo>
                <a:lnTo>
                  <a:pt x="81" y="1833"/>
                </a:lnTo>
                <a:lnTo>
                  <a:pt x="125" y="1686"/>
                </a:lnTo>
                <a:lnTo>
                  <a:pt x="179" y="1540"/>
                </a:lnTo>
                <a:lnTo>
                  <a:pt x="240" y="1400"/>
                </a:lnTo>
                <a:lnTo>
                  <a:pt x="311" y="1264"/>
                </a:lnTo>
                <a:lnTo>
                  <a:pt x="389" y="1134"/>
                </a:lnTo>
                <a:lnTo>
                  <a:pt x="475" y="1010"/>
                </a:lnTo>
                <a:lnTo>
                  <a:pt x="568" y="890"/>
                </a:lnTo>
                <a:lnTo>
                  <a:pt x="668" y="776"/>
                </a:lnTo>
                <a:lnTo>
                  <a:pt x="775" y="669"/>
                </a:lnTo>
                <a:lnTo>
                  <a:pt x="888" y="569"/>
                </a:lnTo>
                <a:lnTo>
                  <a:pt x="1007" y="476"/>
                </a:lnTo>
                <a:lnTo>
                  <a:pt x="1133" y="390"/>
                </a:lnTo>
                <a:lnTo>
                  <a:pt x="1263" y="311"/>
                </a:lnTo>
                <a:lnTo>
                  <a:pt x="1398" y="240"/>
                </a:lnTo>
                <a:lnTo>
                  <a:pt x="1539" y="179"/>
                </a:lnTo>
                <a:lnTo>
                  <a:pt x="1682" y="124"/>
                </a:lnTo>
                <a:lnTo>
                  <a:pt x="1832" y="81"/>
                </a:lnTo>
                <a:lnTo>
                  <a:pt x="1984" y="45"/>
                </a:lnTo>
                <a:lnTo>
                  <a:pt x="2140" y="21"/>
                </a:lnTo>
                <a:lnTo>
                  <a:pt x="2298" y="5"/>
                </a:lnTo>
                <a:lnTo>
                  <a:pt x="246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64" name="Group 563"/>
          <p:cNvGrpSpPr/>
          <p:nvPr/>
        </p:nvGrpSpPr>
        <p:grpSpPr>
          <a:xfrm>
            <a:off x="3560426" y="2761197"/>
            <a:ext cx="374418" cy="348488"/>
            <a:chOff x="5373688" y="1262063"/>
            <a:chExt cx="4905375" cy="4565651"/>
          </a:xfrm>
          <a:solidFill>
            <a:schemeClr val="bg1">
              <a:lumMod val="65000"/>
            </a:schemeClr>
          </a:solidFill>
        </p:grpSpPr>
        <p:sp>
          <p:nvSpPr>
            <p:cNvPr id="565" name="Freeform 125"/>
            <p:cNvSpPr>
              <a:spLocks/>
            </p:cNvSpPr>
            <p:nvPr/>
          </p:nvSpPr>
          <p:spPr bwMode="auto">
            <a:xfrm>
              <a:off x="5373688" y="3003551"/>
              <a:ext cx="3032125" cy="2824163"/>
            </a:xfrm>
            <a:custGeom>
              <a:avLst/>
              <a:gdLst>
                <a:gd name="T0" fmla="*/ 1963 w 3820"/>
                <a:gd name="T1" fmla="*/ 7 h 3557"/>
                <a:gd name="T2" fmla="*/ 2055 w 3820"/>
                <a:gd name="T3" fmla="*/ 81 h 3557"/>
                <a:gd name="T4" fmla="*/ 2079 w 3820"/>
                <a:gd name="T5" fmla="*/ 189 h 3557"/>
                <a:gd name="T6" fmla="*/ 2028 w 3820"/>
                <a:gd name="T7" fmla="*/ 294 h 3557"/>
                <a:gd name="T8" fmla="*/ 454 w 3820"/>
                <a:gd name="T9" fmla="*/ 1894 h 3557"/>
                <a:gd name="T10" fmla="*/ 364 w 3820"/>
                <a:gd name="T11" fmla="*/ 2115 h 3557"/>
                <a:gd name="T12" fmla="*/ 351 w 3820"/>
                <a:gd name="T13" fmla="*/ 2351 h 3557"/>
                <a:gd name="T14" fmla="*/ 415 w 3820"/>
                <a:gd name="T15" fmla="*/ 2580 h 3557"/>
                <a:gd name="T16" fmla="*/ 557 w 3820"/>
                <a:gd name="T17" fmla="*/ 2781 h 3557"/>
                <a:gd name="T18" fmla="*/ 908 w 3820"/>
                <a:gd name="T19" fmla="*/ 3105 h 3557"/>
                <a:gd name="T20" fmla="*/ 1130 w 3820"/>
                <a:gd name="T21" fmla="*/ 3195 h 3557"/>
                <a:gd name="T22" fmla="*/ 1366 w 3820"/>
                <a:gd name="T23" fmla="*/ 3207 h 3557"/>
                <a:gd name="T24" fmla="*/ 1593 w 3820"/>
                <a:gd name="T25" fmla="*/ 3143 h 3557"/>
                <a:gd name="T26" fmla="*/ 1794 w 3820"/>
                <a:gd name="T27" fmla="*/ 3002 h 3557"/>
                <a:gd name="T28" fmla="*/ 3370 w 3820"/>
                <a:gd name="T29" fmla="*/ 1401 h 3557"/>
                <a:gd name="T30" fmla="*/ 3460 w 3820"/>
                <a:gd name="T31" fmla="*/ 1179 h 3557"/>
                <a:gd name="T32" fmla="*/ 3473 w 3820"/>
                <a:gd name="T33" fmla="*/ 943 h 3557"/>
                <a:gd name="T34" fmla="*/ 3407 w 3820"/>
                <a:gd name="T35" fmla="*/ 716 h 3557"/>
                <a:gd name="T36" fmla="*/ 3267 w 3820"/>
                <a:gd name="T37" fmla="*/ 516 h 3557"/>
                <a:gd name="T38" fmla="*/ 3216 w 3820"/>
                <a:gd name="T39" fmla="*/ 411 h 3557"/>
                <a:gd name="T40" fmla="*/ 3242 w 3820"/>
                <a:gd name="T41" fmla="*/ 302 h 3557"/>
                <a:gd name="T42" fmla="*/ 3332 w 3820"/>
                <a:gd name="T43" fmla="*/ 229 h 3557"/>
                <a:gd name="T44" fmla="*/ 3445 w 3820"/>
                <a:gd name="T45" fmla="*/ 229 h 3557"/>
                <a:gd name="T46" fmla="*/ 3580 w 3820"/>
                <a:gd name="T47" fmla="*/ 347 h 3557"/>
                <a:gd name="T48" fmla="*/ 3734 w 3820"/>
                <a:gd name="T49" fmla="*/ 600 h 3557"/>
                <a:gd name="T50" fmla="*/ 3813 w 3820"/>
                <a:gd name="T51" fmla="*/ 879 h 3557"/>
                <a:gd name="T52" fmla="*/ 3813 w 3820"/>
                <a:gd name="T53" fmla="*/ 1166 h 3557"/>
                <a:gd name="T54" fmla="*/ 3734 w 3820"/>
                <a:gd name="T55" fmla="*/ 1446 h 3557"/>
                <a:gd name="T56" fmla="*/ 3580 w 3820"/>
                <a:gd name="T57" fmla="*/ 1699 h 3557"/>
                <a:gd name="T58" fmla="*/ 1968 w 3820"/>
                <a:gd name="T59" fmla="*/ 3312 h 3557"/>
                <a:gd name="T60" fmla="*/ 1730 w 3820"/>
                <a:gd name="T61" fmla="*/ 3462 h 3557"/>
                <a:gd name="T62" fmla="*/ 1467 w 3820"/>
                <a:gd name="T63" fmla="*/ 3542 h 3557"/>
                <a:gd name="T64" fmla="*/ 1195 w 3820"/>
                <a:gd name="T65" fmla="*/ 3553 h 3557"/>
                <a:gd name="T66" fmla="*/ 929 w 3820"/>
                <a:gd name="T67" fmla="*/ 3495 h 3557"/>
                <a:gd name="T68" fmla="*/ 681 w 3820"/>
                <a:gd name="T69" fmla="*/ 3368 h 3557"/>
                <a:gd name="T70" fmla="*/ 311 w 3820"/>
                <a:gd name="T71" fmla="*/ 3025 h 3557"/>
                <a:gd name="T72" fmla="*/ 124 w 3820"/>
                <a:gd name="T73" fmla="*/ 2773 h 3557"/>
                <a:gd name="T74" fmla="*/ 21 w 3820"/>
                <a:gd name="T75" fmla="*/ 2481 h 3557"/>
                <a:gd name="T76" fmla="*/ 6 w 3820"/>
                <a:gd name="T77" fmla="*/ 2168 h 3557"/>
                <a:gd name="T78" fmla="*/ 81 w 3820"/>
                <a:gd name="T79" fmla="*/ 1866 h 3557"/>
                <a:gd name="T80" fmla="*/ 242 w 3820"/>
                <a:gd name="T81" fmla="*/ 1599 h 3557"/>
                <a:gd name="T82" fmla="*/ 1816 w 3820"/>
                <a:gd name="T83" fmla="*/ 24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20" h="3557">
                  <a:moveTo>
                    <a:pt x="1888" y="0"/>
                  </a:moveTo>
                  <a:lnTo>
                    <a:pt x="1925" y="0"/>
                  </a:lnTo>
                  <a:lnTo>
                    <a:pt x="1963" y="7"/>
                  </a:lnTo>
                  <a:lnTo>
                    <a:pt x="1998" y="24"/>
                  </a:lnTo>
                  <a:lnTo>
                    <a:pt x="2028" y="49"/>
                  </a:lnTo>
                  <a:lnTo>
                    <a:pt x="2055" y="81"/>
                  </a:lnTo>
                  <a:lnTo>
                    <a:pt x="2070" y="116"/>
                  </a:lnTo>
                  <a:lnTo>
                    <a:pt x="2079" y="152"/>
                  </a:lnTo>
                  <a:lnTo>
                    <a:pt x="2079" y="189"/>
                  </a:lnTo>
                  <a:lnTo>
                    <a:pt x="2070" y="227"/>
                  </a:lnTo>
                  <a:lnTo>
                    <a:pt x="2055" y="262"/>
                  </a:lnTo>
                  <a:lnTo>
                    <a:pt x="2028" y="294"/>
                  </a:lnTo>
                  <a:lnTo>
                    <a:pt x="557" y="1765"/>
                  </a:lnTo>
                  <a:lnTo>
                    <a:pt x="501" y="1826"/>
                  </a:lnTo>
                  <a:lnTo>
                    <a:pt x="454" y="1894"/>
                  </a:lnTo>
                  <a:lnTo>
                    <a:pt x="415" y="1965"/>
                  </a:lnTo>
                  <a:lnTo>
                    <a:pt x="385" y="2040"/>
                  </a:lnTo>
                  <a:lnTo>
                    <a:pt x="364" y="2115"/>
                  </a:lnTo>
                  <a:lnTo>
                    <a:pt x="351" y="2194"/>
                  </a:lnTo>
                  <a:lnTo>
                    <a:pt x="347" y="2273"/>
                  </a:lnTo>
                  <a:lnTo>
                    <a:pt x="351" y="2351"/>
                  </a:lnTo>
                  <a:lnTo>
                    <a:pt x="364" y="2428"/>
                  </a:lnTo>
                  <a:lnTo>
                    <a:pt x="385" y="2505"/>
                  </a:lnTo>
                  <a:lnTo>
                    <a:pt x="415" y="2580"/>
                  </a:lnTo>
                  <a:lnTo>
                    <a:pt x="454" y="2650"/>
                  </a:lnTo>
                  <a:lnTo>
                    <a:pt x="501" y="2717"/>
                  </a:lnTo>
                  <a:lnTo>
                    <a:pt x="557" y="2781"/>
                  </a:lnTo>
                  <a:lnTo>
                    <a:pt x="779" y="3002"/>
                  </a:lnTo>
                  <a:lnTo>
                    <a:pt x="841" y="3057"/>
                  </a:lnTo>
                  <a:lnTo>
                    <a:pt x="908" y="3105"/>
                  </a:lnTo>
                  <a:lnTo>
                    <a:pt x="979" y="3143"/>
                  </a:lnTo>
                  <a:lnTo>
                    <a:pt x="1053" y="3173"/>
                  </a:lnTo>
                  <a:lnTo>
                    <a:pt x="1130" y="3195"/>
                  </a:lnTo>
                  <a:lnTo>
                    <a:pt x="1208" y="3207"/>
                  </a:lnTo>
                  <a:lnTo>
                    <a:pt x="1287" y="3212"/>
                  </a:lnTo>
                  <a:lnTo>
                    <a:pt x="1366" y="3207"/>
                  </a:lnTo>
                  <a:lnTo>
                    <a:pt x="1443" y="3195"/>
                  </a:lnTo>
                  <a:lnTo>
                    <a:pt x="1520" y="3173"/>
                  </a:lnTo>
                  <a:lnTo>
                    <a:pt x="1593" y="3143"/>
                  </a:lnTo>
                  <a:lnTo>
                    <a:pt x="1664" y="3105"/>
                  </a:lnTo>
                  <a:lnTo>
                    <a:pt x="1732" y="3057"/>
                  </a:lnTo>
                  <a:lnTo>
                    <a:pt x="1794" y="3002"/>
                  </a:lnTo>
                  <a:lnTo>
                    <a:pt x="3267" y="1530"/>
                  </a:lnTo>
                  <a:lnTo>
                    <a:pt x="3323" y="1468"/>
                  </a:lnTo>
                  <a:lnTo>
                    <a:pt x="3370" y="1401"/>
                  </a:lnTo>
                  <a:lnTo>
                    <a:pt x="3407" y="1329"/>
                  </a:lnTo>
                  <a:lnTo>
                    <a:pt x="3437" y="1256"/>
                  </a:lnTo>
                  <a:lnTo>
                    <a:pt x="3460" y="1179"/>
                  </a:lnTo>
                  <a:lnTo>
                    <a:pt x="3473" y="1101"/>
                  </a:lnTo>
                  <a:lnTo>
                    <a:pt x="3477" y="1022"/>
                  </a:lnTo>
                  <a:lnTo>
                    <a:pt x="3473" y="943"/>
                  </a:lnTo>
                  <a:lnTo>
                    <a:pt x="3460" y="866"/>
                  </a:lnTo>
                  <a:lnTo>
                    <a:pt x="3437" y="789"/>
                  </a:lnTo>
                  <a:lnTo>
                    <a:pt x="3407" y="716"/>
                  </a:lnTo>
                  <a:lnTo>
                    <a:pt x="3370" y="645"/>
                  </a:lnTo>
                  <a:lnTo>
                    <a:pt x="3323" y="577"/>
                  </a:lnTo>
                  <a:lnTo>
                    <a:pt x="3267" y="516"/>
                  </a:lnTo>
                  <a:lnTo>
                    <a:pt x="3242" y="484"/>
                  </a:lnTo>
                  <a:lnTo>
                    <a:pt x="3225" y="448"/>
                  </a:lnTo>
                  <a:lnTo>
                    <a:pt x="3216" y="411"/>
                  </a:lnTo>
                  <a:lnTo>
                    <a:pt x="3216" y="373"/>
                  </a:lnTo>
                  <a:lnTo>
                    <a:pt x="3225" y="337"/>
                  </a:lnTo>
                  <a:lnTo>
                    <a:pt x="3242" y="302"/>
                  </a:lnTo>
                  <a:lnTo>
                    <a:pt x="3267" y="270"/>
                  </a:lnTo>
                  <a:lnTo>
                    <a:pt x="3299" y="246"/>
                  </a:lnTo>
                  <a:lnTo>
                    <a:pt x="3332" y="229"/>
                  </a:lnTo>
                  <a:lnTo>
                    <a:pt x="3370" y="221"/>
                  </a:lnTo>
                  <a:lnTo>
                    <a:pt x="3407" y="221"/>
                  </a:lnTo>
                  <a:lnTo>
                    <a:pt x="3445" y="229"/>
                  </a:lnTo>
                  <a:lnTo>
                    <a:pt x="3481" y="246"/>
                  </a:lnTo>
                  <a:lnTo>
                    <a:pt x="3511" y="270"/>
                  </a:lnTo>
                  <a:lnTo>
                    <a:pt x="3580" y="347"/>
                  </a:lnTo>
                  <a:lnTo>
                    <a:pt x="3640" y="427"/>
                  </a:lnTo>
                  <a:lnTo>
                    <a:pt x="3693" y="512"/>
                  </a:lnTo>
                  <a:lnTo>
                    <a:pt x="3734" y="600"/>
                  </a:lnTo>
                  <a:lnTo>
                    <a:pt x="3770" y="690"/>
                  </a:lnTo>
                  <a:lnTo>
                    <a:pt x="3796" y="784"/>
                  </a:lnTo>
                  <a:lnTo>
                    <a:pt x="3813" y="879"/>
                  </a:lnTo>
                  <a:lnTo>
                    <a:pt x="3820" y="975"/>
                  </a:lnTo>
                  <a:lnTo>
                    <a:pt x="3820" y="1071"/>
                  </a:lnTo>
                  <a:lnTo>
                    <a:pt x="3813" y="1166"/>
                  </a:lnTo>
                  <a:lnTo>
                    <a:pt x="3796" y="1262"/>
                  </a:lnTo>
                  <a:lnTo>
                    <a:pt x="3770" y="1354"/>
                  </a:lnTo>
                  <a:lnTo>
                    <a:pt x="3734" y="1446"/>
                  </a:lnTo>
                  <a:lnTo>
                    <a:pt x="3693" y="1534"/>
                  </a:lnTo>
                  <a:lnTo>
                    <a:pt x="3640" y="1618"/>
                  </a:lnTo>
                  <a:lnTo>
                    <a:pt x="3580" y="1699"/>
                  </a:lnTo>
                  <a:lnTo>
                    <a:pt x="3511" y="1774"/>
                  </a:lnTo>
                  <a:lnTo>
                    <a:pt x="2040" y="3246"/>
                  </a:lnTo>
                  <a:lnTo>
                    <a:pt x="1968" y="3312"/>
                  </a:lnTo>
                  <a:lnTo>
                    <a:pt x="1891" y="3368"/>
                  </a:lnTo>
                  <a:lnTo>
                    <a:pt x="1813" y="3418"/>
                  </a:lnTo>
                  <a:lnTo>
                    <a:pt x="1730" y="3462"/>
                  </a:lnTo>
                  <a:lnTo>
                    <a:pt x="1644" y="3495"/>
                  </a:lnTo>
                  <a:lnTo>
                    <a:pt x="1557" y="3522"/>
                  </a:lnTo>
                  <a:lnTo>
                    <a:pt x="1467" y="3542"/>
                  </a:lnTo>
                  <a:lnTo>
                    <a:pt x="1377" y="3553"/>
                  </a:lnTo>
                  <a:lnTo>
                    <a:pt x="1287" y="3557"/>
                  </a:lnTo>
                  <a:lnTo>
                    <a:pt x="1195" y="3553"/>
                  </a:lnTo>
                  <a:lnTo>
                    <a:pt x="1105" y="3542"/>
                  </a:lnTo>
                  <a:lnTo>
                    <a:pt x="1017" y="3522"/>
                  </a:lnTo>
                  <a:lnTo>
                    <a:pt x="929" y="3495"/>
                  </a:lnTo>
                  <a:lnTo>
                    <a:pt x="842" y="3462"/>
                  </a:lnTo>
                  <a:lnTo>
                    <a:pt x="760" y="3418"/>
                  </a:lnTo>
                  <a:lnTo>
                    <a:pt x="681" y="3368"/>
                  </a:lnTo>
                  <a:lnTo>
                    <a:pt x="606" y="3312"/>
                  </a:lnTo>
                  <a:lnTo>
                    <a:pt x="533" y="3246"/>
                  </a:lnTo>
                  <a:lnTo>
                    <a:pt x="311" y="3025"/>
                  </a:lnTo>
                  <a:lnTo>
                    <a:pt x="240" y="2946"/>
                  </a:lnTo>
                  <a:lnTo>
                    <a:pt x="178" y="2862"/>
                  </a:lnTo>
                  <a:lnTo>
                    <a:pt x="124" y="2773"/>
                  </a:lnTo>
                  <a:lnTo>
                    <a:pt x="81" y="2680"/>
                  </a:lnTo>
                  <a:lnTo>
                    <a:pt x="45" y="2582"/>
                  </a:lnTo>
                  <a:lnTo>
                    <a:pt x="21" y="2481"/>
                  </a:lnTo>
                  <a:lnTo>
                    <a:pt x="6" y="2378"/>
                  </a:lnTo>
                  <a:lnTo>
                    <a:pt x="0" y="2273"/>
                  </a:lnTo>
                  <a:lnTo>
                    <a:pt x="6" y="2168"/>
                  </a:lnTo>
                  <a:lnTo>
                    <a:pt x="21" y="2063"/>
                  </a:lnTo>
                  <a:lnTo>
                    <a:pt x="45" y="1963"/>
                  </a:lnTo>
                  <a:lnTo>
                    <a:pt x="81" y="1866"/>
                  </a:lnTo>
                  <a:lnTo>
                    <a:pt x="126" y="1772"/>
                  </a:lnTo>
                  <a:lnTo>
                    <a:pt x="178" y="1682"/>
                  </a:lnTo>
                  <a:lnTo>
                    <a:pt x="242" y="1599"/>
                  </a:lnTo>
                  <a:lnTo>
                    <a:pt x="311" y="1521"/>
                  </a:lnTo>
                  <a:lnTo>
                    <a:pt x="1784" y="49"/>
                  </a:lnTo>
                  <a:lnTo>
                    <a:pt x="1816" y="24"/>
                  </a:lnTo>
                  <a:lnTo>
                    <a:pt x="1850" y="7"/>
                  </a:lnTo>
                  <a:lnTo>
                    <a:pt x="18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6" name="Freeform 126"/>
            <p:cNvSpPr>
              <a:spLocks/>
            </p:cNvSpPr>
            <p:nvPr/>
          </p:nvSpPr>
          <p:spPr bwMode="auto">
            <a:xfrm>
              <a:off x="7246938" y="1262063"/>
              <a:ext cx="3032125" cy="2825750"/>
            </a:xfrm>
            <a:custGeom>
              <a:avLst/>
              <a:gdLst>
                <a:gd name="T0" fmla="*/ 2774 w 3821"/>
                <a:gd name="T1" fmla="*/ 26 h 3559"/>
                <a:gd name="T2" fmla="*/ 3046 w 3821"/>
                <a:gd name="T3" fmla="*/ 129 h 3559"/>
                <a:gd name="T4" fmla="*/ 3288 w 3821"/>
                <a:gd name="T5" fmla="*/ 309 h 3559"/>
                <a:gd name="T6" fmla="*/ 3642 w 3821"/>
                <a:gd name="T7" fmla="*/ 694 h 3559"/>
                <a:gd name="T8" fmla="*/ 3774 w 3821"/>
                <a:gd name="T9" fmla="*/ 973 h 3559"/>
                <a:gd name="T10" fmla="*/ 3821 w 3821"/>
                <a:gd name="T11" fmla="*/ 1284 h 3559"/>
                <a:gd name="T12" fmla="*/ 3774 w 3821"/>
                <a:gd name="T13" fmla="*/ 1594 h 3559"/>
                <a:gd name="T14" fmla="*/ 3641 w 3821"/>
                <a:gd name="T15" fmla="*/ 1873 h 3559"/>
                <a:gd name="T16" fmla="*/ 2036 w 3821"/>
                <a:gd name="T17" fmla="*/ 3507 h 3559"/>
                <a:gd name="T18" fmla="*/ 1946 w 3821"/>
                <a:gd name="T19" fmla="*/ 3555 h 3559"/>
                <a:gd name="T20" fmla="*/ 1849 w 3821"/>
                <a:gd name="T21" fmla="*/ 3546 h 3559"/>
                <a:gd name="T22" fmla="*/ 1768 w 3821"/>
                <a:gd name="T23" fmla="*/ 3477 h 3559"/>
                <a:gd name="T24" fmla="*/ 1742 w 3821"/>
                <a:gd name="T25" fmla="*/ 3366 h 3559"/>
                <a:gd name="T26" fmla="*/ 1792 w 3821"/>
                <a:gd name="T27" fmla="*/ 3263 h 3559"/>
                <a:gd name="T28" fmla="*/ 3367 w 3821"/>
                <a:gd name="T29" fmla="*/ 1661 h 3559"/>
                <a:gd name="T30" fmla="*/ 3457 w 3821"/>
                <a:gd name="T31" fmla="*/ 1440 h 3559"/>
                <a:gd name="T32" fmla="*/ 3470 w 3821"/>
                <a:gd name="T33" fmla="*/ 1206 h 3559"/>
                <a:gd name="T34" fmla="*/ 3406 w 3821"/>
                <a:gd name="T35" fmla="*/ 977 h 3559"/>
                <a:gd name="T36" fmla="*/ 3263 w 3821"/>
                <a:gd name="T37" fmla="*/ 776 h 3559"/>
                <a:gd name="T38" fmla="*/ 2913 w 3821"/>
                <a:gd name="T39" fmla="*/ 452 h 3559"/>
                <a:gd name="T40" fmla="*/ 2691 w 3821"/>
                <a:gd name="T41" fmla="*/ 362 h 3559"/>
                <a:gd name="T42" fmla="*/ 2457 w 3821"/>
                <a:gd name="T43" fmla="*/ 349 h 3559"/>
                <a:gd name="T44" fmla="*/ 2228 w 3821"/>
                <a:gd name="T45" fmla="*/ 412 h 3559"/>
                <a:gd name="T46" fmla="*/ 2027 w 3821"/>
                <a:gd name="T47" fmla="*/ 555 h 3559"/>
                <a:gd name="T48" fmla="*/ 451 w 3821"/>
                <a:gd name="T49" fmla="*/ 2155 h 3559"/>
                <a:gd name="T50" fmla="*/ 361 w 3821"/>
                <a:gd name="T51" fmla="*/ 2378 h 3559"/>
                <a:gd name="T52" fmla="*/ 349 w 3821"/>
                <a:gd name="T53" fmla="*/ 2612 h 3559"/>
                <a:gd name="T54" fmla="*/ 413 w 3821"/>
                <a:gd name="T55" fmla="*/ 2841 h 3559"/>
                <a:gd name="T56" fmla="*/ 554 w 3821"/>
                <a:gd name="T57" fmla="*/ 3042 h 3559"/>
                <a:gd name="T58" fmla="*/ 605 w 3821"/>
                <a:gd name="T59" fmla="*/ 3145 h 3559"/>
                <a:gd name="T60" fmla="*/ 580 w 3821"/>
                <a:gd name="T61" fmla="*/ 3255 h 3559"/>
                <a:gd name="T62" fmla="*/ 488 w 3821"/>
                <a:gd name="T63" fmla="*/ 3327 h 3559"/>
                <a:gd name="T64" fmla="*/ 376 w 3821"/>
                <a:gd name="T65" fmla="*/ 3327 h 3559"/>
                <a:gd name="T66" fmla="*/ 241 w 3821"/>
                <a:gd name="T67" fmla="*/ 3210 h 3559"/>
                <a:gd name="T68" fmla="*/ 87 w 3821"/>
                <a:gd name="T69" fmla="*/ 2957 h 3559"/>
                <a:gd name="T70" fmla="*/ 8 w 3821"/>
                <a:gd name="T71" fmla="*/ 2678 h 3559"/>
                <a:gd name="T72" fmla="*/ 8 w 3821"/>
                <a:gd name="T73" fmla="*/ 2389 h 3559"/>
                <a:gd name="T74" fmla="*/ 87 w 3821"/>
                <a:gd name="T75" fmla="*/ 2110 h 3559"/>
                <a:gd name="T76" fmla="*/ 241 w 3821"/>
                <a:gd name="T77" fmla="*/ 1856 h 3559"/>
                <a:gd name="T78" fmla="*/ 1858 w 3821"/>
                <a:gd name="T79" fmla="*/ 242 h 3559"/>
                <a:gd name="T80" fmla="*/ 2111 w 3821"/>
                <a:gd name="T81" fmla="*/ 86 h 3559"/>
                <a:gd name="T82" fmla="*/ 2391 w 3821"/>
                <a:gd name="T83" fmla="*/ 9 h 3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21" h="3559">
                  <a:moveTo>
                    <a:pt x="2582" y="0"/>
                  </a:moveTo>
                  <a:lnTo>
                    <a:pt x="2678" y="9"/>
                  </a:lnTo>
                  <a:lnTo>
                    <a:pt x="2774" y="26"/>
                  </a:lnTo>
                  <a:lnTo>
                    <a:pt x="2868" y="52"/>
                  </a:lnTo>
                  <a:lnTo>
                    <a:pt x="2958" y="86"/>
                  </a:lnTo>
                  <a:lnTo>
                    <a:pt x="3046" y="129"/>
                  </a:lnTo>
                  <a:lnTo>
                    <a:pt x="3130" y="182"/>
                  </a:lnTo>
                  <a:lnTo>
                    <a:pt x="3211" y="242"/>
                  </a:lnTo>
                  <a:lnTo>
                    <a:pt x="3288" y="309"/>
                  </a:lnTo>
                  <a:lnTo>
                    <a:pt x="3509" y="531"/>
                  </a:lnTo>
                  <a:lnTo>
                    <a:pt x="3581" y="609"/>
                  </a:lnTo>
                  <a:lnTo>
                    <a:pt x="3642" y="694"/>
                  </a:lnTo>
                  <a:lnTo>
                    <a:pt x="3695" y="784"/>
                  </a:lnTo>
                  <a:lnTo>
                    <a:pt x="3740" y="876"/>
                  </a:lnTo>
                  <a:lnTo>
                    <a:pt x="3774" y="973"/>
                  </a:lnTo>
                  <a:lnTo>
                    <a:pt x="3800" y="1074"/>
                  </a:lnTo>
                  <a:lnTo>
                    <a:pt x="3815" y="1178"/>
                  </a:lnTo>
                  <a:lnTo>
                    <a:pt x="3821" y="1284"/>
                  </a:lnTo>
                  <a:lnTo>
                    <a:pt x="3815" y="1389"/>
                  </a:lnTo>
                  <a:lnTo>
                    <a:pt x="3800" y="1493"/>
                  </a:lnTo>
                  <a:lnTo>
                    <a:pt x="3774" y="1594"/>
                  </a:lnTo>
                  <a:lnTo>
                    <a:pt x="3738" y="1691"/>
                  </a:lnTo>
                  <a:lnTo>
                    <a:pt x="3695" y="1785"/>
                  </a:lnTo>
                  <a:lnTo>
                    <a:pt x="3641" y="1873"/>
                  </a:lnTo>
                  <a:lnTo>
                    <a:pt x="3579" y="1958"/>
                  </a:lnTo>
                  <a:lnTo>
                    <a:pt x="3507" y="2036"/>
                  </a:lnTo>
                  <a:lnTo>
                    <a:pt x="2036" y="3507"/>
                  </a:lnTo>
                  <a:lnTo>
                    <a:pt x="2008" y="3529"/>
                  </a:lnTo>
                  <a:lnTo>
                    <a:pt x="1978" y="3546"/>
                  </a:lnTo>
                  <a:lnTo>
                    <a:pt x="1946" y="3555"/>
                  </a:lnTo>
                  <a:lnTo>
                    <a:pt x="1914" y="3559"/>
                  </a:lnTo>
                  <a:lnTo>
                    <a:pt x="1881" y="3555"/>
                  </a:lnTo>
                  <a:lnTo>
                    <a:pt x="1849" y="3546"/>
                  </a:lnTo>
                  <a:lnTo>
                    <a:pt x="1819" y="3529"/>
                  </a:lnTo>
                  <a:lnTo>
                    <a:pt x="1792" y="3507"/>
                  </a:lnTo>
                  <a:lnTo>
                    <a:pt x="1768" y="3477"/>
                  </a:lnTo>
                  <a:lnTo>
                    <a:pt x="1751" y="3441"/>
                  </a:lnTo>
                  <a:lnTo>
                    <a:pt x="1742" y="3403"/>
                  </a:lnTo>
                  <a:lnTo>
                    <a:pt x="1742" y="3366"/>
                  </a:lnTo>
                  <a:lnTo>
                    <a:pt x="1751" y="3328"/>
                  </a:lnTo>
                  <a:lnTo>
                    <a:pt x="1768" y="3295"/>
                  </a:lnTo>
                  <a:lnTo>
                    <a:pt x="1792" y="3263"/>
                  </a:lnTo>
                  <a:lnTo>
                    <a:pt x="3263" y="1791"/>
                  </a:lnTo>
                  <a:lnTo>
                    <a:pt x="3320" y="1729"/>
                  </a:lnTo>
                  <a:lnTo>
                    <a:pt x="3367" y="1661"/>
                  </a:lnTo>
                  <a:lnTo>
                    <a:pt x="3406" y="1590"/>
                  </a:lnTo>
                  <a:lnTo>
                    <a:pt x="3436" y="1517"/>
                  </a:lnTo>
                  <a:lnTo>
                    <a:pt x="3457" y="1440"/>
                  </a:lnTo>
                  <a:lnTo>
                    <a:pt x="3470" y="1363"/>
                  </a:lnTo>
                  <a:lnTo>
                    <a:pt x="3474" y="1284"/>
                  </a:lnTo>
                  <a:lnTo>
                    <a:pt x="3470" y="1206"/>
                  </a:lnTo>
                  <a:lnTo>
                    <a:pt x="3457" y="1127"/>
                  </a:lnTo>
                  <a:lnTo>
                    <a:pt x="3436" y="1050"/>
                  </a:lnTo>
                  <a:lnTo>
                    <a:pt x="3406" y="977"/>
                  </a:lnTo>
                  <a:lnTo>
                    <a:pt x="3367" y="906"/>
                  </a:lnTo>
                  <a:lnTo>
                    <a:pt x="3320" y="838"/>
                  </a:lnTo>
                  <a:lnTo>
                    <a:pt x="3263" y="776"/>
                  </a:lnTo>
                  <a:lnTo>
                    <a:pt x="3042" y="555"/>
                  </a:lnTo>
                  <a:lnTo>
                    <a:pt x="2980" y="499"/>
                  </a:lnTo>
                  <a:lnTo>
                    <a:pt x="2913" y="452"/>
                  </a:lnTo>
                  <a:lnTo>
                    <a:pt x="2841" y="412"/>
                  </a:lnTo>
                  <a:lnTo>
                    <a:pt x="2768" y="382"/>
                  </a:lnTo>
                  <a:lnTo>
                    <a:pt x="2691" y="362"/>
                  </a:lnTo>
                  <a:lnTo>
                    <a:pt x="2614" y="349"/>
                  </a:lnTo>
                  <a:lnTo>
                    <a:pt x="2535" y="345"/>
                  </a:lnTo>
                  <a:lnTo>
                    <a:pt x="2457" y="349"/>
                  </a:lnTo>
                  <a:lnTo>
                    <a:pt x="2378" y="362"/>
                  </a:lnTo>
                  <a:lnTo>
                    <a:pt x="2301" y="382"/>
                  </a:lnTo>
                  <a:lnTo>
                    <a:pt x="2228" y="412"/>
                  </a:lnTo>
                  <a:lnTo>
                    <a:pt x="2156" y="452"/>
                  </a:lnTo>
                  <a:lnTo>
                    <a:pt x="2089" y="499"/>
                  </a:lnTo>
                  <a:lnTo>
                    <a:pt x="2027" y="555"/>
                  </a:lnTo>
                  <a:lnTo>
                    <a:pt x="554" y="2025"/>
                  </a:lnTo>
                  <a:lnTo>
                    <a:pt x="500" y="2089"/>
                  </a:lnTo>
                  <a:lnTo>
                    <a:pt x="451" y="2155"/>
                  </a:lnTo>
                  <a:lnTo>
                    <a:pt x="413" y="2226"/>
                  </a:lnTo>
                  <a:lnTo>
                    <a:pt x="383" y="2301"/>
                  </a:lnTo>
                  <a:lnTo>
                    <a:pt x="361" y="2378"/>
                  </a:lnTo>
                  <a:lnTo>
                    <a:pt x="349" y="2455"/>
                  </a:lnTo>
                  <a:lnTo>
                    <a:pt x="344" y="2533"/>
                  </a:lnTo>
                  <a:lnTo>
                    <a:pt x="349" y="2612"/>
                  </a:lnTo>
                  <a:lnTo>
                    <a:pt x="361" y="2691"/>
                  </a:lnTo>
                  <a:lnTo>
                    <a:pt x="383" y="2766"/>
                  </a:lnTo>
                  <a:lnTo>
                    <a:pt x="413" y="2841"/>
                  </a:lnTo>
                  <a:lnTo>
                    <a:pt x="451" y="2912"/>
                  </a:lnTo>
                  <a:lnTo>
                    <a:pt x="500" y="2980"/>
                  </a:lnTo>
                  <a:lnTo>
                    <a:pt x="554" y="3042"/>
                  </a:lnTo>
                  <a:lnTo>
                    <a:pt x="580" y="3073"/>
                  </a:lnTo>
                  <a:lnTo>
                    <a:pt x="595" y="3107"/>
                  </a:lnTo>
                  <a:lnTo>
                    <a:pt x="605" y="3145"/>
                  </a:lnTo>
                  <a:lnTo>
                    <a:pt x="605" y="3182"/>
                  </a:lnTo>
                  <a:lnTo>
                    <a:pt x="595" y="3220"/>
                  </a:lnTo>
                  <a:lnTo>
                    <a:pt x="580" y="3255"/>
                  </a:lnTo>
                  <a:lnTo>
                    <a:pt x="554" y="3285"/>
                  </a:lnTo>
                  <a:lnTo>
                    <a:pt x="524" y="3312"/>
                  </a:lnTo>
                  <a:lnTo>
                    <a:pt x="488" y="3327"/>
                  </a:lnTo>
                  <a:lnTo>
                    <a:pt x="451" y="3336"/>
                  </a:lnTo>
                  <a:lnTo>
                    <a:pt x="413" y="3336"/>
                  </a:lnTo>
                  <a:lnTo>
                    <a:pt x="376" y="3327"/>
                  </a:lnTo>
                  <a:lnTo>
                    <a:pt x="342" y="3312"/>
                  </a:lnTo>
                  <a:lnTo>
                    <a:pt x="310" y="3285"/>
                  </a:lnTo>
                  <a:lnTo>
                    <a:pt x="241" y="3210"/>
                  </a:lnTo>
                  <a:lnTo>
                    <a:pt x="181" y="3130"/>
                  </a:lnTo>
                  <a:lnTo>
                    <a:pt x="130" y="3045"/>
                  </a:lnTo>
                  <a:lnTo>
                    <a:pt x="87" y="2957"/>
                  </a:lnTo>
                  <a:lnTo>
                    <a:pt x="51" y="2865"/>
                  </a:lnTo>
                  <a:lnTo>
                    <a:pt x="27" y="2771"/>
                  </a:lnTo>
                  <a:lnTo>
                    <a:pt x="8" y="2678"/>
                  </a:lnTo>
                  <a:lnTo>
                    <a:pt x="0" y="2582"/>
                  </a:lnTo>
                  <a:lnTo>
                    <a:pt x="0" y="2485"/>
                  </a:lnTo>
                  <a:lnTo>
                    <a:pt x="8" y="2389"/>
                  </a:lnTo>
                  <a:lnTo>
                    <a:pt x="27" y="2295"/>
                  </a:lnTo>
                  <a:lnTo>
                    <a:pt x="51" y="2201"/>
                  </a:lnTo>
                  <a:lnTo>
                    <a:pt x="87" y="2110"/>
                  </a:lnTo>
                  <a:lnTo>
                    <a:pt x="130" y="2021"/>
                  </a:lnTo>
                  <a:lnTo>
                    <a:pt x="181" y="1937"/>
                  </a:lnTo>
                  <a:lnTo>
                    <a:pt x="241" y="1856"/>
                  </a:lnTo>
                  <a:lnTo>
                    <a:pt x="310" y="1781"/>
                  </a:lnTo>
                  <a:lnTo>
                    <a:pt x="1781" y="309"/>
                  </a:lnTo>
                  <a:lnTo>
                    <a:pt x="1858" y="242"/>
                  </a:lnTo>
                  <a:lnTo>
                    <a:pt x="1939" y="182"/>
                  </a:lnTo>
                  <a:lnTo>
                    <a:pt x="2023" y="129"/>
                  </a:lnTo>
                  <a:lnTo>
                    <a:pt x="2111" y="86"/>
                  </a:lnTo>
                  <a:lnTo>
                    <a:pt x="2203" y="52"/>
                  </a:lnTo>
                  <a:lnTo>
                    <a:pt x="2295" y="26"/>
                  </a:lnTo>
                  <a:lnTo>
                    <a:pt x="2391" y="9"/>
                  </a:lnTo>
                  <a:lnTo>
                    <a:pt x="2487" y="0"/>
                  </a:lnTo>
                  <a:lnTo>
                    <a:pt x="25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67" name="Group 566"/>
          <p:cNvGrpSpPr/>
          <p:nvPr/>
        </p:nvGrpSpPr>
        <p:grpSpPr>
          <a:xfrm>
            <a:off x="3597237" y="5690751"/>
            <a:ext cx="300797" cy="350533"/>
            <a:chOff x="6165850" y="1790700"/>
            <a:chExt cx="4195763" cy="4889500"/>
          </a:xfrm>
          <a:solidFill>
            <a:schemeClr val="bg1">
              <a:lumMod val="65000"/>
            </a:schemeClr>
          </a:solidFill>
        </p:grpSpPr>
        <p:sp>
          <p:nvSpPr>
            <p:cNvPr id="568" name="Freeform 144"/>
            <p:cNvSpPr>
              <a:spLocks/>
            </p:cNvSpPr>
            <p:nvPr/>
          </p:nvSpPr>
          <p:spPr bwMode="auto">
            <a:xfrm>
              <a:off x="7721600" y="3954463"/>
              <a:ext cx="1135063" cy="2055813"/>
            </a:xfrm>
            <a:custGeom>
              <a:avLst/>
              <a:gdLst>
                <a:gd name="T0" fmla="*/ 792 w 1430"/>
                <a:gd name="T1" fmla="*/ 23 h 2590"/>
                <a:gd name="T2" fmla="*/ 863 w 1430"/>
                <a:gd name="T3" fmla="*/ 115 h 2590"/>
                <a:gd name="T4" fmla="*/ 1158 w 1430"/>
                <a:gd name="T5" fmla="*/ 369 h 2590"/>
                <a:gd name="T6" fmla="*/ 1267 w 1430"/>
                <a:gd name="T7" fmla="*/ 414 h 2590"/>
                <a:gd name="T8" fmla="*/ 1312 w 1430"/>
                <a:gd name="T9" fmla="*/ 523 h 2590"/>
                <a:gd name="T10" fmla="*/ 1267 w 1430"/>
                <a:gd name="T11" fmla="*/ 632 h 2590"/>
                <a:gd name="T12" fmla="*/ 1158 w 1430"/>
                <a:gd name="T13" fmla="*/ 676 h 2590"/>
                <a:gd name="T14" fmla="*/ 449 w 1430"/>
                <a:gd name="T15" fmla="*/ 695 h 2590"/>
                <a:gd name="T16" fmla="*/ 346 w 1430"/>
                <a:gd name="T17" fmla="*/ 778 h 2590"/>
                <a:gd name="T18" fmla="*/ 307 w 1430"/>
                <a:gd name="T19" fmla="*/ 909 h 2590"/>
                <a:gd name="T20" fmla="*/ 346 w 1430"/>
                <a:gd name="T21" fmla="*/ 1038 h 2590"/>
                <a:gd name="T22" fmla="*/ 449 w 1430"/>
                <a:gd name="T23" fmla="*/ 1122 h 2590"/>
                <a:gd name="T24" fmla="*/ 891 w 1430"/>
                <a:gd name="T25" fmla="*/ 1141 h 2590"/>
                <a:gd name="T26" fmla="*/ 1117 w 1430"/>
                <a:gd name="T27" fmla="*/ 1190 h 2590"/>
                <a:gd name="T28" fmla="*/ 1297 w 1430"/>
                <a:gd name="T29" fmla="*/ 1326 h 2590"/>
                <a:gd name="T30" fmla="*/ 1407 w 1430"/>
                <a:gd name="T31" fmla="*/ 1523 h 2590"/>
                <a:gd name="T32" fmla="*/ 1424 w 1430"/>
                <a:gd name="T33" fmla="*/ 1759 h 2590"/>
                <a:gd name="T34" fmla="*/ 1344 w 1430"/>
                <a:gd name="T35" fmla="*/ 1971 h 2590"/>
                <a:gd name="T36" fmla="*/ 1188 w 1430"/>
                <a:gd name="T37" fmla="*/ 2130 h 2590"/>
                <a:gd name="T38" fmla="*/ 977 w 1430"/>
                <a:gd name="T39" fmla="*/ 2212 h 2590"/>
                <a:gd name="T40" fmla="*/ 868 w 1430"/>
                <a:gd name="T41" fmla="*/ 2437 h 2590"/>
                <a:gd name="T42" fmla="*/ 823 w 1430"/>
                <a:gd name="T43" fmla="*/ 2545 h 2590"/>
                <a:gd name="T44" fmla="*/ 715 w 1430"/>
                <a:gd name="T45" fmla="*/ 2590 h 2590"/>
                <a:gd name="T46" fmla="*/ 606 w 1430"/>
                <a:gd name="T47" fmla="*/ 2545 h 2590"/>
                <a:gd name="T48" fmla="*/ 562 w 1430"/>
                <a:gd name="T49" fmla="*/ 2437 h 2590"/>
                <a:gd name="T50" fmla="*/ 219 w 1430"/>
                <a:gd name="T51" fmla="*/ 2212 h 2590"/>
                <a:gd name="T52" fmla="*/ 128 w 1430"/>
                <a:gd name="T53" fmla="*/ 2143 h 2590"/>
                <a:gd name="T54" fmla="*/ 113 w 1430"/>
                <a:gd name="T55" fmla="*/ 2025 h 2590"/>
                <a:gd name="T56" fmla="*/ 182 w 1430"/>
                <a:gd name="T57" fmla="*/ 1931 h 2590"/>
                <a:gd name="T58" fmla="*/ 891 w 1430"/>
                <a:gd name="T59" fmla="*/ 1911 h 2590"/>
                <a:gd name="T60" fmla="*/ 1020 w 1430"/>
                <a:gd name="T61" fmla="*/ 1871 h 2590"/>
                <a:gd name="T62" fmla="*/ 1104 w 1430"/>
                <a:gd name="T63" fmla="*/ 1770 h 2590"/>
                <a:gd name="T64" fmla="*/ 1117 w 1430"/>
                <a:gd name="T65" fmla="*/ 1632 h 2590"/>
                <a:gd name="T66" fmla="*/ 1054 w 1430"/>
                <a:gd name="T67" fmla="*/ 1515 h 2590"/>
                <a:gd name="T68" fmla="*/ 938 w 1430"/>
                <a:gd name="T69" fmla="*/ 1452 h 2590"/>
                <a:gd name="T70" fmla="*/ 459 w 1430"/>
                <a:gd name="T71" fmla="*/ 1442 h 2590"/>
                <a:gd name="T72" fmla="*/ 245 w 1430"/>
                <a:gd name="T73" fmla="*/ 1360 h 2590"/>
                <a:gd name="T74" fmla="*/ 86 w 1430"/>
                <a:gd name="T75" fmla="*/ 1201 h 2590"/>
                <a:gd name="T76" fmla="*/ 6 w 1430"/>
                <a:gd name="T77" fmla="*/ 987 h 2590"/>
                <a:gd name="T78" fmla="*/ 23 w 1430"/>
                <a:gd name="T79" fmla="*/ 753 h 2590"/>
                <a:gd name="T80" fmla="*/ 133 w 1430"/>
                <a:gd name="T81" fmla="*/ 555 h 2590"/>
                <a:gd name="T82" fmla="*/ 313 w 1430"/>
                <a:gd name="T83" fmla="*/ 420 h 2590"/>
                <a:gd name="T84" fmla="*/ 539 w 1430"/>
                <a:gd name="T85" fmla="*/ 369 h 2590"/>
                <a:gd name="T86" fmla="*/ 565 w 1430"/>
                <a:gd name="T87" fmla="*/ 115 h 2590"/>
                <a:gd name="T88" fmla="*/ 636 w 1430"/>
                <a:gd name="T89" fmla="*/ 23 h 2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0" h="2590">
                  <a:moveTo>
                    <a:pt x="715" y="0"/>
                  </a:moveTo>
                  <a:lnTo>
                    <a:pt x="754" y="6"/>
                  </a:lnTo>
                  <a:lnTo>
                    <a:pt x="792" y="23"/>
                  </a:lnTo>
                  <a:lnTo>
                    <a:pt x="823" y="47"/>
                  </a:lnTo>
                  <a:lnTo>
                    <a:pt x="846" y="77"/>
                  </a:lnTo>
                  <a:lnTo>
                    <a:pt x="863" y="115"/>
                  </a:lnTo>
                  <a:lnTo>
                    <a:pt x="868" y="156"/>
                  </a:lnTo>
                  <a:lnTo>
                    <a:pt x="868" y="369"/>
                  </a:lnTo>
                  <a:lnTo>
                    <a:pt x="1158" y="369"/>
                  </a:lnTo>
                  <a:lnTo>
                    <a:pt x="1199" y="375"/>
                  </a:lnTo>
                  <a:lnTo>
                    <a:pt x="1235" y="390"/>
                  </a:lnTo>
                  <a:lnTo>
                    <a:pt x="1267" y="414"/>
                  </a:lnTo>
                  <a:lnTo>
                    <a:pt x="1291" y="446"/>
                  </a:lnTo>
                  <a:lnTo>
                    <a:pt x="1306" y="482"/>
                  </a:lnTo>
                  <a:lnTo>
                    <a:pt x="1312" y="523"/>
                  </a:lnTo>
                  <a:lnTo>
                    <a:pt x="1306" y="564"/>
                  </a:lnTo>
                  <a:lnTo>
                    <a:pt x="1291" y="600"/>
                  </a:lnTo>
                  <a:lnTo>
                    <a:pt x="1267" y="632"/>
                  </a:lnTo>
                  <a:lnTo>
                    <a:pt x="1235" y="656"/>
                  </a:lnTo>
                  <a:lnTo>
                    <a:pt x="1199" y="671"/>
                  </a:lnTo>
                  <a:lnTo>
                    <a:pt x="1158" y="676"/>
                  </a:lnTo>
                  <a:lnTo>
                    <a:pt x="539" y="676"/>
                  </a:lnTo>
                  <a:lnTo>
                    <a:pt x="492" y="680"/>
                  </a:lnTo>
                  <a:lnTo>
                    <a:pt x="449" y="695"/>
                  </a:lnTo>
                  <a:lnTo>
                    <a:pt x="410" y="716"/>
                  </a:lnTo>
                  <a:lnTo>
                    <a:pt x="375" y="744"/>
                  </a:lnTo>
                  <a:lnTo>
                    <a:pt x="346" y="778"/>
                  </a:lnTo>
                  <a:lnTo>
                    <a:pt x="326" y="819"/>
                  </a:lnTo>
                  <a:lnTo>
                    <a:pt x="313" y="862"/>
                  </a:lnTo>
                  <a:lnTo>
                    <a:pt x="307" y="909"/>
                  </a:lnTo>
                  <a:lnTo>
                    <a:pt x="313" y="956"/>
                  </a:lnTo>
                  <a:lnTo>
                    <a:pt x="326" y="999"/>
                  </a:lnTo>
                  <a:lnTo>
                    <a:pt x="346" y="1038"/>
                  </a:lnTo>
                  <a:lnTo>
                    <a:pt x="375" y="1072"/>
                  </a:lnTo>
                  <a:lnTo>
                    <a:pt x="410" y="1100"/>
                  </a:lnTo>
                  <a:lnTo>
                    <a:pt x="449" y="1122"/>
                  </a:lnTo>
                  <a:lnTo>
                    <a:pt x="492" y="1135"/>
                  </a:lnTo>
                  <a:lnTo>
                    <a:pt x="539" y="1141"/>
                  </a:lnTo>
                  <a:lnTo>
                    <a:pt x="891" y="1141"/>
                  </a:lnTo>
                  <a:lnTo>
                    <a:pt x="969" y="1147"/>
                  </a:lnTo>
                  <a:lnTo>
                    <a:pt x="1046" y="1163"/>
                  </a:lnTo>
                  <a:lnTo>
                    <a:pt x="1117" y="1190"/>
                  </a:lnTo>
                  <a:lnTo>
                    <a:pt x="1185" y="1227"/>
                  </a:lnTo>
                  <a:lnTo>
                    <a:pt x="1244" y="1272"/>
                  </a:lnTo>
                  <a:lnTo>
                    <a:pt x="1297" y="1326"/>
                  </a:lnTo>
                  <a:lnTo>
                    <a:pt x="1342" y="1386"/>
                  </a:lnTo>
                  <a:lnTo>
                    <a:pt x="1379" y="1452"/>
                  </a:lnTo>
                  <a:lnTo>
                    <a:pt x="1407" y="1523"/>
                  </a:lnTo>
                  <a:lnTo>
                    <a:pt x="1424" y="1600"/>
                  </a:lnTo>
                  <a:lnTo>
                    <a:pt x="1430" y="1678"/>
                  </a:lnTo>
                  <a:lnTo>
                    <a:pt x="1424" y="1759"/>
                  </a:lnTo>
                  <a:lnTo>
                    <a:pt x="1407" y="1834"/>
                  </a:lnTo>
                  <a:lnTo>
                    <a:pt x="1381" y="1905"/>
                  </a:lnTo>
                  <a:lnTo>
                    <a:pt x="1344" y="1971"/>
                  </a:lnTo>
                  <a:lnTo>
                    <a:pt x="1299" y="2030"/>
                  </a:lnTo>
                  <a:lnTo>
                    <a:pt x="1246" y="2083"/>
                  </a:lnTo>
                  <a:lnTo>
                    <a:pt x="1188" y="2130"/>
                  </a:lnTo>
                  <a:lnTo>
                    <a:pt x="1123" y="2165"/>
                  </a:lnTo>
                  <a:lnTo>
                    <a:pt x="1052" y="2193"/>
                  </a:lnTo>
                  <a:lnTo>
                    <a:pt x="977" y="2212"/>
                  </a:lnTo>
                  <a:lnTo>
                    <a:pt x="898" y="2218"/>
                  </a:lnTo>
                  <a:lnTo>
                    <a:pt x="868" y="2218"/>
                  </a:lnTo>
                  <a:lnTo>
                    <a:pt x="868" y="2437"/>
                  </a:lnTo>
                  <a:lnTo>
                    <a:pt x="863" y="2478"/>
                  </a:lnTo>
                  <a:lnTo>
                    <a:pt x="848" y="2516"/>
                  </a:lnTo>
                  <a:lnTo>
                    <a:pt x="823" y="2545"/>
                  </a:lnTo>
                  <a:lnTo>
                    <a:pt x="794" y="2570"/>
                  </a:lnTo>
                  <a:lnTo>
                    <a:pt x="756" y="2585"/>
                  </a:lnTo>
                  <a:lnTo>
                    <a:pt x="715" y="2590"/>
                  </a:lnTo>
                  <a:lnTo>
                    <a:pt x="674" y="2585"/>
                  </a:lnTo>
                  <a:lnTo>
                    <a:pt x="638" y="2570"/>
                  </a:lnTo>
                  <a:lnTo>
                    <a:pt x="606" y="2545"/>
                  </a:lnTo>
                  <a:lnTo>
                    <a:pt x="582" y="2516"/>
                  </a:lnTo>
                  <a:lnTo>
                    <a:pt x="567" y="2478"/>
                  </a:lnTo>
                  <a:lnTo>
                    <a:pt x="562" y="2437"/>
                  </a:lnTo>
                  <a:lnTo>
                    <a:pt x="562" y="2218"/>
                  </a:lnTo>
                  <a:lnTo>
                    <a:pt x="260" y="2218"/>
                  </a:lnTo>
                  <a:lnTo>
                    <a:pt x="219" y="2212"/>
                  </a:lnTo>
                  <a:lnTo>
                    <a:pt x="182" y="2197"/>
                  </a:lnTo>
                  <a:lnTo>
                    <a:pt x="152" y="2173"/>
                  </a:lnTo>
                  <a:lnTo>
                    <a:pt x="128" y="2143"/>
                  </a:lnTo>
                  <a:lnTo>
                    <a:pt x="113" y="2105"/>
                  </a:lnTo>
                  <a:lnTo>
                    <a:pt x="107" y="2064"/>
                  </a:lnTo>
                  <a:lnTo>
                    <a:pt x="113" y="2025"/>
                  </a:lnTo>
                  <a:lnTo>
                    <a:pt x="128" y="1987"/>
                  </a:lnTo>
                  <a:lnTo>
                    <a:pt x="152" y="1956"/>
                  </a:lnTo>
                  <a:lnTo>
                    <a:pt x="182" y="1931"/>
                  </a:lnTo>
                  <a:lnTo>
                    <a:pt x="219" y="1916"/>
                  </a:lnTo>
                  <a:lnTo>
                    <a:pt x="260" y="1911"/>
                  </a:lnTo>
                  <a:lnTo>
                    <a:pt x="891" y="1911"/>
                  </a:lnTo>
                  <a:lnTo>
                    <a:pt x="938" y="1907"/>
                  </a:lnTo>
                  <a:lnTo>
                    <a:pt x="981" y="1894"/>
                  </a:lnTo>
                  <a:lnTo>
                    <a:pt x="1020" y="1871"/>
                  </a:lnTo>
                  <a:lnTo>
                    <a:pt x="1054" y="1843"/>
                  </a:lnTo>
                  <a:lnTo>
                    <a:pt x="1084" y="1809"/>
                  </a:lnTo>
                  <a:lnTo>
                    <a:pt x="1104" y="1770"/>
                  </a:lnTo>
                  <a:lnTo>
                    <a:pt x="1117" y="1725"/>
                  </a:lnTo>
                  <a:lnTo>
                    <a:pt x="1123" y="1678"/>
                  </a:lnTo>
                  <a:lnTo>
                    <a:pt x="1117" y="1632"/>
                  </a:lnTo>
                  <a:lnTo>
                    <a:pt x="1104" y="1589"/>
                  </a:lnTo>
                  <a:lnTo>
                    <a:pt x="1084" y="1549"/>
                  </a:lnTo>
                  <a:lnTo>
                    <a:pt x="1054" y="1515"/>
                  </a:lnTo>
                  <a:lnTo>
                    <a:pt x="1020" y="1487"/>
                  </a:lnTo>
                  <a:lnTo>
                    <a:pt x="981" y="1465"/>
                  </a:lnTo>
                  <a:lnTo>
                    <a:pt x="938" y="1452"/>
                  </a:lnTo>
                  <a:lnTo>
                    <a:pt x="891" y="1448"/>
                  </a:lnTo>
                  <a:lnTo>
                    <a:pt x="539" y="1448"/>
                  </a:lnTo>
                  <a:lnTo>
                    <a:pt x="459" y="1442"/>
                  </a:lnTo>
                  <a:lnTo>
                    <a:pt x="384" y="1424"/>
                  </a:lnTo>
                  <a:lnTo>
                    <a:pt x="313" y="1397"/>
                  </a:lnTo>
                  <a:lnTo>
                    <a:pt x="245" y="1360"/>
                  </a:lnTo>
                  <a:lnTo>
                    <a:pt x="186" y="1315"/>
                  </a:lnTo>
                  <a:lnTo>
                    <a:pt x="133" y="1261"/>
                  </a:lnTo>
                  <a:lnTo>
                    <a:pt x="86" y="1201"/>
                  </a:lnTo>
                  <a:lnTo>
                    <a:pt x="51" y="1135"/>
                  </a:lnTo>
                  <a:lnTo>
                    <a:pt x="23" y="1064"/>
                  </a:lnTo>
                  <a:lnTo>
                    <a:pt x="6" y="987"/>
                  </a:lnTo>
                  <a:lnTo>
                    <a:pt x="0" y="909"/>
                  </a:lnTo>
                  <a:lnTo>
                    <a:pt x="6" y="828"/>
                  </a:lnTo>
                  <a:lnTo>
                    <a:pt x="23" y="753"/>
                  </a:lnTo>
                  <a:lnTo>
                    <a:pt x="51" y="680"/>
                  </a:lnTo>
                  <a:lnTo>
                    <a:pt x="86" y="615"/>
                  </a:lnTo>
                  <a:lnTo>
                    <a:pt x="133" y="555"/>
                  </a:lnTo>
                  <a:lnTo>
                    <a:pt x="186" y="502"/>
                  </a:lnTo>
                  <a:lnTo>
                    <a:pt x="245" y="456"/>
                  </a:lnTo>
                  <a:lnTo>
                    <a:pt x="313" y="420"/>
                  </a:lnTo>
                  <a:lnTo>
                    <a:pt x="384" y="392"/>
                  </a:lnTo>
                  <a:lnTo>
                    <a:pt x="459" y="375"/>
                  </a:lnTo>
                  <a:lnTo>
                    <a:pt x="539" y="369"/>
                  </a:lnTo>
                  <a:lnTo>
                    <a:pt x="560" y="369"/>
                  </a:lnTo>
                  <a:lnTo>
                    <a:pt x="560" y="156"/>
                  </a:lnTo>
                  <a:lnTo>
                    <a:pt x="565" y="115"/>
                  </a:lnTo>
                  <a:lnTo>
                    <a:pt x="582" y="77"/>
                  </a:lnTo>
                  <a:lnTo>
                    <a:pt x="606" y="47"/>
                  </a:lnTo>
                  <a:lnTo>
                    <a:pt x="636" y="23"/>
                  </a:lnTo>
                  <a:lnTo>
                    <a:pt x="674" y="6"/>
                  </a:lnTo>
                  <a:lnTo>
                    <a:pt x="7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9" name="Freeform 145"/>
            <p:cNvSpPr>
              <a:spLocks noEditPoints="1"/>
            </p:cNvSpPr>
            <p:nvPr/>
          </p:nvSpPr>
          <p:spPr bwMode="auto">
            <a:xfrm>
              <a:off x="6165850" y="1790700"/>
              <a:ext cx="4195763" cy="4889500"/>
            </a:xfrm>
            <a:custGeom>
              <a:avLst/>
              <a:gdLst>
                <a:gd name="T0" fmla="*/ 1910 w 5286"/>
                <a:gd name="T1" fmla="*/ 1957 h 6159"/>
                <a:gd name="T2" fmla="*/ 1590 w 5286"/>
                <a:gd name="T3" fmla="*/ 2236 h 6159"/>
                <a:gd name="T4" fmla="*/ 1199 w 5286"/>
                <a:gd name="T5" fmla="*/ 2653 h 6159"/>
                <a:gd name="T6" fmla="*/ 612 w 5286"/>
                <a:gd name="T7" fmla="*/ 3579 h 6159"/>
                <a:gd name="T8" fmla="*/ 333 w 5286"/>
                <a:gd name="T9" fmla="*/ 4560 h 6159"/>
                <a:gd name="T10" fmla="*/ 359 w 5286"/>
                <a:gd name="T11" fmla="*/ 5266 h 6159"/>
                <a:gd name="T12" fmla="*/ 638 w 5286"/>
                <a:gd name="T13" fmla="*/ 5657 h 6159"/>
                <a:gd name="T14" fmla="*/ 1089 w 5286"/>
                <a:gd name="T15" fmla="*/ 5846 h 6159"/>
                <a:gd name="T16" fmla="*/ 4375 w 5286"/>
                <a:gd name="T17" fmla="*/ 5807 h 6159"/>
                <a:gd name="T18" fmla="*/ 4751 w 5286"/>
                <a:gd name="T19" fmla="*/ 5560 h 6159"/>
                <a:gd name="T20" fmla="*/ 4957 w 5286"/>
                <a:gd name="T21" fmla="*/ 5157 h 6159"/>
                <a:gd name="T22" fmla="*/ 4922 w 5286"/>
                <a:gd name="T23" fmla="*/ 4359 h 6159"/>
                <a:gd name="T24" fmla="*/ 4579 w 5286"/>
                <a:gd name="T25" fmla="*/ 3388 h 6159"/>
                <a:gd name="T26" fmla="*/ 4005 w 5286"/>
                <a:gd name="T27" fmla="*/ 2560 h 6159"/>
                <a:gd name="T28" fmla="*/ 3623 w 5286"/>
                <a:gd name="T29" fmla="*/ 2168 h 6159"/>
                <a:gd name="T30" fmla="*/ 3324 w 5286"/>
                <a:gd name="T31" fmla="*/ 1917 h 6159"/>
                <a:gd name="T32" fmla="*/ 3541 w 5286"/>
                <a:gd name="T33" fmla="*/ 303 h 6159"/>
                <a:gd name="T34" fmla="*/ 3161 w 5286"/>
                <a:gd name="T35" fmla="*/ 412 h 6159"/>
                <a:gd name="T36" fmla="*/ 2806 w 5286"/>
                <a:gd name="T37" fmla="*/ 524 h 6159"/>
                <a:gd name="T38" fmla="*/ 2441 w 5286"/>
                <a:gd name="T39" fmla="*/ 457 h 6159"/>
                <a:gd name="T40" fmla="*/ 1975 w 5286"/>
                <a:gd name="T41" fmla="*/ 339 h 6159"/>
                <a:gd name="T42" fmla="*/ 1583 w 5286"/>
                <a:gd name="T43" fmla="*/ 414 h 6159"/>
                <a:gd name="T44" fmla="*/ 3788 w 5286"/>
                <a:gd name="T45" fmla="*/ 389 h 6159"/>
                <a:gd name="T46" fmla="*/ 3571 w 5286"/>
                <a:gd name="T47" fmla="*/ 305 h 6159"/>
                <a:gd name="T48" fmla="*/ 3788 w 5286"/>
                <a:gd name="T49" fmla="*/ 45 h 6159"/>
                <a:gd name="T50" fmla="*/ 4112 w 5286"/>
                <a:gd name="T51" fmla="*/ 271 h 6159"/>
                <a:gd name="T52" fmla="*/ 4117 w 5286"/>
                <a:gd name="T53" fmla="*/ 427 h 6159"/>
                <a:gd name="T54" fmla="*/ 3687 w 5286"/>
                <a:gd name="T55" fmla="*/ 1814 h 6159"/>
                <a:gd name="T56" fmla="*/ 4065 w 5286"/>
                <a:gd name="T57" fmla="*/ 2168 h 6159"/>
                <a:gd name="T58" fmla="*/ 4579 w 5286"/>
                <a:gd name="T59" fmla="*/ 2794 h 6159"/>
                <a:gd name="T60" fmla="*/ 5062 w 5286"/>
                <a:gd name="T61" fmla="*/ 3719 h 6159"/>
                <a:gd name="T62" fmla="*/ 5281 w 5286"/>
                <a:gd name="T63" fmla="*/ 4756 h 6159"/>
                <a:gd name="T64" fmla="*/ 5204 w 5286"/>
                <a:gd name="T65" fmla="*/ 5406 h 6159"/>
                <a:gd name="T66" fmla="*/ 4899 w 5286"/>
                <a:gd name="T67" fmla="*/ 5848 h 6159"/>
                <a:gd name="T68" fmla="*/ 4430 w 5286"/>
                <a:gd name="T69" fmla="*/ 6112 h 6159"/>
                <a:gd name="T70" fmla="*/ 1077 w 5286"/>
                <a:gd name="T71" fmla="*/ 6155 h 6159"/>
                <a:gd name="T72" fmla="*/ 559 w 5286"/>
                <a:gd name="T73" fmla="*/ 5977 h 6159"/>
                <a:gd name="T74" fmla="*/ 181 w 5286"/>
                <a:gd name="T75" fmla="*/ 5599 h 6159"/>
                <a:gd name="T76" fmla="*/ 6 w 5286"/>
                <a:gd name="T77" fmla="*/ 5082 h 6159"/>
                <a:gd name="T78" fmla="*/ 99 w 5286"/>
                <a:gd name="T79" fmla="*/ 4129 h 6159"/>
                <a:gd name="T80" fmla="*/ 486 w 5286"/>
                <a:gd name="T81" fmla="*/ 3150 h 6159"/>
                <a:gd name="T82" fmla="*/ 1061 w 5286"/>
                <a:gd name="T83" fmla="*/ 2343 h 6159"/>
                <a:gd name="T84" fmla="*/ 1489 w 5286"/>
                <a:gd name="T85" fmla="*/ 1912 h 6159"/>
                <a:gd name="T86" fmla="*/ 1811 w 5286"/>
                <a:gd name="T87" fmla="*/ 1648 h 6159"/>
                <a:gd name="T88" fmla="*/ 1089 w 5286"/>
                <a:gd name="T89" fmla="*/ 451 h 6159"/>
                <a:gd name="T90" fmla="*/ 1397 w 5286"/>
                <a:gd name="T91" fmla="*/ 168 h 6159"/>
                <a:gd name="T92" fmla="*/ 1895 w 5286"/>
                <a:gd name="T93" fmla="*/ 30 h 6159"/>
                <a:gd name="T94" fmla="*/ 2415 w 5286"/>
                <a:gd name="T95" fmla="*/ 125 h 6159"/>
                <a:gd name="T96" fmla="*/ 2778 w 5286"/>
                <a:gd name="T97" fmla="*/ 219 h 6159"/>
                <a:gd name="T98" fmla="*/ 3045 w 5286"/>
                <a:gd name="T99" fmla="*/ 129 h 6159"/>
                <a:gd name="T100" fmla="*/ 3451 w 5286"/>
                <a:gd name="T101" fmla="*/ 5 h 6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86" h="6159">
                  <a:moveTo>
                    <a:pt x="2067" y="1839"/>
                  </a:moveTo>
                  <a:lnTo>
                    <a:pt x="2039" y="1859"/>
                  </a:lnTo>
                  <a:lnTo>
                    <a:pt x="2003" y="1886"/>
                  </a:lnTo>
                  <a:lnTo>
                    <a:pt x="1960" y="1917"/>
                  </a:lnTo>
                  <a:lnTo>
                    <a:pt x="1910" y="1957"/>
                  </a:lnTo>
                  <a:lnTo>
                    <a:pt x="1856" y="2002"/>
                  </a:lnTo>
                  <a:lnTo>
                    <a:pt x="1796" y="2050"/>
                  </a:lnTo>
                  <a:lnTo>
                    <a:pt x="1730" y="2107"/>
                  </a:lnTo>
                  <a:lnTo>
                    <a:pt x="1661" y="2168"/>
                  </a:lnTo>
                  <a:lnTo>
                    <a:pt x="1590" y="2236"/>
                  </a:lnTo>
                  <a:lnTo>
                    <a:pt x="1515" y="2309"/>
                  </a:lnTo>
                  <a:lnTo>
                    <a:pt x="1437" y="2386"/>
                  </a:lnTo>
                  <a:lnTo>
                    <a:pt x="1358" y="2470"/>
                  </a:lnTo>
                  <a:lnTo>
                    <a:pt x="1280" y="2560"/>
                  </a:lnTo>
                  <a:lnTo>
                    <a:pt x="1199" y="2653"/>
                  </a:lnTo>
                  <a:lnTo>
                    <a:pt x="1057" y="2833"/>
                  </a:lnTo>
                  <a:lnTo>
                    <a:pt x="928" y="3015"/>
                  </a:lnTo>
                  <a:lnTo>
                    <a:pt x="810" y="3200"/>
                  </a:lnTo>
                  <a:lnTo>
                    <a:pt x="705" y="3388"/>
                  </a:lnTo>
                  <a:lnTo>
                    <a:pt x="612" y="3579"/>
                  </a:lnTo>
                  <a:lnTo>
                    <a:pt x="531" y="3770"/>
                  </a:lnTo>
                  <a:lnTo>
                    <a:pt x="464" y="3964"/>
                  </a:lnTo>
                  <a:lnTo>
                    <a:pt x="408" y="4161"/>
                  </a:lnTo>
                  <a:lnTo>
                    <a:pt x="363" y="4359"/>
                  </a:lnTo>
                  <a:lnTo>
                    <a:pt x="333" y="4560"/>
                  </a:lnTo>
                  <a:lnTo>
                    <a:pt x="314" y="4764"/>
                  </a:lnTo>
                  <a:lnTo>
                    <a:pt x="307" y="4968"/>
                  </a:lnTo>
                  <a:lnTo>
                    <a:pt x="312" y="5071"/>
                  </a:lnTo>
                  <a:lnTo>
                    <a:pt x="331" y="5170"/>
                  </a:lnTo>
                  <a:lnTo>
                    <a:pt x="359" y="5266"/>
                  </a:lnTo>
                  <a:lnTo>
                    <a:pt x="397" y="5356"/>
                  </a:lnTo>
                  <a:lnTo>
                    <a:pt x="445" y="5442"/>
                  </a:lnTo>
                  <a:lnTo>
                    <a:pt x="501" y="5521"/>
                  </a:lnTo>
                  <a:lnTo>
                    <a:pt x="567" y="5594"/>
                  </a:lnTo>
                  <a:lnTo>
                    <a:pt x="638" y="5657"/>
                  </a:lnTo>
                  <a:lnTo>
                    <a:pt x="718" y="5715"/>
                  </a:lnTo>
                  <a:lnTo>
                    <a:pt x="802" y="5762"/>
                  </a:lnTo>
                  <a:lnTo>
                    <a:pt x="894" y="5801"/>
                  </a:lnTo>
                  <a:lnTo>
                    <a:pt x="990" y="5830"/>
                  </a:lnTo>
                  <a:lnTo>
                    <a:pt x="1089" y="5846"/>
                  </a:lnTo>
                  <a:lnTo>
                    <a:pt x="1192" y="5852"/>
                  </a:lnTo>
                  <a:lnTo>
                    <a:pt x="4095" y="5852"/>
                  </a:lnTo>
                  <a:lnTo>
                    <a:pt x="4192" y="5848"/>
                  </a:lnTo>
                  <a:lnTo>
                    <a:pt x="4286" y="5831"/>
                  </a:lnTo>
                  <a:lnTo>
                    <a:pt x="4375" y="5807"/>
                  </a:lnTo>
                  <a:lnTo>
                    <a:pt x="4460" y="5773"/>
                  </a:lnTo>
                  <a:lnTo>
                    <a:pt x="4542" y="5732"/>
                  </a:lnTo>
                  <a:lnTo>
                    <a:pt x="4617" y="5682"/>
                  </a:lnTo>
                  <a:lnTo>
                    <a:pt x="4688" y="5624"/>
                  </a:lnTo>
                  <a:lnTo>
                    <a:pt x="4751" y="5560"/>
                  </a:lnTo>
                  <a:lnTo>
                    <a:pt x="4808" y="5491"/>
                  </a:lnTo>
                  <a:lnTo>
                    <a:pt x="4858" y="5414"/>
                  </a:lnTo>
                  <a:lnTo>
                    <a:pt x="4899" y="5333"/>
                  </a:lnTo>
                  <a:lnTo>
                    <a:pt x="4933" y="5247"/>
                  </a:lnTo>
                  <a:lnTo>
                    <a:pt x="4957" y="5157"/>
                  </a:lnTo>
                  <a:lnTo>
                    <a:pt x="4972" y="5064"/>
                  </a:lnTo>
                  <a:lnTo>
                    <a:pt x="4978" y="4968"/>
                  </a:lnTo>
                  <a:lnTo>
                    <a:pt x="4970" y="4762"/>
                  </a:lnTo>
                  <a:lnTo>
                    <a:pt x="4952" y="4560"/>
                  </a:lnTo>
                  <a:lnTo>
                    <a:pt x="4922" y="4359"/>
                  </a:lnTo>
                  <a:lnTo>
                    <a:pt x="4877" y="4161"/>
                  </a:lnTo>
                  <a:lnTo>
                    <a:pt x="4822" y="3964"/>
                  </a:lnTo>
                  <a:lnTo>
                    <a:pt x="4753" y="3770"/>
                  </a:lnTo>
                  <a:lnTo>
                    <a:pt x="4673" y="3579"/>
                  </a:lnTo>
                  <a:lnTo>
                    <a:pt x="4579" y="3388"/>
                  </a:lnTo>
                  <a:lnTo>
                    <a:pt x="4475" y="3200"/>
                  </a:lnTo>
                  <a:lnTo>
                    <a:pt x="4357" y="3015"/>
                  </a:lnTo>
                  <a:lnTo>
                    <a:pt x="4228" y="2833"/>
                  </a:lnTo>
                  <a:lnTo>
                    <a:pt x="4085" y="2653"/>
                  </a:lnTo>
                  <a:lnTo>
                    <a:pt x="4005" y="2560"/>
                  </a:lnTo>
                  <a:lnTo>
                    <a:pt x="3926" y="2470"/>
                  </a:lnTo>
                  <a:lnTo>
                    <a:pt x="3848" y="2386"/>
                  </a:lnTo>
                  <a:lnTo>
                    <a:pt x="3769" y="2309"/>
                  </a:lnTo>
                  <a:lnTo>
                    <a:pt x="3694" y="2236"/>
                  </a:lnTo>
                  <a:lnTo>
                    <a:pt x="3623" y="2168"/>
                  </a:lnTo>
                  <a:lnTo>
                    <a:pt x="3554" y="2107"/>
                  </a:lnTo>
                  <a:lnTo>
                    <a:pt x="3491" y="2050"/>
                  </a:lnTo>
                  <a:lnTo>
                    <a:pt x="3429" y="2000"/>
                  </a:lnTo>
                  <a:lnTo>
                    <a:pt x="3375" y="1957"/>
                  </a:lnTo>
                  <a:lnTo>
                    <a:pt x="3324" y="1917"/>
                  </a:lnTo>
                  <a:lnTo>
                    <a:pt x="3281" y="1886"/>
                  </a:lnTo>
                  <a:lnTo>
                    <a:pt x="3246" y="1859"/>
                  </a:lnTo>
                  <a:lnTo>
                    <a:pt x="3217" y="1839"/>
                  </a:lnTo>
                  <a:lnTo>
                    <a:pt x="2067" y="1839"/>
                  </a:lnTo>
                  <a:close/>
                  <a:moveTo>
                    <a:pt x="3541" y="303"/>
                  </a:moveTo>
                  <a:lnTo>
                    <a:pt x="3466" y="311"/>
                  </a:lnTo>
                  <a:lnTo>
                    <a:pt x="3393" y="326"/>
                  </a:lnTo>
                  <a:lnTo>
                    <a:pt x="3317" y="350"/>
                  </a:lnTo>
                  <a:lnTo>
                    <a:pt x="3240" y="380"/>
                  </a:lnTo>
                  <a:lnTo>
                    <a:pt x="3161" y="412"/>
                  </a:lnTo>
                  <a:lnTo>
                    <a:pt x="3092" y="440"/>
                  </a:lnTo>
                  <a:lnTo>
                    <a:pt x="3023" y="468"/>
                  </a:lnTo>
                  <a:lnTo>
                    <a:pt x="2952" y="492"/>
                  </a:lnTo>
                  <a:lnTo>
                    <a:pt x="2879" y="511"/>
                  </a:lnTo>
                  <a:lnTo>
                    <a:pt x="2806" y="524"/>
                  </a:lnTo>
                  <a:lnTo>
                    <a:pt x="2731" y="528"/>
                  </a:lnTo>
                  <a:lnTo>
                    <a:pt x="2671" y="524"/>
                  </a:lnTo>
                  <a:lnTo>
                    <a:pt x="2611" y="515"/>
                  </a:lnTo>
                  <a:lnTo>
                    <a:pt x="2553" y="498"/>
                  </a:lnTo>
                  <a:lnTo>
                    <a:pt x="2441" y="457"/>
                  </a:lnTo>
                  <a:lnTo>
                    <a:pt x="2336" y="421"/>
                  </a:lnTo>
                  <a:lnTo>
                    <a:pt x="2237" y="391"/>
                  </a:lnTo>
                  <a:lnTo>
                    <a:pt x="2146" y="367"/>
                  </a:lnTo>
                  <a:lnTo>
                    <a:pt x="2058" y="350"/>
                  </a:lnTo>
                  <a:lnTo>
                    <a:pt x="1975" y="339"/>
                  </a:lnTo>
                  <a:lnTo>
                    <a:pt x="1895" y="335"/>
                  </a:lnTo>
                  <a:lnTo>
                    <a:pt x="1813" y="339"/>
                  </a:lnTo>
                  <a:lnTo>
                    <a:pt x="1732" y="354"/>
                  </a:lnTo>
                  <a:lnTo>
                    <a:pt x="1657" y="380"/>
                  </a:lnTo>
                  <a:lnTo>
                    <a:pt x="1583" y="414"/>
                  </a:lnTo>
                  <a:lnTo>
                    <a:pt x="1508" y="460"/>
                  </a:lnTo>
                  <a:lnTo>
                    <a:pt x="1435" y="518"/>
                  </a:lnTo>
                  <a:lnTo>
                    <a:pt x="2104" y="1532"/>
                  </a:lnTo>
                  <a:lnTo>
                    <a:pt x="3173" y="1532"/>
                  </a:lnTo>
                  <a:lnTo>
                    <a:pt x="3788" y="389"/>
                  </a:lnTo>
                  <a:lnTo>
                    <a:pt x="3738" y="357"/>
                  </a:lnTo>
                  <a:lnTo>
                    <a:pt x="3689" y="333"/>
                  </a:lnTo>
                  <a:lnTo>
                    <a:pt x="3646" y="318"/>
                  </a:lnTo>
                  <a:lnTo>
                    <a:pt x="3607" y="309"/>
                  </a:lnTo>
                  <a:lnTo>
                    <a:pt x="3571" y="305"/>
                  </a:lnTo>
                  <a:lnTo>
                    <a:pt x="3541" y="303"/>
                  </a:lnTo>
                  <a:close/>
                  <a:moveTo>
                    <a:pt x="3541" y="0"/>
                  </a:moveTo>
                  <a:lnTo>
                    <a:pt x="3625" y="3"/>
                  </a:lnTo>
                  <a:lnTo>
                    <a:pt x="3708" y="18"/>
                  </a:lnTo>
                  <a:lnTo>
                    <a:pt x="3788" y="45"/>
                  </a:lnTo>
                  <a:lnTo>
                    <a:pt x="3865" y="78"/>
                  </a:lnTo>
                  <a:lnTo>
                    <a:pt x="3941" y="123"/>
                  </a:lnTo>
                  <a:lnTo>
                    <a:pt x="4016" y="180"/>
                  </a:lnTo>
                  <a:lnTo>
                    <a:pt x="4089" y="245"/>
                  </a:lnTo>
                  <a:lnTo>
                    <a:pt x="4112" y="271"/>
                  </a:lnTo>
                  <a:lnTo>
                    <a:pt x="4127" y="299"/>
                  </a:lnTo>
                  <a:lnTo>
                    <a:pt x="4134" y="331"/>
                  </a:lnTo>
                  <a:lnTo>
                    <a:pt x="4136" y="363"/>
                  </a:lnTo>
                  <a:lnTo>
                    <a:pt x="4130" y="397"/>
                  </a:lnTo>
                  <a:lnTo>
                    <a:pt x="4117" y="427"/>
                  </a:lnTo>
                  <a:lnTo>
                    <a:pt x="3464" y="1638"/>
                  </a:lnTo>
                  <a:lnTo>
                    <a:pt x="3511" y="1674"/>
                  </a:lnTo>
                  <a:lnTo>
                    <a:pt x="3564" y="1715"/>
                  </a:lnTo>
                  <a:lnTo>
                    <a:pt x="3623" y="1762"/>
                  </a:lnTo>
                  <a:lnTo>
                    <a:pt x="3687" y="1814"/>
                  </a:lnTo>
                  <a:lnTo>
                    <a:pt x="3756" y="1872"/>
                  </a:lnTo>
                  <a:lnTo>
                    <a:pt x="3827" y="1938"/>
                  </a:lnTo>
                  <a:lnTo>
                    <a:pt x="3904" y="2009"/>
                  </a:lnTo>
                  <a:lnTo>
                    <a:pt x="3983" y="2086"/>
                  </a:lnTo>
                  <a:lnTo>
                    <a:pt x="4065" y="2168"/>
                  </a:lnTo>
                  <a:lnTo>
                    <a:pt x="4147" y="2256"/>
                  </a:lnTo>
                  <a:lnTo>
                    <a:pt x="4231" y="2350"/>
                  </a:lnTo>
                  <a:lnTo>
                    <a:pt x="4317" y="2449"/>
                  </a:lnTo>
                  <a:lnTo>
                    <a:pt x="4452" y="2620"/>
                  </a:lnTo>
                  <a:lnTo>
                    <a:pt x="4579" y="2794"/>
                  </a:lnTo>
                  <a:lnTo>
                    <a:pt x="4695" y="2970"/>
                  </a:lnTo>
                  <a:lnTo>
                    <a:pt x="4800" y="3150"/>
                  </a:lnTo>
                  <a:lnTo>
                    <a:pt x="4897" y="3333"/>
                  </a:lnTo>
                  <a:lnTo>
                    <a:pt x="4981" y="3519"/>
                  </a:lnTo>
                  <a:lnTo>
                    <a:pt x="5062" y="3719"/>
                  </a:lnTo>
                  <a:lnTo>
                    <a:pt x="5131" y="3923"/>
                  </a:lnTo>
                  <a:lnTo>
                    <a:pt x="5187" y="4129"/>
                  </a:lnTo>
                  <a:lnTo>
                    <a:pt x="5230" y="4337"/>
                  </a:lnTo>
                  <a:lnTo>
                    <a:pt x="5262" y="4545"/>
                  </a:lnTo>
                  <a:lnTo>
                    <a:pt x="5281" y="4756"/>
                  </a:lnTo>
                  <a:lnTo>
                    <a:pt x="5286" y="4968"/>
                  </a:lnTo>
                  <a:lnTo>
                    <a:pt x="5281" y="5082"/>
                  </a:lnTo>
                  <a:lnTo>
                    <a:pt x="5266" y="5193"/>
                  </a:lnTo>
                  <a:lnTo>
                    <a:pt x="5240" y="5301"/>
                  </a:lnTo>
                  <a:lnTo>
                    <a:pt x="5204" y="5406"/>
                  </a:lnTo>
                  <a:lnTo>
                    <a:pt x="5159" y="5506"/>
                  </a:lnTo>
                  <a:lnTo>
                    <a:pt x="5105" y="5599"/>
                  </a:lnTo>
                  <a:lnTo>
                    <a:pt x="5043" y="5689"/>
                  </a:lnTo>
                  <a:lnTo>
                    <a:pt x="4974" y="5771"/>
                  </a:lnTo>
                  <a:lnTo>
                    <a:pt x="4899" y="5848"/>
                  </a:lnTo>
                  <a:lnTo>
                    <a:pt x="4815" y="5916"/>
                  </a:lnTo>
                  <a:lnTo>
                    <a:pt x="4727" y="5977"/>
                  </a:lnTo>
                  <a:lnTo>
                    <a:pt x="4634" y="6032"/>
                  </a:lnTo>
                  <a:lnTo>
                    <a:pt x="4533" y="6077"/>
                  </a:lnTo>
                  <a:lnTo>
                    <a:pt x="4430" y="6112"/>
                  </a:lnTo>
                  <a:lnTo>
                    <a:pt x="4321" y="6139"/>
                  </a:lnTo>
                  <a:lnTo>
                    <a:pt x="4211" y="6155"/>
                  </a:lnTo>
                  <a:lnTo>
                    <a:pt x="4095" y="6159"/>
                  </a:lnTo>
                  <a:lnTo>
                    <a:pt x="1192" y="6159"/>
                  </a:lnTo>
                  <a:lnTo>
                    <a:pt x="1077" y="6155"/>
                  </a:lnTo>
                  <a:lnTo>
                    <a:pt x="965" y="6139"/>
                  </a:lnTo>
                  <a:lnTo>
                    <a:pt x="857" y="6112"/>
                  </a:lnTo>
                  <a:lnTo>
                    <a:pt x="754" y="6077"/>
                  </a:lnTo>
                  <a:lnTo>
                    <a:pt x="655" y="6032"/>
                  </a:lnTo>
                  <a:lnTo>
                    <a:pt x="559" y="5977"/>
                  </a:lnTo>
                  <a:lnTo>
                    <a:pt x="471" y="5916"/>
                  </a:lnTo>
                  <a:lnTo>
                    <a:pt x="389" y="5848"/>
                  </a:lnTo>
                  <a:lnTo>
                    <a:pt x="312" y="5771"/>
                  </a:lnTo>
                  <a:lnTo>
                    <a:pt x="243" y="5689"/>
                  </a:lnTo>
                  <a:lnTo>
                    <a:pt x="181" y="5599"/>
                  </a:lnTo>
                  <a:lnTo>
                    <a:pt x="129" y="5506"/>
                  </a:lnTo>
                  <a:lnTo>
                    <a:pt x="84" y="5406"/>
                  </a:lnTo>
                  <a:lnTo>
                    <a:pt x="49" y="5301"/>
                  </a:lnTo>
                  <a:lnTo>
                    <a:pt x="22" y="5193"/>
                  </a:lnTo>
                  <a:lnTo>
                    <a:pt x="6" y="5082"/>
                  </a:lnTo>
                  <a:lnTo>
                    <a:pt x="0" y="4968"/>
                  </a:lnTo>
                  <a:lnTo>
                    <a:pt x="6" y="4756"/>
                  </a:lnTo>
                  <a:lnTo>
                    <a:pt x="26" y="4545"/>
                  </a:lnTo>
                  <a:lnTo>
                    <a:pt x="56" y="4337"/>
                  </a:lnTo>
                  <a:lnTo>
                    <a:pt x="99" y="4129"/>
                  </a:lnTo>
                  <a:lnTo>
                    <a:pt x="155" y="3923"/>
                  </a:lnTo>
                  <a:lnTo>
                    <a:pt x="224" y="3719"/>
                  </a:lnTo>
                  <a:lnTo>
                    <a:pt x="305" y="3519"/>
                  </a:lnTo>
                  <a:lnTo>
                    <a:pt x="391" y="3333"/>
                  </a:lnTo>
                  <a:lnTo>
                    <a:pt x="486" y="3150"/>
                  </a:lnTo>
                  <a:lnTo>
                    <a:pt x="593" y="2970"/>
                  </a:lnTo>
                  <a:lnTo>
                    <a:pt x="709" y="2794"/>
                  </a:lnTo>
                  <a:lnTo>
                    <a:pt x="834" y="2620"/>
                  </a:lnTo>
                  <a:lnTo>
                    <a:pt x="971" y="2449"/>
                  </a:lnTo>
                  <a:lnTo>
                    <a:pt x="1061" y="2343"/>
                  </a:lnTo>
                  <a:lnTo>
                    <a:pt x="1150" y="2243"/>
                  </a:lnTo>
                  <a:lnTo>
                    <a:pt x="1240" y="2150"/>
                  </a:lnTo>
                  <a:lnTo>
                    <a:pt x="1326" y="2063"/>
                  </a:lnTo>
                  <a:lnTo>
                    <a:pt x="1410" y="1985"/>
                  </a:lnTo>
                  <a:lnTo>
                    <a:pt x="1489" y="1912"/>
                  </a:lnTo>
                  <a:lnTo>
                    <a:pt x="1566" y="1844"/>
                  </a:lnTo>
                  <a:lnTo>
                    <a:pt x="1637" y="1784"/>
                  </a:lnTo>
                  <a:lnTo>
                    <a:pt x="1700" y="1732"/>
                  </a:lnTo>
                  <a:lnTo>
                    <a:pt x="1758" y="1687"/>
                  </a:lnTo>
                  <a:lnTo>
                    <a:pt x="1811" y="1648"/>
                  </a:lnTo>
                  <a:lnTo>
                    <a:pt x="1107" y="584"/>
                  </a:lnTo>
                  <a:lnTo>
                    <a:pt x="1091" y="552"/>
                  </a:lnTo>
                  <a:lnTo>
                    <a:pt x="1083" y="518"/>
                  </a:lnTo>
                  <a:lnTo>
                    <a:pt x="1083" y="483"/>
                  </a:lnTo>
                  <a:lnTo>
                    <a:pt x="1089" y="451"/>
                  </a:lnTo>
                  <a:lnTo>
                    <a:pt x="1104" y="419"/>
                  </a:lnTo>
                  <a:lnTo>
                    <a:pt x="1124" y="391"/>
                  </a:lnTo>
                  <a:lnTo>
                    <a:pt x="1214" y="305"/>
                  </a:lnTo>
                  <a:lnTo>
                    <a:pt x="1306" y="230"/>
                  </a:lnTo>
                  <a:lnTo>
                    <a:pt x="1397" y="168"/>
                  </a:lnTo>
                  <a:lnTo>
                    <a:pt x="1493" y="118"/>
                  </a:lnTo>
                  <a:lnTo>
                    <a:pt x="1588" y="80"/>
                  </a:lnTo>
                  <a:lnTo>
                    <a:pt x="1687" y="52"/>
                  </a:lnTo>
                  <a:lnTo>
                    <a:pt x="1790" y="35"/>
                  </a:lnTo>
                  <a:lnTo>
                    <a:pt x="1895" y="30"/>
                  </a:lnTo>
                  <a:lnTo>
                    <a:pt x="1992" y="33"/>
                  </a:lnTo>
                  <a:lnTo>
                    <a:pt x="2093" y="47"/>
                  </a:lnTo>
                  <a:lnTo>
                    <a:pt x="2196" y="65"/>
                  </a:lnTo>
                  <a:lnTo>
                    <a:pt x="2303" y="93"/>
                  </a:lnTo>
                  <a:lnTo>
                    <a:pt x="2415" y="125"/>
                  </a:lnTo>
                  <a:lnTo>
                    <a:pt x="2533" y="165"/>
                  </a:lnTo>
                  <a:lnTo>
                    <a:pt x="2660" y="211"/>
                  </a:lnTo>
                  <a:lnTo>
                    <a:pt x="2696" y="221"/>
                  </a:lnTo>
                  <a:lnTo>
                    <a:pt x="2733" y="223"/>
                  </a:lnTo>
                  <a:lnTo>
                    <a:pt x="2778" y="219"/>
                  </a:lnTo>
                  <a:lnTo>
                    <a:pt x="2828" y="209"/>
                  </a:lnTo>
                  <a:lnTo>
                    <a:pt x="2879" y="195"/>
                  </a:lnTo>
                  <a:lnTo>
                    <a:pt x="2933" y="176"/>
                  </a:lnTo>
                  <a:lnTo>
                    <a:pt x="2987" y="153"/>
                  </a:lnTo>
                  <a:lnTo>
                    <a:pt x="3045" y="129"/>
                  </a:lnTo>
                  <a:lnTo>
                    <a:pt x="3120" y="99"/>
                  </a:lnTo>
                  <a:lnTo>
                    <a:pt x="3199" y="69"/>
                  </a:lnTo>
                  <a:lnTo>
                    <a:pt x="3279" y="41"/>
                  </a:lnTo>
                  <a:lnTo>
                    <a:pt x="3363" y="20"/>
                  </a:lnTo>
                  <a:lnTo>
                    <a:pt x="3451" y="5"/>
                  </a:lnTo>
                  <a:lnTo>
                    <a:pt x="35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0" name="Group 569"/>
          <p:cNvGrpSpPr/>
          <p:nvPr/>
        </p:nvGrpSpPr>
        <p:grpSpPr>
          <a:xfrm>
            <a:off x="3610396" y="1257551"/>
            <a:ext cx="274479" cy="366406"/>
            <a:chOff x="7181851" y="730251"/>
            <a:chExt cx="3673475" cy="4903788"/>
          </a:xfrm>
          <a:solidFill>
            <a:schemeClr val="bg1">
              <a:lumMod val="65000"/>
            </a:schemeClr>
          </a:solidFill>
        </p:grpSpPr>
        <p:sp>
          <p:nvSpPr>
            <p:cNvPr id="571" name="Freeform 100"/>
            <p:cNvSpPr>
              <a:spLocks noEditPoints="1"/>
            </p:cNvSpPr>
            <p:nvPr/>
          </p:nvSpPr>
          <p:spPr bwMode="auto">
            <a:xfrm>
              <a:off x="7181851" y="730251"/>
              <a:ext cx="3673475" cy="4903788"/>
            </a:xfrm>
            <a:custGeom>
              <a:avLst/>
              <a:gdLst>
                <a:gd name="T0" fmla="*/ 353 w 4629"/>
                <a:gd name="T1" fmla="*/ 5260 h 6178"/>
                <a:gd name="T2" fmla="*/ 424 w 4629"/>
                <a:gd name="T3" fmla="*/ 5486 h 6178"/>
                <a:gd name="T4" fmla="*/ 567 w 4629"/>
                <a:gd name="T5" fmla="*/ 5668 h 6178"/>
                <a:gd name="T6" fmla="*/ 767 w 4629"/>
                <a:gd name="T7" fmla="*/ 5789 h 6178"/>
                <a:gd name="T8" fmla="*/ 1004 w 4629"/>
                <a:gd name="T9" fmla="*/ 5834 h 6178"/>
                <a:gd name="T10" fmla="*/ 3789 w 4629"/>
                <a:gd name="T11" fmla="*/ 5813 h 6178"/>
                <a:gd name="T12" fmla="*/ 4002 w 4629"/>
                <a:gd name="T13" fmla="*/ 5715 h 6178"/>
                <a:gd name="T14" fmla="*/ 4166 w 4629"/>
                <a:gd name="T15" fmla="*/ 5552 h 6178"/>
                <a:gd name="T16" fmla="*/ 4264 w 4629"/>
                <a:gd name="T17" fmla="*/ 5339 h 6178"/>
                <a:gd name="T18" fmla="*/ 4283 w 4629"/>
                <a:gd name="T19" fmla="*/ 3039 h 6178"/>
                <a:gd name="T20" fmla="*/ 2462 w 4629"/>
                <a:gd name="T21" fmla="*/ 6 h 6178"/>
                <a:gd name="T22" fmla="*/ 2884 w 4629"/>
                <a:gd name="T23" fmla="*/ 89 h 6178"/>
                <a:gd name="T24" fmla="*/ 3268 w 4629"/>
                <a:gd name="T25" fmla="*/ 260 h 6178"/>
                <a:gd name="T26" fmla="*/ 3601 w 4629"/>
                <a:gd name="T27" fmla="*/ 506 h 6178"/>
                <a:gd name="T28" fmla="*/ 3872 w 4629"/>
                <a:gd name="T29" fmla="*/ 820 h 6178"/>
                <a:gd name="T30" fmla="*/ 4068 w 4629"/>
                <a:gd name="T31" fmla="*/ 1187 h 6178"/>
                <a:gd name="T32" fmla="*/ 4181 w 4629"/>
                <a:gd name="T33" fmla="*/ 1597 h 6178"/>
                <a:gd name="T34" fmla="*/ 4204 w 4629"/>
                <a:gd name="T35" fmla="*/ 2693 h 6178"/>
                <a:gd name="T36" fmla="*/ 4413 w 4629"/>
                <a:gd name="T37" fmla="*/ 2714 h 6178"/>
                <a:gd name="T38" fmla="*/ 4550 w 4629"/>
                <a:gd name="T39" fmla="*/ 2812 h 6178"/>
                <a:gd name="T40" fmla="*/ 4624 w 4629"/>
                <a:gd name="T41" fmla="*/ 2968 h 6178"/>
                <a:gd name="T42" fmla="*/ 4624 w 4629"/>
                <a:gd name="T43" fmla="*/ 5287 h 6178"/>
                <a:gd name="T44" fmla="*/ 4541 w 4629"/>
                <a:gd name="T45" fmla="*/ 5591 h 6178"/>
                <a:gd name="T46" fmla="*/ 4371 w 4629"/>
                <a:gd name="T47" fmla="*/ 5849 h 6178"/>
                <a:gd name="T48" fmla="*/ 4132 w 4629"/>
                <a:gd name="T49" fmla="*/ 6043 h 6178"/>
                <a:gd name="T50" fmla="*/ 3842 w 4629"/>
                <a:gd name="T51" fmla="*/ 6156 h 6178"/>
                <a:gd name="T52" fmla="*/ 1002 w 4629"/>
                <a:gd name="T53" fmla="*/ 6178 h 6178"/>
                <a:gd name="T54" fmla="*/ 686 w 4629"/>
                <a:gd name="T55" fmla="*/ 6127 h 6178"/>
                <a:gd name="T56" fmla="*/ 411 w 4629"/>
                <a:gd name="T57" fmla="*/ 5986 h 6178"/>
                <a:gd name="T58" fmla="*/ 194 w 4629"/>
                <a:gd name="T59" fmla="*/ 5768 h 6178"/>
                <a:gd name="T60" fmla="*/ 51 w 4629"/>
                <a:gd name="T61" fmla="*/ 5494 h 6178"/>
                <a:gd name="T62" fmla="*/ 0 w 4629"/>
                <a:gd name="T63" fmla="*/ 5178 h 6178"/>
                <a:gd name="T64" fmla="*/ 21 w 4629"/>
                <a:gd name="T65" fmla="*/ 2912 h 6178"/>
                <a:gd name="T66" fmla="*/ 119 w 4629"/>
                <a:gd name="T67" fmla="*/ 2772 h 6178"/>
                <a:gd name="T68" fmla="*/ 275 w 4629"/>
                <a:gd name="T69" fmla="*/ 2699 h 6178"/>
                <a:gd name="T70" fmla="*/ 3859 w 4629"/>
                <a:gd name="T71" fmla="*/ 1888 h 6178"/>
                <a:gd name="T72" fmla="*/ 3808 w 4629"/>
                <a:gd name="T73" fmla="*/ 1499 h 6178"/>
                <a:gd name="T74" fmla="*/ 3667 w 4629"/>
                <a:gd name="T75" fmla="*/ 1148 h 6178"/>
                <a:gd name="T76" fmla="*/ 3449 w 4629"/>
                <a:gd name="T77" fmla="*/ 843 h 6178"/>
                <a:gd name="T78" fmla="*/ 3164 w 4629"/>
                <a:gd name="T79" fmla="*/ 602 h 6178"/>
                <a:gd name="T80" fmla="*/ 2825 w 4629"/>
                <a:gd name="T81" fmla="*/ 433 h 6178"/>
                <a:gd name="T82" fmla="*/ 2447 w 4629"/>
                <a:gd name="T83" fmla="*/ 352 h 6178"/>
                <a:gd name="T84" fmla="*/ 2051 w 4629"/>
                <a:gd name="T85" fmla="*/ 369 h 6178"/>
                <a:gd name="T86" fmla="*/ 1684 w 4629"/>
                <a:gd name="T87" fmla="*/ 480 h 6178"/>
                <a:gd name="T88" fmla="*/ 1362 w 4629"/>
                <a:gd name="T89" fmla="*/ 676 h 6178"/>
                <a:gd name="T90" fmla="*/ 1098 w 4629"/>
                <a:gd name="T91" fmla="*/ 939 h 6178"/>
                <a:gd name="T92" fmla="*/ 904 w 4629"/>
                <a:gd name="T93" fmla="*/ 1260 h 6178"/>
                <a:gd name="T94" fmla="*/ 793 w 4629"/>
                <a:gd name="T95" fmla="*/ 1627 h 6178"/>
                <a:gd name="T96" fmla="*/ 765 w 4629"/>
                <a:gd name="T97" fmla="*/ 1928 h 6178"/>
                <a:gd name="T98" fmla="*/ 705 w 4629"/>
                <a:gd name="T99" fmla="*/ 2024 h 6178"/>
                <a:gd name="T100" fmla="*/ 597 w 4629"/>
                <a:gd name="T101" fmla="*/ 2062 h 6178"/>
                <a:gd name="T102" fmla="*/ 488 w 4629"/>
                <a:gd name="T103" fmla="*/ 2024 h 6178"/>
                <a:gd name="T104" fmla="*/ 428 w 4629"/>
                <a:gd name="T105" fmla="*/ 1928 h 6178"/>
                <a:gd name="T106" fmla="*/ 447 w 4629"/>
                <a:gd name="T107" fmla="*/ 1597 h 6178"/>
                <a:gd name="T108" fmla="*/ 560 w 4629"/>
                <a:gd name="T109" fmla="*/ 1187 h 6178"/>
                <a:gd name="T110" fmla="*/ 757 w 4629"/>
                <a:gd name="T111" fmla="*/ 820 h 6178"/>
                <a:gd name="T112" fmla="*/ 1029 w 4629"/>
                <a:gd name="T113" fmla="*/ 506 h 6178"/>
                <a:gd name="T114" fmla="*/ 1362 w 4629"/>
                <a:gd name="T115" fmla="*/ 260 h 6178"/>
                <a:gd name="T116" fmla="*/ 1744 w 4629"/>
                <a:gd name="T117" fmla="*/ 89 h 6178"/>
                <a:gd name="T118" fmla="*/ 2166 w 4629"/>
                <a:gd name="T119" fmla="*/ 6 h 6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29" h="6178">
                  <a:moveTo>
                    <a:pt x="347" y="3039"/>
                  </a:moveTo>
                  <a:lnTo>
                    <a:pt x="347" y="5178"/>
                  </a:lnTo>
                  <a:lnTo>
                    <a:pt x="353" y="5260"/>
                  </a:lnTo>
                  <a:lnTo>
                    <a:pt x="368" y="5339"/>
                  </a:lnTo>
                  <a:lnTo>
                    <a:pt x="392" y="5415"/>
                  </a:lnTo>
                  <a:lnTo>
                    <a:pt x="424" y="5486"/>
                  </a:lnTo>
                  <a:lnTo>
                    <a:pt x="466" y="5554"/>
                  </a:lnTo>
                  <a:lnTo>
                    <a:pt x="513" y="5614"/>
                  </a:lnTo>
                  <a:lnTo>
                    <a:pt x="567" y="5668"/>
                  </a:lnTo>
                  <a:lnTo>
                    <a:pt x="629" y="5715"/>
                  </a:lnTo>
                  <a:lnTo>
                    <a:pt x="695" y="5757"/>
                  </a:lnTo>
                  <a:lnTo>
                    <a:pt x="767" y="5789"/>
                  </a:lnTo>
                  <a:lnTo>
                    <a:pt x="842" y="5813"/>
                  </a:lnTo>
                  <a:lnTo>
                    <a:pt x="921" y="5828"/>
                  </a:lnTo>
                  <a:lnTo>
                    <a:pt x="1004" y="5834"/>
                  </a:lnTo>
                  <a:lnTo>
                    <a:pt x="3627" y="5834"/>
                  </a:lnTo>
                  <a:lnTo>
                    <a:pt x="3710" y="5828"/>
                  </a:lnTo>
                  <a:lnTo>
                    <a:pt x="3789" y="5813"/>
                  </a:lnTo>
                  <a:lnTo>
                    <a:pt x="3865" y="5789"/>
                  </a:lnTo>
                  <a:lnTo>
                    <a:pt x="3936" y="5757"/>
                  </a:lnTo>
                  <a:lnTo>
                    <a:pt x="4002" y="5715"/>
                  </a:lnTo>
                  <a:lnTo>
                    <a:pt x="4064" y="5668"/>
                  </a:lnTo>
                  <a:lnTo>
                    <a:pt x="4119" y="5614"/>
                  </a:lnTo>
                  <a:lnTo>
                    <a:pt x="4166" y="5552"/>
                  </a:lnTo>
                  <a:lnTo>
                    <a:pt x="4208" y="5486"/>
                  </a:lnTo>
                  <a:lnTo>
                    <a:pt x="4240" y="5415"/>
                  </a:lnTo>
                  <a:lnTo>
                    <a:pt x="4264" y="5339"/>
                  </a:lnTo>
                  <a:lnTo>
                    <a:pt x="4279" y="5260"/>
                  </a:lnTo>
                  <a:lnTo>
                    <a:pt x="4283" y="5178"/>
                  </a:lnTo>
                  <a:lnTo>
                    <a:pt x="4283" y="3039"/>
                  </a:lnTo>
                  <a:lnTo>
                    <a:pt x="347" y="3039"/>
                  </a:lnTo>
                  <a:close/>
                  <a:moveTo>
                    <a:pt x="2315" y="0"/>
                  </a:moveTo>
                  <a:lnTo>
                    <a:pt x="2462" y="6"/>
                  </a:lnTo>
                  <a:lnTo>
                    <a:pt x="2607" y="23"/>
                  </a:lnTo>
                  <a:lnTo>
                    <a:pt x="2748" y="51"/>
                  </a:lnTo>
                  <a:lnTo>
                    <a:pt x="2884" y="89"/>
                  </a:lnTo>
                  <a:lnTo>
                    <a:pt x="3017" y="136"/>
                  </a:lnTo>
                  <a:lnTo>
                    <a:pt x="3145" y="194"/>
                  </a:lnTo>
                  <a:lnTo>
                    <a:pt x="3268" y="260"/>
                  </a:lnTo>
                  <a:lnTo>
                    <a:pt x="3385" y="333"/>
                  </a:lnTo>
                  <a:lnTo>
                    <a:pt x="3496" y="416"/>
                  </a:lnTo>
                  <a:lnTo>
                    <a:pt x="3601" y="506"/>
                  </a:lnTo>
                  <a:lnTo>
                    <a:pt x="3699" y="604"/>
                  </a:lnTo>
                  <a:lnTo>
                    <a:pt x="3789" y="709"/>
                  </a:lnTo>
                  <a:lnTo>
                    <a:pt x="3872" y="820"/>
                  </a:lnTo>
                  <a:lnTo>
                    <a:pt x="3946" y="937"/>
                  </a:lnTo>
                  <a:lnTo>
                    <a:pt x="4012" y="1059"/>
                  </a:lnTo>
                  <a:lnTo>
                    <a:pt x="4068" y="1187"/>
                  </a:lnTo>
                  <a:lnTo>
                    <a:pt x="4117" y="1321"/>
                  </a:lnTo>
                  <a:lnTo>
                    <a:pt x="4155" y="1456"/>
                  </a:lnTo>
                  <a:lnTo>
                    <a:pt x="4181" y="1597"/>
                  </a:lnTo>
                  <a:lnTo>
                    <a:pt x="4198" y="1742"/>
                  </a:lnTo>
                  <a:lnTo>
                    <a:pt x="4204" y="1888"/>
                  </a:lnTo>
                  <a:lnTo>
                    <a:pt x="4204" y="2693"/>
                  </a:lnTo>
                  <a:lnTo>
                    <a:pt x="4296" y="2693"/>
                  </a:lnTo>
                  <a:lnTo>
                    <a:pt x="4356" y="2699"/>
                  </a:lnTo>
                  <a:lnTo>
                    <a:pt x="4413" y="2714"/>
                  </a:lnTo>
                  <a:lnTo>
                    <a:pt x="4464" y="2739"/>
                  </a:lnTo>
                  <a:lnTo>
                    <a:pt x="4511" y="2772"/>
                  </a:lnTo>
                  <a:lnTo>
                    <a:pt x="4550" y="2812"/>
                  </a:lnTo>
                  <a:lnTo>
                    <a:pt x="4584" y="2859"/>
                  </a:lnTo>
                  <a:lnTo>
                    <a:pt x="4609" y="2912"/>
                  </a:lnTo>
                  <a:lnTo>
                    <a:pt x="4624" y="2968"/>
                  </a:lnTo>
                  <a:lnTo>
                    <a:pt x="4629" y="3028"/>
                  </a:lnTo>
                  <a:lnTo>
                    <a:pt x="4629" y="5178"/>
                  </a:lnTo>
                  <a:lnTo>
                    <a:pt x="4624" y="5287"/>
                  </a:lnTo>
                  <a:lnTo>
                    <a:pt x="4607" y="5392"/>
                  </a:lnTo>
                  <a:lnTo>
                    <a:pt x="4579" y="5494"/>
                  </a:lnTo>
                  <a:lnTo>
                    <a:pt x="4541" y="5591"/>
                  </a:lnTo>
                  <a:lnTo>
                    <a:pt x="4492" y="5683"/>
                  </a:lnTo>
                  <a:lnTo>
                    <a:pt x="4435" y="5768"/>
                  </a:lnTo>
                  <a:lnTo>
                    <a:pt x="4371" y="5849"/>
                  </a:lnTo>
                  <a:lnTo>
                    <a:pt x="4298" y="5920"/>
                  </a:lnTo>
                  <a:lnTo>
                    <a:pt x="4219" y="5986"/>
                  </a:lnTo>
                  <a:lnTo>
                    <a:pt x="4132" y="6043"/>
                  </a:lnTo>
                  <a:lnTo>
                    <a:pt x="4042" y="6090"/>
                  </a:lnTo>
                  <a:lnTo>
                    <a:pt x="3944" y="6127"/>
                  </a:lnTo>
                  <a:lnTo>
                    <a:pt x="3842" y="6156"/>
                  </a:lnTo>
                  <a:lnTo>
                    <a:pt x="3737" y="6172"/>
                  </a:lnTo>
                  <a:lnTo>
                    <a:pt x="3627" y="6178"/>
                  </a:lnTo>
                  <a:lnTo>
                    <a:pt x="1002" y="6178"/>
                  </a:lnTo>
                  <a:lnTo>
                    <a:pt x="893" y="6172"/>
                  </a:lnTo>
                  <a:lnTo>
                    <a:pt x="788" y="6156"/>
                  </a:lnTo>
                  <a:lnTo>
                    <a:pt x="686" y="6127"/>
                  </a:lnTo>
                  <a:lnTo>
                    <a:pt x="588" y="6090"/>
                  </a:lnTo>
                  <a:lnTo>
                    <a:pt x="498" y="6043"/>
                  </a:lnTo>
                  <a:lnTo>
                    <a:pt x="411" y="5986"/>
                  </a:lnTo>
                  <a:lnTo>
                    <a:pt x="332" y="5920"/>
                  </a:lnTo>
                  <a:lnTo>
                    <a:pt x="258" y="5849"/>
                  </a:lnTo>
                  <a:lnTo>
                    <a:pt x="194" y="5768"/>
                  </a:lnTo>
                  <a:lnTo>
                    <a:pt x="138" y="5683"/>
                  </a:lnTo>
                  <a:lnTo>
                    <a:pt x="89" y="5591"/>
                  </a:lnTo>
                  <a:lnTo>
                    <a:pt x="51" y="5494"/>
                  </a:lnTo>
                  <a:lnTo>
                    <a:pt x="23" y="5392"/>
                  </a:lnTo>
                  <a:lnTo>
                    <a:pt x="6" y="5287"/>
                  </a:lnTo>
                  <a:lnTo>
                    <a:pt x="0" y="5178"/>
                  </a:lnTo>
                  <a:lnTo>
                    <a:pt x="0" y="3028"/>
                  </a:lnTo>
                  <a:lnTo>
                    <a:pt x="6" y="2968"/>
                  </a:lnTo>
                  <a:lnTo>
                    <a:pt x="21" y="2912"/>
                  </a:lnTo>
                  <a:lnTo>
                    <a:pt x="46" y="2859"/>
                  </a:lnTo>
                  <a:lnTo>
                    <a:pt x="80" y="2812"/>
                  </a:lnTo>
                  <a:lnTo>
                    <a:pt x="119" y="2772"/>
                  </a:lnTo>
                  <a:lnTo>
                    <a:pt x="166" y="2739"/>
                  </a:lnTo>
                  <a:lnTo>
                    <a:pt x="219" y="2714"/>
                  </a:lnTo>
                  <a:lnTo>
                    <a:pt x="275" y="2699"/>
                  </a:lnTo>
                  <a:lnTo>
                    <a:pt x="334" y="2693"/>
                  </a:lnTo>
                  <a:lnTo>
                    <a:pt x="3859" y="2693"/>
                  </a:lnTo>
                  <a:lnTo>
                    <a:pt x="3859" y="1888"/>
                  </a:lnTo>
                  <a:lnTo>
                    <a:pt x="3853" y="1755"/>
                  </a:lnTo>
                  <a:lnTo>
                    <a:pt x="3837" y="1625"/>
                  </a:lnTo>
                  <a:lnTo>
                    <a:pt x="3808" y="1499"/>
                  </a:lnTo>
                  <a:lnTo>
                    <a:pt x="3771" y="1377"/>
                  </a:lnTo>
                  <a:lnTo>
                    <a:pt x="3724" y="1260"/>
                  </a:lnTo>
                  <a:lnTo>
                    <a:pt x="3667" y="1148"/>
                  </a:lnTo>
                  <a:lnTo>
                    <a:pt x="3603" y="1040"/>
                  </a:lnTo>
                  <a:lnTo>
                    <a:pt x="3530" y="939"/>
                  </a:lnTo>
                  <a:lnTo>
                    <a:pt x="3449" y="843"/>
                  </a:lnTo>
                  <a:lnTo>
                    <a:pt x="3360" y="755"/>
                  </a:lnTo>
                  <a:lnTo>
                    <a:pt x="3266" y="676"/>
                  </a:lnTo>
                  <a:lnTo>
                    <a:pt x="3164" y="602"/>
                  </a:lnTo>
                  <a:lnTo>
                    <a:pt x="3057" y="536"/>
                  </a:lnTo>
                  <a:lnTo>
                    <a:pt x="2944" y="480"/>
                  </a:lnTo>
                  <a:lnTo>
                    <a:pt x="2825" y="433"/>
                  </a:lnTo>
                  <a:lnTo>
                    <a:pt x="2703" y="397"/>
                  </a:lnTo>
                  <a:lnTo>
                    <a:pt x="2577" y="369"/>
                  </a:lnTo>
                  <a:lnTo>
                    <a:pt x="2447" y="352"/>
                  </a:lnTo>
                  <a:lnTo>
                    <a:pt x="2315" y="346"/>
                  </a:lnTo>
                  <a:lnTo>
                    <a:pt x="2181" y="352"/>
                  </a:lnTo>
                  <a:lnTo>
                    <a:pt x="2051" y="369"/>
                  </a:lnTo>
                  <a:lnTo>
                    <a:pt x="1925" y="397"/>
                  </a:lnTo>
                  <a:lnTo>
                    <a:pt x="1803" y="433"/>
                  </a:lnTo>
                  <a:lnTo>
                    <a:pt x="1684" y="480"/>
                  </a:lnTo>
                  <a:lnTo>
                    <a:pt x="1571" y="536"/>
                  </a:lnTo>
                  <a:lnTo>
                    <a:pt x="1464" y="602"/>
                  </a:lnTo>
                  <a:lnTo>
                    <a:pt x="1362" y="676"/>
                  </a:lnTo>
                  <a:lnTo>
                    <a:pt x="1268" y="756"/>
                  </a:lnTo>
                  <a:lnTo>
                    <a:pt x="1179" y="845"/>
                  </a:lnTo>
                  <a:lnTo>
                    <a:pt x="1098" y="939"/>
                  </a:lnTo>
                  <a:lnTo>
                    <a:pt x="1025" y="1040"/>
                  </a:lnTo>
                  <a:lnTo>
                    <a:pt x="961" y="1148"/>
                  </a:lnTo>
                  <a:lnTo>
                    <a:pt x="904" y="1260"/>
                  </a:lnTo>
                  <a:lnTo>
                    <a:pt x="857" y="1379"/>
                  </a:lnTo>
                  <a:lnTo>
                    <a:pt x="820" y="1499"/>
                  </a:lnTo>
                  <a:lnTo>
                    <a:pt x="793" y="1627"/>
                  </a:lnTo>
                  <a:lnTo>
                    <a:pt x="776" y="1755"/>
                  </a:lnTo>
                  <a:lnTo>
                    <a:pt x="771" y="1888"/>
                  </a:lnTo>
                  <a:lnTo>
                    <a:pt x="765" y="1928"/>
                  </a:lnTo>
                  <a:lnTo>
                    <a:pt x="752" y="1966"/>
                  </a:lnTo>
                  <a:lnTo>
                    <a:pt x="733" y="1998"/>
                  </a:lnTo>
                  <a:lnTo>
                    <a:pt x="705" y="2024"/>
                  </a:lnTo>
                  <a:lnTo>
                    <a:pt x="673" y="2045"/>
                  </a:lnTo>
                  <a:lnTo>
                    <a:pt x="637" y="2058"/>
                  </a:lnTo>
                  <a:lnTo>
                    <a:pt x="597" y="2062"/>
                  </a:lnTo>
                  <a:lnTo>
                    <a:pt x="558" y="2058"/>
                  </a:lnTo>
                  <a:lnTo>
                    <a:pt x="520" y="2045"/>
                  </a:lnTo>
                  <a:lnTo>
                    <a:pt x="488" y="2024"/>
                  </a:lnTo>
                  <a:lnTo>
                    <a:pt x="462" y="1998"/>
                  </a:lnTo>
                  <a:lnTo>
                    <a:pt x="441" y="1966"/>
                  </a:lnTo>
                  <a:lnTo>
                    <a:pt x="428" y="1928"/>
                  </a:lnTo>
                  <a:lnTo>
                    <a:pt x="424" y="1888"/>
                  </a:lnTo>
                  <a:lnTo>
                    <a:pt x="430" y="1742"/>
                  </a:lnTo>
                  <a:lnTo>
                    <a:pt x="447" y="1597"/>
                  </a:lnTo>
                  <a:lnTo>
                    <a:pt x="475" y="1456"/>
                  </a:lnTo>
                  <a:lnTo>
                    <a:pt x="513" y="1319"/>
                  </a:lnTo>
                  <a:lnTo>
                    <a:pt x="560" y="1187"/>
                  </a:lnTo>
                  <a:lnTo>
                    <a:pt x="616" y="1059"/>
                  </a:lnTo>
                  <a:lnTo>
                    <a:pt x="682" y="937"/>
                  </a:lnTo>
                  <a:lnTo>
                    <a:pt x="757" y="820"/>
                  </a:lnTo>
                  <a:lnTo>
                    <a:pt x="840" y="709"/>
                  </a:lnTo>
                  <a:lnTo>
                    <a:pt x="931" y="604"/>
                  </a:lnTo>
                  <a:lnTo>
                    <a:pt x="1029" y="506"/>
                  </a:lnTo>
                  <a:lnTo>
                    <a:pt x="1132" y="416"/>
                  </a:lnTo>
                  <a:lnTo>
                    <a:pt x="1243" y="333"/>
                  </a:lnTo>
                  <a:lnTo>
                    <a:pt x="1362" y="260"/>
                  </a:lnTo>
                  <a:lnTo>
                    <a:pt x="1484" y="194"/>
                  </a:lnTo>
                  <a:lnTo>
                    <a:pt x="1612" y="136"/>
                  </a:lnTo>
                  <a:lnTo>
                    <a:pt x="1744" y="89"/>
                  </a:lnTo>
                  <a:lnTo>
                    <a:pt x="1882" y="51"/>
                  </a:lnTo>
                  <a:lnTo>
                    <a:pt x="2023" y="23"/>
                  </a:lnTo>
                  <a:lnTo>
                    <a:pt x="2166" y="6"/>
                  </a:lnTo>
                  <a:lnTo>
                    <a:pt x="2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2" name="Freeform 101"/>
            <p:cNvSpPr>
              <a:spLocks noEditPoints="1"/>
            </p:cNvSpPr>
            <p:nvPr/>
          </p:nvSpPr>
          <p:spPr bwMode="auto">
            <a:xfrm>
              <a:off x="8505826" y="3759201"/>
              <a:ext cx="1027113" cy="1025525"/>
            </a:xfrm>
            <a:custGeom>
              <a:avLst/>
              <a:gdLst>
                <a:gd name="T0" fmla="*/ 593 w 1294"/>
                <a:gd name="T1" fmla="*/ 348 h 1292"/>
                <a:gd name="T2" fmla="*/ 495 w 1294"/>
                <a:gd name="T3" fmla="*/ 386 h 1292"/>
                <a:gd name="T4" fmla="*/ 416 w 1294"/>
                <a:gd name="T5" fmla="*/ 451 h 1292"/>
                <a:gd name="T6" fmla="*/ 363 w 1294"/>
                <a:gd name="T7" fmla="*/ 542 h 1292"/>
                <a:gd name="T8" fmla="*/ 345 w 1294"/>
                <a:gd name="T9" fmla="*/ 645 h 1292"/>
                <a:gd name="T10" fmla="*/ 363 w 1294"/>
                <a:gd name="T11" fmla="*/ 750 h 1292"/>
                <a:gd name="T12" fmla="*/ 416 w 1294"/>
                <a:gd name="T13" fmla="*/ 839 h 1292"/>
                <a:gd name="T14" fmla="*/ 495 w 1294"/>
                <a:gd name="T15" fmla="*/ 905 h 1292"/>
                <a:gd name="T16" fmla="*/ 593 w 1294"/>
                <a:gd name="T17" fmla="*/ 942 h 1292"/>
                <a:gd name="T18" fmla="*/ 700 w 1294"/>
                <a:gd name="T19" fmla="*/ 942 h 1292"/>
                <a:gd name="T20" fmla="*/ 798 w 1294"/>
                <a:gd name="T21" fmla="*/ 905 h 1292"/>
                <a:gd name="T22" fmla="*/ 878 w 1294"/>
                <a:gd name="T23" fmla="*/ 839 h 1292"/>
                <a:gd name="T24" fmla="*/ 928 w 1294"/>
                <a:gd name="T25" fmla="*/ 749 h 1292"/>
                <a:gd name="T26" fmla="*/ 947 w 1294"/>
                <a:gd name="T27" fmla="*/ 645 h 1292"/>
                <a:gd name="T28" fmla="*/ 928 w 1294"/>
                <a:gd name="T29" fmla="*/ 540 h 1292"/>
                <a:gd name="T30" fmla="*/ 878 w 1294"/>
                <a:gd name="T31" fmla="*/ 451 h 1292"/>
                <a:gd name="T32" fmla="*/ 798 w 1294"/>
                <a:gd name="T33" fmla="*/ 386 h 1292"/>
                <a:gd name="T34" fmla="*/ 700 w 1294"/>
                <a:gd name="T35" fmla="*/ 348 h 1292"/>
                <a:gd name="T36" fmla="*/ 646 w 1294"/>
                <a:gd name="T37" fmla="*/ 0 h 1292"/>
                <a:gd name="T38" fmla="*/ 817 w 1294"/>
                <a:gd name="T39" fmla="*/ 23 h 1292"/>
                <a:gd name="T40" fmla="*/ 974 w 1294"/>
                <a:gd name="T41" fmla="*/ 88 h 1292"/>
                <a:gd name="T42" fmla="*/ 1104 w 1294"/>
                <a:gd name="T43" fmla="*/ 188 h 1292"/>
                <a:gd name="T44" fmla="*/ 1205 w 1294"/>
                <a:gd name="T45" fmla="*/ 320 h 1292"/>
                <a:gd name="T46" fmla="*/ 1271 w 1294"/>
                <a:gd name="T47" fmla="*/ 474 h 1292"/>
                <a:gd name="T48" fmla="*/ 1294 w 1294"/>
                <a:gd name="T49" fmla="*/ 645 h 1292"/>
                <a:gd name="T50" fmla="*/ 1271 w 1294"/>
                <a:gd name="T51" fmla="*/ 818 h 1292"/>
                <a:gd name="T52" fmla="*/ 1205 w 1294"/>
                <a:gd name="T53" fmla="*/ 972 h 1292"/>
                <a:gd name="T54" fmla="*/ 1104 w 1294"/>
                <a:gd name="T55" fmla="*/ 1102 h 1292"/>
                <a:gd name="T56" fmla="*/ 974 w 1294"/>
                <a:gd name="T57" fmla="*/ 1204 h 1292"/>
                <a:gd name="T58" fmla="*/ 819 w 1294"/>
                <a:gd name="T59" fmla="*/ 1269 h 1292"/>
                <a:gd name="T60" fmla="*/ 646 w 1294"/>
                <a:gd name="T61" fmla="*/ 1292 h 1292"/>
                <a:gd name="T62" fmla="*/ 475 w 1294"/>
                <a:gd name="T63" fmla="*/ 1269 h 1292"/>
                <a:gd name="T64" fmla="*/ 320 w 1294"/>
                <a:gd name="T65" fmla="*/ 1204 h 1292"/>
                <a:gd name="T66" fmla="*/ 188 w 1294"/>
                <a:gd name="T67" fmla="*/ 1102 h 1292"/>
                <a:gd name="T68" fmla="*/ 88 w 1294"/>
                <a:gd name="T69" fmla="*/ 972 h 1292"/>
                <a:gd name="T70" fmla="*/ 23 w 1294"/>
                <a:gd name="T71" fmla="*/ 818 h 1292"/>
                <a:gd name="T72" fmla="*/ 0 w 1294"/>
                <a:gd name="T73" fmla="*/ 645 h 1292"/>
                <a:gd name="T74" fmla="*/ 23 w 1294"/>
                <a:gd name="T75" fmla="*/ 474 h 1292"/>
                <a:gd name="T76" fmla="*/ 88 w 1294"/>
                <a:gd name="T77" fmla="*/ 320 h 1292"/>
                <a:gd name="T78" fmla="*/ 188 w 1294"/>
                <a:gd name="T79" fmla="*/ 190 h 1292"/>
                <a:gd name="T80" fmla="*/ 320 w 1294"/>
                <a:gd name="T81" fmla="*/ 88 h 1292"/>
                <a:gd name="T82" fmla="*/ 475 w 1294"/>
                <a:gd name="T83" fmla="*/ 23 h 1292"/>
                <a:gd name="T84" fmla="*/ 646 w 1294"/>
                <a:gd name="T85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94" h="1292">
                  <a:moveTo>
                    <a:pt x="646" y="344"/>
                  </a:moveTo>
                  <a:lnTo>
                    <a:pt x="593" y="348"/>
                  </a:lnTo>
                  <a:lnTo>
                    <a:pt x="542" y="363"/>
                  </a:lnTo>
                  <a:lnTo>
                    <a:pt x="495" y="386"/>
                  </a:lnTo>
                  <a:lnTo>
                    <a:pt x="452" y="416"/>
                  </a:lnTo>
                  <a:lnTo>
                    <a:pt x="416" y="451"/>
                  </a:lnTo>
                  <a:lnTo>
                    <a:pt x="386" y="495"/>
                  </a:lnTo>
                  <a:lnTo>
                    <a:pt x="363" y="542"/>
                  </a:lnTo>
                  <a:lnTo>
                    <a:pt x="350" y="592"/>
                  </a:lnTo>
                  <a:lnTo>
                    <a:pt x="345" y="645"/>
                  </a:lnTo>
                  <a:lnTo>
                    <a:pt x="350" y="700"/>
                  </a:lnTo>
                  <a:lnTo>
                    <a:pt x="363" y="750"/>
                  </a:lnTo>
                  <a:lnTo>
                    <a:pt x="386" y="797"/>
                  </a:lnTo>
                  <a:lnTo>
                    <a:pt x="416" y="839"/>
                  </a:lnTo>
                  <a:lnTo>
                    <a:pt x="452" y="875"/>
                  </a:lnTo>
                  <a:lnTo>
                    <a:pt x="495" y="905"/>
                  </a:lnTo>
                  <a:lnTo>
                    <a:pt x="542" y="927"/>
                  </a:lnTo>
                  <a:lnTo>
                    <a:pt x="593" y="942"/>
                  </a:lnTo>
                  <a:lnTo>
                    <a:pt x="646" y="946"/>
                  </a:lnTo>
                  <a:lnTo>
                    <a:pt x="700" y="942"/>
                  </a:lnTo>
                  <a:lnTo>
                    <a:pt x="751" y="927"/>
                  </a:lnTo>
                  <a:lnTo>
                    <a:pt x="798" y="905"/>
                  </a:lnTo>
                  <a:lnTo>
                    <a:pt x="840" y="875"/>
                  </a:lnTo>
                  <a:lnTo>
                    <a:pt x="878" y="839"/>
                  </a:lnTo>
                  <a:lnTo>
                    <a:pt x="906" y="796"/>
                  </a:lnTo>
                  <a:lnTo>
                    <a:pt x="928" y="749"/>
                  </a:lnTo>
                  <a:lnTo>
                    <a:pt x="943" y="698"/>
                  </a:lnTo>
                  <a:lnTo>
                    <a:pt x="947" y="645"/>
                  </a:lnTo>
                  <a:lnTo>
                    <a:pt x="943" y="591"/>
                  </a:lnTo>
                  <a:lnTo>
                    <a:pt x="928" y="540"/>
                  </a:lnTo>
                  <a:lnTo>
                    <a:pt x="906" y="493"/>
                  </a:lnTo>
                  <a:lnTo>
                    <a:pt x="878" y="451"/>
                  </a:lnTo>
                  <a:lnTo>
                    <a:pt x="840" y="416"/>
                  </a:lnTo>
                  <a:lnTo>
                    <a:pt x="798" y="386"/>
                  </a:lnTo>
                  <a:lnTo>
                    <a:pt x="751" y="363"/>
                  </a:lnTo>
                  <a:lnTo>
                    <a:pt x="700" y="348"/>
                  </a:lnTo>
                  <a:lnTo>
                    <a:pt x="646" y="344"/>
                  </a:lnTo>
                  <a:close/>
                  <a:moveTo>
                    <a:pt x="646" y="0"/>
                  </a:moveTo>
                  <a:lnTo>
                    <a:pt x="734" y="6"/>
                  </a:lnTo>
                  <a:lnTo>
                    <a:pt x="817" y="23"/>
                  </a:lnTo>
                  <a:lnTo>
                    <a:pt x="898" y="51"/>
                  </a:lnTo>
                  <a:lnTo>
                    <a:pt x="974" y="88"/>
                  </a:lnTo>
                  <a:lnTo>
                    <a:pt x="1041" y="134"/>
                  </a:lnTo>
                  <a:lnTo>
                    <a:pt x="1104" y="188"/>
                  </a:lnTo>
                  <a:lnTo>
                    <a:pt x="1158" y="250"/>
                  </a:lnTo>
                  <a:lnTo>
                    <a:pt x="1205" y="320"/>
                  </a:lnTo>
                  <a:lnTo>
                    <a:pt x="1243" y="395"/>
                  </a:lnTo>
                  <a:lnTo>
                    <a:pt x="1271" y="474"/>
                  </a:lnTo>
                  <a:lnTo>
                    <a:pt x="1288" y="559"/>
                  </a:lnTo>
                  <a:lnTo>
                    <a:pt x="1294" y="645"/>
                  </a:lnTo>
                  <a:lnTo>
                    <a:pt x="1288" y="734"/>
                  </a:lnTo>
                  <a:lnTo>
                    <a:pt x="1271" y="818"/>
                  </a:lnTo>
                  <a:lnTo>
                    <a:pt x="1243" y="897"/>
                  </a:lnTo>
                  <a:lnTo>
                    <a:pt x="1205" y="972"/>
                  </a:lnTo>
                  <a:lnTo>
                    <a:pt x="1158" y="1040"/>
                  </a:lnTo>
                  <a:lnTo>
                    <a:pt x="1104" y="1102"/>
                  </a:lnTo>
                  <a:lnTo>
                    <a:pt x="1041" y="1157"/>
                  </a:lnTo>
                  <a:lnTo>
                    <a:pt x="974" y="1204"/>
                  </a:lnTo>
                  <a:lnTo>
                    <a:pt x="898" y="1241"/>
                  </a:lnTo>
                  <a:lnTo>
                    <a:pt x="819" y="1269"/>
                  </a:lnTo>
                  <a:lnTo>
                    <a:pt x="734" y="1286"/>
                  </a:lnTo>
                  <a:lnTo>
                    <a:pt x="646" y="1292"/>
                  </a:lnTo>
                  <a:lnTo>
                    <a:pt x="559" y="1286"/>
                  </a:lnTo>
                  <a:lnTo>
                    <a:pt x="475" y="1269"/>
                  </a:lnTo>
                  <a:lnTo>
                    <a:pt x="395" y="1241"/>
                  </a:lnTo>
                  <a:lnTo>
                    <a:pt x="320" y="1204"/>
                  </a:lnTo>
                  <a:lnTo>
                    <a:pt x="250" y="1157"/>
                  </a:lnTo>
                  <a:lnTo>
                    <a:pt x="188" y="1102"/>
                  </a:lnTo>
                  <a:lnTo>
                    <a:pt x="134" y="1040"/>
                  </a:lnTo>
                  <a:lnTo>
                    <a:pt x="88" y="972"/>
                  </a:lnTo>
                  <a:lnTo>
                    <a:pt x="51" y="897"/>
                  </a:lnTo>
                  <a:lnTo>
                    <a:pt x="23" y="818"/>
                  </a:lnTo>
                  <a:lnTo>
                    <a:pt x="6" y="734"/>
                  </a:lnTo>
                  <a:lnTo>
                    <a:pt x="0" y="645"/>
                  </a:lnTo>
                  <a:lnTo>
                    <a:pt x="6" y="559"/>
                  </a:lnTo>
                  <a:lnTo>
                    <a:pt x="23" y="474"/>
                  </a:lnTo>
                  <a:lnTo>
                    <a:pt x="51" y="395"/>
                  </a:lnTo>
                  <a:lnTo>
                    <a:pt x="88" y="320"/>
                  </a:lnTo>
                  <a:lnTo>
                    <a:pt x="134" y="252"/>
                  </a:lnTo>
                  <a:lnTo>
                    <a:pt x="188" y="190"/>
                  </a:lnTo>
                  <a:lnTo>
                    <a:pt x="250" y="135"/>
                  </a:lnTo>
                  <a:lnTo>
                    <a:pt x="320" y="88"/>
                  </a:lnTo>
                  <a:lnTo>
                    <a:pt x="395" y="51"/>
                  </a:lnTo>
                  <a:lnTo>
                    <a:pt x="475" y="23"/>
                  </a:lnTo>
                  <a:lnTo>
                    <a:pt x="559" y="6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3" name="Group 572"/>
          <p:cNvGrpSpPr/>
          <p:nvPr/>
        </p:nvGrpSpPr>
        <p:grpSpPr>
          <a:xfrm>
            <a:off x="3649931" y="4969103"/>
            <a:ext cx="195410" cy="355767"/>
            <a:chOff x="8615363" y="868363"/>
            <a:chExt cx="2725738" cy="4962525"/>
          </a:xfrm>
          <a:solidFill>
            <a:schemeClr val="bg1">
              <a:lumMod val="65000"/>
            </a:schemeClr>
          </a:solidFill>
        </p:grpSpPr>
        <p:sp>
          <p:nvSpPr>
            <p:cNvPr id="574" name="Freeform 228"/>
            <p:cNvSpPr>
              <a:spLocks noEditPoints="1"/>
            </p:cNvSpPr>
            <p:nvPr/>
          </p:nvSpPr>
          <p:spPr bwMode="auto">
            <a:xfrm>
              <a:off x="8615363" y="868363"/>
              <a:ext cx="2725738" cy="4962525"/>
            </a:xfrm>
            <a:custGeom>
              <a:avLst/>
              <a:gdLst>
                <a:gd name="T0" fmla="*/ 1677 w 3434"/>
                <a:gd name="T1" fmla="*/ 1367 h 6253"/>
                <a:gd name="T2" fmla="*/ 1338 w 3434"/>
                <a:gd name="T3" fmla="*/ 2016 h 6253"/>
                <a:gd name="T4" fmla="*/ 1635 w 3434"/>
                <a:gd name="T5" fmla="*/ 2145 h 6253"/>
                <a:gd name="T6" fmla="*/ 1824 w 3434"/>
                <a:gd name="T7" fmla="*/ 2194 h 6253"/>
                <a:gd name="T8" fmla="*/ 1864 w 3434"/>
                <a:gd name="T9" fmla="*/ 2345 h 6253"/>
                <a:gd name="T10" fmla="*/ 1755 w 3434"/>
                <a:gd name="T11" fmla="*/ 2451 h 6253"/>
                <a:gd name="T12" fmla="*/ 1441 w 3434"/>
                <a:gd name="T13" fmla="*/ 2413 h 6253"/>
                <a:gd name="T14" fmla="*/ 1114 w 3434"/>
                <a:gd name="T15" fmla="*/ 2229 h 6253"/>
                <a:gd name="T16" fmla="*/ 421 w 3434"/>
                <a:gd name="T17" fmla="*/ 2466 h 6253"/>
                <a:gd name="T18" fmla="*/ 310 w 3434"/>
                <a:gd name="T19" fmla="*/ 2664 h 6253"/>
                <a:gd name="T20" fmla="*/ 326 w 3434"/>
                <a:gd name="T21" fmla="*/ 5616 h 6253"/>
                <a:gd name="T22" fmla="*/ 465 w 3434"/>
                <a:gd name="T23" fmla="*/ 5831 h 6253"/>
                <a:gd name="T24" fmla="*/ 701 w 3434"/>
                <a:gd name="T25" fmla="*/ 5939 h 6253"/>
                <a:gd name="T26" fmla="*/ 2797 w 3434"/>
                <a:gd name="T27" fmla="*/ 5926 h 6253"/>
                <a:gd name="T28" fmla="*/ 3012 w 3434"/>
                <a:gd name="T29" fmla="*/ 5785 h 6253"/>
                <a:gd name="T30" fmla="*/ 3122 w 3434"/>
                <a:gd name="T31" fmla="*/ 5549 h 6253"/>
                <a:gd name="T32" fmla="*/ 3120 w 3434"/>
                <a:gd name="T33" fmla="*/ 2664 h 6253"/>
                <a:gd name="T34" fmla="*/ 3010 w 3434"/>
                <a:gd name="T35" fmla="*/ 2466 h 6253"/>
                <a:gd name="T36" fmla="*/ 1715 w 3434"/>
                <a:gd name="T37" fmla="*/ 1354 h 6253"/>
                <a:gd name="T38" fmla="*/ 2007 w 3434"/>
                <a:gd name="T39" fmla="*/ 49 h 6253"/>
                <a:gd name="T40" fmla="*/ 2342 w 3434"/>
                <a:gd name="T41" fmla="*/ 251 h 6253"/>
                <a:gd name="T42" fmla="*/ 2591 w 3434"/>
                <a:gd name="T43" fmla="*/ 578 h 6253"/>
                <a:gd name="T44" fmla="*/ 2730 w 3434"/>
                <a:gd name="T45" fmla="*/ 996 h 6253"/>
                <a:gd name="T46" fmla="*/ 2728 w 3434"/>
                <a:gd name="T47" fmla="*/ 1306 h 6253"/>
                <a:gd name="T48" fmla="*/ 2595 w 3434"/>
                <a:gd name="T49" fmla="*/ 1382 h 6253"/>
                <a:gd name="T50" fmla="*/ 2464 w 3434"/>
                <a:gd name="T51" fmla="*/ 1306 h 6253"/>
                <a:gd name="T52" fmla="*/ 2424 w 3434"/>
                <a:gd name="T53" fmla="*/ 1017 h 6253"/>
                <a:gd name="T54" fmla="*/ 2283 w 3434"/>
                <a:gd name="T55" fmla="*/ 652 h 6253"/>
                <a:gd name="T56" fmla="*/ 2035 w 3434"/>
                <a:gd name="T57" fmla="*/ 401 h 6253"/>
                <a:gd name="T58" fmla="*/ 1715 w 3434"/>
                <a:gd name="T59" fmla="*/ 308 h 6253"/>
                <a:gd name="T60" fmla="*/ 1409 w 3434"/>
                <a:gd name="T61" fmla="*/ 395 h 6253"/>
                <a:gd name="T62" fmla="*/ 1163 w 3434"/>
                <a:gd name="T63" fmla="*/ 635 h 6253"/>
                <a:gd name="T64" fmla="*/ 1022 w 3434"/>
                <a:gd name="T65" fmla="*/ 954 h 6253"/>
                <a:gd name="T66" fmla="*/ 996 w 3434"/>
                <a:gd name="T67" fmla="*/ 1331 h 6253"/>
                <a:gd name="T68" fmla="*/ 1519 w 3434"/>
                <a:gd name="T69" fmla="*/ 1105 h 6253"/>
                <a:gd name="T70" fmla="*/ 1715 w 3434"/>
                <a:gd name="T71" fmla="*/ 1048 h 6253"/>
                <a:gd name="T72" fmla="*/ 1913 w 3434"/>
                <a:gd name="T73" fmla="*/ 1105 h 6253"/>
                <a:gd name="T74" fmla="*/ 3318 w 3434"/>
                <a:gd name="T75" fmla="*/ 2354 h 6253"/>
                <a:gd name="T76" fmla="*/ 3429 w 3434"/>
                <a:gd name="T77" fmla="*/ 2643 h 6253"/>
                <a:gd name="T78" fmla="*/ 3412 w 3434"/>
                <a:gd name="T79" fmla="*/ 5671 h 6253"/>
                <a:gd name="T80" fmla="*/ 3238 w 3434"/>
                <a:gd name="T81" fmla="*/ 5992 h 6253"/>
                <a:gd name="T82" fmla="*/ 2941 w 3434"/>
                <a:gd name="T83" fmla="*/ 6200 h 6253"/>
                <a:gd name="T84" fmla="*/ 771 w 3434"/>
                <a:gd name="T85" fmla="*/ 6253 h 6253"/>
                <a:gd name="T86" fmla="*/ 409 w 3434"/>
                <a:gd name="T87" fmla="*/ 6162 h 6253"/>
                <a:gd name="T88" fmla="*/ 137 w 3434"/>
                <a:gd name="T89" fmla="*/ 5922 h 6253"/>
                <a:gd name="T90" fmla="*/ 6 w 3434"/>
                <a:gd name="T91" fmla="*/ 5578 h 6253"/>
                <a:gd name="T92" fmla="*/ 19 w 3434"/>
                <a:gd name="T93" fmla="*/ 2565 h 6253"/>
                <a:gd name="T94" fmla="*/ 164 w 3434"/>
                <a:gd name="T95" fmla="*/ 2293 h 6253"/>
                <a:gd name="T96" fmla="*/ 718 w 3434"/>
                <a:gd name="T97" fmla="*/ 1548 h 6253"/>
                <a:gd name="T98" fmla="*/ 687 w 3434"/>
                <a:gd name="T99" fmla="*/ 1108 h 6253"/>
                <a:gd name="T100" fmla="*/ 800 w 3434"/>
                <a:gd name="T101" fmla="*/ 660 h 6253"/>
                <a:gd name="T102" fmla="*/ 1043 w 3434"/>
                <a:gd name="T103" fmla="*/ 296 h 6253"/>
                <a:gd name="T104" fmla="*/ 1356 w 3434"/>
                <a:gd name="T105" fmla="*/ 76 h 6253"/>
                <a:gd name="T106" fmla="*/ 1715 w 3434"/>
                <a:gd name="T107" fmla="*/ 0 h 6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34" h="6253">
                  <a:moveTo>
                    <a:pt x="1715" y="1354"/>
                  </a:moveTo>
                  <a:lnTo>
                    <a:pt x="1704" y="1354"/>
                  </a:lnTo>
                  <a:lnTo>
                    <a:pt x="1691" y="1358"/>
                  </a:lnTo>
                  <a:lnTo>
                    <a:pt x="1677" y="1367"/>
                  </a:lnTo>
                  <a:lnTo>
                    <a:pt x="1159" y="1820"/>
                  </a:lnTo>
                  <a:lnTo>
                    <a:pt x="1213" y="1890"/>
                  </a:lnTo>
                  <a:lnTo>
                    <a:pt x="1274" y="1959"/>
                  </a:lnTo>
                  <a:lnTo>
                    <a:pt x="1338" y="2016"/>
                  </a:lnTo>
                  <a:lnTo>
                    <a:pt x="1409" y="2063"/>
                  </a:lnTo>
                  <a:lnTo>
                    <a:pt x="1481" y="2099"/>
                  </a:lnTo>
                  <a:lnTo>
                    <a:pt x="1557" y="2128"/>
                  </a:lnTo>
                  <a:lnTo>
                    <a:pt x="1635" y="2145"/>
                  </a:lnTo>
                  <a:lnTo>
                    <a:pt x="1715" y="2149"/>
                  </a:lnTo>
                  <a:lnTo>
                    <a:pt x="1755" y="2154"/>
                  </a:lnTo>
                  <a:lnTo>
                    <a:pt x="1793" y="2172"/>
                  </a:lnTo>
                  <a:lnTo>
                    <a:pt x="1824" y="2194"/>
                  </a:lnTo>
                  <a:lnTo>
                    <a:pt x="1849" y="2227"/>
                  </a:lnTo>
                  <a:lnTo>
                    <a:pt x="1864" y="2263"/>
                  </a:lnTo>
                  <a:lnTo>
                    <a:pt x="1870" y="2303"/>
                  </a:lnTo>
                  <a:lnTo>
                    <a:pt x="1864" y="2345"/>
                  </a:lnTo>
                  <a:lnTo>
                    <a:pt x="1849" y="2381"/>
                  </a:lnTo>
                  <a:lnTo>
                    <a:pt x="1824" y="2411"/>
                  </a:lnTo>
                  <a:lnTo>
                    <a:pt x="1793" y="2436"/>
                  </a:lnTo>
                  <a:lnTo>
                    <a:pt x="1755" y="2451"/>
                  </a:lnTo>
                  <a:lnTo>
                    <a:pt x="1715" y="2457"/>
                  </a:lnTo>
                  <a:lnTo>
                    <a:pt x="1622" y="2453"/>
                  </a:lnTo>
                  <a:lnTo>
                    <a:pt x="1531" y="2438"/>
                  </a:lnTo>
                  <a:lnTo>
                    <a:pt x="1441" y="2413"/>
                  </a:lnTo>
                  <a:lnTo>
                    <a:pt x="1354" y="2381"/>
                  </a:lnTo>
                  <a:lnTo>
                    <a:pt x="1270" y="2339"/>
                  </a:lnTo>
                  <a:lnTo>
                    <a:pt x="1190" y="2288"/>
                  </a:lnTo>
                  <a:lnTo>
                    <a:pt x="1114" y="2229"/>
                  </a:lnTo>
                  <a:lnTo>
                    <a:pt x="1041" y="2162"/>
                  </a:lnTo>
                  <a:lnTo>
                    <a:pt x="975" y="2086"/>
                  </a:lnTo>
                  <a:lnTo>
                    <a:pt x="927" y="2023"/>
                  </a:lnTo>
                  <a:lnTo>
                    <a:pt x="421" y="2466"/>
                  </a:lnTo>
                  <a:lnTo>
                    <a:pt x="381" y="2508"/>
                  </a:lnTo>
                  <a:lnTo>
                    <a:pt x="348" y="2556"/>
                  </a:lnTo>
                  <a:lnTo>
                    <a:pt x="326" y="2609"/>
                  </a:lnTo>
                  <a:lnTo>
                    <a:pt x="310" y="2664"/>
                  </a:lnTo>
                  <a:lnTo>
                    <a:pt x="307" y="2723"/>
                  </a:lnTo>
                  <a:lnTo>
                    <a:pt x="307" y="5481"/>
                  </a:lnTo>
                  <a:lnTo>
                    <a:pt x="310" y="5549"/>
                  </a:lnTo>
                  <a:lnTo>
                    <a:pt x="326" y="5616"/>
                  </a:lnTo>
                  <a:lnTo>
                    <a:pt x="348" y="5677"/>
                  </a:lnTo>
                  <a:lnTo>
                    <a:pt x="381" y="5734"/>
                  </a:lnTo>
                  <a:lnTo>
                    <a:pt x="419" y="5785"/>
                  </a:lnTo>
                  <a:lnTo>
                    <a:pt x="465" y="5831"/>
                  </a:lnTo>
                  <a:lnTo>
                    <a:pt x="518" y="5871"/>
                  </a:lnTo>
                  <a:lnTo>
                    <a:pt x="575" y="5901"/>
                  </a:lnTo>
                  <a:lnTo>
                    <a:pt x="636" y="5926"/>
                  </a:lnTo>
                  <a:lnTo>
                    <a:pt x="701" y="5939"/>
                  </a:lnTo>
                  <a:lnTo>
                    <a:pt x="769" y="5945"/>
                  </a:lnTo>
                  <a:lnTo>
                    <a:pt x="2662" y="5945"/>
                  </a:lnTo>
                  <a:lnTo>
                    <a:pt x="2732" y="5939"/>
                  </a:lnTo>
                  <a:lnTo>
                    <a:pt x="2797" y="5926"/>
                  </a:lnTo>
                  <a:lnTo>
                    <a:pt x="2858" y="5901"/>
                  </a:lnTo>
                  <a:lnTo>
                    <a:pt x="2915" y="5871"/>
                  </a:lnTo>
                  <a:lnTo>
                    <a:pt x="2966" y="5831"/>
                  </a:lnTo>
                  <a:lnTo>
                    <a:pt x="3012" y="5785"/>
                  </a:lnTo>
                  <a:lnTo>
                    <a:pt x="3052" y="5734"/>
                  </a:lnTo>
                  <a:lnTo>
                    <a:pt x="3084" y="5677"/>
                  </a:lnTo>
                  <a:lnTo>
                    <a:pt x="3107" y="5616"/>
                  </a:lnTo>
                  <a:lnTo>
                    <a:pt x="3122" y="5549"/>
                  </a:lnTo>
                  <a:lnTo>
                    <a:pt x="3126" y="5481"/>
                  </a:lnTo>
                  <a:lnTo>
                    <a:pt x="3126" y="5481"/>
                  </a:lnTo>
                  <a:lnTo>
                    <a:pt x="3126" y="2723"/>
                  </a:lnTo>
                  <a:lnTo>
                    <a:pt x="3120" y="2664"/>
                  </a:lnTo>
                  <a:lnTo>
                    <a:pt x="3105" y="2609"/>
                  </a:lnTo>
                  <a:lnTo>
                    <a:pt x="3082" y="2556"/>
                  </a:lnTo>
                  <a:lnTo>
                    <a:pt x="3050" y="2508"/>
                  </a:lnTo>
                  <a:lnTo>
                    <a:pt x="3010" y="2466"/>
                  </a:lnTo>
                  <a:lnTo>
                    <a:pt x="1752" y="1367"/>
                  </a:lnTo>
                  <a:lnTo>
                    <a:pt x="1738" y="1358"/>
                  </a:lnTo>
                  <a:lnTo>
                    <a:pt x="1727" y="1354"/>
                  </a:lnTo>
                  <a:lnTo>
                    <a:pt x="1715" y="1354"/>
                  </a:lnTo>
                  <a:close/>
                  <a:moveTo>
                    <a:pt x="1715" y="0"/>
                  </a:moveTo>
                  <a:lnTo>
                    <a:pt x="1816" y="5"/>
                  </a:lnTo>
                  <a:lnTo>
                    <a:pt x="1911" y="23"/>
                  </a:lnTo>
                  <a:lnTo>
                    <a:pt x="2007" y="49"/>
                  </a:lnTo>
                  <a:lnTo>
                    <a:pt x="2096" y="87"/>
                  </a:lnTo>
                  <a:lnTo>
                    <a:pt x="2182" y="133"/>
                  </a:lnTo>
                  <a:lnTo>
                    <a:pt x="2264" y="188"/>
                  </a:lnTo>
                  <a:lnTo>
                    <a:pt x="2342" y="251"/>
                  </a:lnTo>
                  <a:lnTo>
                    <a:pt x="2412" y="323"/>
                  </a:lnTo>
                  <a:lnTo>
                    <a:pt x="2479" y="401"/>
                  </a:lnTo>
                  <a:lnTo>
                    <a:pt x="2538" y="487"/>
                  </a:lnTo>
                  <a:lnTo>
                    <a:pt x="2591" y="578"/>
                  </a:lnTo>
                  <a:lnTo>
                    <a:pt x="2639" y="675"/>
                  </a:lnTo>
                  <a:lnTo>
                    <a:pt x="2677" y="778"/>
                  </a:lnTo>
                  <a:lnTo>
                    <a:pt x="2709" y="884"/>
                  </a:lnTo>
                  <a:lnTo>
                    <a:pt x="2730" y="996"/>
                  </a:lnTo>
                  <a:lnTo>
                    <a:pt x="2745" y="1110"/>
                  </a:lnTo>
                  <a:lnTo>
                    <a:pt x="2749" y="1228"/>
                  </a:lnTo>
                  <a:lnTo>
                    <a:pt x="2743" y="1270"/>
                  </a:lnTo>
                  <a:lnTo>
                    <a:pt x="2728" y="1306"/>
                  </a:lnTo>
                  <a:lnTo>
                    <a:pt x="2705" y="1337"/>
                  </a:lnTo>
                  <a:lnTo>
                    <a:pt x="2673" y="1361"/>
                  </a:lnTo>
                  <a:lnTo>
                    <a:pt x="2637" y="1377"/>
                  </a:lnTo>
                  <a:lnTo>
                    <a:pt x="2595" y="1382"/>
                  </a:lnTo>
                  <a:lnTo>
                    <a:pt x="2555" y="1377"/>
                  </a:lnTo>
                  <a:lnTo>
                    <a:pt x="2519" y="1361"/>
                  </a:lnTo>
                  <a:lnTo>
                    <a:pt x="2486" y="1337"/>
                  </a:lnTo>
                  <a:lnTo>
                    <a:pt x="2464" y="1306"/>
                  </a:lnTo>
                  <a:lnTo>
                    <a:pt x="2448" y="1270"/>
                  </a:lnTo>
                  <a:lnTo>
                    <a:pt x="2443" y="1228"/>
                  </a:lnTo>
                  <a:lnTo>
                    <a:pt x="2437" y="1122"/>
                  </a:lnTo>
                  <a:lnTo>
                    <a:pt x="2424" y="1017"/>
                  </a:lnTo>
                  <a:lnTo>
                    <a:pt x="2399" y="918"/>
                  </a:lnTo>
                  <a:lnTo>
                    <a:pt x="2368" y="823"/>
                  </a:lnTo>
                  <a:lnTo>
                    <a:pt x="2328" y="736"/>
                  </a:lnTo>
                  <a:lnTo>
                    <a:pt x="2283" y="652"/>
                  </a:lnTo>
                  <a:lnTo>
                    <a:pt x="2229" y="578"/>
                  </a:lnTo>
                  <a:lnTo>
                    <a:pt x="2170" y="509"/>
                  </a:lnTo>
                  <a:lnTo>
                    <a:pt x="2106" y="450"/>
                  </a:lnTo>
                  <a:lnTo>
                    <a:pt x="2035" y="401"/>
                  </a:lnTo>
                  <a:lnTo>
                    <a:pt x="1961" y="361"/>
                  </a:lnTo>
                  <a:lnTo>
                    <a:pt x="1883" y="333"/>
                  </a:lnTo>
                  <a:lnTo>
                    <a:pt x="1801" y="314"/>
                  </a:lnTo>
                  <a:lnTo>
                    <a:pt x="1715" y="308"/>
                  </a:lnTo>
                  <a:lnTo>
                    <a:pt x="1637" y="314"/>
                  </a:lnTo>
                  <a:lnTo>
                    <a:pt x="1559" y="331"/>
                  </a:lnTo>
                  <a:lnTo>
                    <a:pt x="1483" y="357"/>
                  </a:lnTo>
                  <a:lnTo>
                    <a:pt x="1409" y="395"/>
                  </a:lnTo>
                  <a:lnTo>
                    <a:pt x="1340" y="443"/>
                  </a:lnTo>
                  <a:lnTo>
                    <a:pt x="1274" y="500"/>
                  </a:lnTo>
                  <a:lnTo>
                    <a:pt x="1213" y="566"/>
                  </a:lnTo>
                  <a:lnTo>
                    <a:pt x="1163" y="635"/>
                  </a:lnTo>
                  <a:lnTo>
                    <a:pt x="1118" y="709"/>
                  </a:lnTo>
                  <a:lnTo>
                    <a:pt x="1079" y="787"/>
                  </a:lnTo>
                  <a:lnTo>
                    <a:pt x="1049" y="869"/>
                  </a:lnTo>
                  <a:lnTo>
                    <a:pt x="1022" y="954"/>
                  </a:lnTo>
                  <a:lnTo>
                    <a:pt x="1005" y="1044"/>
                  </a:lnTo>
                  <a:lnTo>
                    <a:pt x="994" y="1135"/>
                  </a:lnTo>
                  <a:lnTo>
                    <a:pt x="990" y="1228"/>
                  </a:lnTo>
                  <a:lnTo>
                    <a:pt x="996" y="1331"/>
                  </a:lnTo>
                  <a:lnTo>
                    <a:pt x="1009" y="1430"/>
                  </a:lnTo>
                  <a:lnTo>
                    <a:pt x="1030" y="1527"/>
                  </a:lnTo>
                  <a:lnTo>
                    <a:pt x="1477" y="1137"/>
                  </a:lnTo>
                  <a:lnTo>
                    <a:pt x="1519" y="1105"/>
                  </a:lnTo>
                  <a:lnTo>
                    <a:pt x="1565" y="1080"/>
                  </a:lnTo>
                  <a:lnTo>
                    <a:pt x="1613" y="1061"/>
                  </a:lnTo>
                  <a:lnTo>
                    <a:pt x="1664" y="1051"/>
                  </a:lnTo>
                  <a:lnTo>
                    <a:pt x="1715" y="1048"/>
                  </a:lnTo>
                  <a:lnTo>
                    <a:pt x="1769" y="1051"/>
                  </a:lnTo>
                  <a:lnTo>
                    <a:pt x="1820" y="1061"/>
                  </a:lnTo>
                  <a:lnTo>
                    <a:pt x="1868" y="1080"/>
                  </a:lnTo>
                  <a:lnTo>
                    <a:pt x="1913" y="1105"/>
                  </a:lnTo>
                  <a:lnTo>
                    <a:pt x="1955" y="1137"/>
                  </a:lnTo>
                  <a:lnTo>
                    <a:pt x="3214" y="2236"/>
                  </a:lnTo>
                  <a:lnTo>
                    <a:pt x="3271" y="2293"/>
                  </a:lnTo>
                  <a:lnTo>
                    <a:pt x="3318" y="2354"/>
                  </a:lnTo>
                  <a:lnTo>
                    <a:pt x="3358" y="2421"/>
                  </a:lnTo>
                  <a:lnTo>
                    <a:pt x="3391" y="2491"/>
                  </a:lnTo>
                  <a:lnTo>
                    <a:pt x="3415" y="2565"/>
                  </a:lnTo>
                  <a:lnTo>
                    <a:pt x="3429" y="2643"/>
                  </a:lnTo>
                  <a:lnTo>
                    <a:pt x="3434" y="2723"/>
                  </a:lnTo>
                  <a:lnTo>
                    <a:pt x="3434" y="5481"/>
                  </a:lnTo>
                  <a:lnTo>
                    <a:pt x="3429" y="5578"/>
                  </a:lnTo>
                  <a:lnTo>
                    <a:pt x="3412" y="5671"/>
                  </a:lnTo>
                  <a:lnTo>
                    <a:pt x="3383" y="5760"/>
                  </a:lnTo>
                  <a:lnTo>
                    <a:pt x="3343" y="5844"/>
                  </a:lnTo>
                  <a:lnTo>
                    <a:pt x="3296" y="5922"/>
                  </a:lnTo>
                  <a:lnTo>
                    <a:pt x="3238" y="5992"/>
                  </a:lnTo>
                  <a:lnTo>
                    <a:pt x="3176" y="6057"/>
                  </a:lnTo>
                  <a:lnTo>
                    <a:pt x="3103" y="6114"/>
                  </a:lnTo>
                  <a:lnTo>
                    <a:pt x="3025" y="6162"/>
                  </a:lnTo>
                  <a:lnTo>
                    <a:pt x="2941" y="6200"/>
                  </a:lnTo>
                  <a:lnTo>
                    <a:pt x="2852" y="6228"/>
                  </a:lnTo>
                  <a:lnTo>
                    <a:pt x="2759" y="6245"/>
                  </a:lnTo>
                  <a:lnTo>
                    <a:pt x="2662" y="6253"/>
                  </a:lnTo>
                  <a:lnTo>
                    <a:pt x="771" y="6253"/>
                  </a:lnTo>
                  <a:lnTo>
                    <a:pt x="674" y="6245"/>
                  </a:lnTo>
                  <a:lnTo>
                    <a:pt x="581" y="6228"/>
                  </a:lnTo>
                  <a:lnTo>
                    <a:pt x="493" y="6200"/>
                  </a:lnTo>
                  <a:lnTo>
                    <a:pt x="409" y="6162"/>
                  </a:lnTo>
                  <a:lnTo>
                    <a:pt x="331" y="6114"/>
                  </a:lnTo>
                  <a:lnTo>
                    <a:pt x="259" y="6057"/>
                  </a:lnTo>
                  <a:lnTo>
                    <a:pt x="194" y="5992"/>
                  </a:lnTo>
                  <a:lnTo>
                    <a:pt x="137" y="5922"/>
                  </a:lnTo>
                  <a:lnTo>
                    <a:pt x="89" y="5844"/>
                  </a:lnTo>
                  <a:lnTo>
                    <a:pt x="51" y="5760"/>
                  </a:lnTo>
                  <a:lnTo>
                    <a:pt x="23" y="5671"/>
                  </a:lnTo>
                  <a:lnTo>
                    <a:pt x="6" y="5578"/>
                  </a:lnTo>
                  <a:lnTo>
                    <a:pt x="0" y="5481"/>
                  </a:lnTo>
                  <a:lnTo>
                    <a:pt x="0" y="2723"/>
                  </a:lnTo>
                  <a:lnTo>
                    <a:pt x="4" y="2643"/>
                  </a:lnTo>
                  <a:lnTo>
                    <a:pt x="19" y="2565"/>
                  </a:lnTo>
                  <a:lnTo>
                    <a:pt x="42" y="2491"/>
                  </a:lnTo>
                  <a:lnTo>
                    <a:pt x="74" y="2421"/>
                  </a:lnTo>
                  <a:lnTo>
                    <a:pt x="114" y="2354"/>
                  </a:lnTo>
                  <a:lnTo>
                    <a:pt x="164" y="2293"/>
                  </a:lnTo>
                  <a:lnTo>
                    <a:pt x="221" y="2236"/>
                  </a:lnTo>
                  <a:lnTo>
                    <a:pt x="779" y="1747"/>
                  </a:lnTo>
                  <a:lnTo>
                    <a:pt x="744" y="1649"/>
                  </a:lnTo>
                  <a:lnTo>
                    <a:pt x="718" y="1548"/>
                  </a:lnTo>
                  <a:lnTo>
                    <a:pt x="699" y="1443"/>
                  </a:lnTo>
                  <a:lnTo>
                    <a:pt x="687" y="1337"/>
                  </a:lnTo>
                  <a:lnTo>
                    <a:pt x="683" y="1228"/>
                  </a:lnTo>
                  <a:lnTo>
                    <a:pt x="687" y="1108"/>
                  </a:lnTo>
                  <a:lnTo>
                    <a:pt x="703" y="991"/>
                  </a:lnTo>
                  <a:lnTo>
                    <a:pt x="725" y="876"/>
                  </a:lnTo>
                  <a:lnTo>
                    <a:pt x="758" y="766"/>
                  </a:lnTo>
                  <a:lnTo>
                    <a:pt x="800" y="660"/>
                  </a:lnTo>
                  <a:lnTo>
                    <a:pt x="849" y="557"/>
                  </a:lnTo>
                  <a:lnTo>
                    <a:pt x="908" y="462"/>
                  </a:lnTo>
                  <a:lnTo>
                    <a:pt x="975" y="372"/>
                  </a:lnTo>
                  <a:lnTo>
                    <a:pt x="1043" y="296"/>
                  </a:lnTo>
                  <a:lnTo>
                    <a:pt x="1116" y="228"/>
                  </a:lnTo>
                  <a:lnTo>
                    <a:pt x="1192" y="169"/>
                  </a:lnTo>
                  <a:lnTo>
                    <a:pt x="1272" y="118"/>
                  </a:lnTo>
                  <a:lnTo>
                    <a:pt x="1356" y="76"/>
                  </a:lnTo>
                  <a:lnTo>
                    <a:pt x="1443" y="43"/>
                  </a:lnTo>
                  <a:lnTo>
                    <a:pt x="1531" y="21"/>
                  </a:lnTo>
                  <a:lnTo>
                    <a:pt x="1622" y="5"/>
                  </a:lnTo>
                  <a:lnTo>
                    <a:pt x="17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5" name="Freeform 229"/>
            <p:cNvSpPr>
              <a:spLocks/>
            </p:cNvSpPr>
            <p:nvPr/>
          </p:nvSpPr>
          <p:spPr bwMode="auto">
            <a:xfrm>
              <a:off x="9426576" y="3086100"/>
              <a:ext cx="1101725" cy="1982788"/>
            </a:xfrm>
            <a:custGeom>
              <a:avLst/>
              <a:gdLst>
                <a:gd name="T0" fmla="*/ 771 w 1388"/>
                <a:gd name="T1" fmla="*/ 21 h 2499"/>
                <a:gd name="T2" fmla="*/ 842 w 1388"/>
                <a:gd name="T3" fmla="*/ 115 h 2499"/>
                <a:gd name="T4" fmla="*/ 1122 w 1388"/>
                <a:gd name="T5" fmla="*/ 354 h 2499"/>
                <a:gd name="T6" fmla="*/ 1230 w 1388"/>
                <a:gd name="T7" fmla="*/ 400 h 2499"/>
                <a:gd name="T8" fmla="*/ 1276 w 1388"/>
                <a:gd name="T9" fmla="*/ 508 h 2499"/>
                <a:gd name="T10" fmla="*/ 1230 w 1388"/>
                <a:gd name="T11" fmla="*/ 617 h 2499"/>
                <a:gd name="T12" fmla="*/ 1122 w 1388"/>
                <a:gd name="T13" fmla="*/ 662 h 2499"/>
                <a:gd name="T14" fmla="*/ 431 w 1388"/>
                <a:gd name="T15" fmla="*/ 683 h 2499"/>
                <a:gd name="T16" fmla="*/ 330 w 1388"/>
                <a:gd name="T17" fmla="*/ 784 h 2499"/>
                <a:gd name="T18" fmla="*/ 314 w 1388"/>
                <a:gd name="T19" fmla="*/ 929 h 2499"/>
                <a:gd name="T20" fmla="*/ 389 w 1388"/>
                <a:gd name="T21" fmla="*/ 1046 h 2499"/>
                <a:gd name="T22" fmla="*/ 526 w 1388"/>
                <a:gd name="T23" fmla="*/ 1094 h 2499"/>
                <a:gd name="T24" fmla="*/ 1015 w 1388"/>
                <a:gd name="T25" fmla="*/ 1117 h 2499"/>
                <a:gd name="T26" fmla="*/ 1207 w 1388"/>
                <a:gd name="T27" fmla="*/ 1223 h 2499"/>
                <a:gd name="T28" fmla="*/ 1339 w 1388"/>
                <a:gd name="T29" fmla="*/ 1398 h 2499"/>
                <a:gd name="T30" fmla="*/ 1388 w 1388"/>
                <a:gd name="T31" fmla="*/ 1619 h 2499"/>
                <a:gd name="T32" fmla="*/ 1341 w 1388"/>
                <a:gd name="T33" fmla="*/ 1838 h 2499"/>
                <a:gd name="T34" fmla="*/ 1209 w 1388"/>
                <a:gd name="T35" fmla="*/ 2011 h 2499"/>
                <a:gd name="T36" fmla="*/ 1019 w 1388"/>
                <a:gd name="T37" fmla="*/ 2119 h 2499"/>
                <a:gd name="T38" fmla="*/ 848 w 1388"/>
                <a:gd name="T39" fmla="*/ 2142 h 2499"/>
                <a:gd name="T40" fmla="*/ 827 w 1388"/>
                <a:gd name="T41" fmla="*/ 2423 h 2499"/>
                <a:gd name="T42" fmla="*/ 735 w 1388"/>
                <a:gd name="T43" fmla="*/ 2494 h 2499"/>
                <a:gd name="T44" fmla="*/ 617 w 1388"/>
                <a:gd name="T45" fmla="*/ 2479 h 2499"/>
                <a:gd name="T46" fmla="*/ 547 w 1388"/>
                <a:gd name="T47" fmla="*/ 2387 h 2499"/>
                <a:gd name="T48" fmla="*/ 255 w 1388"/>
                <a:gd name="T49" fmla="*/ 2142 h 2499"/>
                <a:gd name="T50" fmla="*/ 147 w 1388"/>
                <a:gd name="T51" fmla="*/ 2098 h 2499"/>
                <a:gd name="T52" fmla="*/ 101 w 1388"/>
                <a:gd name="T53" fmla="*/ 1988 h 2499"/>
                <a:gd name="T54" fmla="*/ 147 w 1388"/>
                <a:gd name="T55" fmla="*/ 1879 h 2499"/>
                <a:gd name="T56" fmla="*/ 255 w 1388"/>
                <a:gd name="T57" fmla="*/ 1836 h 2499"/>
                <a:gd name="T58" fmla="*/ 958 w 1388"/>
                <a:gd name="T59" fmla="*/ 1813 h 2499"/>
                <a:gd name="T60" fmla="*/ 1059 w 1388"/>
                <a:gd name="T61" fmla="*/ 1714 h 2499"/>
                <a:gd name="T62" fmla="*/ 1074 w 1388"/>
                <a:gd name="T63" fmla="*/ 1569 h 2499"/>
                <a:gd name="T64" fmla="*/ 998 w 1388"/>
                <a:gd name="T65" fmla="*/ 1450 h 2499"/>
                <a:gd name="T66" fmla="*/ 863 w 1388"/>
                <a:gd name="T67" fmla="*/ 1402 h 2499"/>
                <a:gd name="T68" fmla="*/ 373 w 1388"/>
                <a:gd name="T69" fmla="*/ 1379 h 2499"/>
                <a:gd name="T70" fmla="*/ 181 w 1388"/>
                <a:gd name="T71" fmla="*/ 1273 h 2499"/>
                <a:gd name="T72" fmla="*/ 50 w 1388"/>
                <a:gd name="T73" fmla="*/ 1100 h 2499"/>
                <a:gd name="T74" fmla="*/ 0 w 1388"/>
                <a:gd name="T75" fmla="*/ 879 h 2499"/>
                <a:gd name="T76" fmla="*/ 50 w 1388"/>
                <a:gd name="T77" fmla="*/ 659 h 2499"/>
                <a:gd name="T78" fmla="*/ 181 w 1388"/>
                <a:gd name="T79" fmla="*/ 484 h 2499"/>
                <a:gd name="T80" fmla="*/ 373 w 1388"/>
                <a:gd name="T81" fmla="*/ 377 h 2499"/>
                <a:gd name="T82" fmla="*/ 541 w 1388"/>
                <a:gd name="T83" fmla="*/ 354 h 2499"/>
                <a:gd name="T84" fmla="*/ 562 w 1388"/>
                <a:gd name="T85" fmla="*/ 77 h 2499"/>
                <a:gd name="T86" fmla="*/ 653 w 1388"/>
                <a:gd name="T87" fmla="*/ 6 h 2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8" h="2499">
                  <a:moveTo>
                    <a:pt x="693" y="0"/>
                  </a:moveTo>
                  <a:lnTo>
                    <a:pt x="735" y="6"/>
                  </a:lnTo>
                  <a:lnTo>
                    <a:pt x="771" y="21"/>
                  </a:lnTo>
                  <a:lnTo>
                    <a:pt x="804" y="46"/>
                  </a:lnTo>
                  <a:lnTo>
                    <a:pt x="827" y="77"/>
                  </a:lnTo>
                  <a:lnTo>
                    <a:pt x="842" y="115"/>
                  </a:lnTo>
                  <a:lnTo>
                    <a:pt x="848" y="155"/>
                  </a:lnTo>
                  <a:lnTo>
                    <a:pt x="848" y="354"/>
                  </a:lnTo>
                  <a:lnTo>
                    <a:pt x="1122" y="354"/>
                  </a:lnTo>
                  <a:lnTo>
                    <a:pt x="1162" y="360"/>
                  </a:lnTo>
                  <a:lnTo>
                    <a:pt x="1198" y="375"/>
                  </a:lnTo>
                  <a:lnTo>
                    <a:pt x="1230" y="400"/>
                  </a:lnTo>
                  <a:lnTo>
                    <a:pt x="1253" y="430"/>
                  </a:lnTo>
                  <a:lnTo>
                    <a:pt x="1270" y="466"/>
                  </a:lnTo>
                  <a:lnTo>
                    <a:pt x="1276" y="508"/>
                  </a:lnTo>
                  <a:lnTo>
                    <a:pt x="1270" y="548"/>
                  </a:lnTo>
                  <a:lnTo>
                    <a:pt x="1253" y="586"/>
                  </a:lnTo>
                  <a:lnTo>
                    <a:pt x="1230" y="617"/>
                  </a:lnTo>
                  <a:lnTo>
                    <a:pt x="1198" y="641"/>
                  </a:lnTo>
                  <a:lnTo>
                    <a:pt x="1162" y="657"/>
                  </a:lnTo>
                  <a:lnTo>
                    <a:pt x="1122" y="662"/>
                  </a:lnTo>
                  <a:lnTo>
                    <a:pt x="526" y="662"/>
                  </a:lnTo>
                  <a:lnTo>
                    <a:pt x="476" y="668"/>
                  </a:lnTo>
                  <a:lnTo>
                    <a:pt x="431" y="683"/>
                  </a:lnTo>
                  <a:lnTo>
                    <a:pt x="389" y="710"/>
                  </a:lnTo>
                  <a:lnTo>
                    <a:pt x="356" y="742"/>
                  </a:lnTo>
                  <a:lnTo>
                    <a:pt x="330" y="784"/>
                  </a:lnTo>
                  <a:lnTo>
                    <a:pt x="314" y="830"/>
                  </a:lnTo>
                  <a:lnTo>
                    <a:pt x="309" y="879"/>
                  </a:lnTo>
                  <a:lnTo>
                    <a:pt x="314" y="929"/>
                  </a:lnTo>
                  <a:lnTo>
                    <a:pt x="330" y="972"/>
                  </a:lnTo>
                  <a:lnTo>
                    <a:pt x="356" y="1014"/>
                  </a:lnTo>
                  <a:lnTo>
                    <a:pt x="389" y="1046"/>
                  </a:lnTo>
                  <a:lnTo>
                    <a:pt x="431" y="1073"/>
                  </a:lnTo>
                  <a:lnTo>
                    <a:pt x="476" y="1088"/>
                  </a:lnTo>
                  <a:lnTo>
                    <a:pt x="526" y="1094"/>
                  </a:lnTo>
                  <a:lnTo>
                    <a:pt x="863" y="1094"/>
                  </a:lnTo>
                  <a:lnTo>
                    <a:pt x="941" y="1100"/>
                  </a:lnTo>
                  <a:lnTo>
                    <a:pt x="1015" y="1117"/>
                  </a:lnTo>
                  <a:lnTo>
                    <a:pt x="1084" y="1143"/>
                  </a:lnTo>
                  <a:lnTo>
                    <a:pt x="1148" y="1180"/>
                  </a:lnTo>
                  <a:lnTo>
                    <a:pt x="1207" y="1223"/>
                  </a:lnTo>
                  <a:lnTo>
                    <a:pt x="1259" y="1275"/>
                  </a:lnTo>
                  <a:lnTo>
                    <a:pt x="1303" y="1334"/>
                  </a:lnTo>
                  <a:lnTo>
                    <a:pt x="1339" y="1398"/>
                  </a:lnTo>
                  <a:lnTo>
                    <a:pt x="1365" y="1467"/>
                  </a:lnTo>
                  <a:lnTo>
                    <a:pt x="1383" y="1541"/>
                  </a:lnTo>
                  <a:lnTo>
                    <a:pt x="1388" y="1619"/>
                  </a:lnTo>
                  <a:lnTo>
                    <a:pt x="1383" y="1695"/>
                  </a:lnTo>
                  <a:lnTo>
                    <a:pt x="1365" y="1769"/>
                  </a:lnTo>
                  <a:lnTo>
                    <a:pt x="1341" y="1838"/>
                  </a:lnTo>
                  <a:lnTo>
                    <a:pt x="1304" y="1902"/>
                  </a:lnTo>
                  <a:lnTo>
                    <a:pt x="1261" y="1959"/>
                  </a:lnTo>
                  <a:lnTo>
                    <a:pt x="1209" y="2011"/>
                  </a:lnTo>
                  <a:lnTo>
                    <a:pt x="1152" y="2056"/>
                  </a:lnTo>
                  <a:lnTo>
                    <a:pt x="1087" y="2092"/>
                  </a:lnTo>
                  <a:lnTo>
                    <a:pt x="1019" y="2119"/>
                  </a:lnTo>
                  <a:lnTo>
                    <a:pt x="947" y="2136"/>
                  </a:lnTo>
                  <a:lnTo>
                    <a:pt x="870" y="2142"/>
                  </a:lnTo>
                  <a:lnTo>
                    <a:pt x="848" y="2142"/>
                  </a:lnTo>
                  <a:lnTo>
                    <a:pt x="848" y="2345"/>
                  </a:lnTo>
                  <a:lnTo>
                    <a:pt x="842" y="2387"/>
                  </a:lnTo>
                  <a:lnTo>
                    <a:pt x="827" y="2423"/>
                  </a:lnTo>
                  <a:lnTo>
                    <a:pt x="804" y="2454"/>
                  </a:lnTo>
                  <a:lnTo>
                    <a:pt x="771" y="2479"/>
                  </a:lnTo>
                  <a:lnTo>
                    <a:pt x="735" y="2494"/>
                  </a:lnTo>
                  <a:lnTo>
                    <a:pt x="693" y="2499"/>
                  </a:lnTo>
                  <a:lnTo>
                    <a:pt x="653" y="2494"/>
                  </a:lnTo>
                  <a:lnTo>
                    <a:pt x="617" y="2479"/>
                  </a:lnTo>
                  <a:lnTo>
                    <a:pt x="585" y="2454"/>
                  </a:lnTo>
                  <a:lnTo>
                    <a:pt x="562" y="2423"/>
                  </a:lnTo>
                  <a:lnTo>
                    <a:pt x="547" y="2387"/>
                  </a:lnTo>
                  <a:lnTo>
                    <a:pt x="541" y="2345"/>
                  </a:lnTo>
                  <a:lnTo>
                    <a:pt x="541" y="2142"/>
                  </a:lnTo>
                  <a:lnTo>
                    <a:pt x="255" y="2142"/>
                  </a:lnTo>
                  <a:lnTo>
                    <a:pt x="215" y="2136"/>
                  </a:lnTo>
                  <a:lnTo>
                    <a:pt x="177" y="2121"/>
                  </a:lnTo>
                  <a:lnTo>
                    <a:pt x="147" y="2098"/>
                  </a:lnTo>
                  <a:lnTo>
                    <a:pt x="122" y="2066"/>
                  </a:lnTo>
                  <a:lnTo>
                    <a:pt x="107" y="2030"/>
                  </a:lnTo>
                  <a:lnTo>
                    <a:pt x="101" y="1988"/>
                  </a:lnTo>
                  <a:lnTo>
                    <a:pt x="107" y="1948"/>
                  </a:lnTo>
                  <a:lnTo>
                    <a:pt x="122" y="1912"/>
                  </a:lnTo>
                  <a:lnTo>
                    <a:pt x="147" y="1879"/>
                  </a:lnTo>
                  <a:lnTo>
                    <a:pt x="177" y="1857"/>
                  </a:lnTo>
                  <a:lnTo>
                    <a:pt x="215" y="1841"/>
                  </a:lnTo>
                  <a:lnTo>
                    <a:pt x="255" y="1836"/>
                  </a:lnTo>
                  <a:lnTo>
                    <a:pt x="863" y="1836"/>
                  </a:lnTo>
                  <a:lnTo>
                    <a:pt x="912" y="1830"/>
                  </a:lnTo>
                  <a:lnTo>
                    <a:pt x="958" y="1813"/>
                  </a:lnTo>
                  <a:lnTo>
                    <a:pt x="998" y="1788"/>
                  </a:lnTo>
                  <a:lnTo>
                    <a:pt x="1032" y="1754"/>
                  </a:lnTo>
                  <a:lnTo>
                    <a:pt x="1059" y="1714"/>
                  </a:lnTo>
                  <a:lnTo>
                    <a:pt x="1074" y="1668"/>
                  </a:lnTo>
                  <a:lnTo>
                    <a:pt x="1080" y="1619"/>
                  </a:lnTo>
                  <a:lnTo>
                    <a:pt x="1074" y="1569"/>
                  </a:lnTo>
                  <a:lnTo>
                    <a:pt x="1059" y="1524"/>
                  </a:lnTo>
                  <a:lnTo>
                    <a:pt x="1032" y="1484"/>
                  </a:lnTo>
                  <a:lnTo>
                    <a:pt x="998" y="1450"/>
                  </a:lnTo>
                  <a:lnTo>
                    <a:pt x="958" y="1425"/>
                  </a:lnTo>
                  <a:lnTo>
                    <a:pt x="912" y="1408"/>
                  </a:lnTo>
                  <a:lnTo>
                    <a:pt x="863" y="1402"/>
                  </a:lnTo>
                  <a:lnTo>
                    <a:pt x="526" y="1402"/>
                  </a:lnTo>
                  <a:lnTo>
                    <a:pt x="448" y="1396"/>
                  </a:lnTo>
                  <a:lnTo>
                    <a:pt x="373" y="1379"/>
                  </a:lnTo>
                  <a:lnTo>
                    <a:pt x="305" y="1353"/>
                  </a:lnTo>
                  <a:lnTo>
                    <a:pt x="240" y="1318"/>
                  </a:lnTo>
                  <a:lnTo>
                    <a:pt x="181" y="1273"/>
                  </a:lnTo>
                  <a:lnTo>
                    <a:pt x="130" y="1221"/>
                  </a:lnTo>
                  <a:lnTo>
                    <a:pt x="86" y="1164"/>
                  </a:lnTo>
                  <a:lnTo>
                    <a:pt x="50" y="1100"/>
                  </a:lnTo>
                  <a:lnTo>
                    <a:pt x="23" y="1029"/>
                  </a:lnTo>
                  <a:lnTo>
                    <a:pt x="6" y="955"/>
                  </a:lnTo>
                  <a:lnTo>
                    <a:pt x="0" y="879"/>
                  </a:lnTo>
                  <a:lnTo>
                    <a:pt x="6" y="801"/>
                  </a:lnTo>
                  <a:lnTo>
                    <a:pt x="23" y="727"/>
                  </a:lnTo>
                  <a:lnTo>
                    <a:pt x="50" y="659"/>
                  </a:lnTo>
                  <a:lnTo>
                    <a:pt x="84" y="594"/>
                  </a:lnTo>
                  <a:lnTo>
                    <a:pt x="130" y="535"/>
                  </a:lnTo>
                  <a:lnTo>
                    <a:pt x="181" y="484"/>
                  </a:lnTo>
                  <a:lnTo>
                    <a:pt x="240" y="440"/>
                  </a:lnTo>
                  <a:lnTo>
                    <a:pt x="303" y="404"/>
                  </a:lnTo>
                  <a:lnTo>
                    <a:pt x="373" y="377"/>
                  </a:lnTo>
                  <a:lnTo>
                    <a:pt x="448" y="360"/>
                  </a:lnTo>
                  <a:lnTo>
                    <a:pt x="526" y="354"/>
                  </a:lnTo>
                  <a:lnTo>
                    <a:pt x="541" y="354"/>
                  </a:lnTo>
                  <a:lnTo>
                    <a:pt x="541" y="155"/>
                  </a:lnTo>
                  <a:lnTo>
                    <a:pt x="547" y="115"/>
                  </a:lnTo>
                  <a:lnTo>
                    <a:pt x="562" y="77"/>
                  </a:lnTo>
                  <a:lnTo>
                    <a:pt x="585" y="46"/>
                  </a:lnTo>
                  <a:lnTo>
                    <a:pt x="617" y="21"/>
                  </a:lnTo>
                  <a:lnTo>
                    <a:pt x="653" y="6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6" name="Freeform 115"/>
          <p:cNvSpPr>
            <a:spLocks/>
          </p:cNvSpPr>
          <p:nvPr/>
        </p:nvSpPr>
        <p:spPr bwMode="auto">
          <a:xfrm>
            <a:off x="6440131" y="3495022"/>
            <a:ext cx="195085" cy="370177"/>
          </a:xfrm>
          <a:custGeom>
            <a:avLst/>
            <a:gdLst>
              <a:gd name="T0" fmla="*/ 152 w 3220"/>
              <a:gd name="T1" fmla="*/ 0 h 6109"/>
              <a:gd name="T2" fmla="*/ 191 w 3220"/>
              <a:gd name="T3" fmla="*/ 0 h 6109"/>
              <a:gd name="T4" fmla="*/ 228 w 3220"/>
              <a:gd name="T5" fmla="*/ 7 h 6109"/>
              <a:gd name="T6" fmla="*/ 261 w 3220"/>
              <a:gd name="T7" fmla="*/ 24 h 6109"/>
              <a:gd name="T8" fmla="*/ 293 w 3220"/>
              <a:gd name="T9" fmla="*/ 50 h 6109"/>
              <a:gd name="T10" fmla="*/ 3172 w 3220"/>
              <a:gd name="T11" fmla="*/ 2932 h 6109"/>
              <a:gd name="T12" fmla="*/ 3196 w 3220"/>
              <a:gd name="T13" fmla="*/ 2963 h 6109"/>
              <a:gd name="T14" fmla="*/ 3213 w 3220"/>
              <a:gd name="T15" fmla="*/ 2999 h 6109"/>
              <a:gd name="T16" fmla="*/ 3220 w 3220"/>
              <a:gd name="T17" fmla="*/ 3036 h 6109"/>
              <a:gd name="T18" fmla="*/ 3220 w 3220"/>
              <a:gd name="T19" fmla="*/ 3073 h 6109"/>
              <a:gd name="T20" fmla="*/ 3213 w 3220"/>
              <a:gd name="T21" fmla="*/ 3110 h 6109"/>
              <a:gd name="T22" fmla="*/ 3196 w 3220"/>
              <a:gd name="T23" fmla="*/ 3145 h 6109"/>
              <a:gd name="T24" fmla="*/ 3170 w 3220"/>
              <a:gd name="T25" fmla="*/ 3175 h 6109"/>
              <a:gd name="T26" fmla="*/ 293 w 3220"/>
              <a:gd name="T27" fmla="*/ 6059 h 6109"/>
              <a:gd name="T28" fmla="*/ 265 w 3220"/>
              <a:gd name="T29" fmla="*/ 6081 h 6109"/>
              <a:gd name="T30" fmla="*/ 235 w 3220"/>
              <a:gd name="T31" fmla="*/ 6098 h 6109"/>
              <a:gd name="T32" fmla="*/ 204 w 3220"/>
              <a:gd name="T33" fmla="*/ 6107 h 6109"/>
              <a:gd name="T34" fmla="*/ 171 w 3220"/>
              <a:gd name="T35" fmla="*/ 6109 h 6109"/>
              <a:gd name="T36" fmla="*/ 137 w 3220"/>
              <a:gd name="T37" fmla="*/ 6107 h 6109"/>
              <a:gd name="T38" fmla="*/ 106 w 3220"/>
              <a:gd name="T39" fmla="*/ 6096 h 6109"/>
              <a:gd name="T40" fmla="*/ 76 w 3220"/>
              <a:gd name="T41" fmla="*/ 6081 h 6109"/>
              <a:gd name="T42" fmla="*/ 50 w 3220"/>
              <a:gd name="T43" fmla="*/ 6059 h 6109"/>
              <a:gd name="T44" fmla="*/ 24 w 3220"/>
              <a:gd name="T45" fmla="*/ 6028 h 6109"/>
              <a:gd name="T46" fmla="*/ 7 w 3220"/>
              <a:gd name="T47" fmla="*/ 5992 h 6109"/>
              <a:gd name="T48" fmla="*/ 0 w 3220"/>
              <a:gd name="T49" fmla="*/ 5955 h 6109"/>
              <a:gd name="T50" fmla="*/ 0 w 3220"/>
              <a:gd name="T51" fmla="*/ 5918 h 6109"/>
              <a:gd name="T52" fmla="*/ 7 w 3220"/>
              <a:gd name="T53" fmla="*/ 5881 h 6109"/>
              <a:gd name="T54" fmla="*/ 24 w 3220"/>
              <a:gd name="T55" fmla="*/ 5845 h 6109"/>
              <a:gd name="T56" fmla="*/ 50 w 3220"/>
              <a:gd name="T57" fmla="*/ 5814 h 6109"/>
              <a:gd name="T58" fmla="*/ 2805 w 3220"/>
              <a:gd name="T59" fmla="*/ 3054 h 6109"/>
              <a:gd name="T60" fmla="*/ 50 w 3220"/>
              <a:gd name="T61" fmla="*/ 293 h 6109"/>
              <a:gd name="T62" fmla="*/ 24 w 3220"/>
              <a:gd name="T63" fmla="*/ 262 h 6109"/>
              <a:gd name="T64" fmla="*/ 7 w 3220"/>
              <a:gd name="T65" fmla="*/ 228 h 6109"/>
              <a:gd name="T66" fmla="*/ 0 w 3220"/>
              <a:gd name="T67" fmla="*/ 191 h 6109"/>
              <a:gd name="T68" fmla="*/ 0 w 3220"/>
              <a:gd name="T69" fmla="*/ 152 h 6109"/>
              <a:gd name="T70" fmla="*/ 7 w 3220"/>
              <a:gd name="T71" fmla="*/ 115 h 6109"/>
              <a:gd name="T72" fmla="*/ 24 w 3220"/>
              <a:gd name="T73" fmla="*/ 81 h 6109"/>
              <a:gd name="T74" fmla="*/ 50 w 3220"/>
              <a:gd name="T75" fmla="*/ 50 h 6109"/>
              <a:gd name="T76" fmla="*/ 80 w 3220"/>
              <a:gd name="T77" fmla="*/ 24 h 6109"/>
              <a:gd name="T78" fmla="*/ 115 w 3220"/>
              <a:gd name="T79" fmla="*/ 7 h 6109"/>
              <a:gd name="T80" fmla="*/ 152 w 3220"/>
              <a:gd name="T81" fmla="*/ 0 h 6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20" h="6109">
                <a:moveTo>
                  <a:pt x="152" y="0"/>
                </a:moveTo>
                <a:lnTo>
                  <a:pt x="191" y="0"/>
                </a:lnTo>
                <a:lnTo>
                  <a:pt x="228" y="7"/>
                </a:lnTo>
                <a:lnTo>
                  <a:pt x="261" y="24"/>
                </a:lnTo>
                <a:lnTo>
                  <a:pt x="293" y="50"/>
                </a:lnTo>
                <a:lnTo>
                  <a:pt x="3172" y="2932"/>
                </a:lnTo>
                <a:lnTo>
                  <a:pt x="3196" y="2963"/>
                </a:lnTo>
                <a:lnTo>
                  <a:pt x="3213" y="2999"/>
                </a:lnTo>
                <a:lnTo>
                  <a:pt x="3220" y="3036"/>
                </a:lnTo>
                <a:lnTo>
                  <a:pt x="3220" y="3073"/>
                </a:lnTo>
                <a:lnTo>
                  <a:pt x="3213" y="3110"/>
                </a:lnTo>
                <a:lnTo>
                  <a:pt x="3196" y="3145"/>
                </a:lnTo>
                <a:lnTo>
                  <a:pt x="3170" y="3175"/>
                </a:lnTo>
                <a:lnTo>
                  <a:pt x="293" y="6059"/>
                </a:lnTo>
                <a:lnTo>
                  <a:pt x="265" y="6081"/>
                </a:lnTo>
                <a:lnTo>
                  <a:pt x="235" y="6098"/>
                </a:lnTo>
                <a:lnTo>
                  <a:pt x="204" y="6107"/>
                </a:lnTo>
                <a:lnTo>
                  <a:pt x="171" y="6109"/>
                </a:lnTo>
                <a:lnTo>
                  <a:pt x="137" y="6107"/>
                </a:lnTo>
                <a:lnTo>
                  <a:pt x="106" y="6096"/>
                </a:lnTo>
                <a:lnTo>
                  <a:pt x="76" y="6081"/>
                </a:lnTo>
                <a:lnTo>
                  <a:pt x="50" y="6059"/>
                </a:lnTo>
                <a:lnTo>
                  <a:pt x="24" y="6028"/>
                </a:lnTo>
                <a:lnTo>
                  <a:pt x="7" y="5992"/>
                </a:lnTo>
                <a:lnTo>
                  <a:pt x="0" y="5955"/>
                </a:lnTo>
                <a:lnTo>
                  <a:pt x="0" y="5918"/>
                </a:lnTo>
                <a:lnTo>
                  <a:pt x="7" y="5881"/>
                </a:lnTo>
                <a:lnTo>
                  <a:pt x="24" y="5845"/>
                </a:lnTo>
                <a:lnTo>
                  <a:pt x="50" y="5814"/>
                </a:lnTo>
                <a:lnTo>
                  <a:pt x="2805" y="3054"/>
                </a:lnTo>
                <a:lnTo>
                  <a:pt x="50" y="293"/>
                </a:lnTo>
                <a:lnTo>
                  <a:pt x="24" y="262"/>
                </a:lnTo>
                <a:lnTo>
                  <a:pt x="7" y="228"/>
                </a:lnTo>
                <a:lnTo>
                  <a:pt x="0" y="191"/>
                </a:lnTo>
                <a:lnTo>
                  <a:pt x="0" y="152"/>
                </a:lnTo>
                <a:lnTo>
                  <a:pt x="7" y="115"/>
                </a:lnTo>
                <a:lnTo>
                  <a:pt x="24" y="81"/>
                </a:lnTo>
                <a:lnTo>
                  <a:pt x="50" y="50"/>
                </a:lnTo>
                <a:lnTo>
                  <a:pt x="80" y="24"/>
                </a:lnTo>
                <a:lnTo>
                  <a:pt x="115" y="7"/>
                </a:lnTo>
                <a:lnTo>
                  <a:pt x="1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77" name="Group 576"/>
          <p:cNvGrpSpPr/>
          <p:nvPr/>
        </p:nvGrpSpPr>
        <p:grpSpPr>
          <a:xfrm>
            <a:off x="6351598" y="2015524"/>
            <a:ext cx="372152" cy="344407"/>
            <a:chOff x="6022975" y="1284288"/>
            <a:chExt cx="4791075" cy="4433888"/>
          </a:xfrm>
          <a:solidFill>
            <a:schemeClr val="bg1">
              <a:lumMod val="65000"/>
            </a:schemeClr>
          </a:solidFill>
        </p:grpSpPr>
        <p:sp>
          <p:nvSpPr>
            <p:cNvPr id="578" name="Freeform 67"/>
            <p:cNvSpPr>
              <a:spLocks/>
            </p:cNvSpPr>
            <p:nvPr/>
          </p:nvSpPr>
          <p:spPr bwMode="auto">
            <a:xfrm>
              <a:off x="6022975" y="3425826"/>
              <a:ext cx="4791075" cy="2292350"/>
            </a:xfrm>
            <a:custGeom>
              <a:avLst/>
              <a:gdLst>
                <a:gd name="T0" fmla="*/ 212 w 6036"/>
                <a:gd name="T1" fmla="*/ 3 h 2888"/>
                <a:gd name="T2" fmla="*/ 282 w 6036"/>
                <a:gd name="T3" fmla="*/ 36 h 2888"/>
                <a:gd name="T4" fmla="*/ 329 w 6036"/>
                <a:gd name="T5" fmla="*/ 95 h 2888"/>
                <a:gd name="T6" fmla="*/ 346 w 6036"/>
                <a:gd name="T7" fmla="*/ 172 h 2888"/>
                <a:gd name="T8" fmla="*/ 351 w 6036"/>
                <a:gd name="T9" fmla="*/ 1858 h 2888"/>
                <a:gd name="T10" fmla="*/ 391 w 6036"/>
                <a:gd name="T11" fmla="*/ 2029 h 2888"/>
                <a:gd name="T12" fmla="*/ 466 w 6036"/>
                <a:gd name="T13" fmla="*/ 2183 h 2888"/>
                <a:gd name="T14" fmla="*/ 573 w 6036"/>
                <a:gd name="T15" fmla="*/ 2314 h 2888"/>
                <a:gd name="T16" fmla="*/ 706 w 6036"/>
                <a:gd name="T17" fmla="*/ 2422 h 2888"/>
                <a:gd name="T18" fmla="*/ 860 w 6036"/>
                <a:gd name="T19" fmla="*/ 2497 h 2888"/>
                <a:gd name="T20" fmla="*/ 1030 w 6036"/>
                <a:gd name="T21" fmla="*/ 2537 h 2888"/>
                <a:gd name="T22" fmla="*/ 4915 w 6036"/>
                <a:gd name="T23" fmla="*/ 2543 h 2888"/>
                <a:gd name="T24" fmla="*/ 5092 w 6036"/>
                <a:gd name="T25" fmla="*/ 2522 h 2888"/>
                <a:gd name="T26" fmla="*/ 5255 w 6036"/>
                <a:gd name="T27" fmla="*/ 2464 h 2888"/>
                <a:gd name="T28" fmla="*/ 5399 w 6036"/>
                <a:gd name="T29" fmla="*/ 2373 h 2888"/>
                <a:gd name="T30" fmla="*/ 5518 w 6036"/>
                <a:gd name="T31" fmla="*/ 2252 h 2888"/>
                <a:gd name="T32" fmla="*/ 5610 w 6036"/>
                <a:gd name="T33" fmla="*/ 2108 h 2888"/>
                <a:gd name="T34" fmla="*/ 5668 w 6036"/>
                <a:gd name="T35" fmla="*/ 1945 h 2888"/>
                <a:gd name="T36" fmla="*/ 5690 w 6036"/>
                <a:gd name="T37" fmla="*/ 1768 h 2888"/>
                <a:gd name="T38" fmla="*/ 5694 w 6036"/>
                <a:gd name="T39" fmla="*/ 157 h 2888"/>
                <a:gd name="T40" fmla="*/ 5727 w 6036"/>
                <a:gd name="T41" fmla="*/ 89 h 2888"/>
                <a:gd name="T42" fmla="*/ 5785 w 6036"/>
                <a:gd name="T43" fmla="*/ 42 h 2888"/>
                <a:gd name="T44" fmla="*/ 5862 w 6036"/>
                <a:gd name="T45" fmla="*/ 25 h 2888"/>
                <a:gd name="T46" fmla="*/ 5939 w 6036"/>
                <a:gd name="T47" fmla="*/ 42 h 2888"/>
                <a:gd name="T48" fmla="*/ 5998 w 6036"/>
                <a:gd name="T49" fmla="*/ 89 h 2888"/>
                <a:gd name="T50" fmla="*/ 6031 w 6036"/>
                <a:gd name="T51" fmla="*/ 159 h 2888"/>
                <a:gd name="T52" fmla="*/ 6036 w 6036"/>
                <a:gd name="T53" fmla="*/ 1768 h 2888"/>
                <a:gd name="T54" fmla="*/ 6012 w 6036"/>
                <a:gd name="T55" fmla="*/ 1993 h 2888"/>
                <a:gd name="T56" fmla="*/ 5946 w 6036"/>
                <a:gd name="T57" fmla="*/ 2203 h 2888"/>
                <a:gd name="T58" fmla="*/ 5844 w 6036"/>
                <a:gd name="T59" fmla="*/ 2393 h 2888"/>
                <a:gd name="T60" fmla="*/ 5707 w 6036"/>
                <a:gd name="T61" fmla="*/ 2559 h 2888"/>
                <a:gd name="T62" fmla="*/ 5540 w 6036"/>
                <a:gd name="T63" fmla="*/ 2696 h 2888"/>
                <a:gd name="T64" fmla="*/ 5350 w 6036"/>
                <a:gd name="T65" fmla="*/ 2800 h 2888"/>
                <a:gd name="T66" fmla="*/ 5140 w 6036"/>
                <a:gd name="T67" fmla="*/ 2864 h 2888"/>
                <a:gd name="T68" fmla="*/ 4915 w 6036"/>
                <a:gd name="T69" fmla="*/ 2888 h 2888"/>
                <a:gd name="T70" fmla="*/ 1006 w 6036"/>
                <a:gd name="T71" fmla="*/ 2882 h 2888"/>
                <a:gd name="T72" fmla="*/ 788 w 6036"/>
                <a:gd name="T73" fmla="*/ 2837 h 2888"/>
                <a:gd name="T74" fmla="*/ 587 w 6036"/>
                <a:gd name="T75" fmla="*/ 2753 h 2888"/>
                <a:gd name="T76" fmla="*/ 408 w 6036"/>
                <a:gd name="T77" fmla="*/ 2632 h 2888"/>
                <a:gd name="T78" fmla="*/ 256 w 6036"/>
                <a:gd name="T79" fmla="*/ 2480 h 2888"/>
                <a:gd name="T80" fmla="*/ 135 w 6036"/>
                <a:gd name="T81" fmla="*/ 2301 h 2888"/>
                <a:gd name="T82" fmla="*/ 51 w 6036"/>
                <a:gd name="T83" fmla="*/ 2100 h 2888"/>
                <a:gd name="T84" fmla="*/ 5 w 6036"/>
                <a:gd name="T85" fmla="*/ 1883 h 2888"/>
                <a:gd name="T86" fmla="*/ 0 w 6036"/>
                <a:gd name="T87" fmla="*/ 172 h 2888"/>
                <a:gd name="T88" fmla="*/ 18 w 6036"/>
                <a:gd name="T89" fmla="*/ 95 h 2888"/>
                <a:gd name="T90" fmla="*/ 64 w 6036"/>
                <a:gd name="T91" fmla="*/ 36 h 2888"/>
                <a:gd name="T92" fmla="*/ 134 w 6036"/>
                <a:gd name="T93" fmla="*/ 3 h 2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6" h="2888">
                  <a:moveTo>
                    <a:pt x="174" y="0"/>
                  </a:moveTo>
                  <a:lnTo>
                    <a:pt x="212" y="3"/>
                  </a:lnTo>
                  <a:lnTo>
                    <a:pt x="249" y="16"/>
                  </a:lnTo>
                  <a:lnTo>
                    <a:pt x="282" y="36"/>
                  </a:lnTo>
                  <a:lnTo>
                    <a:pt x="307" y="64"/>
                  </a:lnTo>
                  <a:lnTo>
                    <a:pt x="329" y="95"/>
                  </a:lnTo>
                  <a:lnTo>
                    <a:pt x="342" y="131"/>
                  </a:lnTo>
                  <a:lnTo>
                    <a:pt x="346" y="172"/>
                  </a:lnTo>
                  <a:lnTo>
                    <a:pt x="346" y="1768"/>
                  </a:lnTo>
                  <a:lnTo>
                    <a:pt x="351" y="1858"/>
                  </a:lnTo>
                  <a:lnTo>
                    <a:pt x="366" y="1945"/>
                  </a:lnTo>
                  <a:lnTo>
                    <a:pt x="391" y="2029"/>
                  </a:lnTo>
                  <a:lnTo>
                    <a:pt x="424" y="2108"/>
                  </a:lnTo>
                  <a:lnTo>
                    <a:pt x="466" y="2183"/>
                  </a:lnTo>
                  <a:lnTo>
                    <a:pt x="516" y="2252"/>
                  </a:lnTo>
                  <a:lnTo>
                    <a:pt x="573" y="2314"/>
                  </a:lnTo>
                  <a:lnTo>
                    <a:pt x="637" y="2371"/>
                  </a:lnTo>
                  <a:lnTo>
                    <a:pt x="706" y="2422"/>
                  </a:lnTo>
                  <a:lnTo>
                    <a:pt x="779" y="2464"/>
                  </a:lnTo>
                  <a:lnTo>
                    <a:pt x="860" y="2497"/>
                  </a:lnTo>
                  <a:lnTo>
                    <a:pt x="944" y="2522"/>
                  </a:lnTo>
                  <a:lnTo>
                    <a:pt x="1030" y="2537"/>
                  </a:lnTo>
                  <a:lnTo>
                    <a:pt x="1121" y="2543"/>
                  </a:lnTo>
                  <a:lnTo>
                    <a:pt x="4915" y="2543"/>
                  </a:lnTo>
                  <a:lnTo>
                    <a:pt x="5004" y="2537"/>
                  </a:lnTo>
                  <a:lnTo>
                    <a:pt x="5092" y="2522"/>
                  </a:lnTo>
                  <a:lnTo>
                    <a:pt x="5174" y="2497"/>
                  </a:lnTo>
                  <a:lnTo>
                    <a:pt x="5255" y="2464"/>
                  </a:lnTo>
                  <a:lnTo>
                    <a:pt x="5330" y="2422"/>
                  </a:lnTo>
                  <a:lnTo>
                    <a:pt x="5399" y="2373"/>
                  </a:lnTo>
                  <a:lnTo>
                    <a:pt x="5462" y="2316"/>
                  </a:lnTo>
                  <a:lnTo>
                    <a:pt x="5518" y="2252"/>
                  </a:lnTo>
                  <a:lnTo>
                    <a:pt x="5568" y="2183"/>
                  </a:lnTo>
                  <a:lnTo>
                    <a:pt x="5610" y="2108"/>
                  </a:lnTo>
                  <a:lnTo>
                    <a:pt x="5645" y="2029"/>
                  </a:lnTo>
                  <a:lnTo>
                    <a:pt x="5668" y="1945"/>
                  </a:lnTo>
                  <a:lnTo>
                    <a:pt x="5685" y="1858"/>
                  </a:lnTo>
                  <a:lnTo>
                    <a:pt x="5690" y="1768"/>
                  </a:lnTo>
                  <a:lnTo>
                    <a:pt x="5690" y="197"/>
                  </a:lnTo>
                  <a:lnTo>
                    <a:pt x="5694" y="157"/>
                  </a:lnTo>
                  <a:lnTo>
                    <a:pt x="5707" y="120"/>
                  </a:lnTo>
                  <a:lnTo>
                    <a:pt x="5727" y="89"/>
                  </a:lnTo>
                  <a:lnTo>
                    <a:pt x="5754" y="62"/>
                  </a:lnTo>
                  <a:lnTo>
                    <a:pt x="5785" y="42"/>
                  </a:lnTo>
                  <a:lnTo>
                    <a:pt x="5822" y="29"/>
                  </a:lnTo>
                  <a:lnTo>
                    <a:pt x="5862" y="25"/>
                  </a:lnTo>
                  <a:lnTo>
                    <a:pt x="5902" y="29"/>
                  </a:lnTo>
                  <a:lnTo>
                    <a:pt x="5939" y="42"/>
                  </a:lnTo>
                  <a:lnTo>
                    <a:pt x="5970" y="64"/>
                  </a:lnTo>
                  <a:lnTo>
                    <a:pt x="5998" y="89"/>
                  </a:lnTo>
                  <a:lnTo>
                    <a:pt x="6018" y="122"/>
                  </a:lnTo>
                  <a:lnTo>
                    <a:pt x="6031" y="159"/>
                  </a:lnTo>
                  <a:lnTo>
                    <a:pt x="6036" y="197"/>
                  </a:lnTo>
                  <a:lnTo>
                    <a:pt x="6036" y="1768"/>
                  </a:lnTo>
                  <a:lnTo>
                    <a:pt x="6029" y="1883"/>
                  </a:lnTo>
                  <a:lnTo>
                    <a:pt x="6012" y="1993"/>
                  </a:lnTo>
                  <a:lnTo>
                    <a:pt x="5985" y="2100"/>
                  </a:lnTo>
                  <a:lnTo>
                    <a:pt x="5946" y="2203"/>
                  </a:lnTo>
                  <a:lnTo>
                    <a:pt x="5901" y="2301"/>
                  </a:lnTo>
                  <a:lnTo>
                    <a:pt x="5844" y="2393"/>
                  </a:lnTo>
                  <a:lnTo>
                    <a:pt x="5780" y="2479"/>
                  </a:lnTo>
                  <a:lnTo>
                    <a:pt x="5707" y="2559"/>
                  </a:lnTo>
                  <a:lnTo>
                    <a:pt x="5628" y="2632"/>
                  </a:lnTo>
                  <a:lnTo>
                    <a:pt x="5540" y="2696"/>
                  </a:lnTo>
                  <a:lnTo>
                    <a:pt x="5449" y="2753"/>
                  </a:lnTo>
                  <a:lnTo>
                    <a:pt x="5350" y="2800"/>
                  </a:lnTo>
                  <a:lnTo>
                    <a:pt x="5248" y="2837"/>
                  </a:lnTo>
                  <a:lnTo>
                    <a:pt x="5140" y="2864"/>
                  </a:lnTo>
                  <a:lnTo>
                    <a:pt x="5030" y="2882"/>
                  </a:lnTo>
                  <a:lnTo>
                    <a:pt x="4915" y="2888"/>
                  </a:lnTo>
                  <a:lnTo>
                    <a:pt x="1121" y="2888"/>
                  </a:lnTo>
                  <a:lnTo>
                    <a:pt x="1006" y="2882"/>
                  </a:lnTo>
                  <a:lnTo>
                    <a:pt x="894" y="2864"/>
                  </a:lnTo>
                  <a:lnTo>
                    <a:pt x="788" y="2837"/>
                  </a:lnTo>
                  <a:lnTo>
                    <a:pt x="686" y="2800"/>
                  </a:lnTo>
                  <a:lnTo>
                    <a:pt x="587" y="2753"/>
                  </a:lnTo>
                  <a:lnTo>
                    <a:pt x="496" y="2696"/>
                  </a:lnTo>
                  <a:lnTo>
                    <a:pt x="408" y="2632"/>
                  </a:lnTo>
                  <a:lnTo>
                    <a:pt x="329" y="2559"/>
                  </a:lnTo>
                  <a:lnTo>
                    <a:pt x="256" y="2480"/>
                  </a:lnTo>
                  <a:lnTo>
                    <a:pt x="192" y="2395"/>
                  </a:lnTo>
                  <a:lnTo>
                    <a:pt x="135" y="2301"/>
                  </a:lnTo>
                  <a:lnTo>
                    <a:pt x="88" y="2205"/>
                  </a:lnTo>
                  <a:lnTo>
                    <a:pt x="51" y="2100"/>
                  </a:lnTo>
                  <a:lnTo>
                    <a:pt x="22" y="1995"/>
                  </a:lnTo>
                  <a:lnTo>
                    <a:pt x="5" y="1883"/>
                  </a:lnTo>
                  <a:lnTo>
                    <a:pt x="0" y="1768"/>
                  </a:lnTo>
                  <a:lnTo>
                    <a:pt x="0" y="172"/>
                  </a:lnTo>
                  <a:lnTo>
                    <a:pt x="4" y="131"/>
                  </a:lnTo>
                  <a:lnTo>
                    <a:pt x="18" y="95"/>
                  </a:lnTo>
                  <a:lnTo>
                    <a:pt x="38" y="64"/>
                  </a:lnTo>
                  <a:lnTo>
                    <a:pt x="64" y="36"/>
                  </a:lnTo>
                  <a:lnTo>
                    <a:pt x="97" y="16"/>
                  </a:lnTo>
                  <a:lnTo>
                    <a:pt x="134" y="3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9" name="Freeform 68"/>
            <p:cNvSpPr>
              <a:spLocks/>
            </p:cNvSpPr>
            <p:nvPr/>
          </p:nvSpPr>
          <p:spPr bwMode="auto">
            <a:xfrm>
              <a:off x="7408863" y="1284288"/>
              <a:ext cx="2017713" cy="3386138"/>
            </a:xfrm>
            <a:custGeom>
              <a:avLst/>
              <a:gdLst>
                <a:gd name="T0" fmla="*/ 1269 w 2540"/>
                <a:gd name="T1" fmla="*/ 0 h 4265"/>
                <a:gd name="T2" fmla="*/ 1304 w 2540"/>
                <a:gd name="T3" fmla="*/ 3 h 4265"/>
                <a:gd name="T4" fmla="*/ 1337 w 2540"/>
                <a:gd name="T5" fmla="*/ 13 h 4265"/>
                <a:gd name="T6" fmla="*/ 1366 w 2540"/>
                <a:gd name="T7" fmla="*/ 29 h 4265"/>
                <a:gd name="T8" fmla="*/ 1392 w 2540"/>
                <a:gd name="T9" fmla="*/ 51 h 4265"/>
                <a:gd name="T10" fmla="*/ 2491 w 2540"/>
                <a:gd name="T11" fmla="*/ 1149 h 4265"/>
                <a:gd name="T12" fmla="*/ 2517 w 2540"/>
                <a:gd name="T13" fmla="*/ 1180 h 4265"/>
                <a:gd name="T14" fmla="*/ 2533 w 2540"/>
                <a:gd name="T15" fmla="*/ 1215 h 4265"/>
                <a:gd name="T16" fmla="*/ 2540 w 2540"/>
                <a:gd name="T17" fmla="*/ 1251 h 4265"/>
                <a:gd name="T18" fmla="*/ 2540 w 2540"/>
                <a:gd name="T19" fmla="*/ 1289 h 4265"/>
                <a:gd name="T20" fmla="*/ 2533 w 2540"/>
                <a:gd name="T21" fmla="*/ 1326 h 4265"/>
                <a:gd name="T22" fmla="*/ 2517 w 2540"/>
                <a:gd name="T23" fmla="*/ 1361 h 4265"/>
                <a:gd name="T24" fmla="*/ 2491 w 2540"/>
                <a:gd name="T25" fmla="*/ 1392 h 4265"/>
                <a:gd name="T26" fmla="*/ 2465 w 2540"/>
                <a:gd name="T27" fmla="*/ 1415 h 4265"/>
                <a:gd name="T28" fmla="*/ 2434 w 2540"/>
                <a:gd name="T29" fmla="*/ 1430 h 4265"/>
                <a:gd name="T30" fmla="*/ 2403 w 2540"/>
                <a:gd name="T31" fmla="*/ 1441 h 4265"/>
                <a:gd name="T32" fmla="*/ 2370 w 2540"/>
                <a:gd name="T33" fmla="*/ 1443 h 4265"/>
                <a:gd name="T34" fmla="*/ 2337 w 2540"/>
                <a:gd name="T35" fmla="*/ 1441 h 4265"/>
                <a:gd name="T36" fmla="*/ 2304 w 2540"/>
                <a:gd name="T37" fmla="*/ 1430 h 4265"/>
                <a:gd name="T38" fmla="*/ 2275 w 2540"/>
                <a:gd name="T39" fmla="*/ 1414 h 4265"/>
                <a:gd name="T40" fmla="*/ 2248 w 2540"/>
                <a:gd name="T41" fmla="*/ 1392 h 4265"/>
                <a:gd name="T42" fmla="*/ 1443 w 2540"/>
                <a:gd name="T43" fmla="*/ 590 h 4265"/>
                <a:gd name="T44" fmla="*/ 1443 w 2540"/>
                <a:gd name="T45" fmla="*/ 4093 h 4265"/>
                <a:gd name="T46" fmla="*/ 1439 w 2540"/>
                <a:gd name="T47" fmla="*/ 4132 h 4265"/>
                <a:gd name="T48" fmla="*/ 1426 w 2540"/>
                <a:gd name="T49" fmla="*/ 4168 h 4265"/>
                <a:gd name="T50" fmla="*/ 1406 w 2540"/>
                <a:gd name="T51" fmla="*/ 4201 h 4265"/>
                <a:gd name="T52" fmla="*/ 1379 w 2540"/>
                <a:gd name="T53" fmla="*/ 4227 h 4265"/>
                <a:gd name="T54" fmla="*/ 1348 w 2540"/>
                <a:gd name="T55" fmla="*/ 4249 h 4265"/>
                <a:gd name="T56" fmla="*/ 1311 w 2540"/>
                <a:gd name="T57" fmla="*/ 4261 h 4265"/>
                <a:gd name="T58" fmla="*/ 1269 w 2540"/>
                <a:gd name="T59" fmla="*/ 4265 h 4265"/>
                <a:gd name="T60" fmla="*/ 1231 w 2540"/>
                <a:gd name="T61" fmla="*/ 4261 h 4265"/>
                <a:gd name="T62" fmla="*/ 1194 w 2540"/>
                <a:gd name="T63" fmla="*/ 4249 h 4265"/>
                <a:gd name="T64" fmla="*/ 1163 w 2540"/>
                <a:gd name="T65" fmla="*/ 4227 h 4265"/>
                <a:gd name="T66" fmla="*/ 1136 w 2540"/>
                <a:gd name="T67" fmla="*/ 4201 h 4265"/>
                <a:gd name="T68" fmla="*/ 1116 w 2540"/>
                <a:gd name="T69" fmla="*/ 4168 h 4265"/>
                <a:gd name="T70" fmla="*/ 1103 w 2540"/>
                <a:gd name="T71" fmla="*/ 4132 h 4265"/>
                <a:gd name="T72" fmla="*/ 1097 w 2540"/>
                <a:gd name="T73" fmla="*/ 4093 h 4265"/>
                <a:gd name="T74" fmla="*/ 1097 w 2540"/>
                <a:gd name="T75" fmla="*/ 590 h 4265"/>
                <a:gd name="T76" fmla="*/ 294 w 2540"/>
                <a:gd name="T77" fmla="*/ 1392 h 4265"/>
                <a:gd name="T78" fmla="*/ 263 w 2540"/>
                <a:gd name="T79" fmla="*/ 1417 h 4265"/>
                <a:gd name="T80" fmla="*/ 228 w 2540"/>
                <a:gd name="T81" fmla="*/ 1434 h 4265"/>
                <a:gd name="T82" fmla="*/ 190 w 2540"/>
                <a:gd name="T83" fmla="*/ 1441 h 4265"/>
                <a:gd name="T84" fmla="*/ 153 w 2540"/>
                <a:gd name="T85" fmla="*/ 1441 h 4265"/>
                <a:gd name="T86" fmla="*/ 115 w 2540"/>
                <a:gd name="T87" fmla="*/ 1434 h 4265"/>
                <a:gd name="T88" fmla="*/ 80 w 2540"/>
                <a:gd name="T89" fmla="*/ 1417 h 4265"/>
                <a:gd name="T90" fmla="*/ 49 w 2540"/>
                <a:gd name="T91" fmla="*/ 1392 h 4265"/>
                <a:gd name="T92" fmla="*/ 25 w 2540"/>
                <a:gd name="T93" fmla="*/ 1361 h 4265"/>
                <a:gd name="T94" fmla="*/ 9 w 2540"/>
                <a:gd name="T95" fmla="*/ 1326 h 4265"/>
                <a:gd name="T96" fmla="*/ 0 w 2540"/>
                <a:gd name="T97" fmla="*/ 1289 h 4265"/>
                <a:gd name="T98" fmla="*/ 0 w 2540"/>
                <a:gd name="T99" fmla="*/ 1251 h 4265"/>
                <a:gd name="T100" fmla="*/ 9 w 2540"/>
                <a:gd name="T101" fmla="*/ 1215 h 4265"/>
                <a:gd name="T102" fmla="*/ 25 w 2540"/>
                <a:gd name="T103" fmla="*/ 1180 h 4265"/>
                <a:gd name="T104" fmla="*/ 49 w 2540"/>
                <a:gd name="T105" fmla="*/ 1149 h 4265"/>
                <a:gd name="T106" fmla="*/ 1148 w 2540"/>
                <a:gd name="T107" fmla="*/ 51 h 4265"/>
                <a:gd name="T108" fmla="*/ 1176 w 2540"/>
                <a:gd name="T109" fmla="*/ 29 h 4265"/>
                <a:gd name="T110" fmla="*/ 1205 w 2540"/>
                <a:gd name="T111" fmla="*/ 13 h 4265"/>
                <a:gd name="T112" fmla="*/ 1236 w 2540"/>
                <a:gd name="T113" fmla="*/ 3 h 4265"/>
                <a:gd name="T114" fmla="*/ 1269 w 2540"/>
                <a:gd name="T115" fmla="*/ 0 h 4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40" h="4265">
                  <a:moveTo>
                    <a:pt x="1269" y="0"/>
                  </a:moveTo>
                  <a:lnTo>
                    <a:pt x="1304" y="3"/>
                  </a:lnTo>
                  <a:lnTo>
                    <a:pt x="1337" y="13"/>
                  </a:lnTo>
                  <a:lnTo>
                    <a:pt x="1366" y="29"/>
                  </a:lnTo>
                  <a:lnTo>
                    <a:pt x="1392" y="51"/>
                  </a:lnTo>
                  <a:lnTo>
                    <a:pt x="2491" y="1149"/>
                  </a:lnTo>
                  <a:lnTo>
                    <a:pt x="2517" y="1180"/>
                  </a:lnTo>
                  <a:lnTo>
                    <a:pt x="2533" y="1215"/>
                  </a:lnTo>
                  <a:lnTo>
                    <a:pt x="2540" y="1251"/>
                  </a:lnTo>
                  <a:lnTo>
                    <a:pt x="2540" y="1289"/>
                  </a:lnTo>
                  <a:lnTo>
                    <a:pt x="2533" y="1326"/>
                  </a:lnTo>
                  <a:lnTo>
                    <a:pt x="2517" y="1361"/>
                  </a:lnTo>
                  <a:lnTo>
                    <a:pt x="2491" y="1392"/>
                  </a:lnTo>
                  <a:lnTo>
                    <a:pt x="2465" y="1415"/>
                  </a:lnTo>
                  <a:lnTo>
                    <a:pt x="2434" y="1430"/>
                  </a:lnTo>
                  <a:lnTo>
                    <a:pt x="2403" y="1441"/>
                  </a:lnTo>
                  <a:lnTo>
                    <a:pt x="2370" y="1443"/>
                  </a:lnTo>
                  <a:lnTo>
                    <a:pt x="2337" y="1441"/>
                  </a:lnTo>
                  <a:lnTo>
                    <a:pt x="2304" y="1430"/>
                  </a:lnTo>
                  <a:lnTo>
                    <a:pt x="2275" y="1414"/>
                  </a:lnTo>
                  <a:lnTo>
                    <a:pt x="2248" y="1392"/>
                  </a:lnTo>
                  <a:lnTo>
                    <a:pt x="1443" y="590"/>
                  </a:lnTo>
                  <a:lnTo>
                    <a:pt x="1443" y="4093"/>
                  </a:lnTo>
                  <a:lnTo>
                    <a:pt x="1439" y="4132"/>
                  </a:lnTo>
                  <a:lnTo>
                    <a:pt x="1426" y="4168"/>
                  </a:lnTo>
                  <a:lnTo>
                    <a:pt x="1406" y="4201"/>
                  </a:lnTo>
                  <a:lnTo>
                    <a:pt x="1379" y="4227"/>
                  </a:lnTo>
                  <a:lnTo>
                    <a:pt x="1348" y="4249"/>
                  </a:lnTo>
                  <a:lnTo>
                    <a:pt x="1311" y="4261"/>
                  </a:lnTo>
                  <a:lnTo>
                    <a:pt x="1269" y="4265"/>
                  </a:lnTo>
                  <a:lnTo>
                    <a:pt x="1231" y="4261"/>
                  </a:lnTo>
                  <a:lnTo>
                    <a:pt x="1194" y="4249"/>
                  </a:lnTo>
                  <a:lnTo>
                    <a:pt x="1163" y="4227"/>
                  </a:lnTo>
                  <a:lnTo>
                    <a:pt x="1136" y="4201"/>
                  </a:lnTo>
                  <a:lnTo>
                    <a:pt x="1116" y="4168"/>
                  </a:lnTo>
                  <a:lnTo>
                    <a:pt x="1103" y="4132"/>
                  </a:lnTo>
                  <a:lnTo>
                    <a:pt x="1097" y="4093"/>
                  </a:lnTo>
                  <a:lnTo>
                    <a:pt x="1097" y="590"/>
                  </a:lnTo>
                  <a:lnTo>
                    <a:pt x="294" y="1392"/>
                  </a:lnTo>
                  <a:lnTo>
                    <a:pt x="263" y="1417"/>
                  </a:lnTo>
                  <a:lnTo>
                    <a:pt x="228" y="1434"/>
                  </a:lnTo>
                  <a:lnTo>
                    <a:pt x="190" y="1441"/>
                  </a:lnTo>
                  <a:lnTo>
                    <a:pt x="153" y="1441"/>
                  </a:lnTo>
                  <a:lnTo>
                    <a:pt x="115" y="1434"/>
                  </a:lnTo>
                  <a:lnTo>
                    <a:pt x="80" y="1417"/>
                  </a:lnTo>
                  <a:lnTo>
                    <a:pt x="49" y="1392"/>
                  </a:lnTo>
                  <a:lnTo>
                    <a:pt x="25" y="1361"/>
                  </a:lnTo>
                  <a:lnTo>
                    <a:pt x="9" y="1326"/>
                  </a:lnTo>
                  <a:lnTo>
                    <a:pt x="0" y="1289"/>
                  </a:lnTo>
                  <a:lnTo>
                    <a:pt x="0" y="1251"/>
                  </a:lnTo>
                  <a:lnTo>
                    <a:pt x="9" y="1215"/>
                  </a:lnTo>
                  <a:lnTo>
                    <a:pt x="25" y="1180"/>
                  </a:lnTo>
                  <a:lnTo>
                    <a:pt x="49" y="1149"/>
                  </a:lnTo>
                  <a:lnTo>
                    <a:pt x="1148" y="51"/>
                  </a:lnTo>
                  <a:lnTo>
                    <a:pt x="1176" y="29"/>
                  </a:lnTo>
                  <a:lnTo>
                    <a:pt x="1205" y="13"/>
                  </a:lnTo>
                  <a:lnTo>
                    <a:pt x="1236" y="3"/>
                  </a:lnTo>
                  <a:lnTo>
                    <a:pt x="1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80" name="Freeform 53"/>
          <p:cNvSpPr>
            <a:spLocks noEditPoints="1"/>
          </p:cNvSpPr>
          <p:nvPr/>
        </p:nvSpPr>
        <p:spPr bwMode="auto">
          <a:xfrm>
            <a:off x="6354765" y="4258583"/>
            <a:ext cx="365816" cy="321467"/>
          </a:xfrm>
          <a:custGeom>
            <a:avLst/>
            <a:gdLst>
              <a:gd name="T0" fmla="*/ 1437 w 6037"/>
              <a:gd name="T1" fmla="*/ 366 h 5305"/>
              <a:gd name="T2" fmla="*/ 1111 w 6037"/>
              <a:gd name="T3" fmla="*/ 469 h 5305"/>
              <a:gd name="T4" fmla="*/ 819 w 6037"/>
              <a:gd name="T5" fmla="*/ 654 h 5305"/>
              <a:gd name="T6" fmla="*/ 583 w 6037"/>
              <a:gd name="T7" fmla="*/ 912 h 5305"/>
              <a:gd name="T8" fmla="*/ 425 w 6037"/>
              <a:gd name="T9" fmla="*/ 1216 h 5305"/>
              <a:gd name="T10" fmla="*/ 350 w 6037"/>
              <a:gd name="T11" fmla="*/ 1553 h 5305"/>
              <a:gd name="T12" fmla="*/ 367 w 6037"/>
              <a:gd name="T13" fmla="*/ 1903 h 5305"/>
              <a:gd name="T14" fmla="*/ 469 w 6037"/>
              <a:gd name="T15" fmla="*/ 2231 h 5305"/>
              <a:gd name="T16" fmla="*/ 656 w 6037"/>
              <a:gd name="T17" fmla="*/ 2521 h 5305"/>
              <a:gd name="T18" fmla="*/ 5304 w 6037"/>
              <a:gd name="T19" fmla="*/ 2612 h 5305"/>
              <a:gd name="T20" fmla="*/ 5517 w 6037"/>
              <a:gd name="T21" fmla="*/ 2336 h 5305"/>
              <a:gd name="T22" fmla="*/ 5648 w 6037"/>
              <a:gd name="T23" fmla="*/ 2019 h 5305"/>
              <a:gd name="T24" fmla="*/ 5692 w 6037"/>
              <a:gd name="T25" fmla="*/ 1674 h 5305"/>
              <a:gd name="T26" fmla="*/ 5647 w 6037"/>
              <a:gd name="T27" fmla="*/ 1330 h 5305"/>
              <a:gd name="T28" fmla="*/ 5517 w 6037"/>
              <a:gd name="T29" fmla="*/ 1011 h 5305"/>
              <a:gd name="T30" fmla="*/ 5304 w 6037"/>
              <a:gd name="T31" fmla="*/ 736 h 5305"/>
              <a:gd name="T32" fmla="*/ 5029 w 6037"/>
              <a:gd name="T33" fmla="*/ 526 h 5305"/>
              <a:gd name="T34" fmla="*/ 4712 w 6037"/>
              <a:gd name="T35" fmla="*/ 394 h 5305"/>
              <a:gd name="T36" fmla="*/ 4367 w 6037"/>
              <a:gd name="T37" fmla="*/ 348 h 5305"/>
              <a:gd name="T38" fmla="*/ 4023 w 6037"/>
              <a:gd name="T39" fmla="*/ 394 h 5305"/>
              <a:gd name="T40" fmla="*/ 3706 w 6037"/>
              <a:gd name="T41" fmla="*/ 526 h 5305"/>
              <a:gd name="T42" fmla="*/ 3429 w 6037"/>
              <a:gd name="T43" fmla="*/ 738 h 5305"/>
              <a:gd name="T44" fmla="*/ 3075 w 6037"/>
              <a:gd name="T45" fmla="*/ 1066 h 5305"/>
              <a:gd name="T46" fmla="*/ 2964 w 6037"/>
              <a:gd name="T47" fmla="*/ 1066 h 5305"/>
              <a:gd name="T48" fmla="*/ 2608 w 6037"/>
              <a:gd name="T49" fmla="*/ 735 h 5305"/>
              <a:gd name="T50" fmla="*/ 2333 w 6037"/>
              <a:gd name="T51" fmla="*/ 522 h 5305"/>
              <a:gd name="T52" fmla="*/ 2014 w 6037"/>
              <a:gd name="T53" fmla="*/ 392 h 5305"/>
              <a:gd name="T54" fmla="*/ 1670 w 6037"/>
              <a:gd name="T55" fmla="*/ 346 h 5305"/>
              <a:gd name="T56" fmla="*/ 1910 w 6037"/>
              <a:gd name="T57" fmla="*/ 16 h 5305"/>
              <a:gd name="T58" fmla="*/ 2254 w 6037"/>
              <a:gd name="T59" fmla="*/ 104 h 5305"/>
              <a:gd name="T60" fmla="*/ 2573 w 6037"/>
              <a:gd name="T61" fmla="*/ 264 h 5305"/>
              <a:gd name="T62" fmla="*/ 2854 w 6037"/>
              <a:gd name="T63" fmla="*/ 491 h 5305"/>
              <a:gd name="T64" fmla="*/ 3275 w 6037"/>
              <a:gd name="T65" fmla="*/ 410 h 5305"/>
              <a:gd name="T66" fmla="*/ 3568 w 6037"/>
              <a:gd name="T67" fmla="*/ 207 h 5305"/>
              <a:gd name="T68" fmla="*/ 3896 w 6037"/>
              <a:gd name="T69" fmla="*/ 71 h 5305"/>
              <a:gd name="T70" fmla="*/ 4248 w 6037"/>
              <a:gd name="T71" fmla="*/ 7 h 5305"/>
              <a:gd name="T72" fmla="*/ 4609 w 6037"/>
              <a:gd name="T73" fmla="*/ 20 h 5305"/>
              <a:gd name="T74" fmla="*/ 4954 w 6037"/>
              <a:gd name="T75" fmla="*/ 108 h 5305"/>
              <a:gd name="T76" fmla="*/ 5271 w 6037"/>
              <a:gd name="T77" fmla="*/ 266 h 5305"/>
              <a:gd name="T78" fmla="*/ 5549 w 6037"/>
              <a:gd name="T79" fmla="*/ 493 h 5305"/>
              <a:gd name="T80" fmla="*/ 5777 w 6037"/>
              <a:gd name="T81" fmla="*/ 771 h 5305"/>
              <a:gd name="T82" fmla="*/ 5934 w 6037"/>
              <a:gd name="T83" fmla="*/ 1090 h 5305"/>
              <a:gd name="T84" fmla="*/ 6021 w 6037"/>
              <a:gd name="T85" fmla="*/ 1434 h 5305"/>
              <a:gd name="T86" fmla="*/ 6033 w 6037"/>
              <a:gd name="T87" fmla="*/ 1795 h 5305"/>
              <a:gd name="T88" fmla="*/ 5971 w 6037"/>
              <a:gd name="T89" fmla="*/ 2147 h 5305"/>
              <a:gd name="T90" fmla="*/ 5835 w 6037"/>
              <a:gd name="T91" fmla="*/ 2475 h 5305"/>
              <a:gd name="T92" fmla="*/ 5630 w 6037"/>
              <a:gd name="T93" fmla="*/ 2768 h 5305"/>
              <a:gd name="T94" fmla="*/ 3112 w 6037"/>
              <a:gd name="T95" fmla="*/ 5278 h 5305"/>
              <a:gd name="T96" fmla="*/ 3017 w 6037"/>
              <a:gd name="T97" fmla="*/ 5305 h 5305"/>
              <a:gd name="T98" fmla="*/ 2921 w 6037"/>
              <a:gd name="T99" fmla="*/ 5276 h 5305"/>
              <a:gd name="T100" fmla="*/ 401 w 6037"/>
              <a:gd name="T101" fmla="*/ 2753 h 5305"/>
              <a:gd name="T102" fmla="*/ 181 w 6037"/>
              <a:gd name="T103" fmla="*/ 2427 h 5305"/>
              <a:gd name="T104" fmla="*/ 46 w 6037"/>
              <a:gd name="T105" fmla="*/ 2063 h 5305"/>
              <a:gd name="T106" fmla="*/ 0 w 6037"/>
              <a:gd name="T107" fmla="*/ 1671 h 5305"/>
              <a:gd name="T108" fmla="*/ 37 w 6037"/>
              <a:gd name="T109" fmla="*/ 1312 h 5305"/>
              <a:gd name="T110" fmla="*/ 148 w 6037"/>
              <a:gd name="T111" fmla="*/ 976 h 5305"/>
              <a:gd name="T112" fmla="*/ 332 w 6037"/>
              <a:gd name="T113" fmla="*/ 670 h 5305"/>
              <a:gd name="T114" fmla="*/ 577 w 6037"/>
              <a:gd name="T115" fmla="*/ 405 h 5305"/>
              <a:gd name="T116" fmla="*/ 871 w 6037"/>
              <a:gd name="T117" fmla="*/ 201 h 5305"/>
              <a:gd name="T118" fmla="*/ 1197 w 6037"/>
              <a:gd name="T119" fmla="*/ 66 h 5305"/>
              <a:gd name="T120" fmla="*/ 1549 w 6037"/>
              <a:gd name="T121" fmla="*/ 4 h 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7" h="5305">
                <a:moveTo>
                  <a:pt x="1670" y="346"/>
                </a:moveTo>
                <a:lnTo>
                  <a:pt x="1552" y="352"/>
                </a:lnTo>
                <a:lnTo>
                  <a:pt x="1437" y="366"/>
                </a:lnTo>
                <a:lnTo>
                  <a:pt x="1325" y="392"/>
                </a:lnTo>
                <a:lnTo>
                  <a:pt x="1215" y="425"/>
                </a:lnTo>
                <a:lnTo>
                  <a:pt x="1111" y="469"/>
                </a:lnTo>
                <a:lnTo>
                  <a:pt x="1008" y="522"/>
                </a:lnTo>
                <a:lnTo>
                  <a:pt x="911" y="584"/>
                </a:lnTo>
                <a:lnTo>
                  <a:pt x="819" y="654"/>
                </a:lnTo>
                <a:lnTo>
                  <a:pt x="733" y="735"/>
                </a:lnTo>
                <a:lnTo>
                  <a:pt x="654" y="821"/>
                </a:lnTo>
                <a:lnTo>
                  <a:pt x="583" y="912"/>
                </a:lnTo>
                <a:lnTo>
                  <a:pt x="520" y="1009"/>
                </a:lnTo>
                <a:lnTo>
                  <a:pt x="469" y="1110"/>
                </a:lnTo>
                <a:lnTo>
                  <a:pt x="425" y="1216"/>
                </a:lnTo>
                <a:lnTo>
                  <a:pt x="390" y="1326"/>
                </a:lnTo>
                <a:lnTo>
                  <a:pt x="367" y="1438"/>
                </a:lnTo>
                <a:lnTo>
                  <a:pt x="350" y="1553"/>
                </a:lnTo>
                <a:lnTo>
                  <a:pt x="346" y="1671"/>
                </a:lnTo>
                <a:lnTo>
                  <a:pt x="350" y="1788"/>
                </a:lnTo>
                <a:lnTo>
                  <a:pt x="367" y="1903"/>
                </a:lnTo>
                <a:lnTo>
                  <a:pt x="390" y="2015"/>
                </a:lnTo>
                <a:lnTo>
                  <a:pt x="425" y="2125"/>
                </a:lnTo>
                <a:lnTo>
                  <a:pt x="469" y="2231"/>
                </a:lnTo>
                <a:lnTo>
                  <a:pt x="522" y="2332"/>
                </a:lnTo>
                <a:lnTo>
                  <a:pt x="585" y="2429"/>
                </a:lnTo>
                <a:lnTo>
                  <a:pt x="656" y="2521"/>
                </a:lnTo>
                <a:lnTo>
                  <a:pt x="735" y="2609"/>
                </a:lnTo>
                <a:lnTo>
                  <a:pt x="3017" y="4889"/>
                </a:lnTo>
                <a:lnTo>
                  <a:pt x="5304" y="2612"/>
                </a:lnTo>
                <a:lnTo>
                  <a:pt x="5385" y="2526"/>
                </a:lnTo>
                <a:lnTo>
                  <a:pt x="5454" y="2433"/>
                </a:lnTo>
                <a:lnTo>
                  <a:pt x="5517" y="2336"/>
                </a:lnTo>
                <a:lnTo>
                  <a:pt x="5570" y="2235"/>
                </a:lnTo>
                <a:lnTo>
                  <a:pt x="5614" y="2129"/>
                </a:lnTo>
                <a:lnTo>
                  <a:pt x="5648" y="2019"/>
                </a:lnTo>
                <a:lnTo>
                  <a:pt x="5672" y="1907"/>
                </a:lnTo>
                <a:lnTo>
                  <a:pt x="5687" y="1792"/>
                </a:lnTo>
                <a:lnTo>
                  <a:pt x="5692" y="1674"/>
                </a:lnTo>
                <a:lnTo>
                  <a:pt x="5687" y="1557"/>
                </a:lnTo>
                <a:lnTo>
                  <a:pt x="5672" y="1442"/>
                </a:lnTo>
                <a:lnTo>
                  <a:pt x="5647" y="1330"/>
                </a:lnTo>
                <a:lnTo>
                  <a:pt x="5614" y="1220"/>
                </a:lnTo>
                <a:lnTo>
                  <a:pt x="5570" y="1114"/>
                </a:lnTo>
                <a:lnTo>
                  <a:pt x="5517" y="1011"/>
                </a:lnTo>
                <a:lnTo>
                  <a:pt x="5454" y="914"/>
                </a:lnTo>
                <a:lnTo>
                  <a:pt x="5385" y="823"/>
                </a:lnTo>
                <a:lnTo>
                  <a:pt x="5304" y="736"/>
                </a:lnTo>
                <a:lnTo>
                  <a:pt x="5218" y="658"/>
                </a:lnTo>
                <a:lnTo>
                  <a:pt x="5126" y="586"/>
                </a:lnTo>
                <a:lnTo>
                  <a:pt x="5029" y="526"/>
                </a:lnTo>
                <a:lnTo>
                  <a:pt x="4926" y="473"/>
                </a:lnTo>
                <a:lnTo>
                  <a:pt x="4820" y="429"/>
                </a:lnTo>
                <a:lnTo>
                  <a:pt x="4712" y="394"/>
                </a:lnTo>
                <a:lnTo>
                  <a:pt x="4598" y="368"/>
                </a:lnTo>
                <a:lnTo>
                  <a:pt x="4485" y="354"/>
                </a:lnTo>
                <a:lnTo>
                  <a:pt x="4367" y="348"/>
                </a:lnTo>
                <a:lnTo>
                  <a:pt x="4250" y="354"/>
                </a:lnTo>
                <a:lnTo>
                  <a:pt x="4135" y="368"/>
                </a:lnTo>
                <a:lnTo>
                  <a:pt x="4023" y="394"/>
                </a:lnTo>
                <a:lnTo>
                  <a:pt x="3913" y="429"/>
                </a:lnTo>
                <a:lnTo>
                  <a:pt x="3807" y="473"/>
                </a:lnTo>
                <a:lnTo>
                  <a:pt x="3706" y="526"/>
                </a:lnTo>
                <a:lnTo>
                  <a:pt x="3609" y="588"/>
                </a:lnTo>
                <a:lnTo>
                  <a:pt x="3515" y="658"/>
                </a:lnTo>
                <a:lnTo>
                  <a:pt x="3429" y="738"/>
                </a:lnTo>
                <a:lnTo>
                  <a:pt x="3143" y="1024"/>
                </a:lnTo>
                <a:lnTo>
                  <a:pt x="3112" y="1050"/>
                </a:lnTo>
                <a:lnTo>
                  <a:pt x="3075" y="1066"/>
                </a:lnTo>
                <a:lnTo>
                  <a:pt x="3039" y="1073"/>
                </a:lnTo>
                <a:lnTo>
                  <a:pt x="3002" y="1073"/>
                </a:lnTo>
                <a:lnTo>
                  <a:pt x="2964" y="1066"/>
                </a:lnTo>
                <a:lnTo>
                  <a:pt x="2929" y="1050"/>
                </a:lnTo>
                <a:lnTo>
                  <a:pt x="2898" y="1024"/>
                </a:lnTo>
                <a:lnTo>
                  <a:pt x="2608" y="735"/>
                </a:lnTo>
                <a:lnTo>
                  <a:pt x="2522" y="656"/>
                </a:lnTo>
                <a:lnTo>
                  <a:pt x="2430" y="584"/>
                </a:lnTo>
                <a:lnTo>
                  <a:pt x="2333" y="522"/>
                </a:lnTo>
                <a:lnTo>
                  <a:pt x="2230" y="469"/>
                </a:lnTo>
                <a:lnTo>
                  <a:pt x="2124" y="425"/>
                </a:lnTo>
                <a:lnTo>
                  <a:pt x="2014" y="392"/>
                </a:lnTo>
                <a:lnTo>
                  <a:pt x="1902" y="366"/>
                </a:lnTo>
                <a:lnTo>
                  <a:pt x="1787" y="352"/>
                </a:lnTo>
                <a:lnTo>
                  <a:pt x="1670" y="346"/>
                </a:lnTo>
                <a:close/>
                <a:moveTo>
                  <a:pt x="1670" y="0"/>
                </a:moveTo>
                <a:lnTo>
                  <a:pt x="1791" y="4"/>
                </a:lnTo>
                <a:lnTo>
                  <a:pt x="1910" y="16"/>
                </a:lnTo>
                <a:lnTo>
                  <a:pt x="2027" y="38"/>
                </a:lnTo>
                <a:lnTo>
                  <a:pt x="2142" y="68"/>
                </a:lnTo>
                <a:lnTo>
                  <a:pt x="2254" y="104"/>
                </a:lnTo>
                <a:lnTo>
                  <a:pt x="2364" y="150"/>
                </a:lnTo>
                <a:lnTo>
                  <a:pt x="2471" y="203"/>
                </a:lnTo>
                <a:lnTo>
                  <a:pt x="2573" y="264"/>
                </a:lnTo>
                <a:lnTo>
                  <a:pt x="2670" y="332"/>
                </a:lnTo>
                <a:lnTo>
                  <a:pt x="2764" y="408"/>
                </a:lnTo>
                <a:lnTo>
                  <a:pt x="2854" y="491"/>
                </a:lnTo>
                <a:lnTo>
                  <a:pt x="3020" y="658"/>
                </a:lnTo>
                <a:lnTo>
                  <a:pt x="3185" y="493"/>
                </a:lnTo>
                <a:lnTo>
                  <a:pt x="3275" y="410"/>
                </a:lnTo>
                <a:lnTo>
                  <a:pt x="3369" y="335"/>
                </a:lnTo>
                <a:lnTo>
                  <a:pt x="3466" y="267"/>
                </a:lnTo>
                <a:lnTo>
                  <a:pt x="3568" y="207"/>
                </a:lnTo>
                <a:lnTo>
                  <a:pt x="3675" y="154"/>
                </a:lnTo>
                <a:lnTo>
                  <a:pt x="3783" y="108"/>
                </a:lnTo>
                <a:lnTo>
                  <a:pt x="3896" y="71"/>
                </a:lnTo>
                <a:lnTo>
                  <a:pt x="4010" y="42"/>
                </a:lnTo>
                <a:lnTo>
                  <a:pt x="4127" y="20"/>
                </a:lnTo>
                <a:lnTo>
                  <a:pt x="4248" y="7"/>
                </a:lnTo>
                <a:lnTo>
                  <a:pt x="4369" y="4"/>
                </a:lnTo>
                <a:lnTo>
                  <a:pt x="4490" y="7"/>
                </a:lnTo>
                <a:lnTo>
                  <a:pt x="4609" y="20"/>
                </a:lnTo>
                <a:lnTo>
                  <a:pt x="4727" y="40"/>
                </a:lnTo>
                <a:lnTo>
                  <a:pt x="4842" y="70"/>
                </a:lnTo>
                <a:lnTo>
                  <a:pt x="4954" y="108"/>
                </a:lnTo>
                <a:lnTo>
                  <a:pt x="5062" y="152"/>
                </a:lnTo>
                <a:lnTo>
                  <a:pt x="5168" y="205"/>
                </a:lnTo>
                <a:lnTo>
                  <a:pt x="5271" y="266"/>
                </a:lnTo>
                <a:lnTo>
                  <a:pt x="5368" y="333"/>
                </a:lnTo>
                <a:lnTo>
                  <a:pt x="5462" y="408"/>
                </a:lnTo>
                <a:lnTo>
                  <a:pt x="5549" y="493"/>
                </a:lnTo>
                <a:lnTo>
                  <a:pt x="5632" y="581"/>
                </a:lnTo>
                <a:lnTo>
                  <a:pt x="5709" y="674"/>
                </a:lnTo>
                <a:lnTo>
                  <a:pt x="5777" y="771"/>
                </a:lnTo>
                <a:lnTo>
                  <a:pt x="5837" y="874"/>
                </a:lnTo>
                <a:lnTo>
                  <a:pt x="5890" y="980"/>
                </a:lnTo>
                <a:lnTo>
                  <a:pt x="5934" y="1090"/>
                </a:lnTo>
                <a:lnTo>
                  <a:pt x="5971" y="1202"/>
                </a:lnTo>
                <a:lnTo>
                  <a:pt x="6000" y="1317"/>
                </a:lnTo>
                <a:lnTo>
                  <a:pt x="6021" y="1434"/>
                </a:lnTo>
                <a:lnTo>
                  <a:pt x="6033" y="1553"/>
                </a:lnTo>
                <a:lnTo>
                  <a:pt x="6037" y="1674"/>
                </a:lnTo>
                <a:lnTo>
                  <a:pt x="6033" y="1795"/>
                </a:lnTo>
                <a:lnTo>
                  <a:pt x="6021" y="1914"/>
                </a:lnTo>
                <a:lnTo>
                  <a:pt x="6000" y="2032"/>
                </a:lnTo>
                <a:lnTo>
                  <a:pt x="5971" y="2147"/>
                </a:lnTo>
                <a:lnTo>
                  <a:pt x="5933" y="2259"/>
                </a:lnTo>
                <a:lnTo>
                  <a:pt x="5887" y="2369"/>
                </a:lnTo>
                <a:lnTo>
                  <a:pt x="5835" y="2475"/>
                </a:lnTo>
                <a:lnTo>
                  <a:pt x="5773" y="2576"/>
                </a:lnTo>
                <a:lnTo>
                  <a:pt x="5705" y="2675"/>
                </a:lnTo>
                <a:lnTo>
                  <a:pt x="5630" y="2768"/>
                </a:lnTo>
                <a:lnTo>
                  <a:pt x="5548" y="2856"/>
                </a:lnTo>
                <a:lnTo>
                  <a:pt x="3139" y="5256"/>
                </a:lnTo>
                <a:lnTo>
                  <a:pt x="3112" y="5278"/>
                </a:lnTo>
                <a:lnTo>
                  <a:pt x="3081" y="5292"/>
                </a:lnTo>
                <a:lnTo>
                  <a:pt x="3050" y="5302"/>
                </a:lnTo>
                <a:lnTo>
                  <a:pt x="3017" y="5305"/>
                </a:lnTo>
                <a:lnTo>
                  <a:pt x="2984" y="5302"/>
                </a:lnTo>
                <a:lnTo>
                  <a:pt x="2953" y="5292"/>
                </a:lnTo>
                <a:lnTo>
                  <a:pt x="2921" y="5276"/>
                </a:lnTo>
                <a:lnTo>
                  <a:pt x="2896" y="5254"/>
                </a:lnTo>
                <a:lnTo>
                  <a:pt x="491" y="2850"/>
                </a:lnTo>
                <a:lnTo>
                  <a:pt x="401" y="2753"/>
                </a:lnTo>
                <a:lnTo>
                  <a:pt x="319" y="2651"/>
                </a:lnTo>
                <a:lnTo>
                  <a:pt x="246" y="2541"/>
                </a:lnTo>
                <a:lnTo>
                  <a:pt x="181" y="2427"/>
                </a:lnTo>
                <a:lnTo>
                  <a:pt x="126" y="2310"/>
                </a:lnTo>
                <a:lnTo>
                  <a:pt x="82" y="2187"/>
                </a:lnTo>
                <a:lnTo>
                  <a:pt x="46" y="2063"/>
                </a:lnTo>
                <a:lnTo>
                  <a:pt x="20" y="1934"/>
                </a:lnTo>
                <a:lnTo>
                  <a:pt x="5" y="1803"/>
                </a:lnTo>
                <a:lnTo>
                  <a:pt x="0" y="1671"/>
                </a:lnTo>
                <a:lnTo>
                  <a:pt x="4" y="1550"/>
                </a:lnTo>
                <a:lnTo>
                  <a:pt x="16" y="1431"/>
                </a:lnTo>
                <a:lnTo>
                  <a:pt x="37" y="1312"/>
                </a:lnTo>
                <a:lnTo>
                  <a:pt x="66" y="1198"/>
                </a:lnTo>
                <a:lnTo>
                  <a:pt x="104" y="1084"/>
                </a:lnTo>
                <a:lnTo>
                  <a:pt x="148" y="976"/>
                </a:lnTo>
                <a:lnTo>
                  <a:pt x="202" y="870"/>
                </a:lnTo>
                <a:lnTo>
                  <a:pt x="262" y="768"/>
                </a:lnTo>
                <a:lnTo>
                  <a:pt x="332" y="670"/>
                </a:lnTo>
                <a:lnTo>
                  <a:pt x="407" y="577"/>
                </a:lnTo>
                <a:lnTo>
                  <a:pt x="489" y="487"/>
                </a:lnTo>
                <a:lnTo>
                  <a:pt x="577" y="405"/>
                </a:lnTo>
                <a:lnTo>
                  <a:pt x="671" y="330"/>
                </a:lnTo>
                <a:lnTo>
                  <a:pt x="768" y="262"/>
                </a:lnTo>
                <a:lnTo>
                  <a:pt x="871" y="201"/>
                </a:lnTo>
                <a:lnTo>
                  <a:pt x="977" y="148"/>
                </a:lnTo>
                <a:lnTo>
                  <a:pt x="1085" y="104"/>
                </a:lnTo>
                <a:lnTo>
                  <a:pt x="1197" y="66"/>
                </a:lnTo>
                <a:lnTo>
                  <a:pt x="1312" y="37"/>
                </a:lnTo>
                <a:lnTo>
                  <a:pt x="1430" y="16"/>
                </a:lnTo>
                <a:lnTo>
                  <a:pt x="1549" y="4"/>
                </a:lnTo>
                <a:lnTo>
                  <a:pt x="167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1" name="Freeform 120"/>
          <p:cNvSpPr>
            <a:spLocks/>
          </p:cNvSpPr>
          <p:nvPr/>
        </p:nvSpPr>
        <p:spPr bwMode="auto">
          <a:xfrm>
            <a:off x="6440070" y="2750352"/>
            <a:ext cx="195206" cy="370178"/>
          </a:xfrm>
          <a:custGeom>
            <a:avLst/>
            <a:gdLst>
              <a:gd name="T0" fmla="*/ 3033 w 3222"/>
              <a:gd name="T1" fmla="*/ 0 h 6109"/>
              <a:gd name="T2" fmla="*/ 3070 w 3222"/>
              <a:gd name="T3" fmla="*/ 0 h 6109"/>
              <a:gd name="T4" fmla="*/ 3107 w 3222"/>
              <a:gd name="T5" fmla="*/ 7 h 6109"/>
              <a:gd name="T6" fmla="*/ 3143 w 3222"/>
              <a:gd name="T7" fmla="*/ 24 h 6109"/>
              <a:gd name="T8" fmla="*/ 3174 w 3222"/>
              <a:gd name="T9" fmla="*/ 50 h 6109"/>
              <a:gd name="T10" fmla="*/ 3198 w 3222"/>
              <a:gd name="T11" fmla="*/ 81 h 6109"/>
              <a:gd name="T12" fmla="*/ 3215 w 3222"/>
              <a:gd name="T13" fmla="*/ 115 h 6109"/>
              <a:gd name="T14" fmla="*/ 3222 w 3222"/>
              <a:gd name="T15" fmla="*/ 152 h 6109"/>
              <a:gd name="T16" fmla="*/ 3222 w 3222"/>
              <a:gd name="T17" fmla="*/ 191 h 6109"/>
              <a:gd name="T18" fmla="*/ 3215 w 3222"/>
              <a:gd name="T19" fmla="*/ 228 h 6109"/>
              <a:gd name="T20" fmla="*/ 3198 w 3222"/>
              <a:gd name="T21" fmla="*/ 262 h 6109"/>
              <a:gd name="T22" fmla="*/ 3174 w 3222"/>
              <a:gd name="T23" fmla="*/ 293 h 6109"/>
              <a:gd name="T24" fmla="*/ 417 w 3222"/>
              <a:gd name="T25" fmla="*/ 3054 h 6109"/>
              <a:gd name="T26" fmla="*/ 3172 w 3222"/>
              <a:gd name="T27" fmla="*/ 5814 h 6109"/>
              <a:gd name="T28" fmla="*/ 3196 w 3222"/>
              <a:gd name="T29" fmla="*/ 5845 h 6109"/>
              <a:gd name="T30" fmla="*/ 3213 w 3222"/>
              <a:gd name="T31" fmla="*/ 5881 h 6109"/>
              <a:gd name="T32" fmla="*/ 3222 w 3222"/>
              <a:gd name="T33" fmla="*/ 5918 h 6109"/>
              <a:gd name="T34" fmla="*/ 3222 w 3222"/>
              <a:gd name="T35" fmla="*/ 5955 h 6109"/>
              <a:gd name="T36" fmla="*/ 3213 w 3222"/>
              <a:gd name="T37" fmla="*/ 5992 h 6109"/>
              <a:gd name="T38" fmla="*/ 3196 w 3222"/>
              <a:gd name="T39" fmla="*/ 6028 h 6109"/>
              <a:gd name="T40" fmla="*/ 3172 w 3222"/>
              <a:gd name="T41" fmla="*/ 6059 h 6109"/>
              <a:gd name="T42" fmla="*/ 3145 w 3222"/>
              <a:gd name="T43" fmla="*/ 6081 h 6109"/>
              <a:gd name="T44" fmla="*/ 3115 w 3222"/>
              <a:gd name="T45" fmla="*/ 6098 h 6109"/>
              <a:gd name="T46" fmla="*/ 3083 w 3222"/>
              <a:gd name="T47" fmla="*/ 6107 h 6109"/>
              <a:gd name="T48" fmla="*/ 3050 w 3222"/>
              <a:gd name="T49" fmla="*/ 6109 h 6109"/>
              <a:gd name="T50" fmla="*/ 3018 w 3222"/>
              <a:gd name="T51" fmla="*/ 6107 h 6109"/>
              <a:gd name="T52" fmla="*/ 2987 w 3222"/>
              <a:gd name="T53" fmla="*/ 6096 h 6109"/>
              <a:gd name="T54" fmla="*/ 2955 w 3222"/>
              <a:gd name="T55" fmla="*/ 6081 h 6109"/>
              <a:gd name="T56" fmla="*/ 2929 w 3222"/>
              <a:gd name="T57" fmla="*/ 6059 h 6109"/>
              <a:gd name="T58" fmla="*/ 50 w 3222"/>
              <a:gd name="T59" fmla="*/ 3177 h 6109"/>
              <a:gd name="T60" fmla="*/ 26 w 3222"/>
              <a:gd name="T61" fmla="*/ 3145 h 6109"/>
              <a:gd name="T62" fmla="*/ 9 w 3222"/>
              <a:gd name="T63" fmla="*/ 3110 h 6109"/>
              <a:gd name="T64" fmla="*/ 0 w 3222"/>
              <a:gd name="T65" fmla="*/ 3073 h 6109"/>
              <a:gd name="T66" fmla="*/ 0 w 3222"/>
              <a:gd name="T67" fmla="*/ 3036 h 6109"/>
              <a:gd name="T68" fmla="*/ 9 w 3222"/>
              <a:gd name="T69" fmla="*/ 2999 h 6109"/>
              <a:gd name="T70" fmla="*/ 26 w 3222"/>
              <a:gd name="T71" fmla="*/ 2963 h 6109"/>
              <a:gd name="T72" fmla="*/ 50 w 3222"/>
              <a:gd name="T73" fmla="*/ 2932 h 6109"/>
              <a:gd name="T74" fmla="*/ 2929 w 3222"/>
              <a:gd name="T75" fmla="*/ 50 h 6109"/>
              <a:gd name="T76" fmla="*/ 2961 w 3222"/>
              <a:gd name="T77" fmla="*/ 24 h 6109"/>
              <a:gd name="T78" fmla="*/ 2996 w 3222"/>
              <a:gd name="T79" fmla="*/ 7 h 6109"/>
              <a:gd name="T80" fmla="*/ 3033 w 3222"/>
              <a:gd name="T81" fmla="*/ 0 h 6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22" h="6109">
                <a:moveTo>
                  <a:pt x="3033" y="0"/>
                </a:moveTo>
                <a:lnTo>
                  <a:pt x="3070" y="0"/>
                </a:lnTo>
                <a:lnTo>
                  <a:pt x="3107" y="7"/>
                </a:lnTo>
                <a:lnTo>
                  <a:pt x="3143" y="24"/>
                </a:lnTo>
                <a:lnTo>
                  <a:pt x="3174" y="50"/>
                </a:lnTo>
                <a:lnTo>
                  <a:pt x="3198" y="81"/>
                </a:lnTo>
                <a:lnTo>
                  <a:pt x="3215" y="115"/>
                </a:lnTo>
                <a:lnTo>
                  <a:pt x="3222" y="152"/>
                </a:lnTo>
                <a:lnTo>
                  <a:pt x="3222" y="191"/>
                </a:lnTo>
                <a:lnTo>
                  <a:pt x="3215" y="228"/>
                </a:lnTo>
                <a:lnTo>
                  <a:pt x="3198" y="262"/>
                </a:lnTo>
                <a:lnTo>
                  <a:pt x="3174" y="293"/>
                </a:lnTo>
                <a:lnTo>
                  <a:pt x="417" y="3054"/>
                </a:lnTo>
                <a:lnTo>
                  <a:pt x="3172" y="5814"/>
                </a:lnTo>
                <a:lnTo>
                  <a:pt x="3196" y="5845"/>
                </a:lnTo>
                <a:lnTo>
                  <a:pt x="3213" y="5881"/>
                </a:lnTo>
                <a:lnTo>
                  <a:pt x="3222" y="5918"/>
                </a:lnTo>
                <a:lnTo>
                  <a:pt x="3222" y="5955"/>
                </a:lnTo>
                <a:lnTo>
                  <a:pt x="3213" y="5992"/>
                </a:lnTo>
                <a:lnTo>
                  <a:pt x="3196" y="6028"/>
                </a:lnTo>
                <a:lnTo>
                  <a:pt x="3172" y="6059"/>
                </a:lnTo>
                <a:lnTo>
                  <a:pt x="3145" y="6081"/>
                </a:lnTo>
                <a:lnTo>
                  <a:pt x="3115" y="6098"/>
                </a:lnTo>
                <a:lnTo>
                  <a:pt x="3083" y="6107"/>
                </a:lnTo>
                <a:lnTo>
                  <a:pt x="3050" y="6109"/>
                </a:lnTo>
                <a:lnTo>
                  <a:pt x="3018" y="6107"/>
                </a:lnTo>
                <a:lnTo>
                  <a:pt x="2987" y="6096"/>
                </a:lnTo>
                <a:lnTo>
                  <a:pt x="2955" y="6081"/>
                </a:lnTo>
                <a:lnTo>
                  <a:pt x="2929" y="6059"/>
                </a:lnTo>
                <a:lnTo>
                  <a:pt x="50" y="3177"/>
                </a:lnTo>
                <a:lnTo>
                  <a:pt x="26" y="3145"/>
                </a:lnTo>
                <a:lnTo>
                  <a:pt x="9" y="3110"/>
                </a:lnTo>
                <a:lnTo>
                  <a:pt x="0" y="3073"/>
                </a:lnTo>
                <a:lnTo>
                  <a:pt x="0" y="3036"/>
                </a:lnTo>
                <a:lnTo>
                  <a:pt x="9" y="2999"/>
                </a:lnTo>
                <a:lnTo>
                  <a:pt x="26" y="2963"/>
                </a:lnTo>
                <a:lnTo>
                  <a:pt x="50" y="2932"/>
                </a:lnTo>
                <a:lnTo>
                  <a:pt x="2929" y="50"/>
                </a:lnTo>
                <a:lnTo>
                  <a:pt x="2961" y="24"/>
                </a:lnTo>
                <a:lnTo>
                  <a:pt x="2996" y="7"/>
                </a:lnTo>
                <a:lnTo>
                  <a:pt x="303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82" name="Group 581"/>
          <p:cNvGrpSpPr/>
          <p:nvPr/>
        </p:nvGrpSpPr>
        <p:grpSpPr>
          <a:xfrm>
            <a:off x="6358993" y="5698035"/>
            <a:ext cx="357360" cy="335965"/>
            <a:chOff x="-7154863" y="3521075"/>
            <a:chExt cx="4984750" cy="4686301"/>
          </a:xfrm>
          <a:solidFill>
            <a:schemeClr val="bg1">
              <a:lumMod val="65000"/>
            </a:schemeClr>
          </a:solidFill>
        </p:grpSpPr>
        <p:sp>
          <p:nvSpPr>
            <p:cNvPr id="583" name="Freeform 102"/>
            <p:cNvSpPr>
              <a:spLocks noEditPoints="1"/>
            </p:cNvSpPr>
            <p:nvPr/>
          </p:nvSpPr>
          <p:spPr bwMode="auto">
            <a:xfrm>
              <a:off x="-7154863" y="4646613"/>
              <a:ext cx="3543300" cy="3560763"/>
            </a:xfrm>
            <a:custGeom>
              <a:avLst/>
              <a:gdLst>
                <a:gd name="T0" fmla="*/ 806 w 4464"/>
                <a:gd name="T1" fmla="*/ 358 h 4487"/>
                <a:gd name="T2" fmla="*/ 343 w 4464"/>
                <a:gd name="T3" fmla="*/ 873 h 4487"/>
                <a:gd name="T4" fmla="*/ 324 w 4464"/>
                <a:gd name="T5" fmla="*/ 1237 h 4487"/>
                <a:gd name="T6" fmla="*/ 486 w 4464"/>
                <a:gd name="T7" fmla="*/ 1760 h 4487"/>
                <a:gd name="T8" fmla="*/ 905 w 4464"/>
                <a:gd name="T9" fmla="*/ 2496 h 4487"/>
                <a:gd name="T10" fmla="*/ 1574 w 4464"/>
                <a:gd name="T11" fmla="*/ 3249 h 4487"/>
                <a:gd name="T12" fmla="*/ 2414 w 4464"/>
                <a:gd name="T13" fmla="*/ 3848 h 4487"/>
                <a:gd name="T14" fmla="*/ 3005 w 4464"/>
                <a:gd name="T15" fmla="*/ 4105 h 4487"/>
                <a:gd name="T16" fmla="*/ 3411 w 4464"/>
                <a:gd name="T17" fmla="*/ 4174 h 4487"/>
                <a:gd name="T18" fmla="*/ 3718 w 4464"/>
                <a:gd name="T19" fmla="*/ 4071 h 4487"/>
                <a:gd name="T20" fmla="*/ 4022 w 4464"/>
                <a:gd name="T21" fmla="*/ 3764 h 4487"/>
                <a:gd name="T22" fmla="*/ 4152 w 4464"/>
                <a:gd name="T23" fmla="*/ 3543 h 4487"/>
                <a:gd name="T24" fmla="*/ 3516 w 4464"/>
                <a:gd name="T25" fmla="*/ 2856 h 4487"/>
                <a:gd name="T26" fmla="*/ 3375 w 4464"/>
                <a:gd name="T27" fmla="*/ 2811 h 4487"/>
                <a:gd name="T28" fmla="*/ 2932 w 4464"/>
                <a:gd name="T29" fmla="*/ 3215 h 4487"/>
                <a:gd name="T30" fmla="*/ 2706 w 4464"/>
                <a:gd name="T31" fmla="*/ 3283 h 4487"/>
                <a:gd name="T32" fmla="*/ 2546 w 4464"/>
                <a:gd name="T33" fmla="*/ 3203 h 4487"/>
                <a:gd name="T34" fmla="*/ 2025 w 4464"/>
                <a:gd name="T35" fmla="*/ 2839 h 4487"/>
                <a:gd name="T36" fmla="*/ 1461 w 4464"/>
                <a:gd name="T37" fmla="*/ 2231 h 4487"/>
                <a:gd name="T38" fmla="*/ 1208 w 4464"/>
                <a:gd name="T39" fmla="*/ 1794 h 4487"/>
                <a:gd name="T40" fmla="*/ 1187 w 4464"/>
                <a:gd name="T41" fmla="*/ 1691 h 4487"/>
                <a:gd name="T42" fmla="*/ 1267 w 4464"/>
                <a:gd name="T43" fmla="*/ 1529 h 4487"/>
                <a:gd name="T44" fmla="*/ 1601 w 4464"/>
                <a:gd name="T45" fmla="*/ 1201 h 4487"/>
                <a:gd name="T46" fmla="*/ 1671 w 4464"/>
                <a:gd name="T47" fmla="*/ 1062 h 4487"/>
                <a:gd name="T48" fmla="*/ 1601 w 4464"/>
                <a:gd name="T49" fmla="*/ 925 h 4487"/>
                <a:gd name="T50" fmla="*/ 1035 w 4464"/>
                <a:gd name="T51" fmla="*/ 358 h 4487"/>
                <a:gd name="T52" fmla="*/ 922 w 4464"/>
                <a:gd name="T53" fmla="*/ 0 h 4487"/>
                <a:gd name="T54" fmla="*/ 1221 w 4464"/>
                <a:gd name="T55" fmla="*/ 107 h 4487"/>
                <a:gd name="T56" fmla="*/ 1822 w 4464"/>
                <a:gd name="T57" fmla="*/ 703 h 4487"/>
                <a:gd name="T58" fmla="*/ 1982 w 4464"/>
                <a:gd name="T59" fmla="*/ 1001 h 4487"/>
                <a:gd name="T60" fmla="*/ 1911 w 4464"/>
                <a:gd name="T61" fmla="*/ 1312 h 4487"/>
                <a:gd name="T62" fmla="*/ 1517 w 4464"/>
                <a:gd name="T63" fmla="*/ 1726 h 4487"/>
                <a:gd name="T64" fmla="*/ 1778 w 4464"/>
                <a:gd name="T65" fmla="*/ 2130 h 4487"/>
                <a:gd name="T66" fmla="*/ 2445 w 4464"/>
                <a:gd name="T67" fmla="*/ 2772 h 4487"/>
                <a:gd name="T68" fmla="*/ 3051 w 4464"/>
                <a:gd name="T69" fmla="*/ 2654 h 4487"/>
                <a:gd name="T70" fmla="*/ 3342 w 4464"/>
                <a:gd name="T71" fmla="*/ 2498 h 4487"/>
                <a:gd name="T72" fmla="*/ 3653 w 4464"/>
                <a:gd name="T73" fmla="*/ 2565 h 4487"/>
                <a:gd name="T74" fmla="*/ 4400 w 4464"/>
                <a:gd name="T75" fmla="*/ 3324 h 4487"/>
                <a:gd name="T76" fmla="*/ 4455 w 4464"/>
                <a:gd name="T77" fmla="*/ 3661 h 4487"/>
                <a:gd name="T78" fmla="*/ 4245 w 4464"/>
                <a:gd name="T79" fmla="*/ 3987 h 4487"/>
                <a:gd name="T80" fmla="*/ 4001 w 4464"/>
                <a:gd name="T81" fmla="*/ 4233 h 4487"/>
                <a:gd name="T82" fmla="*/ 3662 w 4464"/>
                <a:gd name="T83" fmla="*/ 4452 h 4487"/>
                <a:gd name="T84" fmla="*/ 3220 w 4464"/>
                <a:gd name="T85" fmla="*/ 4471 h 4487"/>
                <a:gd name="T86" fmla="*/ 2650 w 4464"/>
                <a:gd name="T87" fmla="*/ 4309 h 4487"/>
                <a:gd name="T88" fmla="*/ 1888 w 4464"/>
                <a:gd name="T89" fmla="*/ 3894 h 4487"/>
                <a:gd name="T90" fmla="*/ 1046 w 4464"/>
                <a:gd name="T91" fmla="*/ 3167 h 4487"/>
                <a:gd name="T92" fmla="*/ 442 w 4464"/>
                <a:gd name="T93" fmla="*/ 2361 h 4487"/>
                <a:gd name="T94" fmla="*/ 109 w 4464"/>
                <a:gd name="T95" fmla="*/ 1649 h 4487"/>
                <a:gd name="T96" fmla="*/ 6 w 4464"/>
                <a:gd name="T97" fmla="*/ 1188 h 4487"/>
                <a:gd name="T98" fmla="*/ 72 w 4464"/>
                <a:gd name="T99" fmla="*/ 713 h 4487"/>
                <a:gd name="T100" fmla="*/ 621 w 4464"/>
                <a:gd name="T101" fmla="*/ 107 h 4487"/>
                <a:gd name="T102" fmla="*/ 922 w 4464"/>
                <a:gd name="T103" fmla="*/ 0 h 4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4" h="4487">
                  <a:moveTo>
                    <a:pt x="922" y="313"/>
                  </a:moveTo>
                  <a:lnTo>
                    <a:pt x="888" y="316"/>
                  </a:lnTo>
                  <a:lnTo>
                    <a:pt x="857" y="326"/>
                  </a:lnTo>
                  <a:lnTo>
                    <a:pt x="831" y="341"/>
                  </a:lnTo>
                  <a:lnTo>
                    <a:pt x="806" y="358"/>
                  </a:lnTo>
                  <a:lnTo>
                    <a:pt x="785" y="377"/>
                  </a:lnTo>
                  <a:lnTo>
                    <a:pt x="450" y="713"/>
                  </a:lnTo>
                  <a:lnTo>
                    <a:pt x="406" y="763"/>
                  </a:lnTo>
                  <a:lnTo>
                    <a:pt x="370" y="816"/>
                  </a:lnTo>
                  <a:lnTo>
                    <a:pt x="343" y="873"/>
                  </a:lnTo>
                  <a:lnTo>
                    <a:pt x="324" y="932"/>
                  </a:lnTo>
                  <a:lnTo>
                    <a:pt x="314" y="997"/>
                  </a:lnTo>
                  <a:lnTo>
                    <a:pt x="312" y="1075"/>
                  </a:lnTo>
                  <a:lnTo>
                    <a:pt x="314" y="1153"/>
                  </a:lnTo>
                  <a:lnTo>
                    <a:pt x="324" y="1237"/>
                  </a:lnTo>
                  <a:lnTo>
                    <a:pt x="339" y="1323"/>
                  </a:lnTo>
                  <a:lnTo>
                    <a:pt x="360" y="1413"/>
                  </a:lnTo>
                  <a:lnTo>
                    <a:pt x="391" y="1508"/>
                  </a:lnTo>
                  <a:lnTo>
                    <a:pt x="425" y="1611"/>
                  </a:lnTo>
                  <a:lnTo>
                    <a:pt x="486" y="1760"/>
                  </a:lnTo>
                  <a:lnTo>
                    <a:pt x="553" y="1909"/>
                  </a:lnTo>
                  <a:lnTo>
                    <a:pt x="627" y="2055"/>
                  </a:lnTo>
                  <a:lnTo>
                    <a:pt x="711" y="2202"/>
                  </a:lnTo>
                  <a:lnTo>
                    <a:pt x="804" y="2349"/>
                  </a:lnTo>
                  <a:lnTo>
                    <a:pt x="905" y="2496"/>
                  </a:lnTo>
                  <a:lnTo>
                    <a:pt x="1016" y="2645"/>
                  </a:lnTo>
                  <a:lnTo>
                    <a:pt x="1138" y="2795"/>
                  </a:lnTo>
                  <a:lnTo>
                    <a:pt x="1277" y="2956"/>
                  </a:lnTo>
                  <a:lnTo>
                    <a:pt x="1421" y="3106"/>
                  </a:lnTo>
                  <a:lnTo>
                    <a:pt x="1574" y="3249"/>
                  </a:lnTo>
                  <a:lnTo>
                    <a:pt x="1730" y="3386"/>
                  </a:lnTo>
                  <a:lnTo>
                    <a:pt x="1892" y="3512"/>
                  </a:lnTo>
                  <a:lnTo>
                    <a:pt x="2062" y="3632"/>
                  </a:lnTo>
                  <a:lnTo>
                    <a:pt x="2235" y="3745"/>
                  </a:lnTo>
                  <a:lnTo>
                    <a:pt x="2414" y="3848"/>
                  </a:lnTo>
                  <a:lnTo>
                    <a:pt x="2597" y="3941"/>
                  </a:lnTo>
                  <a:lnTo>
                    <a:pt x="2689" y="3985"/>
                  </a:lnTo>
                  <a:lnTo>
                    <a:pt x="2788" y="4027"/>
                  </a:lnTo>
                  <a:lnTo>
                    <a:pt x="2892" y="4067"/>
                  </a:lnTo>
                  <a:lnTo>
                    <a:pt x="3005" y="4105"/>
                  </a:lnTo>
                  <a:lnTo>
                    <a:pt x="3121" y="4136"/>
                  </a:lnTo>
                  <a:lnTo>
                    <a:pt x="3241" y="4159"/>
                  </a:lnTo>
                  <a:lnTo>
                    <a:pt x="3365" y="4172"/>
                  </a:lnTo>
                  <a:lnTo>
                    <a:pt x="3388" y="4174"/>
                  </a:lnTo>
                  <a:lnTo>
                    <a:pt x="3411" y="4174"/>
                  </a:lnTo>
                  <a:lnTo>
                    <a:pt x="3481" y="4170"/>
                  </a:lnTo>
                  <a:lnTo>
                    <a:pt x="3548" y="4157"/>
                  </a:lnTo>
                  <a:lnTo>
                    <a:pt x="3609" y="4138"/>
                  </a:lnTo>
                  <a:lnTo>
                    <a:pt x="3664" y="4109"/>
                  </a:lnTo>
                  <a:lnTo>
                    <a:pt x="3718" y="4071"/>
                  </a:lnTo>
                  <a:lnTo>
                    <a:pt x="3767" y="4023"/>
                  </a:lnTo>
                  <a:lnTo>
                    <a:pt x="3830" y="3953"/>
                  </a:lnTo>
                  <a:lnTo>
                    <a:pt x="3897" y="3888"/>
                  </a:lnTo>
                  <a:lnTo>
                    <a:pt x="3961" y="3825"/>
                  </a:lnTo>
                  <a:lnTo>
                    <a:pt x="4022" y="3764"/>
                  </a:lnTo>
                  <a:lnTo>
                    <a:pt x="4081" y="3705"/>
                  </a:lnTo>
                  <a:lnTo>
                    <a:pt x="4116" y="3663"/>
                  </a:lnTo>
                  <a:lnTo>
                    <a:pt x="4139" y="3623"/>
                  </a:lnTo>
                  <a:lnTo>
                    <a:pt x="4150" y="3581"/>
                  </a:lnTo>
                  <a:lnTo>
                    <a:pt x="4152" y="3543"/>
                  </a:lnTo>
                  <a:lnTo>
                    <a:pt x="4141" y="3503"/>
                  </a:lnTo>
                  <a:lnTo>
                    <a:pt x="4118" y="3463"/>
                  </a:lnTo>
                  <a:lnTo>
                    <a:pt x="4085" y="3425"/>
                  </a:lnTo>
                  <a:lnTo>
                    <a:pt x="3537" y="2875"/>
                  </a:lnTo>
                  <a:lnTo>
                    <a:pt x="3516" y="2856"/>
                  </a:lnTo>
                  <a:lnTo>
                    <a:pt x="3493" y="2837"/>
                  </a:lnTo>
                  <a:lnTo>
                    <a:pt x="3466" y="2822"/>
                  </a:lnTo>
                  <a:lnTo>
                    <a:pt x="3437" y="2811"/>
                  </a:lnTo>
                  <a:lnTo>
                    <a:pt x="3407" y="2807"/>
                  </a:lnTo>
                  <a:lnTo>
                    <a:pt x="3375" y="2811"/>
                  </a:lnTo>
                  <a:lnTo>
                    <a:pt x="3344" y="2822"/>
                  </a:lnTo>
                  <a:lnTo>
                    <a:pt x="3317" y="2837"/>
                  </a:lnTo>
                  <a:lnTo>
                    <a:pt x="3293" y="2856"/>
                  </a:lnTo>
                  <a:lnTo>
                    <a:pt x="3272" y="2875"/>
                  </a:lnTo>
                  <a:lnTo>
                    <a:pt x="2932" y="3215"/>
                  </a:lnTo>
                  <a:lnTo>
                    <a:pt x="2891" y="3251"/>
                  </a:lnTo>
                  <a:lnTo>
                    <a:pt x="2847" y="3276"/>
                  </a:lnTo>
                  <a:lnTo>
                    <a:pt x="2801" y="3289"/>
                  </a:lnTo>
                  <a:lnTo>
                    <a:pt x="2753" y="3291"/>
                  </a:lnTo>
                  <a:lnTo>
                    <a:pt x="2706" y="3283"/>
                  </a:lnTo>
                  <a:lnTo>
                    <a:pt x="2656" y="3264"/>
                  </a:lnTo>
                  <a:lnTo>
                    <a:pt x="2649" y="3261"/>
                  </a:lnTo>
                  <a:lnTo>
                    <a:pt x="2643" y="3257"/>
                  </a:lnTo>
                  <a:lnTo>
                    <a:pt x="2597" y="3230"/>
                  </a:lnTo>
                  <a:lnTo>
                    <a:pt x="2546" y="3203"/>
                  </a:lnTo>
                  <a:lnTo>
                    <a:pt x="2485" y="3173"/>
                  </a:lnTo>
                  <a:lnTo>
                    <a:pt x="2422" y="3137"/>
                  </a:lnTo>
                  <a:lnTo>
                    <a:pt x="2287" y="3045"/>
                  </a:lnTo>
                  <a:lnTo>
                    <a:pt x="2153" y="2946"/>
                  </a:lnTo>
                  <a:lnTo>
                    <a:pt x="2025" y="2839"/>
                  </a:lnTo>
                  <a:lnTo>
                    <a:pt x="1898" y="2725"/>
                  </a:lnTo>
                  <a:lnTo>
                    <a:pt x="1774" y="2601"/>
                  </a:lnTo>
                  <a:lnTo>
                    <a:pt x="1654" y="2467"/>
                  </a:lnTo>
                  <a:lnTo>
                    <a:pt x="1534" y="2326"/>
                  </a:lnTo>
                  <a:lnTo>
                    <a:pt x="1461" y="2231"/>
                  </a:lnTo>
                  <a:lnTo>
                    <a:pt x="1397" y="2141"/>
                  </a:lnTo>
                  <a:lnTo>
                    <a:pt x="1340" y="2054"/>
                  </a:lnTo>
                  <a:lnTo>
                    <a:pt x="1290" y="1966"/>
                  </a:lnTo>
                  <a:lnTo>
                    <a:pt x="1246" y="1882"/>
                  </a:lnTo>
                  <a:lnTo>
                    <a:pt x="1208" y="1794"/>
                  </a:lnTo>
                  <a:lnTo>
                    <a:pt x="1206" y="1790"/>
                  </a:lnTo>
                  <a:lnTo>
                    <a:pt x="1204" y="1785"/>
                  </a:lnTo>
                  <a:lnTo>
                    <a:pt x="1195" y="1756"/>
                  </a:lnTo>
                  <a:lnTo>
                    <a:pt x="1189" y="1726"/>
                  </a:lnTo>
                  <a:lnTo>
                    <a:pt x="1187" y="1691"/>
                  </a:lnTo>
                  <a:lnTo>
                    <a:pt x="1193" y="1653"/>
                  </a:lnTo>
                  <a:lnTo>
                    <a:pt x="1204" y="1615"/>
                  </a:lnTo>
                  <a:lnTo>
                    <a:pt x="1227" y="1577"/>
                  </a:lnTo>
                  <a:lnTo>
                    <a:pt x="1260" y="1537"/>
                  </a:lnTo>
                  <a:lnTo>
                    <a:pt x="1267" y="1529"/>
                  </a:lnTo>
                  <a:lnTo>
                    <a:pt x="1351" y="1451"/>
                  </a:lnTo>
                  <a:lnTo>
                    <a:pt x="1433" y="1371"/>
                  </a:lnTo>
                  <a:lnTo>
                    <a:pt x="1515" y="1287"/>
                  </a:lnTo>
                  <a:lnTo>
                    <a:pt x="1557" y="1245"/>
                  </a:lnTo>
                  <a:lnTo>
                    <a:pt x="1601" y="1201"/>
                  </a:lnTo>
                  <a:lnTo>
                    <a:pt x="1620" y="1178"/>
                  </a:lnTo>
                  <a:lnTo>
                    <a:pt x="1639" y="1153"/>
                  </a:lnTo>
                  <a:lnTo>
                    <a:pt x="1656" y="1125"/>
                  </a:lnTo>
                  <a:lnTo>
                    <a:pt x="1667" y="1094"/>
                  </a:lnTo>
                  <a:lnTo>
                    <a:pt x="1671" y="1062"/>
                  </a:lnTo>
                  <a:lnTo>
                    <a:pt x="1667" y="1030"/>
                  </a:lnTo>
                  <a:lnTo>
                    <a:pt x="1656" y="999"/>
                  </a:lnTo>
                  <a:lnTo>
                    <a:pt x="1641" y="970"/>
                  </a:lnTo>
                  <a:lnTo>
                    <a:pt x="1620" y="946"/>
                  </a:lnTo>
                  <a:lnTo>
                    <a:pt x="1601" y="925"/>
                  </a:lnTo>
                  <a:lnTo>
                    <a:pt x="1328" y="652"/>
                  </a:lnTo>
                  <a:lnTo>
                    <a:pt x="1235" y="557"/>
                  </a:lnTo>
                  <a:lnTo>
                    <a:pt x="1143" y="465"/>
                  </a:lnTo>
                  <a:lnTo>
                    <a:pt x="1056" y="377"/>
                  </a:lnTo>
                  <a:lnTo>
                    <a:pt x="1035" y="358"/>
                  </a:lnTo>
                  <a:lnTo>
                    <a:pt x="1010" y="341"/>
                  </a:lnTo>
                  <a:lnTo>
                    <a:pt x="983" y="326"/>
                  </a:lnTo>
                  <a:lnTo>
                    <a:pt x="955" y="316"/>
                  </a:lnTo>
                  <a:lnTo>
                    <a:pt x="922" y="313"/>
                  </a:lnTo>
                  <a:close/>
                  <a:moveTo>
                    <a:pt x="922" y="0"/>
                  </a:moveTo>
                  <a:lnTo>
                    <a:pt x="985" y="4"/>
                  </a:lnTo>
                  <a:lnTo>
                    <a:pt x="1048" y="17"/>
                  </a:lnTo>
                  <a:lnTo>
                    <a:pt x="1107" y="38"/>
                  </a:lnTo>
                  <a:lnTo>
                    <a:pt x="1166" y="68"/>
                  </a:lnTo>
                  <a:lnTo>
                    <a:pt x="1221" y="107"/>
                  </a:lnTo>
                  <a:lnTo>
                    <a:pt x="1273" y="154"/>
                  </a:lnTo>
                  <a:lnTo>
                    <a:pt x="1366" y="244"/>
                  </a:lnTo>
                  <a:lnTo>
                    <a:pt x="1458" y="339"/>
                  </a:lnTo>
                  <a:lnTo>
                    <a:pt x="1551" y="433"/>
                  </a:lnTo>
                  <a:lnTo>
                    <a:pt x="1822" y="703"/>
                  </a:lnTo>
                  <a:lnTo>
                    <a:pt x="1871" y="759"/>
                  </a:lnTo>
                  <a:lnTo>
                    <a:pt x="1911" y="816"/>
                  </a:lnTo>
                  <a:lnTo>
                    <a:pt x="1944" y="875"/>
                  </a:lnTo>
                  <a:lnTo>
                    <a:pt x="1966" y="938"/>
                  </a:lnTo>
                  <a:lnTo>
                    <a:pt x="1982" y="1001"/>
                  </a:lnTo>
                  <a:lnTo>
                    <a:pt x="1985" y="1064"/>
                  </a:lnTo>
                  <a:lnTo>
                    <a:pt x="1982" y="1127"/>
                  </a:lnTo>
                  <a:lnTo>
                    <a:pt x="1966" y="1190"/>
                  </a:lnTo>
                  <a:lnTo>
                    <a:pt x="1944" y="1251"/>
                  </a:lnTo>
                  <a:lnTo>
                    <a:pt x="1911" y="1312"/>
                  </a:lnTo>
                  <a:lnTo>
                    <a:pt x="1871" y="1369"/>
                  </a:lnTo>
                  <a:lnTo>
                    <a:pt x="1822" y="1424"/>
                  </a:lnTo>
                  <a:lnTo>
                    <a:pt x="1738" y="1508"/>
                  </a:lnTo>
                  <a:lnTo>
                    <a:pt x="1629" y="1617"/>
                  </a:lnTo>
                  <a:lnTo>
                    <a:pt x="1517" y="1726"/>
                  </a:lnTo>
                  <a:lnTo>
                    <a:pt x="1555" y="1800"/>
                  </a:lnTo>
                  <a:lnTo>
                    <a:pt x="1599" y="1878"/>
                  </a:lnTo>
                  <a:lnTo>
                    <a:pt x="1650" y="1958"/>
                  </a:lnTo>
                  <a:lnTo>
                    <a:pt x="1709" y="2042"/>
                  </a:lnTo>
                  <a:lnTo>
                    <a:pt x="1778" y="2130"/>
                  </a:lnTo>
                  <a:lnTo>
                    <a:pt x="1905" y="2280"/>
                  </a:lnTo>
                  <a:lnTo>
                    <a:pt x="2035" y="2420"/>
                  </a:lnTo>
                  <a:lnTo>
                    <a:pt x="2168" y="2547"/>
                  </a:lnTo>
                  <a:lnTo>
                    <a:pt x="2306" y="2666"/>
                  </a:lnTo>
                  <a:lnTo>
                    <a:pt x="2445" y="2772"/>
                  </a:lnTo>
                  <a:lnTo>
                    <a:pt x="2590" y="2872"/>
                  </a:lnTo>
                  <a:lnTo>
                    <a:pt x="2635" y="2898"/>
                  </a:lnTo>
                  <a:lnTo>
                    <a:pt x="2687" y="2923"/>
                  </a:lnTo>
                  <a:lnTo>
                    <a:pt x="2748" y="2956"/>
                  </a:lnTo>
                  <a:lnTo>
                    <a:pt x="3051" y="2654"/>
                  </a:lnTo>
                  <a:lnTo>
                    <a:pt x="3104" y="2605"/>
                  </a:lnTo>
                  <a:lnTo>
                    <a:pt x="3161" y="2565"/>
                  </a:lnTo>
                  <a:lnTo>
                    <a:pt x="3220" y="2534"/>
                  </a:lnTo>
                  <a:lnTo>
                    <a:pt x="3281" y="2511"/>
                  </a:lnTo>
                  <a:lnTo>
                    <a:pt x="3342" y="2498"/>
                  </a:lnTo>
                  <a:lnTo>
                    <a:pt x="3407" y="2494"/>
                  </a:lnTo>
                  <a:lnTo>
                    <a:pt x="3470" y="2498"/>
                  </a:lnTo>
                  <a:lnTo>
                    <a:pt x="3533" y="2511"/>
                  </a:lnTo>
                  <a:lnTo>
                    <a:pt x="3594" y="2534"/>
                  </a:lnTo>
                  <a:lnTo>
                    <a:pt x="3653" y="2565"/>
                  </a:lnTo>
                  <a:lnTo>
                    <a:pt x="3708" y="2607"/>
                  </a:lnTo>
                  <a:lnTo>
                    <a:pt x="3759" y="2654"/>
                  </a:lnTo>
                  <a:lnTo>
                    <a:pt x="4306" y="3201"/>
                  </a:lnTo>
                  <a:lnTo>
                    <a:pt x="4358" y="3261"/>
                  </a:lnTo>
                  <a:lnTo>
                    <a:pt x="4400" y="3324"/>
                  </a:lnTo>
                  <a:lnTo>
                    <a:pt x="4432" y="3388"/>
                  </a:lnTo>
                  <a:lnTo>
                    <a:pt x="4453" y="3455"/>
                  </a:lnTo>
                  <a:lnTo>
                    <a:pt x="4464" y="3524"/>
                  </a:lnTo>
                  <a:lnTo>
                    <a:pt x="4464" y="3592"/>
                  </a:lnTo>
                  <a:lnTo>
                    <a:pt x="4455" y="3661"/>
                  </a:lnTo>
                  <a:lnTo>
                    <a:pt x="4434" y="3728"/>
                  </a:lnTo>
                  <a:lnTo>
                    <a:pt x="4402" y="3795"/>
                  </a:lnTo>
                  <a:lnTo>
                    <a:pt x="4362" y="3859"/>
                  </a:lnTo>
                  <a:lnTo>
                    <a:pt x="4308" y="3920"/>
                  </a:lnTo>
                  <a:lnTo>
                    <a:pt x="4245" y="3987"/>
                  </a:lnTo>
                  <a:lnTo>
                    <a:pt x="4179" y="4050"/>
                  </a:lnTo>
                  <a:lnTo>
                    <a:pt x="4118" y="4109"/>
                  </a:lnTo>
                  <a:lnTo>
                    <a:pt x="4061" y="4168"/>
                  </a:lnTo>
                  <a:lnTo>
                    <a:pt x="4007" y="4227"/>
                  </a:lnTo>
                  <a:lnTo>
                    <a:pt x="4001" y="4233"/>
                  </a:lnTo>
                  <a:lnTo>
                    <a:pt x="3942" y="4292"/>
                  </a:lnTo>
                  <a:lnTo>
                    <a:pt x="3878" y="4344"/>
                  </a:lnTo>
                  <a:lnTo>
                    <a:pt x="3809" y="4388"/>
                  </a:lnTo>
                  <a:lnTo>
                    <a:pt x="3737" y="4424"/>
                  </a:lnTo>
                  <a:lnTo>
                    <a:pt x="3662" y="4452"/>
                  </a:lnTo>
                  <a:lnTo>
                    <a:pt x="3582" y="4471"/>
                  </a:lnTo>
                  <a:lnTo>
                    <a:pt x="3498" y="4483"/>
                  </a:lnTo>
                  <a:lnTo>
                    <a:pt x="3411" y="4487"/>
                  </a:lnTo>
                  <a:lnTo>
                    <a:pt x="3348" y="4485"/>
                  </a:lnTo>
                  <a:lnTo>
                    <a:pt x="3220" y="4471"/>
                  </a:lnTo>
                  <a:lnTo>
                    <a:pt x="3096" y="4451"/>
                  </a:lnTo>
                  <a:lnTo>
                    <a:pt x="2976" y="4422"/>
                  </a:lnTo>
                  <a:lnTo>
                    <a:pt x="2862" y="4388"/>
                  </a:lnTo>
                  <a:lnTo>
                    <a:pt x="2753" y="4349"/>
                  </a:lnTo>
                  <a:lnTo>
                    <a:pt x="2650" y="4309"/>
                  </a:lnTo>
                  <a:lnTo>
                    <a:pt x="2553" y="4267"/>
                  </a:lnTo>
                  <a:lnTo>
                    <a:pt x="2464" y="4225"/>
                  </a:lnTo>
                  <a:lnTo>
                    <a:pt x="2267" y="4124"/>
                  </a:lnTo>
                  <a:lnTo>
                    <a:pt x="2075" y="4014"/>
                  </a:lnTo>
                  <a:lnTo>
                    <a:pt x="1888" y="3894"/>
                  </a:lnTo>
                  <a:lnTo>
                    <a:pt x="1707" y="3766"/>
                  </a:lnTo>
                  <a:lnTo>
                    <a:pt x="1534" y="3629"/>
                  </a:lnTo>
                  <a:lnTo>
                    <a:pt x="1364" y="3484"/>
                  </a:lnTo>
                  <a:lnTo>
                    <a:pt x="1202" y="3329"/>
                  </a:lnTo>
                  <a:lnTo>
                    <a:pt x="1046" y="3167"/>
                  </a:lnTo>
                  <a:lnTo>
                    <a:pt x="897" y="2997"/>
                  </a:lnTo>
                  <a:lnTo>
                    <a:pt x="768" y="2835"/>
                  </a:lnTo>
                  <a:lnTo>
                    <a:pt x="650" y="2677"/>
                  </a:lnTo>
                  <a:lnTo>
                    <a:pt x="541" y="2519"/>
                  </a:lnTo>
                  <a:lnTo>
                    <a:pt x="442" y="2361"/>
                  </a:lnTo>
                  <a:lnTo>
                    <a:pt x="351" y="2202"/>
                  </a:lnTo>
                  <a:lnTo>
                    <a:pt x="271" y="2044"/>
                  </a:lnTo>
                  <a:lnTo>
                    <a:pt x="198" y="1884"/>
                  </a:lnTo>
                  <a:lnTo>
                    <a:pt x="133" y="1720"/>
                  </a:lnTo>
                  <a:lnTo>
                    <a:pt x="109" y="1649"/>
                  </a:lnTo>
                  <a:lnTo>
                    <a:pt x="82" y="1569"/>
                  </a:lnTo>
                  <a:lnTo>
                    <a:pt x="57" y="1481"/>
                  </a:lnTo>
                  <a:lnTo>
                    <a:pt x="34" y="1388"/>
                  </a:lnTo>
                  <a:lnTo>
                    <a:pt x="17" y="1291"/>
                  </a:lnTo>
                  <a:lnTo>
                    <a:pt x="6" y="1188"/>
                  </a:lnTo>
                  <a:lnTo>
                    <a:pt x="0" y="1081"/>
                  </a:lnTo>
                  <a:lnTo>
                    <a:pt x="4" y="972"/>
                  </a:lnTo>
                  <a:lnTo>
                    <a:pt x="17" y="881"/>
                  </a:lnTo>
                  <a:lnTo>
                    <a:pt x="40" y="795"/>
                  </a:lnTo>
                  <a:lnTo>
                    <a:pt x="72" y="713"/>
                  </a:lnTo>
                  <a:lnTo>
                    <a:pt x="114" y="637"/>
                  </a:lnTo>
                  <a:lnTo>
                    <a:pt x="166" y="562"/>
                  </a:lnTo>
                  <a:lnTo>
                    <a:pt x="225" y="496"/>
                  </a:lnTo>
                  <a:lnTo>
                    <a:pt x="566" y="154"/>
                  </a:lnTo>
                  <a:lnTo>
                    <a:pt x="621" y="107"/>
                  </a:lnTo>
                  <a:lnTo>
                    <a:pt x="676" y="68"/>
                  </a:lnTo>
                  <a:lnTo>
                    <a:pt x="736" y="38"/>
                  </a:lnTo>
                  <a:lnTo>
                    <a:pt x="796" y="17"/>
                  </a:lnTo>
                  <a:lnTo>
                    <a:pt x="859" y="4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4" name="Freeform 103"/>
            <p:cNvSpPr>
              <a:spLocks/>
            </p:cNvSpPr>
            <p:nvPr/>
          </p:nvSpPr>
          <p:spPr bwMode="auto">
            <a:xfrm>
              <a:off x="-5300663" y="3521075"/>
              <a:ext cx="3130550" cy="2776538"/>
            </a:xfrm>
            <a:custGeom>
              <a:avLst/>
              <a:gdLst>
                <a:gd name="T0" fmla="*/ 2424 w 3944"/>
                <a:gd name="T1" fmla="*/ 46 h 3499"/>
                <a:gd name="T2" fmla="*/ 2967 w 3944"/>
                <a:gd name="T3" fmla="*/ 240 h 3499"/>
                <a:gd name="T4" fmla="*/ 3417 w 3944"/>
                <a:gd name="T5" fmla="*/ 559 h 3499"/>
                <a:gd name="T6" fmla="*/ 3744 w 3944"/>
                <a:gd name="T7" fmla="*/ 982 h 3499"/>
                <a:gd name="T8" fmla="*/ 3922 w 3944"/>
                <a:gd name="T9" fmla="*/ 1480 h 3499"/>
                <a:gd name="T10" fmla="*/ 3922 w 3944"/>
                <a:gd name="T11" fmla="*/ 2019 h 3499"/>
                <a:gd name="T12" fmla="*/ 3744 w 3944"/>
                <a:gd name="T13" fmla="*/ 2519 h 3499"/>
                <a:gd name="T14" fmla="*/ 3417 w 3944"/>
                <a:gd name="T15" fmla="*/ 2941 h 3499"/>
                <a:gd name="T16" fmla="*/ 2967 w 3944"/>
                <a:gd name="T17" fmla="*/ 3261 h 3499"/>
                <a:gd name="T18" fmla="*/ 2424 w 3944"/>
                <a:gd name="T19" fmla="*/ 3453 h 3499"/>
                <a:gd name="T20" fmla="*/ 1839 w 3944"/>
                <a:gd name="T21" fmla="*/ 3495 h 3499"/>
                <a:gd name="T22" fmla="*/ 1412 w 3944"/>
                <a:gd name="T23" fmla="*/ 3423 h 3499"/>
                <a:gd name="T24" fmla="*/ 1330 w 3944"/>
                <a:gd name="T25" fmla="*/ 3316 h 3499"/>
                <a:gd name="T26" fmla="*/ 1362 w 3944"/>
                <a:gd name="T27" fmla="*/ 3183 h 3499"/>
                <a:gd name="T28" fmla="*/ 1484 w 3944"/>
                <a:gd name="T29" fmla="*/ 3125 h 3499"/>
                <a:gd name="T30" fmla="*/ 1858 w 3944"/>
                <a:gd name="T31" fmla="*/ 3181 h 3499"/>
                <a:gd name="T32" fmla="*/ 2391 w 3944"/>
                <a:gd name="T33" fmla="*/ 3139 h 3499"/>
                <a:gd name="T34" fmla="*/ 2885 w 3944"/>
                <a:gd name="T35" fmla="*/ 2946 h 3499"/>
                <a:gd name="T36" fmla="*/ 3279 w 3944"/>
                <a:gd name="T37" fmla="*/ 2634 h 3499"/>
                <a:gd name="T38" fmla="*/ 3539 w 3944"/>
                <a:gd name="T39" fmla="*/ 2224 h 3499"/>
                <a:gd name="T40" fmla="*/ 3632 w 3944"/>
                <a:gd name="T41" fmla="*/ 1749 h 3499"/>
                <a:gd name="T42" fmla="*/ 3539 w 3944"/>
                <a:gd name="T43" fmla="*/ 1272 h 3499"/>
                <a:gd name="T44" fmla="*/ 3279 w 3944"/>
                <a:gd name="T45" fmla="*/ 864 h 3499"/>
                <a:gd name="T46" fmla="*/ 2885 w 3944"/>
                <a:gd name="T47" fmla="*/ 549 h 3499"/>
                <a:gd name="T48" fmla="*/ 2391 w 3944"/>
                <a:gd name="T49" fmla="*/ 359 h 3499"/>
                <a:gd name="T50" fmla="*/ 1829 w 3944"/>
                <a:gd name="T51" fmla="*/ 319 h 3499"/>
                <a:gd name="T52" fmla="*/ 1296 w 3944"/>
                <a:gd name="T53" fmla="*/ 437 h 3499"/>
                <a:gd name="T54" fmla="*/ 848 w 3944"/>
                <a:gd name="T55" fmla="*/ 694 h 3499"/>
                <a:gd name="T56" fmla="*/ 518 w 3944"/>
                <a:gd name="T57" fmla="*/ 1058 h 3499"/>
                <a:gd name="T58" fmla="*/ 337 w 3944"/>
                <a:gd name="T59" fmla="*/ 1505 h 3499"/>
                <a:gd name="T60" fmla="*/ 332 w 3944"/>
                <a:gd name="T61" fmla="*/ 1964 h 3499"/>
                <a:gd name="T62" fmla="*/ 476 w 3944"/>
                <a:gd name="T63" fmla="*/ 2370 h 3499"/>
                <a:gd name="T64" fmla="*/ 697 w 3944"/>
                <a:gd name="T65" fmla="*/ 2672 h 3499"/>
                <a:gd name="T66" fmla="*/ 709 w 3944"/>
                <a:gd name="T67" fmla="*/ 2805 h 3499"/>
                <a:gd name="T68" fmla="*/ 568 w 3944"/>
                <a:gd name="T69" fmla="*/ 3063 h 3499"/>
                <a:gd name="T70" fmla="*/ 838 w 3944"/>
                <a:gd name="T71" fmla="*/ 2988 h 3499"/>
                <a:gd name="T72" fmla="*/ 1008 w 3944"/>
                <a:gd name="T73" fmla="*/ 2931 h 3499"/>
                <a:gd name="T74" fmla="*/ 1122 w 3944"/>
                <a:gd name="T75" fmla="*/ 3005 h 3499"/>
                <a:gd name="T76" fmla="*/ 1134 w 3944"/>
                <a:gd name="T77" fmla="*/ 3141 h 3499"/>
                <a:gd name="T78" fmla="*/ 976 w 3944"/>
                <a:gd name="T79" fmla="*/ 3270 h 3499"/>
                <a:gd name="T80" fmla="*/ 619 w 3944"/>
                <a:gd name="T81" fmla="*/ 3371 h 3499"/>
                <a:gd name="T82" fmla="*/ 326 w 3944"/>
                <a:gd name="T83" fmla="*/ 3373 h 3499"/>
                <a:gd name="T84" fmla="*/ 160 w 3944"/>
                <a:gd name="T85" fmla="*/ 3316 h 3499"/>
                <a:gd name="T86" fmla="*/ 93 w 3944"/>
                <a:gd name="T87" fmla="*/ 3167 h 3499"/>
                <a:gd name="T88" fmla="*/ 154 w 3944"/>
                <a:gd name="T89" fmla="*/ 3017 h 3499"/>
                <a:gd name="T90" fmla="*/ 339 w 3944"/>
                <a:gd name="T91" fmla="*/ 2841 h 3499"/>
                <a:gd name="T92" fmla="*/ 172 w 3944"/>
                <a:gd name="T93" fmla="*/ 2462 h 3499"/>
                <a:gd name="T94" fmla="*/ 19 w 3944"/>
                <a:gd name="T95" fmla="*/ 1995 h 3499"/>
                <a:gd name="T96" fmla="*/ 23 w 3944"/>
                <a:gd name="T97" fmla="*/ 1480 h 3499"/>
                <a:gd name="T98" fmla="*/ 200 w 3944"/>
                <a:gd name="T99" fmla="*/ 980 h 3499"/>
                <a:gd name="T100" fmla="*/ 528 w 3944"/>
                <a:gd name="T101" fmla="*/ 559 h 3499"/>
                <a:gd name="T102" fmla="*/ 978 w 3944"/>
                <a:gd name="T103" fmla="*/ 238 h 3499"/>
                <a:gd name="T104" fmla="*/ 1521 w 3944"/>
                <a:gd name="T105" fmla="*/ 46 h 3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4" h="3499">
                  <a:moveTo>
                    <a:pt x="1972" y="0"/>
                  </a:moveTo>
                  <a:lnTo>
                    <a:pt x="2127" y="6"/>
                  </a:lnTo>
                  <a:lnTo>
                    <a:pt x="2277" y="21"/>
                  </a:lnTo>
                  <a:lnTo>
                    <a:pt x="2424" y="46"/>
                  </a:lnTo>
                  <a:lnTo>
                    <a:pt x="2567" y="82"/>
                  </a:lnTo>
                  <a:lnTo>
                    <a:pt x="2706" y="126"/>
                  </a:lnTo>
                  <a:lnTo>
                    <a:pt x="2839" y="177"/>
                  </a:lnTo>
                  <a:lnTo>
                    <a:pt x="2967" y="240"/>
                  </a:lnTo>
                  <a:lnTo>
                    <a:pt x="3091" y="309"/>
                  </a:lnTo>
                  <a:lnTo>
                    <a:pt x="3205" y="385"/>
                  </a:lnTo>
                  <a:lnTo>
                    <a:pt x="3316" y="469"/>
                  </a:lnTo>
                  <a:lnTo>
                    <a:pt x="3417" y="559"/>
                  </a:lnTo>
                  <a:lnTo>
                    <a:pt x="3512" y="656"/>
                  </a:lnTo>
                  <a:lnTo>
                    <a:pt x="3598" y="759"/>
                  </a:lnTo>
                  <a:lnTo>
                    <a:pt x="3676" y="868"/>
                  </a:lnTo>
                  <a:lnTo>
                    <a:pt x="3744" y="982"/>
                  </a:lnTo>
                  <a:lnTo>
                    <a:pt x="3803" y="1100"/>
                  </a:lnTo>
                  <a:lnTo>
                    <a:pt x="3853" y="1222"/>
                  </a:lnTo>
                  <a:lnTo>
                    <a:pt x="3893" y="1350"/>
                  </a:lnTo>
                  <a:lnTo>
                    <a:pt x="3922" y="1480"/>
                  </a:lnTo>
                  <a:lnTo>
                    <a:pt x="3939" y="1613"/>
                  </a:lnTo>
                  <a:lnTo>
                    <a:pt x="3944" y="1751"/>
                  </a:lnTo>
                  <a:lnTo>
                    <a:pt x="3939" y="1886"/>
                  </a:lnTo>
                  <a:lnTo>
                    <a:pt x="3922" y="2019"/>
                  </a:lnTo>
                  <a:lnTo>
                    <a:pt x="3893" y="2151"/>
                  </a:lnTo>
                  <a:lnTo>
                    <a:pt x="3853" y="2277"/>
                  </a:lnTo>
                  <a:lnTo>
                    <a:pt x="3803" y="2401"/>
                  </a:lnTo>
                  <a:lnTo>
                    <a:pt x="3744" y="2519"/>
                  </a:lnTo>
                  <a:lnTo>
                    <a:pt x="3676" y="2632"/>
                  </a:lnTo>
                  <a:lnTo>
                    <a:pt x="3598" y="2740"/>
                  </a:lnTo>
                  <a:lnTo>
                    <a:pt x="3512" y="2843"/>
                  </a:lnTo>
                  <a:lnTo>
                    <a:pt x="3417" y="2941"/>
                  </a:lnTo>
                  <a:lnTo>
                    <a:pt x="3316" y="3030"/>
                  </a:lnTo>
                  <a:lnTo>
                    <a:pt x="3205" y="3114"/>
                  </a:lnTo>
                  <a:lnTo>
                    <a:pt x="3091" y="3192"/>
                  </a:lnTo>
                  <a:lnTo>
                    <a:pt x="2967" y="3261"/>
                  </a:lnTo>
                  <a:lnTo>
                    <a:pt x="2839" y="3322"/>
                  </a:lnTo>
                  <a:lnTo>
                    <a:pt x="2706" y="3375"/>
                  </a:lnTo>
                  <a:lnTo>
                    <a:pt x="2567" y="3419"/>
                  </a:lnTo>
                  <a:lnTo>
                    <a:pt x="2424" y="3453"/>
                  </a:lnTo>
                  <a:lnTo>
                    <a:pt x="2277" y="3478"/>
                  </a:lnTo>
                  <a:lnTo>
                    <a:pt x="2127" y="3494"/>
                  </a:lnTo>
                  <a:lnTo>
                    <a:pt x="1972" y="3499"/>
                  </a:lnTo>
                  <a:lnTo>
                    <a:pt x="1839" y="3495"/>
                  </a:lnTo>
                  <a:lnTo>
                    <a:pt x="1705" y="3484"/>
                  </a:lnTo>
                  <a:lnTo>
                    <a:pt x="1576" y="3463"/>
                  </a:lnTo>
                  <a:lnTo>
                    <a:pt x="1446" y="3436"/>
                  </a:lnTo>
                  <a:lnTo>
                    <a:pt x="1412" y="3423"/>
                  </a:lnTo>
                  <a:lnTo>
                    <a:pt x="1382" y="3404"/>
                  </a:lnTo>
                  <a:lnTo>
                    <a:pt x="1359" y="3379"/>
                  </a:lnTo>
                  <a:lnTo>
                    <a:pt x="1340" y="3350"/>
                  </a:lnTo>
                  <a:lnTo>
                    <a:pt x="1330" y="3316"/>
                  </a:lnTo>
                  <a:lnTo>
                    <a:pt x="1326" y="3282"/>
                  </a:lnTo>
                  <a:lnTo>
                    <a:pt x="1330" y="3246"/>
                  </a:lnTo>
                  <a:lnTo>
                    <a:pt x="1343" y="3211"/>
                  </a:lnTo>
                  <a:lnTo>
                    <a:pt x="1362" y="3183"/>
                  </a:lnTo>
                  <a:lnTo>
                    <a:pt x="1387" y="3158"/>
                  </a:lnTo>
                  <a:lnTo>
                    <a:pt x="1416" y="3141"/>
                  </a:lnTo>
                  <a:lnTo>
                    <a:pt x="1450" y="3129"/>
                  </a:lnTo>
                  <a:lnTo>
                    <a:pt x="1484" y="3125"/>
                  </a:lnTo>
                  <a:lnTo>
                    <a:pt x="1519" y="3131"/>
                  </a:lnTo>
                  <a:lnTo>
                    <a:pt x="1631" y="3154"/>
                  </a:lnTo>
                  <a:lnTo>
                    <a:pt x="1744" y="3171"/>
                  </a:lnTo>
                  <a:lnTo>
                    <a:pt x="1858" y="3181"/>
                  </a:lnTo>
                  <a:lnTo>
                    <a:pt x="1972" y="3185"/>
                  </a:lnTo>
                  <a:lnTo>
                    <a:pt x="2115" y="3179"/>
                  </a:lnTo>
                  <a:lnTo>
                    <a:pt x="2256" y="3164"/>
                  </a:lnTo>
                  <a:lnTo>
                    <a:pt x="2391" y="3139"/>
                  </a:lnTo>
                  <a:lnTo>
                    <a:pt x="2523" y="3105"/>
                  </a:lnTo>
                  <a:lnTo>
                    <a:pt x="2649" y="3061"/>
                  </a:lnTo>
                  <a:lnTo>
                    <a:pt x="2771" y="3007"/>
                  </a:lnTo>
                  <a:lnTo>
                    <a:pt x="2885" y="2946"/>
                  </a:lnTo>
                  <a:lnTo>
                    <a:pt x="2995" y="2879"/>
                  </a:lnTo>
                  <a:lnTo>
                    <a:pt x="3096" y="2803"/>
                  </a:lnTo>
                  <a:lnTo>
                    <a:pt x="3192" y="2721"/>
                  </a:lnTo>
                  <a:lnTo>
                    <a:pt x="3279" y="2634"/>
                  </a:lnTo>
                  <a:lnTo>
                    <a:pt x="3357" y="2538"/>
                  </a:lnTo>
                  <a:lnTo>
                    <a:pt x="3428" y="2439"/>
                  </a:lnTo>
                  <a:lnTo>
                    <a:pt x="3487" y="2334"/>
                  </a:lnTo>
                  <a:lnTo>
                    <a:pt x="3539" y="2224"/>
                  </a:lnTo>
                  <a:lnTo>
                    <a:pt x="3579" y="2111"/>
                  </a:lnTo>
                  <a:lnTo>
                    <a:pt x="3607" y="1993"/>
                  </a:lnTo>
                  <a:lnTo>
                    <a:pt x="3626" y="1873"/>
                  </a:lnTo>
                  <a:lnTo>
                    <a:pt x="3632" y="1749"/>
                  </a:lnTo>
                  <a:lnTo>
                    <a:pt x="3626" y="1625"/>
                  </a:lnTo>
                  <a:lnTo>
                    <a:pt x="3607" y="1505"/>
                  </a:lnTo>
                  <a:lnTo>
                    <a:pt x="3579" y="1386"/>
                  </a:lnTo>
                  <a:lnTo>
                    <a:pt x="3539" y="1272"/>
                  </a:lnTo>
                  <a:lnTo>
                    <a:pt x="3487" y="1163"/>
                  </a:lnTo>
                  <a:lnTo>
                    <a:pt x="3428" y="1058"/>
                  </a:lnTo>
                  <a:lnTo>
                    <a:pt x="3357" y="959"/>
                  </a:lnTo>
                  <a:lnTo>
                    <a:pt x="3279" y="864"/>
                  </a:lnTo>
                  <a:lnTo>
                    <a:pt x="3192" y="776"/>
                  </a:lnTo>
                  <a:lnTo>
                    <a:pt x="3096" y="694"/>
                  </a:lnTo>
                  <a:lnTo>
                    <a:pt x="2995" y="618"/>
                  </a:lnTo>
                  <a:lnTo>
                    <a:pt x="2885" y="549"/>
                  </a:lnTo>
                  <a:lnTo>
                    <a:pt x="2771" y="490"/>
                  </a:lnTo>
                  <a:lnTo>
                    <a:pt x="2649" y="437"/>
                  </a:lnTo>
                  <a:lnTo>
                    <a:pt x="2523" y="393"/>
                  </a:lnTo>
                  <a:lnTo>
                    <a:pt x="2391" y="359"/>
                  </a:lnTo>
                  <a:lnTo>
                    <a:pt x="2256" y="334"/>
                  </a:lnTo>
                  <a:lnTo>
                    <a:pt x="2115" y="319"/>
                  </a:lnTo>
                  <a:lnTo>
                    <a:pt x="1972" y="313"/>
                  </a:lnTo>
                  <a:lnTo>
                    <a:pt x="1829" y="319"/>
                  </a:lnTo>
                  <a:lnTo>
                    <a:pt x="1690" y="334"/>
                  </a:lnTo>
                  <a:lnTo>
                    <a:pt x="1555" y="359"/>
                  </a:lnTo>
                  <a:lnTo>
                    <a:pt x="1423" y="393"/>
                  </a:lnTo>
                  <a:lnTo>
                    <a:pt x="1296" y="437"/>
                  </a:lnTo>
                  <a:lnTo>
                    <a:pt x="1176" y="490"/>
                  </a:lnTo>
                  <a:lnTo>
                    <a:pt x="1060" y="549"/>
                  </a:lnTo>
                  <a:lnTo>
                    <a:pt x="951" y="618"/>
                  </a:lnTo>
                  <a:lnTo>
                    <a:pt x="848" y="694"/>
                  </a:lnTo>
                  <a:lnTo>
                    <a:pt x="755" y="776"/>
                  </a:lnTo>
                  <a:lnTo>
                    <a:pt x="667" y="864"/>
                  </a:lnTo>
                  <a:lnTo>
                    <a:pt x="589" y="959"/>
                  </a:lnTo>
                  <a:lnTo>
                    <a:pt x="518" y="1058"/>
                  </a:lnTo>
                  <a:lnTo>
                    <a:pt x="457" y="1163"/>
                  </a:lnTo>
                  <a:lnTo>
                    <a:pt x="408" y="1272"/>
                  </a:lnTo>
                  <a:lnTo>
                    <a:pt x="368" y="1386"/>
                  </a:lnTo>
                  <a:lnTo>
                    <a:pt x="337" y="1505"/>
                  </a:lnTo>
                  <a:lnTo>
                    <a:pt x="320" y="1625"/>
                  </a:lnTo>
                  <a:lnTo>
                    <a:pt x="314" y="1749"/>
                  </a:lnTo>
                  <a:lnTo>
                    <a:pt x="318" y="1857"/>
                  </a:lnTo>
                  <a:lnTo>
                    <a:pt x="332" y="1964"/>
                  </a:lnTo>
                  <a:lnTo>
                    <a:pt x="355" y="2069"/>
                  </a:lnTo>
                  <a:lnTo>
                    <a:pt x="387" y="2172"/>
                  </a:lnTo>
                  <a:lnTo>
                    <a:pt x="427" y="2273"/>
                  </a:lnTo>
                  <a:lnTo>
                    <a:pt x="476" y="2370"/>
                  </a:lnTo>
                  <a:lnTo>
                    <a:pt x="536" y="2466"/>
                  </a:lnTo>
                  <a:lnTo>
                    <a:pt x="602" y="2557"/>
                  </a:lnTo>
                  <a:lnTo>
                    <a:pt x="677" y="2645"/>
                  </a:lnTo>
                  <a:lnTo>
                    <a:pt x="697" y="2672"/>
                  </a:lnTo>
                  <a:lnTo>
                    <a:pt x="711" y="2704"/>
                  </a:lnTo>
                  <a:lnTo>
                    <a:pt x="717" y="2736"/>
                  </a:lnTo>
                  <a:lnTo>
                    <a:pt x="717" y="2771"/>
                  </a:lnTo>
                  <a:lnTo>
                    <a:pt x="709" y="2805"/>
                  </a:lnTo>
                  <a:lnTo>
                    <a:pt x="678" y="2876"/>
                  </a:lnTo>
                  <a:lnTo>
                    <a:pt x="646" y="2942"/>
                  </a:lnTo>
                  <a:lnTo>
                    <a:pt x="610" y="3003"/>
                  </a:lnTo>
                  <a:lnTo>
                    <a:pt x="568" y="3063"/>
                  </a:lnTo>
                  <a:lnTo>
                    <a:pt x="633" y="3053"/>
                  </a:lnTo>
                  <a:lnTo>
                    <a:pt x="699" y="3038"/>
                  </a:lnTo>
                  <a:lnTo>
                    <a:pt x="770" y="3017"/>
                  </a:lnTo>
                  <a:lnTo>
                    <a:pt x="838" y="2988"/>
                  </a:lnTo>
                  <a:lnTo>
                    <a:pt x="907" y="2952"/>
                  </a:lnTo>
                  <a:lnTo>
                    <a:pt x="939" y="2937"/>
                  </a:lnTo>
                  <a:lnTo>
                    <a:pt x="974" y="2929"/>
                  </a:lnTo>
                  <a:lnTo>
                    <a:pt x="1008" y="2931"/>
                  </a:lnTo>
                  <a:lnTo>
                    <a:pt x="1042" y="2939"/>
                  </a:lnTo>
                  <a:lnTo>
                    <a:pt x="1073" y="2954"/>
                  </a:lnTo>
                  <a:lnTo>
                    <a:pt x="1100" y="2977"/>
                  </a:lnTo>
                  <a:lnTo>
                    <a:pt x="1122" y="3005"/>
                  </a:lnTo>
                  <a:lnTo>
                    <a:pt x="1136" y="3038"/>
                  </a:lnTo>
                  <a:lnTo>
                    <a:pt x="1143" y="3072"/>
                  </a:lnTo>
                  <a:lnTo>
                    <a:pt x="1143" y="3106"/>
                  </a:lnTo>
                  <a:lnTo>
                    <a:pt x="1134" y="3141"/>
                  </a:lnTo>
                  <a:lnTo>
                    <a:pt x="1119" y="3171"/>
                  </a:lnTo>
                  <a:lnTo>
                    <a:pt x="1096" y="3198"/>
                  </a:lnTo>
                  <a:lnTo>
                    <a:pt x="1067" y="3221"/>
                  </a:lnTo>
                  <a:lnTo>
                    <a:pt x="976" y="3270"/>
                  </a:lnTo>
                  <a:lnTo>
                    <a:pt x="884" y="3309"/>
                  </a:lnTo>
                  <a:lnTo>
                    <a:pt x="795" y="3337"/>
                  </a:lnTo>
                  <a:lnTo>
                    <a:pt x="705" y="3358"/>
                  </a:lnTo>
                  <a:lnTo>
                    <a:pt x="619" y="3371"/>
                  </a:lnTo>
                  <a:lnTo>
                    <a:pt x="537" y="3379"/>
                  </a:lnTo>
                  <a:lnTo>
                    <a:pt x="461" y="3381"/>
                  </a:lnTo>
                  <a:lnTo>
                    <a:pt x="391" y="3379"/>
                  </a:lnTo>
                  <a:lnTo>
                    <a:pt x="326" y="3373"/>
                  </a:lnTo>
                  <a:lnTo>
                    <a:pt x="273" y="3368"/>
                  </a:lnTo>
                  <a:lnTo>
                    <a:pt x="231" y="3358"/>
                  </a:lnTo>
                  <a:lnTo>
                    <a:pt x="193" y="3339"/>
                  </a:lnTo>
                  <a:lnTo>
                    <a:pt x="160" y="3316"/>
                  </a:lnTo>
                  <a:lnTo>
                    <a:pt x="133" y="3286"/>
                  </a:lnTo>
                  <a:lnTo>
                    <a:pt x="113" y="3249"/>
                  </a:lnTo>
                  <a:lnTo>
                    <a:pt x="99" y="3209"/>
                  </a:lnTo>
                  <a:lnTo>
                    <a:pt x="93" y="3167"/>
                  </a:lnTo>
                  <a:lnTo>
                    <a:pt x="97" y="3125"/>
                  </a:lnTo>
                  <a:lnTo>
                    <a:pt x="109" y="3085"/>
                  </a:lnTo>
                  <a:lnTo>
                    <a:pt x="128" y="3049"/>
                  </a:lnTo>
                  <a:lnTo>
                    <a:pt x="154" y="3017"/>
                  </a:lnTo>
                  <a:lnTo>
                    <a:pt x="187" y="2990"/>
                  </a:lnTo>
                  <a:lnTo>
                    <a:pt x="244" y="2948"/>
                  </a:lnTo>
                  <a:lnTo>
                    <a:pt x="294" y="2899"/>
                  </a:lnTo>
                  <a:lnTo>
                    <a:pt x="339" y="2841"/>
                  </a:lnTo>
                  <a:lnTo>
                    <a:pt x="377" y="2778"/>
                  </a:lnTo>
                  <a:lnTo>
                    <a:pt x="299" y="2677"/>
                  </a:lnTo>
                  <a:lnTo>
                    <a:pt x="231" y="2572"/>
                  </a:lnTo>
                  <a:lnTo>
                    <a:pt x="172" y="2462"/>
                  </a:lnTo>
                  <a:lnTo>
                    <a:pt x="120" y="2349"/>
                  </a:lnTo>
                  <a:lnTo>
                    <a:pt x="76" y="2233"/>
                  </a:lnTo>
                  <a:lnTo>
                    <a:pt x="44" y="2115"/>
                  </a:lnTo>
                  <a:lnTo>
                    <a:pt x="19" y="1995"/>
                  </a:lnTo>
                  <a:lnTo>
                    <a:pt x="6" y="1873"/>
                  </a:lnTo>
                  <a:lnTo>
                    <a:pt x="0" y="1751"/>
                  </a:lnTo>
                  <a:lnTo>
                    <a:pt x="6" y="1613"/>
                  </a:lnTo>
                  <a:lnTo>
                    <a:pt x="23" y="1480"/>
                  </a:lnTo>
                  <a:lnTo>
                    <a:pt x="52" y="1348"/>
                  </a:lnTo>
                  <a:lnTo>
                    <a:pt x="92" y="1222"/>
                  </a:lnTo>
                  <a:lnTo>
                    <a:pt x="141" y="1098"/>
                  </a:lnTo>
                  <a:lnTo>
                    <a:pt x="200" y="980"/>
                  </a:lnTo>
                  <a:lnTo>
                    <a:pt x="271" y="868"/>
                  </a:lnTo>
                  <a:lnTo>
                    <a:pt x="347" y="759"/>
                  </a:lnTo>
                  <a:lnTo>
                    <a:pt x="435" y="656"/>
                  </a:lnTo>
                  <a:lnTo>
                    <a:pt x="528" y="559"/>
                  </a:lnTo>
                  <a:lnTo>
                    <a:pt x="631" y="469"/>
                  </a:lnTo>
                  <a:lnTo>
                    <a:pt x="739" y="385"/>
                  </a:lnTo>
                  <a:lnTo>
                    <a:pt x="856" y="309"/>
                  </a:lnTo>
                  <a:lnTo>
                    <a:pt x="978" y="238"/>
                  </a:lnTo>
                  <a:lnTo>
                    <a:pt x="1105" y="177"/>
                  </a:lnTo>
                  <a:lnTo>
                    <a:pt x="1239" y="126"/>
                  </a:lnTo>
                  <a:lnTo>
                    <a:pt x="1378" y="82"/>
                  </a:lnTo>
                  <a:lnTo>
                    <a:pt x="1521" y="46"/>
                  </a:lnTo>
                  <a:lnTo>
                    <a:pt x="1667" y="21"/>
                  </a:lnTo>
                  <a:lnTo>
                    <a:pt x="1820" y="6"/>
                  </a:lnTo>
                  <a:lnTo>
                    <a:pt x="1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5" name="Freeform 104"/>
            <p:cNvSpPr>
              <a:spLocks/>
            </p:cNvSpPr>
            <p:nvPr/>
          </p:nvSpPr>
          <p:spPr bwMode="auto">
            <a:xfrm>
              <a:off x="-3867151" y="4776788"/>
              <a:ext cx="265113" cy="265113"/>
            </a:xfrm>
            <a:custGeom>
              <a:avLst/>
              <a:gdLst>
                <a:gd name="T0" fmla="*/ 166 w 334"/>
                <a:gd name="T1" fmla="*/ 0 h 334"/>
                <a:gd name="T2" fmla="*/ 204 w 334"/>
                <a:gd name="T3" fmla="*/ 6 h 334"/>
                <a:gd name="T4" fmla="*/ 241 w 334"/>
                <a:gd name="T5" fmla="*/ 17 h 334"/>
                <a:gd name="T6" fmla="*/ 271 w 334"/>
                <a:gd name="T7" fmla="*/ 38 h 334"/>
                <a:gd name="T8" fmla="*/ 296 w 334"/>
                <a:gd name="T9" fmla="*/ 63 h 334"/>
                <a:gd name="T10" fmla="*/ 317 w 334"/>
                <a:gd name="T11" fmla="*/ 93 h 334"/>
                <a:gd name="T12" fmla="*/ 328 w 334"/>
                <a:gd name="T13" fmla="*/ 129 h 334"/>
                <a:gd name="T14" fmla="*/ 334 w 334"/>
                <a:gd name="T15" fmla="*/ 168 h 334"/>
                <a:gd name="T16" fmla="*/ 328 w 334"/>
                <a:gd name="T17" fmla="*/ 206 h 334"/>
                <a:gd name="T18" fmla="*/ 317 w 334"/>
                <a:gd name="T19" fmla="*/ 240 h 334"/>
                <a:gd name="T20" fmla="*/ 296 w 334"/>
                <a:gd name="T21" fmla="*/ 271 h 334"/>
                <a:gd name="T22" fmla="*/ 271 w 334"/>
                <a:gd name="T23" fmla="*/ 297 h 334"/>
                <a:gd name="T24" fmla="*/ 241 w 334"/>
                <a:gd name="T25" fmla="*/ 316 h 334"/>
                <a:gd name="T26" fmla="*/ 204 w 334"/>
                <a:gd name="T27" fmla="*/ 330 h 334"/>
                <a:gd name="T28" fmla="*/ 166 w 334"/>
                <a:gd name="T29" fmla="*/ 334 h 334"/>
                <a:gd name="T30" fmla="*/ 128 w 334"/>
                <a:gd name="T31" fmla="*/ 330 h 334"/>
                <a:gd name="T32" fmla="*/ 94 w 334"/>
                <a:gd name="T33" fmla="*/ 316 h 334"/>
                <a:gd name="T34" fmla="*/ 63 w 334"/>
                <a:gd name="T35" fmla="*/ 297 h 334"/>
                <a:gd name="T36" fmla="*/ 37 w 334"/>
                <a:gd name="T37" fmla="*/ 271 h 334"/>
                <a:gd name="T38" fmla="*/ 18 w 334"/>
                <a:gd name="T39" fmla="*/ 240 h 334"/>
                <a:gd name="T40" fmla="*/ 4 w 334"/>
                <a:gd name="T41" fmla="*/ 206 h 334"/>
                <a:gd name="T42" fmla="*/ 0 w 334"/>
                <a:gd name="T43" fmla="*/ 168 h 334"/>
                <a:gd name="T44" fmla="*/ 4 w 334"/>
                <a:gd name="T45" fmla="*/ 129 h 334"/>
                <a:gd name="T46" fmla="*/ 18 w 334"/>
                <a:gd name="T47" fmla="*/ 93 h 334"/>
                <a:gd name="T48" fmla="*/ 37 w 334"/>
                <a:gd name="T49" fmla="*/ 63 h 334"/>
                <a:gd name="T50" fmla="*/ 63 w 334"/>
                <a:gd name="T51" fmla="*/ 38 h 334"/>
                <a:gd name="T52" fmla="*/ 94 w 334"/>
                <a:gd name="T53" fmla="*/ 17 h 334"/>
                <a:gd name="T54" fmla="*/ 128 w 334"/>
                <a:gd name="T55" fmla="*/ 6 h 334"/>
                <a:gd name="T56" fmla="*/ 166 w 334"/>
                <a:gd name="T5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4" h="334">
                  <a:moveTo>
                    <a:pt x="166" y="0"/>
                  </a:moveTo>
                  <a:lnTo>
                    <a:pt x="204" y="6"/>
                  </a:lnTo>
                  <a:lnTo>
                    <a:pt x="241" y="17"/>
                  </a:lnTo>
                  <a:lnTo>
                    <a:pt x="271" y="38"/>
                  </a:lnTo>
                  <a:lnTo>
                    <a:pt x="296" y="63"/>
                  </a:lnTo>
                  <a:lnTo>
                    <a:pt x="317" y="93"/>
                  </a:lnTo>
                  <a:lnTo>
                    <a:pt x="328" y="129"/>
                  </a:lnTo>
                  <a:lnTo>
                    <a:pt x="334" y="168"/>
                  </a:lnTo>
                  <a:lnTo>
                    <a:pt x="328" y="206"/>
                  </a:lnTo>
                  <a:lnTo>
                    <a:pt x="317" y="240"/>
                  </a:lnTo>
                  <a:lnTo>
                    <a:pt x="296" y="271"/>
                  </a:lnTo>
                  <a:lnTo>
                    <a:pt x="271" y="297"/>
                  </a:lnTo>
                  <a:lnTo>
                    <a:pt x="241" y="316"/>
                  </a:lnTo>
                  <a:lnTo>
                    <a:pt x="204" y="330"/>
                  </a:lnTo>
                  <a:lnTo>
                    <a:pt x="166" y="334"/>
                  </a:lnTo>
                  <a:lnTo>
                    <a:pt x="128" y="330"/>
                  </a:lnTo>
                  <a:lnTo>
                    <a:pt x="94" y="316"/>
                  </a:lnTo>
                  <a:lnTo>
                    <a:pt x="63" y="297"/>
                  </a:lnTo>
                  <a:lnTo>
                    <a:pt x="37" y="271"/>
                  </a:lnTo>
                  <a:lnTo>
                    <a:pt x="18" y="240"/>
                  </a:lnTo>
                  <a:lnTo>
                    <a:pt x="4" y="206"/>
                  </a:lnTo>
                  <a:lnTo>
                    <a:pt x="0" y="168"/>
                  </a:lnTo>
                  <a:lnTo>
                    <a:pt x="4" y="129"/>
                  </a:lnTo>
                  <a:lnTo>
                    <a:pt x="18" y="93"/>
                  </a:lnTo>
                  <a:lnTo>
                    <a:pt x="37" y="63"/>
                  </a:lnTo>
                  <a:lnTo>
                    <a:pt x="63" y="38"/>
                  </a:lnTo>
                  <a:lnTo>
                    <a:pt x="94" y="17"/>
                  </a:lnTo>
                  <a:lnTo>
                    <a:pt x="128" y="6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6" name="Freeform 105"/>
            <p:cNvSpPr>
              <a:spLocks/>
            </p:cNvSpPr>
            <p:nvPr/>
          </p:nvSpPr>
          <p:spPr bwMode="auto">
            <a:xfrm>
              <a:off x="-3395663" y="4776788"/>
              <a:ext cx="263525" cy="265113"/>
            </a:xfrm>
            <a:custGeom>
              <a:avLst/>
              <a:gdLst>
                <a:gd name="T0" fmla="*/ 166 w 334"/>
                <a:gd name="T1" fmla="*/ 0 h 334"/>
                <a:gd name="T2" fmla="*/ 204 w 334"/>
                <a:gd name="T3" fmla="*/ 6 h 334"/>
                <a:gd name="T4" fmla="*/ 240 w 334"/>
                <a:gd name="T5" fmla="*/ 17 h 334"/>
                <a:gd name="T6" fmla="*/ 271 w 334"/>
                <a:gd name="T7" fmla="*/ 38 h 334"/>
                <a:gd name="T8" fmla="*/ 295 w 334"/>
                <a:gd name="T9" fmla="*/ 63 h 334"/>
                <a:gd name="T10" fmla="*/ 316 w 334"/>
                <a:gd name="T11" fmla="*/ 93 h 334"/>
                <a:gd name="T12" fmla="*/ 328 w 334"/>
                <a:gd name="T13" fmla="*/ 129 h 334"/>
                <a:gd name="T14" fmla="*/ 334 w 334"/>
                <a:gd name="T15" fmla="*/ 168 h 334"/>
                <a:gd name="T16" fmla="*/ 328 w 334"/>
                <a:gd name="T17" fmla="*/ 206 h 334"/>
                <a:gd name="T18" fmla="*/ 316 w 334"/>
                <a:gd name="T19" fmla="*/ 240 h 334"/>
                <a:gd name="T20" fmla="*/ 295 w 334"/>
                <a:gd name="T21" fmla="*/ 271 h 334"/>
                <a:gd name="T22" fmla="*/ 271 w 334"/>
                <a:gd name="T23" fmla="*/ 297 h 334"/>
                <a:gd name="T24" fmla="*/ 240 w 334"/>
                <a:gd name="T25" fmla="*/ 316 h 334"/>
                <a:gd name="T26" fmla="*/ 204 w 334"/>
                <a:gd name="T27" fmla="*/ 330 h 334"/>
                <a:gd name="T28" fmla="*/ 166 w 334"/>
                <a:gd name="T29" fmla="*/ 334 h 334"/>
                <a:gd name="T30" fmla="*/ 128 w 334"/>
                <a:gd name="T31" fmla="*/ 330 h 334"/>
                <a:gd name="T32" fmla="*/ 93 w 334"/>
                <a:gd name="T33" fmla="*/ 316 h 334"/>
                <a:gd name="T34" fmla="*/ 63 w 334"/>
                <a:gd name="T35" fmla="*/ 297 h 334"/>
                <a:gd name="T36" fmla="*/ 36 w 334"/>
                <a:gd name="T37" fmla="*/ 271 h 334"/>
                <a:gd name="T38" fmla="*/ 17 w 334"/>
                <a:gd name="T39" fmla="*/ 240 h 334"/>
                <a:gd name="T40" fmla="*/ 4 w 334"/>
                <a:gd name="T41" fmla="*/ 206 h 334"/>
                <a:gd name="T42" fmla="*/ 0 w 334"/>
                <a:gd name="T43" fmla="*/ 168 h 334"/>
                <a:gd name="T44" fmla="*/ 4 w 334"/>
                <a:gd name="T45" fmla="*/ 129 h 334"/>
                <a:gd name="T46" fmla="*/ 17 w 334"/>
                <a:gd name="T47" fmla="*/ 93 h 334"/>
                <a:gd name="T48" fmla="*/ 36 w 334"/>
                <a:gd name="T49" fmla="*/ 63 h 334"/>
                <a:gd name="T50" fmla="*/ 63 w 334"/>
                <a:gd name="T51" fmla="*/ 38 h 334"/>
                <a:gd name="T52" fmla="*/ 93 w 334"/>
                <a:gd name="T53" fmla="*/ 17 h 334"/>
                <a:gd name="T54" fmla="*/ 128 w 334"/>
                <a:gd name="T55" fmla="*/ 6 h 334"/>
                <a:gd name="T56" fmla="*/ 166 w 334"/>
                <a:gd name="T5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4" h="334">
                  <a:moveTo>
                    <a:pt x="166" y="0"/>
                  </a:moveTo>
                  <a:lnTo>
                    <a:pt x="204" y="6"/>
                  </a:lnTo>
                  <a:lnTo>
                    <a:pt x="240" y="17"/>
                  </a:lnTo>
                  <a:lnTo>
                    <a:pt x="271" y="38"/>
                  </a:lnTo>
                  <a:lnTo>
                    <a:pt x="295" y="63"/>
                  </a:lnTo>
                  <a:lnTo>
                    <a:pt x="316" y="93"/>
                  </a:lnTo>
                  <a:lnTo>
                    <a:pt x="328" y="129"/>
                  </a:lnTo>
                  <a:lnTo>
                    <a:pt x="334" y="168"/>
                  </a:lnTo>
                  <a:lnTo>
                    <a:pt x="328" y="206"/>
                  </a:lnTo>
                  <a:lnTo>
                    <a:pt x="316" y="240"/>
                  </a:lnTo>
                  <a:lnTo>
                    <a:pt x="295" y="271"/>
                  </a:lnTo>
                  <a:lnTo>
                    <a:pt x="271" y="297"/>
                  </a:lnTo>
                  <a:lnTo>
                    <a:pt x="240" y="316"/>
                  </a:lnTo>
                  <a:lnTo>
                    <a:pt x="204" y="330"/>
                  </a:lnTo>
                  <a:lnTo>
                    <a:pt x="166" y="334"/>
                  </a:lnTo>
                  <a:lnTo>
                    <a:pt x="128" y="330"/>
                  </a:lnTo>
                  <a:lnTo>
                    <a:pt x="93" y="316"/>
                  </a:lnTo>
                  <a:lnTo>
                    <a:pt x="63" y="297"/>
                  </a:lnTo>
                  <a:lnTo>
                    <a:pt x="36" y="271"/>
                  </a:lnTo>
                  <a:lnTo>
                    <a:pt x="17" y="240"/>
                  </a:lnTo>
                  <a:lnTo>
                    <a:pt x="4" y="206"/>
                  </a:lnTo>
                  <a:lnTo>
                    <a:pt x="0" y="168"/>
                  </a:lnTo>
                  <a:lnTo>
                    <a:pt x="4" y="129"/>
                  </a:lnTo>
                  <a:lnTo>
                    <a:pt x="17" y="93"/>
                  </a:lnTo>
                  <a:lnTo>
                    <a:pt x="36" y="63"/>
                  </a:lnTo>
                  <a:lnTo>
                    <a:pt x="63" y="38"/>
                  </a:lnTo>
                  <a:lnTo>
                    <a:pt x="93" y="17"/>
                  </a:lnTo>
                  <a:lnTo>
                    <a:pt x="128" y="6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7" name="Freeform 106"/>
            <p:cNvSpPr>
              <a:spLocks/>
            </p:cNvSpPr>
            <p:nvPr/>
          </p:nvSpPr>
          <p:spPr bwMode="auto">
            <a:xfrm>
              <a:off x="-4337051" y="4776788"/>
              <a:ext cx="265113" cy="265113"/>
            </a:xfrm>
            <a:custGeom>
              <a:avLst/>
              <a:gdLst>
                <a:gd name="T0" fmla="*/ 166 w 333"/>
                <a:gd name="T1" fmla="*/ 0 h 334"/>
                <a:gd name="T2" fmla="*/ 204 w 333"/>
                <a:gd name="T3" fmla="*/ 6 h 334"/>
                <a:gd name="T4" fmla="*/ 240 w 333"/>
                <a:gd name="T5" fmla="*/ 17 h 334"/>
                <a:gd name="T6" fmla="*/ 270 w 333"/>
                <a:gd name="T7" fmla="*/ 38 h 334"/>
                <a:gd name="T8" fmla="*/ 295 w 333"/>
                <a:gd name="T9" fmla="*/ 63 h 334"/>
                <a:gd name="T10" fmla="*/ 316 w 333"/>
                <a:gd name="T11" fmla="*/ 93 h 334"/>
                <a:gd name="T12" fmla="*/ 328 w 333"/>
                <a:gd name="T13" fmla="*/ 129 h 334"/>
                <a:gd name="T14" fmla="*/ 333 w 333"/>
                <a:gd name="T15" fmla="*/ 168 h 334"/>
                <a:gd name="T16" fmla="*/ 328 w 333"/>
                <a:gd name="T17" fmla="*/ 206 h 334"/>
                <a:gd name="T18" fmla="*/ 316 w 333"/>
                <a:gd name="T19" fmla="*/ 240 h 334"/>
                <a:gd name="T20" fmla="*/ 295 w 333"/>
                <a:gd name="T21" fmla="*/ 271 h 334"/>
                <a:gd name="T22" fmla="*/ 270 w 333"/>
                <a:gd name="T23" fmla="*/ 297 h 334"/>
                <a:gd name="T24" fmla="*/ 240 w 333"/>
                <a:gd name="T25" fmla="*/ 316 h 334"/>
                <a:gd name="T26" fmla="*/ 204 w 333"/>
                <a:gd name="T27" fmla="*/ 330 h 334"/>
                <a:gd name="T28" fmla="*/ 166 w 333"/>
                <a:gd name="T29" fmla="*/ 334 h 334"/>
                <a:gd name="T30" fmla="*/ 128 w 333"/>
                <a:gd name="T31" fmla="*/ 330 h 334"/>
                <a:gd name="T32" fmla="*/ 93 w 333"/>
                <a:gd name="T33" fmla="*/ 316 h 334"/>
                <a:gd name="T34" fmla="*/ 63 w 333"/>
                <a:gd name="T35" fmla="*/ 297 h 334"/>
                <a:gd name="T36" fmla="*/ 36 w 333"/>
                <a:gd name="T37" fmla="*/ 271 h 334"/>
                <a:gd name="T38" fmla="*/ 17 w 333"/>
                <a:gd name="T39" fmla="*/ 240 h 334"/>
                <a:gd name="T40" fmla="*/ 4 w 333"/>
                <a:gd name="T41" fmla="*/ 206 h 334"/>
                <a:gd name="T42" fmla="*/ 0 w 333"/>
                <a:gd name="T43" fmla="*/ 168 h 334"/>
                <a:gd name="T44" fmla="*/ 4 w 333"/>
                <a:gd name="T45" fmla="*/ 129 h 334"/>
                <a:gd name="T46" fmla="*/ 17 w 333"/>
                <a:gd name="T47" fmla="*/ 93 h 334"/>
                <a:gd name="T48" fmla="*/ 36 w 333"/>
                <a:gd name="T49" fmla="*/ 63 h 334"/>
                <a:gd name="T50" fmla="*/ 63 w 333"/>
                <a:gd name="T51" fmla="*/ 38 h 334"/>
                <a:gd name="T52" fmla="*/ 93 w 333"/>
                <a:gd name="T53" fmla="*/ 17 h 334"/>
                <a:gd name="T54" fmla="*/ 128 w 333"/>
                <a:gd name="T55" fmla="*/ 6 h 334"/>
                <a:gd name="T56" fmla="*/ 166 w 333"/>
                <a:gd name="T5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3" h="334">
                  <a:moveTo>
                    <a:pt x="166" y="0"/>
                  </a:moveTo>
                  <a:lnTo>
                    <a:pt x="204" y="6"/>
                  </a:lnTo>
                  <a:lnTo>
                    <a:pt x="240" y="17"/>
                  </a:lnTo>
                  <a:lnTo>
                    <a:pt x="270" y="38"/>
                  </a:lnTo>
                  <a:lnTo>
                    <a:pt x="295" y="63"/>
                  </a:lnTo>
                  <a:lnTo>
                    <a:pt x="316" y="93"/>
                  </a:lnTo>
                  <a:lnTo>
                    <a:pt x="328" y="129"/>
                  </a:lnTo>
                  <a:lnTo>
                    <a:pt x="333" y="168"/>
                  </a:lnTo>
                  <a:lnTo>
                    <a:pt x="328" y="206"/>
                  </a:lnTo>
                  <a:lnTo>
                    <a:pt x="316" y="240"/>
                  </a:lnTo>
                  <a:lnTo>
                    <a:pt x="295" y="271"/>
                  </a:lnTo>
                  <a:lnTo>
                    <a:pt x="270" y="297"/>
                  </a:lnTo>
                  <a:lnTo>
                    <a:pt x="240" y="316"/>
                  </a:lnTo>
                  <a:lnTo>
                    <a:pt x="204" y="330"/>
                  </a:lnTo>
                  <a:lnTo>
                    <a:pt x="166" y="334"/>
                  </a:lnTo>
                  <a:lnTo>
                    <a:pt x="128" y="330"/>
                  </a:lnTo>
                  <a:lnTo>
                    <a:pt x="93" y="316"/>
                  </a:lnTo>
                  <a:lnTo>
                    <a:pt x="63" y="297"/>
                  </a:lnTo>
                  <a:lnTo>
                    <a:pt x="36" y="271"/>
                  </a:lnTo>
                  <a:lnTo>
                    <a:pt x="17" y="240"/>
                  </a:lnTo>
                  <a:lnTo>
                    <a:pt x="4" y="206"/>
                  </a:lnTo>
                  <a:lnTo>
                    <a:pt x="0" y="168"/>
                  </a:lnTo>
                  <a:lnTo>
                    <a:pt x="4" y="129"/>
                  </a:lnTo>
                  <a:lnTo>
                    <a:pt x="17" y="93"/>
                  </a:lnTo>
                  <a:lnTo>
                    <a:pt x="36" y="63"/>
                  </a:lnTo>
                  <a:lnTo>
                    <a:pt x="63" y="38"/>
                  </a:lnTo>
                  <a:lnTo>
                    <a:pt x="93" y="17"/>
                  </a:lnTo>
                  <a:lnTo>
                    <a:pt x="128" y="6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8" name="Group 587"/>
          <p:cNvGrpSpPr/>
          <p:nvPr/>
        </p:nvGrpSpPr>
        <p:grpSpPr>
          <a:xfrm>
            <a:off x="6345308" y="1281313"/>
            <a:ext cx="384729" cy="318881"/>
            <a:chOff x="6310313" y="1566863"/>
            <a:chExt cx="4953000" cy="4105275"/>
          </a:xfrm>
          <a:solidFill>
            <a:schemeClr val="bg1">
              <a:lumMod val="65000"/>
            </a:schemeClr>
          </a:solidFill>
        </p:grpSpPr>
        <p:sp>
          <p:nvSpPr>
            <p:cNvPr id="589" name="Freeform 60"/>
            <p:cNvSpPr>
              <a:spLocks/>
            </p:cNvSpPr>
            <p:nvPr/>
          </p:nvSpPr>
          <p:spPr bwMode="auto">
            <a:xfrm>
              <a:off x="6310313" y="1566863"/>
              <a:ext cx="4953000" cy="4025900"/>
            </a:xfrm>
            <a:custGeom>
              <a:avLst/>
              <a:gdLst>
                <a:gd name="T0" fmla="*/ 3767 w 6241"/>
                <a:gd name="T1" fmla="*/ 21 h 5071"/>
                <a:gd name="T2" fmla="*/ 4118 w 6241"/>
                <a:gd name="T3" fmla="*/ 174 h 5071"/>
                <a:gd name="T4" fmla="*/ 4376 w 6241"/>
                <a:gd name="T5" fmla="*/ 455 h 5071"/>
                <a:gd name="T6" fmla="*/ 4526 w 6241"/>
                <a:gd name="T7" fmla="*/ 892 h 5071"/>
                <a:gd name="T8" fmla="*/ 5102 w 6241"/>
                <a:gd name="T9" fmla="*/ 1023 h 5071"/>
                <a:gd name="T10" fmla="*/ 5560 w 6241"/>
                <a:gd name="T11" fmla="*/ 1165 h 5071"/>
                <a:gd name="T12" fmla="*/ 5896 w 6241"/>
                <a:gd name="T13" fmla="*/ 1290 h 5071"/>
                <a:gd name="T14" fmla="*/ 6095 w 6241"/>
                <a:gd name="T15" fmla="*/ 1379 h 5071"/>
                <a:gd name="T16" fmla="*/ 6180 w 6241"/>
                <a:gd name="T17" fmla="*/ 1427 h 5071"/>
                <a:gd name="T18" fmla="*/ 6241 w 6241"/>
                <a:gd name="T19" fmla="*/ 1558 h 5071"/>
                <a:gd name="T20" fmla="*/ 6188 w 6241"/>
                <a:gd name="T21" fmla="*/ 3985 h 5071"/>
                <a:gd name="T22" fmla="*/ 5970 w 6241"/>
                <a:gd name="T23" fmla="*/ 4446 h 5071"/>
                <a:gd name="T24" fmla="*/ 5613 w 6241"/>
                <a:gd name="T25" fmla="*/ 4802 h 5071"/>
                <a:gd name="T26" fmla="*/ 5155 w 6241"/>
                <a:gd name="T27" fmla="*/ 5020 h 5071"/>
                <a:gd name="T28" fmla="*/ 4721 w 6241"/>
                <a:gd name="T29" fmla="*/ 5067 h 5071"/>
                <a:gd name="T30" fmla="*/ 4605 w 6241"/>
                <a:gd name="T31" fmla="*/ 4976 h 5071"/>
                <a:gd name="T32" fmla="*/ 4605 w 6241"/>
                <a:gd name="T33" fmla="*/ 4823 h 5071"/>
                <a:gd name="T34" fmla="*/ 4721 w 6241"/>
                <a:gd name="T35" fmla="*/ 4732 h 5071"/>
                <a:gd name="T36" fmla="*/ 5098 w 6241"/>
                <a:gd name="T37" fmla="*/ 4675 h 5071"/>
                <a:gd name="T38" fmla="*/ 5483 w 6241"/>
                <a:gd name="T39" fmla="*/ 4466 h 5071"/>
                <a:gd name="T40" fmla="*/ 5757 w 6241"/>
                <a:gd name="T41" fmla="*/ 4133 h 5071"/>
                <a:gd name="T42" fmla="*/ 5890 w 6241"/>
                <a:gd name="T43" fmla="*/ 3708 h 5071"/>
                <a:gd name="T44" fmla="*/ 5786 w 6241"/>
                <a:gd name="T45" fmla="*/ 1620 h 5071"/>
                <a:gd name="T46" fmla="*/ 5447 w 6241"/>
                <a:gd name="T47" fmla="*/ 1491 h 5071"/>
                <a:gd name="T48" fmla="*/ 4965 w 6241"/>
                <a:gd name="T49" fmla="*/ 1345 h 5071"/>
                <a:gd name="T50" fmla="*/ 4353 w 6241"/>
                <a:gd name="T51" fmla="*/ 1213 h 5071"/>
                <a:gd name="T52" fmla="*/ 4228 w 6241"/>
                <a:gd name="T53" fmla="*/ 1122 h 5071"/>
                <a:gd name="T54" fmla="*/ 4099 w 6241"/>
                <a:gd name="T55" fmla="*/ 667 h 5071"/>
                <a:gd name="T56" fmla="*/ 3912 w 6241"/>
                <a:gd name="T57" fmla="*/ 453 h 5071"/>
                <a:gd name="T58" fmla="*/ 3644 w 6241"/>
                <a:gd name="T59" fmla="*/ 351 h 5071"/>
                <a:gd name="T60" fmla="*/ 2524 w 6241"/>
                <a:gd name="T61" fmla="*/ 364 h 5071"/>
                <a:gd name="T62" fmla="*/ 2272 w 6241"/>
                <a:gd name="T63" fmla="*/ 498 h 5071"/>
                <a:gd name="T64" fmla="*/ 2111 w 6241"/>
                <a:gd name="T65" fmla="*/ 735 h 5071"/>
                <a:gd name="T66" fmla="*/ 1990 w 6241"/>
                <a:gd name="T67" fmla="*/ 1154 h 5071"/>
                <a:gd name="T68" fmla="*/ 1723 w 6241"/>
                <a:gd name="T69" fmla="*/ 1243 h 5071"/>
                <a:gd name="T70" fmla="*/ 1141 w 6241"/>
                <a:gd name="T71" fmla="*/ 1381 h 5071"/>
                <a:gd name="T72" fmla="*/ 694 w 6241"/>
                <a:gd name="T73" fmla="*/ 1525 h 5071"/>
                <a:gd name="T74" fmla="*/ 394 w 6241"/>
                <a:gd name="T75" fmla="*/ 1645 h 5071"/>
                <a:gd name="T76" fmla="*/ 370 w 6241"/>
                <a:gd name="T77" fmla="*/ 3820 h 5071"/>
                <a:gd name="T78" fmla="*/ 540 w 6241"/>
                <a:gd name="T79" fmla="*/ 4226 h 5071"/>
                <a:gd name="T80" fmla="*/ 845 w 6241"/>
                <a:gd name="T81" fmla="*/ 4533 h 5071"/>
                <a:gd name="T82" fmla="*/ 1251 w 6241"/>
                <a:gd name="T83" fmla="*/ 4703 h 5071"/>
                <a:gd name="T84" fmla="*/ 1556 w 6241"/>
                <a:gd name="T85" fmla="*/ 4743 h 5071"/>
                <a:gd name="T86" fmla="*/ 1647 w 6241"/>
                <a:gd name="T87" fmla="*/ 4859 h 5071"/>
                <a:gd name="T88" fmla="*/ 1615 w 6241"/>
                <a:gd name="T89" fmla="*/ 5006 h 5071"/>
                <a:gd name="T90" fmla="*/ 1480 w 6241"/>
                <a:gd name="T91" fmla="*/ 5071 h 5071"/>
                <a:gd name="T92" fmla="*/ 963 w 6241"/>
                <a:gd name="T93" fmla="*/ 4978 h 5071"/>
                <a:gd name="T94" fmla="*/ 527 w 6241"/>
                <a:gd name="T95" fmla="*/ 4724 h 5071"/>
                <a:gd name="T96" fmla="*/ 203 w 6241"/>
                <a:gd name="T97" fmla="*/ 4338 h 5071"/>
                <a:gd name="T98" fmla="*/ 25 w 6241"/>
                <a:gd name="T99" fmla="*/ 3858 h 5071"/>
                <a:gd name="T100" fmla="*/ 4 w 6241"/>
                <a:gd name="T101" fmla="*/ 1522 h 5071"/>
                <a:gd name="T102" fmla="*/ 93 w 6241"/>
                <a:gd name="T103" fmla="*/ 1406 h 5071"/>
                <a:gd name="T104" fmla="*/ 184 w 6241"/>
                <a:gd name="T105" fmla="*/ 1361 h 5071"/>
                <a:gd name="T106" fmla="*/ 417 w 6241"/>
                <a:gd name="T107" fmla="*/ 1262 h 5071"/>
                <a:gd name="T108" fmla="*/ 783 w 6241"/>
                <a:gd name="T109" fmla="*/ 1129 h 5071"/>
                <a:gd name="T110" fmla="*/ 1272 w 6241"/>
                <a:gd name="T111" fmla="*/ 989 h 5071"/>
                <a:gd name="T112" fmla="*/ 1753 w 6241"/>
                <a:gd name="T113" fmla="*/ 730 h 5071"/>
                <a:gd name="T114" fmla="*/ 1918 w 6241"/>
                <a:gd name="T115" fmla="*/ 375 h 5071"/>
                <a:gd name="T116" fmla="*/ 2204 w 6241"/>
                <a:gd name="T117" fmla="*/ 123 h 5071"/>
                <a:gd name="T118" fmla="*/ 2572 w 6241"/>
                <a:gd name="T119" fmla="*/ 6 h 5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41" h="5071">
                  <a:moveTo>
                    <a:pt x="2672" y="0"/>
                  </a:moveTo>
                  <a:lnTo>
                    <a:pt x="3569" y="0"/>
                  </a:lnTo>
                  <a:lnTo>
                    <a:pt x="3669" y="6"/>
                  </a:lnTo>
                  <a:lnTo>
                    <a:pt x="3767" y="21"/>
                  </a:lnTo>
                  <a:lnTo>
                    <a:pt x="3862" y="45"/>
                  </a:lnTo>
                  <a:lnTo>
                    <a:pt x="3951" y="80"/>
                  </a:lnTo>
                  <a:lnTo>
                    <a:pt x="4037" y="123"/>
                  </a:lnTo>
                  <a:lnTo>
                    <a:pt x="4118" y="174"/>
                  </a:lnTo>
                  <a:lnTo>
                    <a:pt x="4192" y="235"/>
                  </a:lnTo>
                  <a:lnTo>
                    <a:pt x="4262" y="301"/>
                  </a:lnTo>
                  <a:lnTo>
                    <a:pt x="4323" y="375"/>
                  </a:lnTo>
                  <a:lnTo>
                    <a:pt x="4376" y="455"/>
                  </a:lnTo>
                  <a:lnTo>
                    <a:pt x="4423" y="542"/>
                  </a:lnTo>
                  <a:lnTo>
                    <a:pt x="4459" y="633"/>
                  </a:lnTo>
                  <a:lnTo>
                    <a:pt x="4488" y="730"/>
                  </a:lnTo>
                  <a:lnTo>
                    <a:pt x="4526" y="892"/>
                  </a:lnTo>
                  <a:lnTo>
                    <a:pt x="4681" y="923"/>
                  </a:lnTo>
                  <a:lnTo>
                    <a:pt x="4827" y="955"/>
                  </a:lnTo>
                  <a:lnTo>
                    <a:pt x="4969" y="989"/>
                  </a:lnTo>
                  <a:lnTo>
                    <a:pt x="5102" y="1023"/>
                  </a:lnTo>
                  <a:lnTo>
                    <a:pt x="5227" y="1059"/>
                  </a:lnTo>
                  <a:lnTo>
                    <a:pt x="5346" y="1095"/>
                  </a:lnTo>
                  <a:lnTo>
                    <a:pt x="5458" y="1129"/>
                  </a:lnTo>
                  <a:lnTo>
                    <a:pt x="5560" y="1165"/>
                  </a:lnTo>
                  <a:lnTo>
                    <a:pt x="5657" y="1198"/>
                  </a:lnTo>
                  <a:lnTo>
                    <a:pt x="5744" y="1232"/>
                  </a:lnTo>
                  <a:lnTo>
                    <a:pt x="5824" y="1262"/>
                  </a:lnTo>
                  <a:lnTo>
                    <a:pt x="5896" y="1290"/>
                  </a:lnTo>
                  <a:lnTo>
                    <a:pt x="5958" y="1317"/>
                  </a:lnTo>
                  <a:lnTo>
                    <a:pt x="6011" y="1342"/>
                  </a:lnTo>
                  <a:lnTo>
                    <a:pt x="6057" y="1362"/>
                  </a:lnTo>
                  <a:lnTo>
                    <a:pt x="6095" y="1379"/>
                  </a:lnTo>
                  <a:lnTo>
                    <a:pt x="6121" y="1393"/>
                  </a:lnTo>
                  <a:lnTo>
                    <a:pt x="6140" y="1402"/>
                  </a:lnTo>
                  <a:lnTo>
                    <a:pt x="6148" y="1406"/>
                  </a:lnTo>
                  <a:lnTo>
                    <a:pt x="6180" y="1427"/>
                  </a:lnTo>
                  <a:lnTo>
                    <a:pt x="6207" y="1453"/>
                  </a:lnTo>
                  <a:lnTo>
                    <a:pt x="6225" y="1486"/>
                  </a:lnTo>
                  <a:lnTo>
                    <a:pt x="6237" y="1522"/>
                  </a:lnTo>
                  <a:lnTo>
                    <a:pt x="6241" y="1558"/>
                  </a:lnTo>
                  <a:lnTo>
                    <a:pt x="6241" y="3593"/>
                  </a:lnTo>
                  <a:lnTo>
                    <a:pt x="6235" y="3727"/>
                  </a:lnTo>
                  <a:lnTo>
                    <a:pt x="6216" y="3858"/>
                  </a:lnTo>
                  <a:lnTo>
                    <a:pt x="6188" y="3985"/>
                  </a:lnTo>
                  <a:lnTo>
                    <a:pt x="6148" y="4108"/>
                  </a:lnTo>
                  <a:lnTo>
                    <a:pt x="6098" y="4226"/>
                  </a:lnTo>
                  <a:lnTo>
                    <a:pt x="6038" y="4339"/>
                  </a:lnTo>
                  <a:lnTo>
                    <a:pt x="5970" y="4446"/>
                  </a:lnTo>
                  <a:lnTo>
                    <a:pt x="5892" y="4546"/>
                  </a:lnTo>
                  <a:lnTo>
                    <a:pt x="5807" y="4639"/>
                  </a:lnTo>
                  <a:lnTo>
                    <a:pt x="5714" y="4724"/>
                  </a:lnTo>
                  <a:lnTo>
                    <a:pt x="5613" y="4802"/>
                  </a:lnTo>
                  <a:lnTo>
                    <a:pt x="5507" y="4870"/>
                  </a:lnTo>
                  <a:lnTo>
                    <a:pt x="5395" y="4929"/>
                  </a:lnTo>
                  <a:lnTo>
                    <a:pt x="5276" y="4980"/>
                  </a:lnTo>
                  <a:lnTo>
                    <a:pt x="5155" y="5020"/>
                  </a:lnTo>
                  <a:lnTo>
                    <a:pt x="5026" y="5048"/>
                  </a:lnTo>
                  <a:lnTo>
                    <a:pt x="4895" y="5065"/>
                  </a:lnTo>
                  <a:lnTo>
                    <a:pt x="4761" y="5071"/>
                  </a:lnTo>
                  <a:lnTo>
                    <a:pt x="4721" y="5067"/>
                  </a:lnTo>
                  <a:lnTo>
                    <a:pt x="4685" y="5054"/>
                  </a:lnTo>
                  <a:lnTo>
                    <a:pt x="4653" y="5035"/>
                  </a:lnTo>
                  <a:lnTo>
                    <a:pt x="4626" y="5006"/>
                  </a:lnTo>
                  <a:lnTo>
                    <a:pt x="4605" y="4976"/>
                  </a:lnTo>
                  <a:lnTo>
                    <a:pt x="4594" y="4938"/>
                  </a:lnTo>
                  <a:lnTo>
                    <a:pt x="4588" y="4898"/>
                  </a:lnTo>
                  <a:lnTo>
                    <a:pt x="4594" y="4859"/>
                  </a:lnTo>
                  <a:lnTo>
                    <a:pt x="4605" y="4823"/>
                  </a:lnTo>
                  <a:lnTo>
                    <a:pt x="4626" y="4790"/>
                  </a:lnTo>
                  <a:lnTo>
                    <a:pt x="4653" y="4764"/>
                  </a:lnTo>
                  <a:lnTo>
                    <a:pt x="4685" y="4743"/>
                  </a:lnTo>
                  <a:lnTo>
                    <a:pt x="4721" y="4732"/>
                  </a:lnTo>
                  <a:lnTo>
                    <a:pt x="4761" y="4726"/>
                  </a:lnTo>
                  <a:lnTo>
                    <a:pt x="4878" y="4720"/>
                  </a:lnTo>
                  <a:lnTo>
                    <a:pt x="4990" y="4703"/>
                  </a:lnTo>
                  <a:lnTo>
                    <a:pt x="5098" y="4675"/>
                  </a:lnTo>
                  <a:lnTo>
                    <a:pt x="5202" y="4637"/>
                  </a:lnTo>
                  <a:lnTo>
                    <a:pt x="5301" y="4590"/>
                  </a:lnTo>
                  <a:lnTo>
                    <a:pt x="5395" y="4533"/>
                  </a:lnTo>
                  <a:lnTo>
                    <a:pt x="5483" y="4466"/>
                  </a:lnTo>
                  <a:lnTo>
                    <a:pt x="5562" y="4394"/>
                  </a:lnTo>
                  <a:lnTo>
                    <a:pt x="5636" y="4313"/>
                  </a:lnTo>
                  <a:lnTo>
                    <a:pt x="5701" y="4226"/>
                  </a:lnTo>
                  <a:lnTo>
                    <a:pt x="5757" y="4133"/>
                  </a:lnTo>
                  <a:lnTo>
                    <a:pt x="5807" y="4032"/>
                  </a:lnTo>
                  <a:lnTo>
                    <a:pt x="5845" y="3928"/>
                  </a:lnTo>
                  <a:lnTo>
                    <a:pt x="5871" y="3820"/>
                  </a:lnTo>
                  <a:lnTo>
                    <a:pt x="5890" y="3708"/>
                  </a:lnTo>
                  <a:lnTo>
                    <a:pt x="5896" y="3593"/>
                  </a:lnTo>
                  <a:lnTo>
                    <a:pt x="5896" y="1668"/>
                  </a:lnTo>
                  <a:lnTo>
                    <a:pt x="5845" y="1645"/>
                  </a:lnTo>
                  <a:lnTo>
                    <a:pt x="5786" y="1620"/>
                  </a:lnTo>
                  <a:lnTo>
                    <a:pt x="5716" y="1590"/>
                  </a:lnTo>
                  <a:lnTo>
                    <a:pt x="5636" y="1560"/>
                  </a:lnTo>
                  <a:lnTo>
                    <a:pt x="5545" y="1525"/>
                  </a:lnTo>
                  <a:lnTo>
                    <a:pt x="5447" y="1491"/>
                  </a:lnTo>
                  <a:lnTo>
                    <a:pt x="5340" y="1455"/>
                  </a:lnTo>
                  <a:lnTo>
                    <a:pt x="5223" y="1419"/>
                  </a:lnTo>
                  <a:lnTo>
                    <a:pt x="5098" y="1381"/>
                  </a:lnTo>
                  <a:lnTo>
                    <a:pt x="4965" y="1345"/>
                  </a:lnTo>
                  <a:lnTo>
                    <a:pt x="4823" y="1309"/>
                  </a:lnTo>
                  <a:lnTo>
                    <a:pt x="4675" y="1275"/>
                  </a:lnTo>
                  <a:lnTo>
                    <a:pt x="4518" y="1243"/>
                  </a:lnTo>
                  <a:lnTo>
                    <a:pt x="4353" y="1213"/>
                  </a:lnTo>
                  <a:lnTo>
                    <a:pt x="4313" y="1201"/>
                  </a:lnTo>
                  <a:lnTo>
                    <a:pt x="4279" y="1181"/>
                  </a:lnTo>
                  <a:lnTo>
                    <a:pt x="4251" y="1154"/>
                  </a:lnTo>
                  <a:lnTo>
                    <a:pt x="4228" y="1122"/>
                  </a:lnTo>
                  <a:lnTo>
                    <a:pt x="4215" y="1082"/>
                  </a:lnTo>
                  <a:lnTo>
                    <a:pt x="4150" y="807"/>
                  </a:lnTo>
                  <a:lnTo>
                    <a:pt x="4129" y="735"/>
                  </a:lnTo>
                  <a:lnTo>
                    <a:pt x="4099" y="667"/>
                  </a:lnTo>
                  <a:lnTo>
                    <a:pt x="4063" y="604"/>
                  </a:lnTo>
                  <a:lnTo>
                    <a:pt x="4018" y="548"/>
                  </a:lnTo>
                  <a:lnTo>
                    <a:pt x="3968" y="496"/>
                  </a:lnTo>
                  <a:lnTo>
                    <a:pt x="3912" y="453"/>
                  </a:lnTo>
                  <a:lnTo>
                    <a:pt x="3851" y="415"/>
                  </a:lnTo>
                  <a:lnTo>
                    <a:pt x="3785" y="385"/>
                  </a:lnTo>
                  <a:lnTo>
                    <a:pt x="3716" y="364"/>
                  </a:lnTo>
                  <a:lnTo>
                    <a:pt x="3644" y="351"/>
                  </a:lnTo>
                  <a:lnTo>
                    <a:pt x="3569" y="345"/>
                  </a:lnTo>
                  <a:lnTo>
                    <a:pt x="2672" y="345"/>
                  </a:lnTo>
                  <a:lnTo>
                    <a:pt x="2596" y="351"/>
                  </a:lnTo>
                  <a:lnTo>
                    <a:pt x="2524" y="364"/>
                  </a:lnTo>
                  <a:lnTo>
                    <a:pt x="2454" y="387"/>
                  </a:lnTo>
                  <a:lnTo>
                    <a:pt x="2390" y="415"/>
                  </a:lnTo>
                  <a:lnTo>
                    <a:pt x="2329" y="453"/>
                  </a:lnTo>
                  <a:lnTo>
                    <a:pt x="2272" y="498"/>
                  </a:lnTo>
                  <a:lnTo>
                    <a:pt x="2223" y="549"/>
                  </a:lnTo>
                  <a:lnTo>
                    <a:pt x="2177" y="606"/>
                  </a:lnTo>
                  <a:lnTo>
                    <a:pt x="2141" y="669"/>
                  </a:lnTo>
                  <a:lnTo>
                    <a:pt x="2111" y="735"/>
                  </a:lnTo>
                  <a:lnTo>
                    <a:pt x="2090" y="807"/>
                  </a:lnTo>
                  <a:lnTo>
                    <a:pt x="2026" y="1082"/>
                  </a:lnTo>
                  <a:lnTo>
                    <a:pt x="2013" y="1120"/>
                  </a:lnTo>
                  <a:lnTo>
                    <a:pt x="1990" y="1154"/>
                  </a:lnTo>
                  <a:lnTo>
                    <a:pt x="1961" y="1181"/>
                  </a:lnTo>
                  <a:lnTo>
                    <a:pt x="1925" y="1201"/>
                  </a:lnTo>
                  <a:lnTo>
                    <a:pt x="1888" y="1213"/>
                  </a:lnTo>
                  <a:lnTo>
                    <a:pt x="1723" y="1243"/>
                  </a:lnTo>
                  <a:lnTo>
                    <a:pt x="1565" y="1275"/>
                  </a:lnTo>
                  <a:lnTo>
                    <a:pt x="1416" y="1309"/>
                  </a:lnTo>
                  <a:lnTo>
                    <a:pt x="1274" y="1345"/>
                  </a:lnTo>
                  <a:lnTo>
                    <a:pt x="1141" y="1381"/>
                  </a:lnTo>
                  <a:lnTo>
                    <a:pt x="1016" y="1419"/>
                  </a:lnTo>
                  <a:lnTo>
                    <a:pt x="898" y="1455"/>
                  </a:lnTo>
                  <a:lnTo>
                    <a:pt x="792" y="1491"/>
                  </a:lnTo>
                  <a:lnTo>
                    <a:pt x="694" y="1525"/>
                  </a:lnTo>
                  <a:lnTo>
                    <a:pt x="605" y="1560"/>
                  </a:lnTo>
                  <a:lnTo>
                    <a:pt x="525" y="1590"/>
                  </a:lnTo>
                  <a:lnTo>
                    <a:pt x="455" y="1620"/>
                  </a:lnTo>
                  <a:lnTo>
                    <a:pt x="394" y="1645"/>
                  </a:lnTo>
                  <a:lnTo>
                    <a:pt x="345" y="1668"/>
                  </a:lnTo>
                  <a:lnTo>
                    <a:pt x="345" y="3593"/>
                  </a:lnTo>
                  <a:lnTo>
                    <a:pt x="351" y="3708"/>
                  </a:lnTo>
                  <a:lnTo>
                    <a:pt x="370" y="3820"/>
                  </a:lnTo>
                  <a:lnTo>
                    <a:pt x="396" y="3930"/>
                  </a:lnTo>
                  <a:lnTo>
                    <a:pt x="434" y="4034"/>
                  </a:lnTo>
                  <a:lnTo>
                    <a:pt x="483" y="4133"/>
                  </a:lnTo>
                  <a:lnTo>
                    <a:pt x="540" y="4226"/>
                  </a:lnTo>
                  <a:lnTo>
                    <a:pt x="605" y="4313"/>
                  </a:lnTo>
                  <a:lnTo>
                    <a:pt x="678" y="4394"/>
                  </a:lnTo>
                  <a:lnTo>
                    <a:pt x="758" y="4466"/>
                  </a:lnTo>
                  <a:lnTo>
                    <a:pt x="845" y="4533"/>
                  </a:lnTo>
                  <a:lnTo>
                    <a:pt x="940" y="4590"/>
                  </a:lnTo>
                  <a:lnTo>
                    <a:pt x="1039" y="4637"/>
                  </a:lnTo>
                  <a:lnTo>
                    <a:pt x="1143" y="4675"/>
                  </a:lnTo>
                  <a:lnTo>
                    <a:pt x="1251" y="4703"/>
                  </a:lnTo>
                  <a:lnTo>
                    <a:pt x="1364" y="4720"/>
                  </a:lnTo>
                  <a:lnTo>
                    <a:pt x="1480" y="4726"/>
                  </a:lnTo>
                  <a:lnTo>
                    <a:pt x="1520" y="4732"/>
                  </a:lnTo>
                  <a:lnTo>
                    <a:pt x="1556" y="4743"/>
                  </a:lnTo>
                  <a:lnTo>
                    <a:pt x="1588" y="4764"/>
                  </a:lnTo>
                  <a:lnTo>
                    <a:pt x="1615" y="4790"/>
                  </a:lnTo>
                  <a:lnTo>
                    <a:pt x="1634" y="4823"/>
                  </a:lnTo>
                  <a:lnTo>
                    <a:pt x="1647" y="4859"/>
                  </a:lnTo>
                  <a:lnTo>
                    <a:pt x="1653" y="4898"/>
                  </a:lnTo>
                  <a:lnTo>
                    <a:pt x="1647" y="4938"/>
                  </a:lnTo>
                  <a:lnTo>
                    <a:pt x="1634" y="4976"/>
                  </a:lnTo>
                  <a:lnTo>
                    <a:pt x="1615" y="5006"/>
                  </a:lnTo>
                  <a:lnTo>
                    <a:pt x="1588" y="5035"/>
                  </a:lnTo>
                  <a:lnTo>
                    <a:pt x="1556" y="5054"/>
                  </a:lnTo>
                  <a:lnTo>
                    <a:pt x="1520" y="5067"/>
                  </a:lnTo>
                  <a:lnTo>
                    <a:pt x="1480" y="5071"/>
                  </a:lnTo>
                  <a:lnTo>
                    <a:pt x="1346" y="5065"/>
                  </a:lnTo>
                  <a:lnTo>
                    <a:pt x="1213" y="5048"/>
                  </a:lnTo>
                  <a:lnTo>
                    <a:pt x="1086" y="5018"/>
                  </a:lnTo>
                  <a:lnTo>
                    <a:pt x="963" y="4978"/>
                  </a:lnTo>
                  <a:lnTo>
                    <a:pt x="845" y="4929"/>
                  </a:lnTo>
                  <a:lnTo>
                    <a:pt x="733" y="4870"/>
                  </a:lnTo>
                  <a:lnTo>
                    <a:pt x="627" y="4800"/>
                  </a:lnTo>
                  <a:lnTo>
                    <a:pt x="527" y="4724"/>
                  </a:lnTo>
                  <a:lnTo>
                    <a:pt x="434" y="4637"/>
                  </a:lnTo>
                  <a:lnTo>
                    <a:pt x="349" y="4544"/>
                  </a:lnTo>
                  <a:lnTo>
                    <a:pt x="271" y="4446"/>
                  </a:lnTo>
                  <a:lnTo>
                    <a:pt x="203" y="4338"/>
                  </a:lnTo>
                  <a:lnTo>
                    <a:pt x="142" y="4226"/>
                  </a:lnTo>
                  <a:lnTo>
                    <a:pt x="93" y="4108"/>
                  </a:lnTo>
                  <a:lnTo>
                    <a:pt x="53" y="3985"/>
                  </a:lnTo>
                  <a:lnTo>
                    <a:pt x="25" y="3858"/>
                  </a:lnTo>
                  <a:lnTo>
                    <a:pt x="6" y="3727"/>
                  </a:lnTo>
                  <a:lnTo>
                    <a:pt x="0" y="3593"/>
                  </a:lnTo>
                  <a:lnTo>
                    <a:pt x="0" y="1558"/>
                  </a:lnTo>
                  <a:lnTo>
                    <a:pt x="4" y="1522"/>
                  </a:lnTo>
                  <a:lnTo>
                    <a:pt x="17" y="1486"/>
                  </a:lnTo>
                  <a:lnTo>
                    <a:pt x="36" y="1453"/>
                  </a:lnTo>
                  <a:lnTo>
                    <a:pt x="61" y="1427"/>
                  </a:lnTo>
                  <a:lnTo>
                    <a:pt x="93" y="1406"/>
                  </a:lnTo>
                  <a:lnTo>
                    <a:pt x="100" y="1402"/>
                  </a:lnTo>
                  <a:lnTo>
                    <a:pt x="119" y="1393"/>
                  </a:lnTo>
                  <a:lnTo>
                    <a:pt x="146" y="1379"/>
                  </a:lnTo>
                  <a:lnTo>
                    <a:pt x="184" y="1361"/>
                  </a:lnTo>
                  <a:lnTo>
                    <a:pt x="227" y="1342"/>
                  </a:lnTo>
                  <a:lnTo>
                    <a:pt x="282" y="1317"/>
                  </a:lnTo>
                  <a:lnTo>
                    <a:pt x="345" y="1290"/>
                  </a:lnTo>
                  <a:lnTo>
                    <a:pt x="417" y="1262"/>
                  </a:lnTo>
                  <a:lnTo>
                    <a:pt x="497" y="1230"/>
                  </a:lnTo>
                  <a:lnTo>
                    <a:pt x="584" y="1198"/>
                  </a:lnTo>
                  <a:lnTo>
                    <a:pt x="678" y="1163"/>
                  </a:lnTo>
                  <a:lnTo>
                    <a:pt x="783" y="1129"/>
                  </a:lnTo>
                  <a:lnTo>
                    <a:pt x="894" y="1093"/>
                  </a:lnTo>
                  <a:lnTo>
                    <a:pt x="1012" y="1059"/>
                  </a:lnTo>
                  <a:lnTo>
                    <a:pt x="1139" y="1023"/>
                  </a:lnTo>
                  <a:lnTo>
                    <a:pt x="1272" y="989"/>
                  </a:lnTo>
                  <a:lnTo>
                    <a:pt x="1414" y="955"/>
                  </a:lnTo>
                  <a:lnTo>
                    <a:pt x="1560" y="923"/>
                  </a:lnTo>
                  <a:lnTo>
                    <a:pt x="1715" y="892"/>
                  </a:lnTo>
                  <a:lnTo>
                    <a:pt x="1753" y="730"/>
                  </a:lnTo>
                  <a:lnTo>
                    <a:pt x="1781" y="633"/>
                  </a:lnTo>
                  <a:lnTo>
                    <a:pt x="1819" y="540"/>
                  </a:lnTo>
                  <a:lnTo>
                    <a:pt x="1865" y="455"/>
                  </a:lnTo>
                  <a:lnTo>
                    <a:pt x="1918" y="375"/>
                  </a:lnTo>
                  <a:lnTo>
                    <a:pt x="1980" y="301"/>
                  </a:lnTo>
                  <a:lnTo>
                    <a:pt x="2049" y="233"/>
                  </a:lnTo>
                  <a:lnTo>
                    <a:pt x="2123" y="174"/>
                  </a:lnTo>
                  <a:lnTo>
                    <a:pt x="2204" y="123"/>
                  </a:lnTo>
                  <a:lnTo>
                    <a:pt x="2289" y="80"/>
                  </a:lnTo>
                  <a:lnTo>
                    <a:pt x="2380" y="45"/>
                  </a:lnTo>
                  <a:lnTo>
                    <a:pt x="2473" y="21"/>
                  </a:lnTo>
                  <a:lnTo>
                    <a:pt x="2572" y="6"/>
                  </a:lnTo>
                  <a:lnTo>
                    <a:pt x="26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0" name="Freeform 61"/>
            <p:cNvSpPr>
              <a:spLocks/>
            </p:cNvSpPr>
            <p:nvPr/>
          </p:nvSpPr>
          <p:spPr bwMode="auto">
            <a:xfrm>
              <a:off x="6621463" y="1998663"/>
              <a:ext cx="736600" cy="404813"/>
            </a:xfrm>
            <a:custGeom>
              <a:avLst/>
              <a:gdLst>
                <a:gd name="T0" fmla="*/ 755 w 927"/>
                <a:gd name="T1" fmla="*/ 0 h 510"/>
                <a:gd name="T2" fmla="*/ 792 w 927"/>
                <a:gd name="T3" fmla="*/ 4 h 510"/>
                <a:gd name="T4" fmla="*/ 828 w 927"/>
                <a:gd name="T5" fmla="*/ 17 h 510"/>
                <a:gd name="T6" fmla="*/ 861 w 927"/>
                <a:gd name="T7" fmla="*/ 36 h 510"/>
                <a:gd name="T8" fmla="*/ 887 w 927"/>
                <a:gd name="T9" fmla="*/ 62 h 510"/>
                <a:gd name="T10" fmla="*/ 908 w 927"/>
                <a:gd name="T11" fmla="*/ 95 h 510"/>
                <a:gd name="T12" fmla="*/ 921 w 927"/>
                <a:gd name="T13" fmla="*/ 132 h 510"/>
                <a:gd name="T14" fmla="*/ 927 w 927"/>
                <a:gd name="T15" fmla="*/ 172 h 510"/>
                <a:gd name="T16" fmla="*/ 923 w 927"/>
                <a:gd name="T17" fmla="*/ 210 h 510"/>
                <a:gd name="T18" fmla="*/ 910 w 927"/>
                <a:gd name="T19" fmla="*/ 246 h 510"/>
                <a:gd name="T20" fmla="*/ 891 w 927"/>
                <a:gd name="T21" fmla="*/ 278 h 510"/>
                <a:gd name="T22" fmla="*/ 864 w 927"/>
                <a:gd name="T23" fmla="*/ 305 h 510"/>
                <a:gd name="T24" fmla="*/ 832 w 927"/>
                <a:gd name="T25" fmla="*/ 326 h 510"/>
                <a:gd name="T26" fmla="*/ 794 w 927"/>
                <a:gd name="T27" fmla="*/ 341 h 510"/>
                <a:gd name="T28" fmla="*/ 601 w 927"/>
                <a:gd name="T29" fmla="*/ 388 h 510"/>
                <a:gd name="T30" fmla="*/ 412 w 927"/>
                <a:gd name="T31" fmla="*/ 441 h 510"/>
                <a:gd name="T32" fmla="*/ 228 w 927"/>
                <a:gd name="T33" fmla="*/ 500 h 510"/>
                <a:gd name="T34" fmla="*/ 201 w 927"/>
                <a:gd name="T35" fmla="*/ 508 h 510"/>
                <a:gd name="T36" fmla="*/ 173 w 927"/>
                <a:gd name="T37" fmla="*/ 510 h 510"/>
                <a:gd name="T38" fmla="*/ 139 w 927"/>
                <a:gd name="T39" fmla="*/ 506 h 510"/>
                <a:gd name="T40" fmla="*/ 105 w 927"/>
                <a:gd name="T41" fmla="*/ 494 h 510"/>
                <a:gd name="T42" fmla="*/ 74 w 927"/>
                <a:gd name="T43" fmla="*/ 477 h 510"/>
                <a:gd name="T44" fmla="*/ 48 w 927"/>
                <a:gd name="T45" fmla="*/ 453 h 510"/>
                <a:gd name="T46" fmla="*/ 25 w 927"/>
                <a:gd name="T47" fmla="*/ 424 h 510"/>
                <a:gd name="T48" fmla="*/ 8 w 927"/>
                <a:gd name="T49" fmla="*/ 390 h 510"/>
                <a:gd name="T50" fmla="*/ 0 w 927"/>
                <a:gd name="T51" fmla="*/ 350 h 510"/>
                <a:gd name="T52" fmla="*/ 2 w 927"/>
                <a:gd name="T53" fmla="*/ 312 h 510"/>
                <a:gd name="T54" fmla="*/ 12 w 927"/>
                <a:gd name="T55" fmla="*/ 276 h 510"/>
                <a:gd name="T56" fmla="*/ 29 w 927"/>
                <a:gd name="T57" fmla="*/ 242 h 510"/>
                <a:gd name="T58" fmla="*/ 51 w 927"/>
                <a:gd name="T59" fmla="*/ 212 h 510"/>
                <a:gd name="T60" fmla="*/ 82 w 927"/>
                <a:gd name="T61" fmla="*/ 189 h 510"/>
                <a:gd name="T62" fmla="*/ 118 w 927"/>
                <a:gd name="T63" fmla="*/ 172 h 510"/>
                <a:gd name="T64" fmla="*/ 313 w 927"/>
                <a:gd name="T65" fmla="*/ 112 h 510"/>
                <a:gd name="T66" fmla="*/ 512 w 927"/>
                <a:gd name="T67" fmla="*/ 57 h 510"/>
                <a:gd name="T68" fmla="*/ 715 w 927"/>
                <a:gd name="T69" fmla="*/ 5 h 510"/>
                <a:gd name="T70" fmla="*/ 755 w 927"/>
                <a:gd name="T7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27" h="510">
                  <a:moveTo>
                    <a:pt x="755" y="0"/>
                  </a:moveTo>
                  <a:lnTo>
                    <a:pt x="792" y="4"/>
                  </a:lnTo>
                  <a:lnTo>
                    <a:pt x="828" y="17"/>
                  </a:lnTo>
                  <a:lnTo>
                    <a:pt x="861" y="36"/>
                  </a:lnTo>
                  <a:lnTo>
                    <a:pt x="887" y="62"/>
                  </a:lnTo>
                  <a:lnTo>
                    <a:pt x="908" y="95"/>
                  </a:lnTo>
                  <a:lnTo>
                    <a:pt x="921" y="132"/>
                  </a:lnTo>
                  <a:lnTo>
                    <a:pt x="927" y="172"/>
                  </a:lnTo>
                  <a:lnTo>
                    <a:pt x="923" y="210"/>
                  </a:lnTo>
                  <a:lnTo>
                    <a:pt x="910" y="246"/>
                  </a:lnTo>
                  <a:lnTo>
                    <a:pt x="891" y="278"/>
                  </a:lnTo>
                  <a:lnTo>
                    <a:pt x="864" y="305"/>
                  </a:lnTo>
                  <a:lnTo>
                    <a:pt x="832" y="326"/>
                  </a:lnTo>
                  <a:lnTo>
                    <a:pt x="794" y="341"/>
                  </a:lnTo>
                  <a:lnTo>
                    <a:pt x="601" y="388"/>
                  </a:lnTo>
                  <a:lnTo>
                    <a:pt x="412" y="441"/>
                  </a:lnTo>
                  <a:lnTo>
                    <a:pt x="228" y="500"/>
                  </a:lnTo>
                  <a:lnTo>
                    <a:pt x="201" y="508"/>
                  </a:lnTo>
                  <a:lnTo>
                    <a:pt x="173" y="510"/>
                  </a:lnTo>
                  <a:lnTo>
                    <a:pt x="139" y="506"/>
                  </a:lnTo>
                  <a:lnTo>
                    <a:pt x="105" y="494"/>
                  </a:lnTo>
                  <a:lnTo>
                    <a:pt x="74" y="477"/>
                  </a:lnTo>
                  <a:lnTo>
                    <a:pt x="48" y="453"/>
                  </a:lnTo>
                  <a:lnTo>
                    <a:pt x="25" y="424"/>
                  </a:lnTo>
                  <a:lnTo>
                    <a:pt x="8" y="390"/>
                  </a:lnTo>
                  <a:lnTo>
                    <a:pt x="0" y="350"/>
                  </a:lnTo>
                  <a:lnTo>
                    <a:pt x="2" y="312"/>
                  </a:lnTo>
                  <a:lnTo>
                    <a:pt x="12" y="276"/>
                  </a:lnTo>
                  <a:lnTo>
                    <a:pt x="29" y="242"/>
                  </a:lnTo>
                  <a:lnTo>
                    <a:pt x="51" y="212"/>
                  </a:lnTo>
                  <a:lnTo>
                    <a:pt x="82" y="189"/>
                  </a:lnTo>
                  <a:lnTo>
                    <a:pt x="118" y="172"/>
                  </a:lnTo>
                  <a:lnTo>
                    <a:pt x="313" y="112"/>
                  </a:lnTo>
                  <a:lnTo>
                    <a:pt x="512" y="57"/>
                  </a:lnTo>
                  <a:lnTo>
                    <a:pt x="715" y="5"/>
                  </a:lnTo>
                  <a:lnTo>
                    <a:pt x="7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1" name="Freeform 62"/>
            <p:cNvSpPr>
              <a:spLocks noEditPoints="1"/>
            </p:cNvSpPr>
            <p:nvPr/>
          </p:nvSpPr>
          <p:spPr bwMode="auto">
            <a:xfrm>
              <a:off x="7210426" y="2514600"/>
              <a:ext cx="3155950" cy="3157538"/>
            </a:xfrm>
            <a:custGeom>
              <a:avLst/>
              <a:gdLst>
                <a:gd name="T0" fmla="*/ 1708 w 3976"/>
                <a:gd name="T1" fmla="*/ 369 h 3977"/>
                <a:gd name="T2" fmla="*/ 1317 w 3976"/>
                <a:gd name="T3" fmla="*/ 489 h 3977"/>
                <a:gd name="T4" fmla="*/ 976 w 3976"/>
                <a:gd name="T5" fmla="*/ 695 h 3977"/>
                <a:gd name="T6" fmla="*/ 694 w 3976"/>
                <a:gd name="T7" fmla="*/ 978 h 3977"/>
                <a:gd name="T8" fmla="*/ 487 w 3976"/>
                <a:gd name="T9" fmla="*/ 1319 h 3977"/>
                <a:gd name="T10" fmla="*/ 368 w 3976"/>
                <a:gd name="T11" fmla="*/ 1709 h 3977"/>
                <a:gd name="T12" fmla="*/ 351 w 3976"/>
                <a:gd name="T13" fmla="*/ 2132 h 3977"/>
                <a:gd name="T14" fmla="*/ 438 w 3976"/>
                <a:gd name="T15" fmla="*/ 2533 h 3977"/>
                <a:gd name="T16" fmla="*/ 616 w 3976"/>
                <a:gd name="T17" fmla="*/ 2893 h 3977"/>
                <a:gd name="T18" fmla="*/ 874 w 3976"/>
                <a:gd name="T19" fmla="*/ 3197 h 3977"/>
                <a:gd name="T20" fmla="*/ 1198 w 3976"/>
                <a:gd name="T21" fmla="*/ 3430 h 3977"/>
                <a:gd name="T22" fmla="*/ 1573 w 3976"/>
                <a:gd name="T23" fmla="*/ 3579 h 3977"/>
                <a:gd name="T24" fmla="*/ 1988 w 3976"/>
                <a:gd name="T25" fmla="*/ 3632 h 3977"/>
                <a:gd name="T26" fmla="*/ 2401 w 3976"/>
                <a:gd name="T27" fmla="*/ 3579 h 3977"/>
                <a:gd name="T28" fmla="*/ 2779 w 3976"/>
                <a:gd name="T29" fmla="*/ 3430 h 3977"/>
                <a:gd name="T30" fmla="*/ 3101 w 3976"/>
                <a:gd name="T31" fmla="*/ 3197 h 3977"/>
                <a:gd name="T32" fmla="*/ 3358 w 3976"/>
                <a:gd name="T33" fmla="*/ 2891 h 3977"/>
                <a:gd name="T34" fmla="*/ 3538 w 3976"/>
                <a:gd name="T35" fmla="*/ 2533 h 3977"/>
                <a:gd name="T36" fmla="*/ 3626 w 3976"/>
                <a:gd name="T37" fmla="*/ 2130 h 3977"/>
                <a:gd name="T38" fmla="*/ 3607 w 3976"/>
                <a:gd name="T39" fmla="*/ 1709 h 3977"/>
                <a:gd name="T40" fmla="*/ 3487 w 3976"/>
                <a:gd name="T41" fmla="*/ 1319 h 3977"/>
                <a:gd name="T42" fmla="*/ 3281 w 3976"/>
                <a:gd name="T43" fmla="*/ 976 h 3977"/>
                <a:gd name="T44" fmla="*/ 3000 w 3976"/>
                <a:gd name="T45" fmla="*/ 695 h 3977"/>
                <a:gd name="T46" fmla="*/ 2657 w 3976"/>
                <a:gd name="T47" fmla="*/ 489 h 3977"/>
                <a:gd name="T48" fmla="*/ 2267 w 3976"/>
                <a:gd name="T49" fmla="*/ 369 h 3977"/>
                <a:gd name="T50" fmla="*/ 1988 w 3976"/>
                <a:gd name="T51" fmla="*/ 0 h 3977"/>
                <a:gd name="T52" fmla="*/ 2443 w 3976"/>
                <a:gd name="T53" fmla="*/ 53 h 3977"/>
                <a:gd name="T54" fmla="*/ 2862 w 3976"/>
                <a:gd name="T55" fmla="*/ 203 h 3977"/>
                <a:gd name="T56" fmla="*/ 3231 w 3976"/>
                <a:gd name="T57" fmla="*/ 438 h 3977"/>
                <a:gd name="T58" fmla="*/ 3538 w 3976"/>
                <a:gd name="T59" fmla="*/ 746 h 3977"/>
                <a:gd name="T60" fmla="*/ 3773 w 3976"/>
                <a:gd name="T61" fmla="*/ 1116 h 3977"/>
                <a:gd name="T62" fmla="*/ 3923 w 3976"/>
                <a:gd name="T63" fmla="*/ 1535 h 3977"/>
                <a:gd name="T64" fmla="*/ 3976 w 3976"/>
                <a:gd name="T65" fmla="*/ 1989 h 3977"/>
                <a:gd name="T66" fmla="*/ 3923 w 3976"/>
                <a:gd name="T67" fmla="*/ 2444 h 3977"/>
                <a:gd name="T68" fmla="*/ 3773 w 3976"/>
                <a:gd name="T69" fmla="*/ 2863 h 3977"/>
                <a:gd name="T70" fmla="*/ 3538 w 3976"/>
                <a:gd name="T71" fmla="*/ 3233 h 3977"/>
                <a:gd name="T72" fmla="*/ 3231 w 3976"/>
                <a:gd name="T73" fmla="*/ 3540 h 3977"/>
                <a:gd name="T74" fmla="*/ 2862 w 3976"/>
                <a:gd name="T75" fmla="*/ 3775 h 3977"/>
                <a:gd name="T76" fmla="*/ 2443 w 3976"/>
                <a:gd name="T77" fmla="*/ 3924 h 3977"/>
                <a:gd name="T78" fmla="*/ 1988 w 3976"/>
                <a:gd name="T79" fmla="*/ 3977 h 3977"/>
                <a:gd name="T80" fmla="*/ 1532 w 3976"/>
                <a:gd name="T81" fmla="*/ 3924 h 3977"/>
                <a:gd name="T82" fmla="*/ 1115 w 3976"/>
                <a:gd name="T83" fmla="*/ 3775 h 3977"/>
                <a:gd name="T84" fmla="*/ 745 w 3976"/>
                <a:gd name="T85" fmla="*/ 3540 h 3977"/>
                <a:gd name="T86" fmla="*/ 436 w 3976"/>
                <a:gd name="T87" fmla="*/ 3231 h 3977"/>
                <a:gd name="T88" fmla="*/ 201 w 3976"/>
                <a:gd name="T89" fmla="*/ 2861 h 3977"/>
                <a:gd name="T90" fmla="*/ 51 w 3976"/>
                <a:gd name="T91" fmla="*/ 2444 h 3977"/>
                <a:gd name="T92" fmla="*/ 0 w 3976"/>
                <a:gd name="T93" fmla="*/ 1988 h 3977"/>
                <a:gd name="T94" fmla="*/ 51 w 3976"/>
                <a:gd name="T95" fmla="*/ 1533 h 3977"/>
                <a:gd name="T96" fmla="*/ 201 w 3976"/>
                <a:gd name="T97" fmla="*/ 1114 h 3977"/>
                <a:gd name="T98" fmla="*/ 436 w 3976"/>
                <a:gd name="T99" fmla="*/ 745 h 3977"/>
                <a:gd name="T100" fmla="*/ 745 w 3976"/>
                <a:gd name="T101" fmla="*/ 438 h 3977"/>
                <a:gd name="T102" fmla="*/ 1115 w 3976"/>
                <a:gd name="T103" fmla="*/ 203 h 3977"/>
                <a:gd name="T104" fmla="*/ 1532 w 3976"/>
                <a:gd name="T105" fmla="*/ 53 h 3977"/>
                <a:gd name="T106" fmla="*/ 1988 w 3976"/>
                <a:gd name="T107" fmla="*/ 0 h 3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76" h="3977">
                  <a:moveTo>
                    <a:pt x="1988" y="345"/>
                  </a:moveTo>
                  <a:lnTo>
                    <a:pt x="1846" y="350"/>
                  </a:lnTo>
                  <a:lnTo>
                    <a:pt x="1708" y="369"/>
                  </a:lnTo>
                  <a:lnTo>
                    <a:pt x="1573" y="398"/>
                  </a:lnTo>
                  <a:lnTo>
                    <a:pt x="1444" y="438"/>
                  </a:lnTo>
                  <a:lnTo>
                    <a:pt x="1317" y="489"/>
                  </a:lnTo>
                  <a:lnTo>
                    <a:pt x="1198" y="547"/>
                  </a:lnTo>
                  <a:lnTo>
                    <a:pt x="1084" y="618"/>
                  </a:lnTo>
                  <a:lnTo>
                    <a:pt x="976" y="695"/>
                  </a:lnTo>
                  <a:lnTo>
                    <a:pt x="874" y="781"/>
                  </a:lnTo>
                  <a:lnTo>
                    <a:pt x="781" y="875"/>
                  </a:lnTo>
                  <a:lnTo>
                    <a:pt x="694" y="978"/>
                  </a:lnTo>
                  <a:lnTo>
                    <a:pt x="616" y="1086"/>
                  </a:lnTo>
                  <a:lnTo>
                    <a:pt x="548" y="1199"/>
                  </a:lnTo>
                  <a:lnTo>
                    <a:pt x="487" y="1319"/>
                  </a:lnTo>
                  <a:lnTo>
                    <a:pt x="438" y="1446"/>
                  </a:lnTo>
                  <a:lnTo>
                    <a:pt x="398" y="1574"/>
                  </a:lnTo>
                  <a:lnTo>
                    <a:pt x="368" y="1709"/>
                  </a:lnTo>
                  <a:lnTo>
                    <a:pt x="351" y="1847"/>
                  </a:lnTo>
                  <a:lnTo>
                    <a:pt x="345" y="1989"/>
                  </a:lnTo>
                  <a:lnTo>
                    <a:pt x="351" y="2132"/>
                  </a:lnTo>
                  <a:lnTo>
                    <a:pt x="368" y="2270"/>
                  </a:lnTo>
                  <a:lnTo>
                    <a:pt x="398" y="2403"/>
                  </a:lnTo>
                  <a:lnTo>
                    <a:pt x="438" y="2533"/>
                  </a:lnTo>
                  <a:lnTo>
                    <a:pt x="487" y="2658"/>
                  </a:lnTo>
                  <a:lnTo>
                    <a:pt x="548" y="2780"/>
                  </a:lnTo>
                  <a:lnTo>
                    <a:pt x="616" y="2893"/>
                  </a:lnTo>
                  <a:lnTo>
                    <a:pt x="694" y="3001"/>
                  </a:lnTo>
                  <a:lnTo>
                    <a:pt x="781" y="3102"/>
                  </a:lnTo>
                  <a:lnTo>
                    <a:pt x="874" y="3197"/>
                  </a:lnTo>
                  <a:lnTo>
                    <a:pt x="976" y="3282"/>
                  </a:lnTo>
                  <a:lnTo>
                    <a:pt x="1084" y="3360"/>
                  </a:lnTo>
                  <a:lnTo>
                    <a:pt x="1198" y="3430"/>
                  </a:lnTo>
                  <a:lnTo>
                    <a:pt x="1317" y="3488"/>
                  </a:lnTo>
                  <a:lnTo>
                    <a:pt x="1444" y="3540"/>
                  </a:lnTo>
                  <a:lnTo>
                    <a:pt x="1573" y="3579"/>
                  </a:lnTo>
                  <a:lnTo>
                    <a:pt x="1708" y="3608"/>
                  </a:lnTo>
                  <a:lnTo>
                    <a:pt x="1846" y="3627"/>
                  </a:lnTo>
                  <a:lnTo>
                    <a:pt x="1988" y="3632"/>
                  </a:lnTo>
                  <a:lnTo>
                    <a:pt x="2129" y="3627"/>
                  </a:lnTo>
                  <a:lnTo>
                    <a:pt x="2267" y="3608"/>
                  </a:lnTo>
                  <a:lnTo>
                    <a:pt x="2401" y="3579"/>
                  </a:lnTo>
                  <a:lnTo>
                    <a:pt x="2532" y="3540"/>
                  </a:lnTo>
                  <a:lnTo>
                    <a:pt x="2657" y="3488"/>
                  </a:lnTo>
                  <a:lnTo>
                    <a:pt x="2779" y="3430"/>
                  </a:lnTo>
                  <a:lnTo>
                    <a:pt x="2892" y="3360"/>
                  </a:lnTo>
                  <a:lnTo>
                    <a:pt x="3000" y="3282"/>
                  </a:lnTo>
                  <a:lnTo>
                    <a:pt x="3101" y="3197"/>
                  </a:lnTo>
                  <a:lnTo>
                    <a:pt x="3195" y="3102"/>
                  </a:lnTo>
                  <a:lnTo>
                    <a:pt x="3281" y="3000"/>
                  </a:lnTo>
                  <a:lnTo>
                    <a:pt x="3358" y="2891"/>
                  </a:lnTo>
                  <a:lnTo>
                    <a:pt x="3429" y="2778"/>
                  </a:lnTo>
                  <a:lnTo>
                    <a:pt x="3487" y="2658"/>
                  </a:lnTo>
                  <a:lnTo>
                    <a:pt x="3538" y="2533"/>
                  </a:lnTo>
                  <a:lnTo>
                    <a:pt x="3578" y="2403"/>
                  </a:lnTo>
                  <a:lnTo>
                    <a:pt x="3607" y="2268"/>
                  </a:lnTo>
                  <a:lnTo>
                    <a:pt x="3626" y="2130"/>
                  </a:lnTo>
                  <a:lnTo>
                    <a:pt x="3631" y="1988"/>
                  </a:lnTo>
                  <a:lnTo>
                    <a:pt x="3626" y="1845"/>
                  </a:lnTo>
                  <a:lnTo>
                    <a:pt x="3607" y="1709"/>
                  </a:lnTo>
                  <a:lnTo>
                    <a:pt x="3578" y="1574"/>
                  </a:lnTo>
                  <a:lnTo>
                    <a:pt x="3538" y="1444"/>
                  </a:lnTo>
                  <a:lnTo>
                    <a:pt x="3487" y="1319"/>
                  </a:lnTo>
                  <a:lnTo>
                    <a:pt x="3429" y="1197"/>
                  </a:lnTo>
                  <a:lnTo>
                    <a:pt x="3358" y="1084"/>
                  </a:lnTo>
                  <a:lnTo>
                    <a:pt x="3281" y="976"/>
                  </a:lnTo>
                  <a:lnTo>
                    <a:pt x="3195" y="875"/>
                  </a:lnTo>
                  <a:lnTo>
                    <a:pt x="3101" y="781"/>
                  </a:lnTo>
                  <a:lnTo>
                    <a:pt x="3000" y="695"/>
                  </a:lnTo>
                  <a:lnTo>
                    <a:pt x="2892" y="618"/>
                  </a:lnTo>
                  <a:lnTo>
                    <a:pt x="2779" y="547"/>
                  </a:lnTo>
                  <a:lnTo>
                    <a:pt x="2657" y="489"/>
                  </a:lnTo>
                  <a:lnTo>
                    <a:pt x="2532" y="438"/>
                  </a:lnTo>
                  <a:lnTo>
                    <a:pt x="2401" y="398"/>
                  </a:lnTo>
                  <a:lnTo>
                    <a:pt x="2267" y="369"/>
                  </a:lnTo>
                  <a:lnTo>
                    <a:pt x="2129" y="350"/>
                  </a:lnTo>
                  <a:lnTo>
                    <a:pt x="1988" y="345"/>
                  </a:lnTo>
                  <a:close/>
                  <a:moveTo>
                    <a:pt x="1988" y="0"/>
                  </a:moveTo>
                  <a:lnTo>
                    <a:pt x="2144" y="5"/>
                  </a:lnTo>
                  <a:lnTo>
                    <a:pt x="2295" y="23"/>
                  </a:lnTo>
                  <a:lnTo>
                    <a:pt x="2443" y="53"/>
                  </a:lnTo>
                  <a:lnTo>
                    <a:pt x="2587" y="93"/>
                  </a:lnTo>
                  <a:lnTo>
                    <a:pt x="2727" y="142"/>
                  </a:lnTo>
                  <a:lnTo>
                    <a:pt x="2862" y="203"/>
                  </a:lnTo>
                  <a:lnTo>
                    <a:pt x="2991" y="273"/>
                  </a:lnTo>
                  <a:lnTo>
                    <a:pt x="3114" y="350"/>
                  </a:lnTo>
                  <a:lnTo>
                    <a:pt x="3231" y="438"/>
                  </a:lnTo>
                  <a:lnTo>
                    <a:pt x="3341" y="532"/>
                  </a:lnTo>
                  <a:lnTo>
                    <a:pt x="3444" y="636"/>
                  </a:lnTo>
                  <a:lnTo>
                    <a:pt x="3538" y="746"/>
                  </a:lnTo>
                  <a:lnTo>
                    <a:pt x="3626" y="862"/>
                  </a:lnTo>
                  <a:lnTo>
                    <a:pt x="3705" y="985"/>
                  </a:lnTo>
                  <a:lnTo>
                    <a:pt x="3773" y="1116"/>
                  </a:lnTo>
                  <a:lnTo>
                    <a:pt x="3834" y="1250"/>
                  </a:lnTo>
                  <a:lnTo>
                    <a:pt x="3883" y="1389"/>
                  </a:lnTo>
                  <a:lnTo>
                    <a:pt x="3923" y="1535"/>
                  </a:lnTo>
                  <a:lnTo>
                    <a:pt x="3954" y="1683"/>
                  </a:lnTo>
                  <a:lnTo>
                    <a:pt x="3971" y="1834"/>
                  </a:lnTo>
                  <a:lnTo>
                    <a:pt x="3976" y="1989"/>
                  </a:lnTo>
                  <a:lnTo>
                    <a:pt x="3971" y="2145"/>
                  </a:lnTo>
                  <a:lnTo>
                    <a:pt x="3954" y="2296"/>
                  </a:lnTo>
                  <a:lnTo>
                    <a:pt x="3923" y="2444"/>
                  </a:lnTo>
                  <a:lnTo>
                    <a:pt x="3883" y="2588"/>
                  </a:lnTo>
                  <a:lnTo>
                    <a:pt x="3834" y="2729"/>
                  </a:lnTo>
                  <a:lnTo>
                    <a:pt x="3773" y="2863"/>
                  </a:lnTo>
                  <a:lnTo>
                    <a:pt x="3705" y="2992"/>
                  </a:lnTo>
                  <a:lnTo>
                    <a:pt x="3626" y="3115"/>
                  </a:lnTo>
                  <a:lnTo>
                    <a:pt x="3538" y="3233"/>
                  </a:lnTo>
                  <a:lnTo>
                    <a:pt x="3444" y="3343"/>
                  </a:lnTo>
                  <a:lnTo>
                    <a:pt x="3341" y="3445"/>
                  </a:lnTo>
                  <a:lnTo>
                    <a:pt x="3231" y="3540"/>
                  </a:lnTo>
                  <a:lnTo>
                    <a:pt x="3114" y="3627"/>
                  </a:lnTo>
                  <a:lnTo>
                    <a:pt x="2991" y="3706"/>
                  </a:lnTo>
                  <a:lnTo>
                    <a:pt x="2862" y="3775"/>
                  </a:lnTo>
                  <a:lnTo>
                    <a:pt x="2727" y="3835"/>
                  </a:lnTo>
                  <a:lnTo>
                    <a:pt x="2587" y="3884"/>
                  </a:lnTo>
                  <a:lnTo>
                    <a:pt x="2443" y="3924"/>
                  </a:lnTo>
                  <a:lnTo>
                    <a:pt x="2295" y="3955"/>
                  </a:lnTo>
                  <a:lnTo>
                    <a:pt x="2144" y="3972"/>
                  </a:lnTo>
                  <a:lnTo>
                    <a:pt x="1988" y="3977"/>
                  </a:lnTo>
                  <a:lnTo>
                    <a:pt x="1833" y="3972"/>
                  </a:lnTo>
                  <a:lnTo>
                    <a:pt x="1681" y="3955"/>
                  </a:lnTo>
                  <a:lnTo>
                    <a:pt x="1532" y="3924"/>
                  </a:lnTo>
                  <a:lnTo>
                    <a:pt x="1388" y="3884"/>
                  </a:lnTo>
                  <a:lnTo>
                    <a:pt x="1249" y="3835"/>
                  </a:lnTo>
                  <a:lnTo>
                    <a:pt x="1115" y="3775"/>
                  </a:lnTo>
                  <a:lnTo>
                    <a:pt x="986" y="3706"/>
                  </a:lnTo>
                  <a:lnTo>
                    <a:pt x="863" y="3627"/>
                  </a:lnTo>
                  <a:lnTo>
                    <a:pt x="745" y="3540"/>
                  </a:lnTo>
                  <a:lnTo>
                    <a:pt x="635" y="3445"/>
                  </a:lnTo>
                  <a:lnTo>
                    <a:pt x="533" y="3341"/>
                  </a:lnTo>
                  <a:lnTo>
                    <a:pt x="436" y="3231"/>
                  </a:lnTo>
                  <a:lnTo>
                    <a:pt x="349" y="3115"/>
                  </a:lnTo>
                  <a:lnTo>
                    <a:pt x="271" y="2992"/>
                  </a:lnTo>
                  <a:lnTo>
                    <a:pt x="201" y="2861"/>
                  </a:lnTo>
                  <a:lnTo>
                    <a:pt x="142" y="2727"/>
                  </a:lnTo>
                  <a:lnTo>
                    <a:pt x="91" y="2588"/>
                  </a:lnTo>
                  <a:lnTo>
                    <a:pt x="51" y="2444"/>
                  </a:lnTo>
                  <a:lnTo>
                    <a:pt x="23" y="2295"/>
                  </a:lnTo>
                  <a:lnTo>
                    <a:pt x="6" y="2143"/>
                  </a:lnTo>
                  <a:lnTo>
                    <a:pt x="0" y="1988"/>
                  </a:lnTo>
                  <a:lnTo>
                    <a:pt x="6" y="1832"/>
                  </a:lnTo>
                  <a:lnTo>
                    <a:pt x="23" y="1681"/>
                  </a:lnTo>
                  <a:lnTo>
                    <a:pt x="51" y="1533"/>
                  </a:lnTo>
                  <a:lnTo>
                    <a:pt x="91" y="1389"/>
                  </a:lnTo>
                  <a:lnTo>
                    <a:pt x="142" y="1249"/>
                  </a:lnTo>
                  <a:lnTo>
                    <a:pt x="201" y="1114"/>
                  </a:lnTo>
                  <a:lnTo>
                    <a:pt x="271" y="985"/>
                  </a:lnTo>
                  <a:lnTo>
                    <a:pt x="349" y="862"/>
                  </a:lnTo>
                  <a:lnTo>
                    <a:pt x="436" y="745"/>
                  </a:lnTo>
                  <a:lnTo>
                    <a:pt x="533" y="635"/>
                  </a:lnTo>
                  <a:lnTo>
                    <a:pt x="635" y="532"/>
                  </a:lnTo>
                  <a:lnTo>
                    <a:pt x="745" y="438"/>
                  </a:lnTo>
                  <a:lnTo>
                    <a:pt x="863" y="350"/>
                  </a:lnTo>
                  <a:lnTo>
                    <a:pt x="986" y="271"/>
                  </a:lnTo>
                  <a:lnTo>
                    <a:pt x="1115" y="203"/>
                  </a:lnTo>
                  <a:lnTo>
                    <a:pt x="1249" y="142"/>
                  </a:lnTo>
                  <a:lnTo>
                    <a:pt x="1388" y="93"/>
                  </a:lnTo>
                  <a:lnTo>
                    <a:pt x="1532" y="53"/>
                  </a:lnTo>
                  <a:lnTo>
                    <a:pt x="1681" y="23"/>
                  </a:lnTo>
                  <a:lnTo>
                    <a:pt x="1833" y="5"/>
                  </a:lnTo>
                  <a:lnTo>
                    <a:pt x="19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2" name="Group 591"/>
          <p:cNvGrpSpPr/>
          <p:nvPr/>
        </p:nvGrpSpPr>
        <p:grpSpPr>
          <a:xfrm>
            <a:off x="6380731" y="4973598"/>
            <a:ext cx="313885" cy="346777"/>
            <a:chOff x="7808913" y="931863"/>
            <a:chExt cx="4378325" cy="4837113"/>
          </a:xfrm>
          <a:solidFill>
            <a:schemeClr val="bg1">
              <a:lumMod val="65000"/>
            </a:schemeClr>
          </a:solidFill>
        </p:grpSpPr>
        <p:sp>
          <p:nvSpPr>
            <p:cNvPr id="593" name="Freeform 234"/>
            <p:cNvSpPr>
              <a:spLocks noEditPoints="1"/>
            </p:cNvSpPr>
            <p:nvPr/>
          </p:nvSpPr>
          <p:spPr bwMode="auto">
            <a:xfrm>
              <a:off x="7808913" y="931863"/>
              <a:ext cx="4378325" cy="4379913"/>
            </a:xfrm>
            <a:custGeom>
              <a:avLst/>
              <a:gdLst>
                <a:gd name="T0" fmla="*/ 926 w 5516"/>
                <a:gd name="T1" fmla="*/ 4971 h 5517"/>
                <a:gd name="T2" fmla="*/ 865 w 5516"/>
                <a:gd name="T3" fmla="*/ 4269 h 5517"/>
                <a:gd name="T4" fmla="*/ 1272 w 5516"/>
                <a:gd name="T5" fmla="*/ 4242 h 5517"/>
                <a:gd name="T6" fmla="*/ 4573 w 5516"/>
                <a:gd name="T7" fmla="*/ 1739 h 5517"/>
                <a:gd name="T8" fmla="*/ 4734 w 5516"/>
                <a:gd name="T9" fmla="*/ 6 h 5517"/>
                <a:gd name="T10" fmla="*/ 4983 w 5516"/>
                <a:gd name="T11" fmla="*/ 67 h 5517"/>
                <a:gd name="T12" fmla="*/ 5199 w 5516"/>
                <a:gd name="T13" fmla="*/ 198 h 5517"/>
                <a:gd name="T14" fmla="*/ 5381 w 5516"/>
                <a:gd name="T15" fmla="*/ 400 h 5517"/>
                <a:gd name="T16" fmla="*/ 5488 w 5516"/>
                <a:gd name="T17" fmla="*/ 648 h 5517"/>
                <a:gd name="T18" fmla="*/ 5516 w 5516"/>
                <a:gd name="T19" fmla="*/ 913 h 5517"/>
                <a:gd name="T20" fmla="*/ 5461 w 5516"/>
                <a:gd name="T21" fmla="*/ 1174 h 5517"/>
                <a:gd name="T22" fmla="*/ 5325 w 5516"/>
                <a:gd name="T23" fmla="*/ 1413 h 5517"/>
                <a:gd name="T24" fmla="*/ 5251 w 5516"/>
                <a:gd name="T25" fmla="*/ 1494 h 5517"/>
                <a:gd name="T26" fmla="*/ 1780 w 5516"/>
                <a:gd name="T27" fmla="*/ 4966 h 5517"/>
                <a:gd name="T28" fmla="*/ 1671 w 5516"/>
                <a:gd name="T29" fmla="*/ 5010 h 5517"/>
                <a:gd name="T30" fmla="*/ 1585 w 5516"/>
                <a:gd name="T31" fmla="*/ 4984 h 5517"/>
                <a:gd name="T32" fmla="*/ 1035 w 5516"/>
                <a:gd name="T33" fmla="*/ 5297 h 5517"/>
                <a:gd name="T34" fmla="*/ 928 w 5516"/>
                <a:gd name="T35" fmla="*/ 5341 h 5517"/>
                <a:gd name="T36" fmla="*/ 843 w 5516"/>
                <a:gd name="T37" fmla="*/ 5316 h 5517"/>
                <a:gd name="T38" fmla="*/ 261 w 5516"/>
                <a:gd name="T39" fmla="*/ 5471 h 5517"/>
                <a:gd name="T40" fmla="*/ 154 w 5516"/>
                <a:gd name="T41" fmla="*/ 5517 h 5517"/>
                <a:gd name="T42" fmla="*/ 68 w 5516"/>
                <a:gd name="T43" fmla="*/ 5491 h 5517"/>
                <a:gd name="T44" fmla="*/ 7 w 5516"/>
                <a:gd name="T45" fmla="*/ 5414 h 5517"/>
                <a:gd name="T46" fmla="*/ 7 w 5516"/>
                <a:gd name="T47" fmla="*/ 5314 h 5517"/>
                <a:gd name="T48" fmla="*/ 409 w 5516"/>
                <a:gd name="T49" fmla="*/ 4888 h 5517"/>
                <a:gd name="T50" fmla="*/ 180 w 5516"/>
                <a:gd name="T51" fmla="*/ 4629 h 5517"/>
                <a:gd name="T52" fmla="*/ 185 w 5516"/>
                <a:gd name="T53" fmla="*/ 4531 h 5517"/>
                <a:gd name="T54" fmla="*/ 648 w 5516"/>
                <a:gd name="T55" fmla="*/ 4053 h 5517"/>
                <a:gd name="T56" fmla="*/ 511 w 5516"/>
                <a:gd name="T57" fmla="*/ 3886 h 5517"/>
                <a:gd name="T58" fmla="*/ 517 w 5516"/>
                <a:gd name="T59" fmla="*/ 3788 h 5517"/>
                <a:gd name="T60" fmla="*/ 3562 w 5516"/>
                <a:gd name="T61" fmla="*/ 728 h 5517"/>
                <a:gd name="T62" fmla="*/ 1478 w 5516"/>
                <a:gd name="T63" fmla="*/ 2453 h 5517"/>
                <a:gd name="T64" fmla="*/ 1372 w 5516"/>
                <a:gd name="T65" fmla="*/ 2470 h 5517"/>
                <a:gd name="T66" fmla="*/ 1293 w 5516"/>
                <a:gd name="T67" fmla="*/ 2427 h 5517"/>
                <a:gd name="T68" fmla="*/ 1248 w 5516"/>
                <a:gd name="T69" fmla="*/ 2337 h 5517"/>
                <a:gd name="T70" fmla="*/ 1271 w 5516"/>
                <a:gd name="T71" fmla="*/ 2238 h 5517"/>
                <a:gd name="T72" fmla="*/ 3306 w 5516"/>
                <a:gd name="T73" fmla="*/ 206 h 5517"/>
                <a:gd name="T74" fmla="*/ 3403 w 5516"/>
                <a:gd name="T75" fmla="*/ 183 h 5517"/>
                <a:gd name="T76" fmla="*/ 3495 w 5516"/>
                <a:gd name="T77" fmla="*/ 228 h 5517"/>
                <a:gd name="T78" fmla="*/ 5029 w 5516"/>
                <a:gd name="T79" fmla="*/ 1283 h 5517"/>
                <a:gd name="T80" fmla="*/ 5046 w 5516"/>
                <a:gd name="T81" fmla="*/ 1266 h 5517"/>
                <a:gd name="T82" fmla="*/ 5162 w 5516"/>
                <a:gd name="T83" fmla="*/ 1096 h 5517"/>
                <a:gd name="T84" fmla="*/ 5209 w 5516"/>
                <a:gd name="T85" fmla="*/ 902 h 5517"/>
                <a:gd name="T86" fmla="*/ 5185 w 5516"/>
                <a:gd name="T87" fmla="*/ 705 h 5517"/>
                <a:gd name="T88" fmla="*/ 5092 w 5516"/>
                <a:gd name="T89" fmla="*/ 526 h 5517"/>
                <a:gd name="T90" fmla="*/ 4929 w 5516"/>
                <a:gd name="T91" fmla="*/ 383 h 5517"/>
                <a:gd name="T92" fmla="*/ 4723 w 5516"/>
                <a:gd name="T93" fmla="*/ 315 h 5517"/>
                <a:gd name="T94" fmla="*/ 4503 w 5516"/>
                <a:gd name="T95" fmla="*/ 328 h 5517"/>
                <a:gd name="T96" fmla="*/ 4308 w 5516"/>
                <a:gd name="T97" fmla="*/ 424 h 5517"/>
                <a:gd name="T98" fmla="*/ 4194 w 5516"/>
                <a:gd name="T99" fmla="*/ 509 h 5517"/>
                <a:gd name="T100" fmla="*/ 4094 w 5516"/>
                <a:gd name="T101" fmla="*/ 509 h 5517"/>
                <a:gd name="T102" fmla="*/ 4012 w 5516"/>
                <a:gd name="T103" fmla="*/ 444 h 5517"/>
                <a:gd name="T104" fmla="*/ 3990 w 5516"/>
                <a:gd name="T105" fmla="*/ 348 h 5517"/>
                <a:gd name="T106" fmla="*/ 4034 w 5516"/>
                <a:gd name="T107" fmla="*/ 256 h 5517"/>
                <a:gd name="T108" fmla="*/ 4240 w 5516"/>
                <a:gd name="T109" fmla="*/ 102 h 5517"/>
                <a:gd name="T110" fmla="*/ 4477 w 5516"/>
                <a:gd name="T111" fmla="*/ 17 h 5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516" h="5517">
                  <a:moveTo>
                    <a:pt x="865" y="4269"/>
                  </a:moveTo>
                  <a:lnTo>
                    <a:pt x="544" y="4590"/>
                  </a:lnTo>
                  <a:lnTo>
                    <a:pt x="926" y="4971"/>
                  </a:lnTo>
                  <a:lnTo>
                    <a:pt x="1246" y="4651"/>
                  </a:lnTo>
                  <a:lnTo>
                    <a:pt x="1056" y="4460"/>
                  </a:lnTo>
                  <a:lnTo>
                    <a:pt x="865" y="4269"/>
                  </a:lnTo>
                  <a:close/>
                  <a:moveTo>
                    <a:pt x="3779" y="944"/>
                  </a:moveTo>
                  <a:lnTo>
                    <a:pt x="876" y="3846"/>
                  </a:lnTo>
                  <a:lnTo>
                    <a:pt x="1272" y="4242"/>
                  </a:lnTo>
                  <a:lnTo>
                    <a:pt x="1572" y="4542"/>
                  </a:lnTo>
                  <a:lnTo>
                    <a:pt x="1669" y="4640"/>
                  </a:lnTo>
                  <a:lnTo>
                    <a:pt x="4573" y="1739"/>
                  </a:lnTo>
                  <a:lnTo>
                    <a:pt x="3779" y="944"/>
                  </a:lnTo>
                  <a:close/>
                  <a:moveTo>
                    <a:pt x="4649" y="0"/>
                  </a:moveTo>
                  <a:lnTo>
                    <a:pt x="4734" y="6"/>
                  </a:lnTo>
                  <a:lnTo>
                    <a:pt x="4820" y="17"/>
                  </a:lnTo>
                  <a:lnTo>
                    <a:pt x="4903" y="39"/>
                  </a:lnTo>
                  <a:lnTo>
                    <a:pt x="4983" y="67"/>
                  </a:lnTo>
                  <a:lnTo>
                    <a:pt x="5059" y="102"/>
                  </a:lnTo>
                  <a:lnTo>
                    <a:pt x="5131" y="146"/>
                  </a:lnTo>
                  <a:lnTo>
                    <a:pt x="5199" y="198"/>
                  </a:lnTo>
                  <a:lnTo>
                    <a:pt x="5262" y="256"/>
                  </a:lnTo>
                  <a:lnTo>
                    <a:pt x="5325" y="326"/>
                  </a:lnTo>
                  <a:lnTo>
                    <a:pt x="5381" y="400"/>
                  </a:lnTo>
                  <a:lnTo>
                    <a:pt x="5425" y="480"/>
                  </a:lnTo>
                  <a:lnTo>
                    <a:pt x="5461" y="563"/>
                  </a:lnTo>
                  <a:lnTo>
                    <a:pt x="5488" y="648"/>
                  </a:lnTo>
                  <a:lnTo>
                    <a:pt x="5507" y="735"/>
                  </a:lnTo>
                  <a:lnTo>
                    <a:pt x="5516" y="824"/>
                  </a:lnTo>
                  <a:lnTo>
                    <a:pt x="5516" y="913"/>
                  </a:lnTo>
                  <a:lnTo>
                    <a:pt x="5507" y="1002"/>
                  </a:lnTo>
                  <a:lnTo>
                    <a:pt x="5488" y="1089"/>
                  </a:lnTo>
                  <a:lnTo>
                    <a:pt x="5461" y="1174"/>
                  </a:lnTo>
                  <a:lnTo>
                    <a:pt x="5425" y="1257"/>
                  </a:lnTo>
                  <a:lnTo>
                    <a:pt x="5381" y="1337"/>
                  </a:lnTo>
                  <a:lnTo>
                    <a:pt x="5325" y="1413"/>
                  </a:lnTo>
                  <a:lnTo>
                    <a:pt x="5262" y="1483"/>
                  </a:lnTo>
                  <a:lnTo>
                    <a:pt x="5257" y="1489"/>
                  </a:lnTo>
                  <a:lnTo>
                    <a:pt x="5251" y="1494"/>
                  </a:lnTo>
                  <a:lnTo>
                    <a:pt x="5248" y="1500"/>
                  </a:lnTo>
                  <a:lnTo>
                    <a:pt x="5242" y="1505"/>
                  </a:lnTo>
                  <a:lnTo>
                    <a:pt x="1780" y="4966"/>
                  </a:lnTo>
                  <a:lnTo>
                    <a:pt x="1747" y="4990"/>
                  </a:lnTo>
                  <a:lnTo>
                    <a:pt x="1710" y="5005"/>
                  </a:lnTo>
                  <a:lnTo>
                    <a:pt x="1671" y="5010"/>
                  </a:lnTo>
                  <a:lnTo>
                    <a:pt x="1641" y="5006"/>
                  </a:lnTo>
                  <a:lnTo>
                    <a:pt x="1613" y="4999"/>
                  </a:lnTo>
                  <a:lnTo>
                    <a:pt x="1585" y="4984"/>
                  </a:lnTo>
                  <a:lnTo>
                    <a:pt x="1561" y="4966"/>
                  </a:lnTo>
                  <a:lnTo>
                    <a:pt x="1465" y="4868"/>
                  </a:lnTo>
                  <a:lnTo>
                    <a:pt x="1035" y="5297"/>
                  </a:lnTo>
                  <a:lnTo>
                    <a:pt x="1004" y="5321"/>
                  </a:lnTo>
                  <a:lnTo>
                    <a:pt x="967" y="5336"/>
                  </a:lnTo>
                  <a:lnTo>
                    <a:pt x="928" y="5341"/>
                  </a:lnTo>
                  <a:lnTo>
                    <a:pt x="896" y="5338"/>
                  </a:lnTo>
                  <a:lnTo>
                    <a:pt x="869" y="5330"/>
                  </a:lnTo>
                  <a:lnTo>
                    <a:pt x="843" y="5316"/>
                  </a:lnTo>
                  <a:lnTo>
                    <a:pt x="819" y="5297"/>
                  </a:lnTo>
                  <a:lnTo>
                    <a:pt x="628" y="5106"/>
                  </a:lnTo>
                  <a:lnTo>
                    <a:pt x="261" y="5471"/>
                  </a:lnTo>
                  <a:lnTo>
                    <a:pt x="228" y="5497"/>
                  </a:lnTo>
                  <a:lnTo>
                    <a:pt x="192" y="5512"/>
                  </a:lnTo>
                  <a:lnTo>
                    <a:pt x="154" y="5517"/>
                  </a:lnTo>
                  <a:lnTo>
                    <a:pt x="124" y="5514"/>
                  </a:lnTo>
                  <a:lnTo>
                    <a:pt x="94" y="5506"/>
                  </a:lnTo>
                  <a:lnTo>
                    <a:pt x="68" y="5491"/>
                  </a:lnTo>
                  <a:lnTo>
                    <a:pt x="44" y="5471"/>
                  </a:lnTo>
                  <a:lnTo>
                    <a:pt x="22" y="5443"/>
                  </a:lnTo>
                  <a:lnTo>
                    <a:pt x="7" y="5414"/>
                  </a:lnTo>
                  <a:lnTo>
                    <a:pt x="0" y="5380"/>
                  </a:lnTo>
                  <a:lnTo>
                    <a:pt x="0" y="5347"/>
                  </a:lnTo>
                  <a:lnTo>
                    <a:pt x="7" y="5314"/>
                  </a:lnTo>
                  <a:lnTo>
                    <a:pt x="22" y="5282"/>
                  </a:lnTo>
                  <a:lnTo>
                    <a:pt x="44" y="5254"/>
                  </a:lnTo>
                  <a:lnTo>
                    <a:pt x="409" y="4888"/>
                  </a:lnTo>
                  <a:lnTo>
                    <a:pt x="218" y="4697"/>
                  </a:lnTo>
                  <a:lnTo>
                    <a:pt x="194" y="4666"/>
                  </a:lnTo>
                  <a:lnTo>
                    <a:pt x="180" y="4629"/>
                  </a:lnTo>
                  <a:lnTo>
                    <a:pt x="174" y="4590"/>
                  </a:lnTo>
                  <a:lnTo>
                    <a:pt x="178" y="4558"/>
                  </a:lnTo>
                  <a:lnTo>
                    <a:pt x="185" y="4531"/>
                  </a:lnTo>
                  <a:lnTo>
                    <a:pt x="200" y="4505"/>
                  </a:lnTo>
                  <a:lnTo>
                    <a:pt x="218" y="4481"/>
                  </a:lnTo>
                  <a:lnTo>
                    <a:pt x="648" y="4053"/>
                  </a:lnTo>
                  <a:lnTo>
                    <a:pt x="550" y="3957"/>
                  </a:lnTo>
                  <a:lnTo>
                    <a:pt x="526" y="3923"/>
                  </a:lnTo>
                  <a:lnTo>
                    <a:pt x="511" y="3886"/>
                  </a:lnTo>
                  <a:lnTo>
                    <a:pt x="506" y="3847"/>
                  </a:lnTo>
                  <a:lnTo>
                    <a:pt x="509" y="3818"/>
                  </a:lnTo>
                  <a:lnTo>
                    <a:pt x="517" y="3788"/>
                  </a:lnTo>
                  <a:lnTo>
                    <a:pt x="531" y="3762"/>
                  </a:lnTo>
                  <a:lnTo>
                    <a:pt x="550" y="3738"/>
                  </a:lnTo>
                  <a:lnTo>
                    <a:pt x="3562" y="728"/>
                  </a:lnTo>
                  <a:lnTo>
                    <a:pt x="3386" y="552"/>
                  </a:lnTo>
                  <a:lnTo>
                    <a:pt x="1511" y="2427"/>
                  </a:lnTo>
                  <a:lnTo>
                    <a:pt x="1478" y="2453"/>
                  </a:lnTo>
                  <a:lnTo>
                    <a:pt x="1441" y="2468"/>
                  </a:lnTo>
                  <a:lnTo>
                    <a:pt x="1402" y="2474"/>
                  </a:lnTo>
                  <a:lnTo>
                    <a:pt x="1372" y="2470"/>
                  </a:lnTo>
                  <a:lnTo>
                    <a:pt x="1345" y="2461"/>
                  </a:lnTo>
                  <a:lnTo>
                    <a:pt x="1317" y="2448"/>
                  </a:lnTo>
                  <a:lnTo>
                    <a:pt x="1293" y="2427"/>
                  </a:lnTo>
                  <a:lnTo>
                    <a:pt x="1271" y="2400"/>
                  </a:lnTo>
                  <a:lnTo>
                    <a:pt x="1256" y="2370"/>
                  </a:lnTo>
                  <a:lnTo>
                    <a:pt x="1248" y="2337"/>
                  </a:lnTo>
                  <a:lnTo>
                    <a:pt x="1248" y="2303"/>
                  </a:lnTo>
                  <a:lnTo>
                    <a:pt x="1256" y="2270"/>
                  </a:lnTo>
                  <a:lnTo>
                    <a:pt x="1271" y="2238"/>
                  </a:lnTo>
                  <a:lnTo>
                    <a:pt x="1293" y="2211"/>
                  </a:lnTo>
                  <a:lnTo>
                    <a:pt x="3277" y="228"/>
                  </a:lnTo>
                  <a:lnTo>
                    <a:pt x="3306" y="206"/>
                  </a:lnTo>
                  <a:lnTo>
                    <a:pt x="3336" y="191"/>
                  </a:lnTo>
                  <a:lnTo>
                    <a:pt x="3369" y="183"/>
                  </a:lnTo>
                  <a:lnTo>
                    <a:pt x="3403" y="183"/>
                  </a:lnTo>
                  <a:lnTo>
                    <a:pt x="3436" y="191"/>
                  </a:lnTo>
                  <a:lnTo>
                    <a:pt x="3467" y="206"/>
                  </a:lnTo>
                  <a:lnTo>
                    <a:pt x="3495" y="228"/>
                  </a:lnTo>
                  <a:lnTo>
                    <a:pt x="4790" y="1520"/>
                  </a:lnTo>
                  <a:lnTo>
                    <a:pt x="5023" y="1289"/>
                  </a:lnTo>
                  <a:lnTo>
                    <a:pt x="5029" y="1283"/>
                  </a:lnTo>
                  <a:lnTo>
                    <a:pt x="5035" y="1278"/>
                  </a:lnTo>
                  <a:lnTo>
                    <a:pt x="5040" y="1272"/>
                  </a:lnTo>
                  <a:lnTo>
                    <a:pt x="5046" y="1266"/>
                  </a:lnTo>
                  <a:lnTo>
                    <a:pt x="5092" y="1213"/>
                  </a:lnTo>
                  <a:lnTo>
                    <a:pt x="5131" y="1157"/>
                  </a:lnTo>
                  <a:lnTo>
                    <a:pt x="5162" y="1096"/>
                  </a:lnTo>
                  <a:lnTo>
                    <a:pt x="5185" y="1033"/>
                  </a:lnTo>
                  <a:lnTo>
                    <a:pt x="5201" y="968"/>
                  </a:lnTo>
                  <a:lnTo>
                    <a:pt x="5209" y="902"/>
                  </a:lnTo>
                  <a:lnTo>
                    <a:pt x="5209" y="837"/>
                  </a:lnTo>
                  <a:lnTo>
                    <a:pt x="5201" y="770"/>
                  </a:lnTo>
                  <a:lnTo>
                    <a:pt x="5185" y="705"/>
                  </a:lnTo>
                  <a:lnTo>
                    <a:pt x="5162" y="642"/>
                  </a:lnTo>
                  <a:lnTo>
                    <a:pt x="5131" y="583"/>
                  </a:lnTo>
                  <a:lnTo>
                    <a:pt x="5092" y="526"/>
                  </a:lnTo>
                  <a:lnTo>
                    <a:pt x="5046" y="472"/>
                  </a:lnTo>
                  <a:lnTo>
                    <a:pt x="4990" y="424"/>
                  </a:lnTo>
                  <a:lnTo>
                    <a:pt x="4929" y="383"/>
                  </a:lnTo>
                  <a:lnTo>
                    <a:pt x="4864" y="352"/>
                  </a:lnTo>
                  <a:lnTo>
                    <a:pt x="4794" y="328"/>
                  </a:lnTo>
                  <a:lnTo>
                    <a:pt x="4723" y="315"/>
                  </a:lnTo>
                  <a:lnTo>
                    <a:pt x="4649" y="309"/>
                  </a:lnTo>
                  <a:lnTo>
                    <a:pt x="4575" y="313"/>
                  </a:lnTo>
                  <a:lnTo>
                    <a:pt x="4503" y="328"/>
                  </a:lnTo>
                  <a:lnTo>
                    <a:pt x="4434" y="352"/>
                  </a:lnTo>
                  <a:lnTo>
                    <a:pt x="4368" y="383"/>
                  </a:lnTo>
                  <a:lnTo>
                    <a:pt x="4308" y="424"/>
                  </a:lnTo>
                  <a:lnTo>
                    <a:pt x="4251" y="472"/>
                  </a:lnTo>
                  <a:lnTo>
                    <a:pt x="4223" y="494"/>
                  </a:lnTo>
                  <a:lnTo>
                    <a:pt x="4194" y="509"/>
                  </a:lnTo>
                  <a:lnTo>
                    <a:pt x="4160" y="517"/>
                  </a:lnTo>
                  <a:lnTo>
                    <a:pt x="4127" y="517"/>
                  </a:lnTo>
                  <a:lnTo>
                    <a:pt x="4094" y="509"/>
                  </a:lnTo>
                  <a:lnTo>
                    <a:pt x="4062" y="494"/>
                  </a:lnTo>
                  <a:lnTo>
                    <a:pt x="4034" y="472"/>
                  </a:lnTo>
                  <a:lnTo>
                    <a:pt x="4012" y="444"/>
                  </a:lnTo>
                  <a:lnTo>
                    <a:pt x="3997" y="415"/>
                  </a:lnTo>
                  <a:lnTo>
                    <a:pt x="3990" y="381"/>
                  </a:lnTo>
                  <a:lnTo>
                    <a:pt x="3990" y="348"/>
                  </a:lnTo>
                  <a:lnTo>
                    <a:pt x="3997" y="315"/>
                  </a:lnTo>
                  <a:lnTo>
                    <a:pt x="4012" y="283"/>
                  </a:lnTo>
                  <a:lnTo>
                    <a:pt x="4034" y="256"/>
                  </a:lnTo>
                  <a:lnTo>
                    <a:pt x="4099" y="198"/>
                  </a:lnTo>
                  <a:lnTo>
                    <a:pt x="4168" y="146"/>
                  </a:lnTo>
                  <a:lnTo>
                    <a:pt x="4240" y="102"/>
                  </a:lnTo>
                  <a:lnTo>
                    <a:pt x="4316" y="67"/>
                  </a:lnTo>
                  <a:lnTo>
                    <a:pt x="4395" y="39"/>
                  </a:lnTo>
                  <a:lnTo>
                    <a:pt x="4477" y="17"/>
                  </a:lnTo>
                  <a:lnTo>
                    <a:pt x="4562" y="6"/>
                  </a:lnTo>
                  <a:lnTo>
                    <a:pt x="4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4" name="Freeform 235"/>
            <p:cNvSpPr>
              <a:spLocks/>
            </p:cNvSpPr>
            <p:nvPr/>
          </p:nvSpPr>
          <p:spPr bwMode="auto">
            <a:xfrm>
              <a:off x="7808913" y="5526088"/>
              <a:ext cx="4160838" cy="242888"/>
            </a:xfrm>
            <a:custGeom>
              <a:avLst/>
              <a:gdLst>
                <a:gd name="T0" fmla="*/ 154 w 5242"/>
                <a:gd name="T1" fmla="*/ 0 h 305"/>
                <a:gd name="T2" fmla="*/ 5088 w 5242"/>
                <a:gd name="T3" fmla="*/ 0 h 305"/>
                <a:gd name="T4" fmla="*/ 5129 w 5242"/>
                <a:gd name="T5" fmla="*/ 3 h 305"/>
                <a:gd name="T6" fmla="*/ 5164 w 5242"/>
                <a:gd name="T7" fmla="*/ 20 h 305"/>
                <a:gd name="T8" fmla="*/ 5196 w 5242"/>
                <a:gd name="T9" fmla="*/ 44 h 305"/>
                <a:gd name="T10" fmla="*/ 5220 w 5242"/>
                <a:gd name="T11" fmla="*/ 76 h 305"/>
                <a:gd name="T12" fmla="*/ 5236 w 5242"/>
                <a:gd name="T13" fmla="*/ 111 h 305"/>
                <a:gd name="T14" fmla="*/ 5242 w 5242"/>
                <a:gd name="T15" fmla="*/ 152 h 305"/>
                <a:gd name="T16" fmla="*/ 5236 w 5242"/>
                <a:gd name="T17" fmla="*/ 192 h 305"/>
                <a:gd name="T18" fmla="*/ 5220 w 5242"/>
                <a:gd name="T19" fmla="*/ 229 h 305"/>
                <a:gd name="T20" fmla="*/ 5196 w 5242"/>
                <a:gd name="T21" fmla="*/ 261 h 305"/>
                <a:gd name="T22" fmla="*/ 5164 w 5242"/>
                <a:gd name="T23" fmla="*/ 285 h 305"/>
                <a:gd name="T24" fmla="*/ 5129 w 5242"/>
                <a:gd name="T25" fmla="*/ 300 h 305"/>
                <a:gd name="T26" fmla="*/ 5088 w 5242"/>
                <a:gd name="T27" fmla="*/ 305 h 305"/>
                <a:gd name="T28" fmla="*/ 154 w 5242"/>
                <a:gd name="T29" fmla="*/ 305 h 305"/>
                <a:gd name="T30" fmla="*/ 113 w 5242"/>
                <a:gd name="T31" fmla="*/ 300 h 305"/>
                <a:gd name="T32" fmla="*/ 76 w 5242"/>
                <a:gd name="T33" fmla="*/ 285 h 305"/>
                <a:gd name="T34" fmla="*/ 44 w 5242"/>
                <a:gd name="T35" fmla="*/ 261 h 305"/>
                <a:gd name="T36" fmla="*/ 20 w 5242"/>
                <a:gd name="T37" fmla="*/ 229 h 305"/>
                <a:gd name="T38" fmla="*/ 5 w 5242"/>
                <a:gd name="T39" fmla="*/ 192 h 305"/>
                <a:gd name="T40" fmla="*/ 0 w 5242"/>
                <a:gd name="T41" fmla="*/ 152 h 305"/>
                <a:gd name="T42" fmla="*/ 5 w 5242"/>
                <a:gd name="T43" fmla="*/ 111 h 305"/>
                <a:gd name="T44" fmla="*/ 20 w 5242"/>
                <a:gd name="T45" fmla="*/ 76 h 305"/>
                <a:gd name="T46" fmla="*/ 44 w 5242"/>
                <a:gd name="T47" fmla="*/ 44 h 305"/>
                <a:gd name="T48" fmla="*/ 76 w 5242"/>
                <a:gd name="T49" fmla="*/ 20 h 305"/>
                <a:gd name="T50" fmla="*/ 113 w 5242"/>
                <a:gd name="T51" fmla="*/ 3 h 305"/>
                <a:gd name="T52" fmla="*/ 154 w 5242"/>
                <a:gd name="T5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42" h="305">
                  <a:moveTo>
                    <a:pt x="154" y="0"/>
                  </a:moveTo>
                  <a:lnTo>
                    <a:pt x="5088" y="0"/>
                  </a:lnTo>
                  <a:lnTo>
                    <a:pt x="5129" y="3"/>
                  </a:lnTo>
                  <a:lnTo>
                    <a:pt x="5164" y="20"/>
                  </a:lnTo>
                  <a:lnTo>
                    <a:pt x="5196" y="44"/>
                  </a:lnTo>
                  <a:lnTo>
                    <a:pt x="5220" y="76"/>
                  </a:lnTo>
                  <a:lnTo>
                    <a:pt x="5236" y="111"/>
                  </a:lnTo>
                  <a:lnTo>
                    <a:pt x="5242" y="152"/>
                  </a:lnTo>
                  <a:lnTo>
                    <a:pt x="5236" y="192"/>
                  </a:lnTo>
                  <a:lnTo>
                    <a:pt x="5220" y="229"/>
                  </a:lnTo>
                  <a:lnTo>
                    <a:pt x="5196" y="261"/>
                  </a:lnTo>
                  <a:lnTo>
                    <a:pt x="5164" y="285"/>
                  </a:lnTo>
                  <a:lnTo>
                    <a:pt x="5129" y="300"/>
                  </a:lnTo>
                  <a:lnTo>
                    <a:pt x="5088" y="305"/>
                  </a:lnTo>
                  <a:lnTo>
                    <a:pt x="154" y="305"/>
                  </a:lnTo>
                  <a:lnTo>
                    <a:pt x="113" y="300"/>
                  </a:lnTo>
                  <a:lnTo>
                    <a:pt x="76" y="285"/>
                  </a:lnTo>
                  <a:lnTo>
                    <a:pt x="44" y="261"/>
                  </a:lnTo>
                  <a:lnTo>
                    <a:pt x="20" y="229"/>
                  </a:lnTo>
                  <a:lnTo>
                    <a:pt x="5" y="192"/>
                  </a:lnTo>
                  <a:lnTo>
                    <a:pt x="0" y="152"/>
                  </a:lnTo>
                  <a:lnTo>
                    <a:pt x="5" y="111"/>
                  </a:lnTo>
                  <a:lnTo>
                    <a:pt x="20" y="76"/>
                  </a:lnTo>
                  <a:lnTo>
                    <a:pt x="44" y="44"/>
                  </a:lnTo>
                  <a:lnTo>
                    <a:pt x="76" y="20"/>
                  </a:lnTo>
                  <a:lnTo>
                    <a:pt x="11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95" name="Freeform 21"/>
          <p:cNvSpPr>
            <a:spLocks noEditPoints="1"/>
          </p:cNvSpPr>
          <p:nvPr/>
        </p:nvSpPr>
        <p:spPr bwMode="auto">
          <a:xfrm>
            <a:off x="2629442" y="3518105"/>
            <a:ext cx="378296" cy="324011"/>
          </a:xfrm>
          <a:custGeom>
            <a:avLst/>
            <a:gdLst>
              <a:gd name="T0" fmla="*/ 3481 w 6244"/>
              <a:gd name="T1" fmla="*/ 1578 h 5348"/>
              <a:gd name="T2" fmla="*/ 3423 w 6244"/>
              <a:gd name="T3" fmla="*/ 1672 h 5348"/>
              <a:gd name="T4" fmla="*/ 3315 w 6244"/>
              <a:gd name="T5" fmla="*/ 1710 h 5348"/>
              <a:gd name="T6" fmla="*/ 2727 w 6244"/>
              <a:gd name="T7" fmla="*/ 1746 h 5348"/>
              <a:gd name="T8" fmla="*/ 2206 w 6244"/>
              <a:gd name="T9" fmla="*/ 1839 h 5348"/>
              <a:gd name="T10" fmla="*/ 1753 w 6244"/>
              <a:gd name="T11" fmla="*/ 1993 h 5348"/>
              <a:gd name="T12" fmla="*/ 1364 w 6244"/>
              <a:gd name="T13" fmla="*/ 2207 h 5348"/>
              <a:gd name="T14" fmla="*/ 1042 w 6244"/>
              <a:gd name="T15" fmla="*/ 2480 h 5348"/>
              <a:gd name="T16" fmla="*/ 781 w 6244"/>
              <a:gd name="T17" fmla="*/ 2815 h 5348"/>
              <a:gd name="T18" fmla="*/ 576 w 6244"/>
              <a:gd name="T19" fmla="*/ 3228 h 5348"/>
              <a:gd name="T20" fmla="*/ 445 w 6244"/>
              <a:gd name="T21" fmla="*/ 3679 h 5348"/>
              <a:gd name="T22" fmla="*/ 375 w 6244"/>
              <a:gd name="T23" fmla="*/ 4133 h 5348"/>
              <a:gd name="T24" fmla="*/ 349 w 6244"/>
              <a:gd name="T25" fmla="*/ 4567 h 5348"/>
              <a:gd name="T26" fmla="*/ 696 w 6244"/>
              <a:gd name="T27" fmla="*/ 4118 h 5348"/>
              <a:gd name="T28" fmla="*/ 1056 w 6244"/>
              <a:gd name="T29" fmla="*/ 3772 h 5348"/>
              <a:gd name="T30" fmla="*/ 1435 w 6244"/>
              <a:gd name="T31" fmla="*/ 3514 h 5348"/>
              <a:gd name="T32" fmla="*/ 1880 w 6244"/>
              <a:gd name="T33" fmla="*/ 3326 h 5348"/>
              <a:gd name="T34" fmla="*/ 2375 w 6244"/>
              <a:gd name="T35" fmla="*/ 3226 h 5348"/>
              <a:gd name="T36" fmla="*/ 2915 w 6244"/>
              <a:gd name="T37" fmla="*/ 3190 h 5348"/>
              <a:gd name="T38" fmla="*/ 3349 w 6244"/>
              <a:gd name="T39" fmla="*/ 3190 h 5348"/>
              <a:gd name="T40" fmla="*/ 3436 w 6244"/>
              <a:gd name="T41" fmla="*/ 3237 h 5348"/>
              <a:gd name="T42" fmla="*/ 3485 w 6244"/>
              <a:gd name="T43" fmla="*/ 3325 h 5348"/>
              <a:gd name="T44" fmla="*/ 5799 w 6244"/>
              <a:gd name="T45" fmla="*/ 2445 h 5348"/>
              <a:gd name="T46" fmla="*/ 3354 w 6244"/>
              <a:gd name="T47" fmla="*/ 5 h 5348"/>
              <a:gd name="T48" fmla="*/ 6182 w 6244"/>
              <a:gd name="T49" fmla="*/ 2311 h 5348"/>
              <a:gd name="T50" fmla="*/ 6239 w 6244"/>
              <a:gd name="T51" fmla="*/ 2408 h 5348"/>
              <a:gd name="T52" fmla="*/ 6227 w 6244"/>
              <a:gd name="T53" fmla="*/ 2519 h 5348"/>
              <a:gd name="T54" fmla="*/ 3424 w 6244"/>
              <a:gd name="T55" fmla="*/ 4857 h 5348"/>
              <a:gd name="T56" fmla="*/ 3316 w 6244"/>
              <a:gd name="T57" fmla="*/ 4897 h 5348"/>
              <a:gd name="T58" fmla="*/ 3207 w 6244"/>
              <a:gd name="T59" fmla="*/ 4861 h 5348"/>
              <a:gd name="T60" fmla="*/ 3146 w 6244"/>
              <a:gd name="T61" fmla="*/ 4764 h 5348"/>
              <a:gd name="T62" fmla="*/ 3019 w 6244"/>
              <a:gd name="T63" fmla="*/ 3533 h 5348"/>
              <a:gd name="T64" fmla="*/ 2666 w 6244"/>
              <a:gd name="T65" fmla="*/ 3542 h 5348"/>
              <a:gd name="T66" fmla="*/ 2335 w 6244"/>
              <a:gd name="T67" fmla="*/ 3576 h 5348"/>
              <a:gd name="T68" fmla="*/ 2018 w 6244"/>
              <a:gd name="T69" fmla="*/ 3643 h 5348"/>
              <a:gd name="T70" fmla="*/ 1715 w 6244"/>
              <a:gd name="T71" fmla="*/ 3756 h 5348"/>
              <a:gd name="T72" fmla="*/ 1418 w 6244"/>
              <a:gd name="T73" fmla="*/ 3929 h 5348"/>
              <a:gd name="T74" fmla="*/ 1124 w 6244"/>
              <a:gd name="T75" fmla="*/ 4171 h 5348"/>
              <a:gd name="T76" fmla="*/ 828 w 6244"/>
              <a:gd name="T77" fmla="*/ 4497 h 5348"/>
              <a:gd name="T78" fmla="*/ 529 w 6244"/>
              <a:gd name="T79" fmla="*/ 4920 h 5348"/>
              <a:gd name="T80" fmla="*/ 301 w 6244"/>
              <a:gd name="T81" fmla="*/ 5291 h 5348"/>
              <a:gd name="T82" fmla="*/ 210 w 6244"/>
              <a:gd name="T83" fmla="*/ 5344 h 5348"/>
              <a:gd name="T84" fmla="*/ 131 w 6244"/>
              <a:gd name="T85" fmla="*/ 5342 h 5348"/>
              <a:gd name="T86" fmla="*/ 36 w 6244"/>
              <a:gd name="T87" fmla="*/ 5282 h 5348"/>
              <a:gd name="T88" fmla="*/ 0 w 6244"/>
              <a:gd name="T89" fmla="*/ 5175 h 5348"/>
              <a:gd name="T90" fmla="*/ 0 w 6244"/>
              <a:gd name="T91" fmla="*/ 4783 h 5348"/>
              <a:gd name="T92" fmla="*/ 11 w 6244"/>
              <a:gd name="T93" fmla="*/ 4355 h 5348"/>
              <a:gd name="T94" fmla="*/ 57 w 6244"/>
              <a:gd name="T95" fmla="*/ 3889 h 5348"/>
              <a:gd name="T96" fmla="*/ 155 w 6244"/>
              <a:gd name="T97" fmla="*/ 3406 h 5348"/>
              <a:gd name="T98" fmla="*/ 328 w 6244"/>
              <a:gd name="T99" fmla="*/ 2929 h 5348"/>
              <a:gd name="T100" fmla="*/ 570 w 6244"/>
              <a:gd name="T101" fmla="*/ 2508 h 5348"/>
              <a:gd name="T102" fmla="*/ 874 w 6244"/>
              <a:gd name="T103" fmla="*/ 2163 h 5348"/>
              <a:gd name="T104" fmla="*/ 1243 w 6244"/>
              <a:gd name="T105" fmla="*/ 1877 h 5348"/>
              <a:gd name="T106" fmla="*/ 1675 w 6244"/>
              <a:gd name="T107" fmla="*/ 1655 h 5348"/>
              <a:gd name="T108" fmla="*/ 2174 w 6244"/>
              <a:gd name="T109" fmla="*/ 1496 h 5348"/>
              <a:gd name="T110" fmla="*/ 2733 w 6244"/>
              <a:gd name="T111" fmla="*/ 1400 h 5348"/>
              <a:gd name="T112" fmla="*/ 3142 w 6244"/>
              <a:gd name="T113" fmla="*/ 172 h 5348"/>
              <a:gd name="T114" fmla="*/ 3180 w 6244"/>
              <a:gd name="T115" fmla="*/ 64 h 5348"/>
              <a:gd name="T116" fmla="*/ 3279 w 6244"/>
              <a:gd name="T117" fmla="*/ 3 h 5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44" h="5348">
                <a:moveTo>
                  <a:pt x="3487" y="538"/>
                </a:moveTo>
                <a:lnTo>
                  <a:pt x="3487" y="1538"/>
                </a:lnTo>
                <a:lnTo>
                  <a:pt x="3481" y="1578"/>
                </a:lnTo>
                <a:lnTo>
                  <a:pt x="3468" y="1614"/>
                </a:lnTo>
                <a:lnTo>
                  <a:pt x="3449" y="1646"/>
                </a:lnTo>
                <a:lnTo>
                  <a:pt x="3423" y="1672"/>
                </a:lnTo>
                <a:lnTo>
                  <a:pt x="3390" y="1693"/>
                </a:lnTo>
                <a:lnTo>
                  <a:pt x="3354" y="1707"/>
                </a:lnTo>
                <a:lnTo>
                  <a:pt x="3315" y="1710"/>
                </a:lnTo>
                <a:lnTo>
                  <a:pt x="3112" y="1716"/>
                </a:lnTo>
                <a:lnTo>
                  <a:pt x="2915" y="1727"/>
                </a:lnTo>
                <a:lnTo>
                  <a:pt x="2727" y="1746"/>
                </a:lnTo>
                <a:lnTo>
                  <a:pt x="2545" y="1771"/>
                </a:lnTo>
                <a:lnTo>
                  <a:pt x="2373" y="1801"/>
                </a:lnTo>
                <a:lnTo>
                  <a:pt x="2206" y="1839"/>
                </a:lnTo>
                <a:lnTo>
                  <a:pt x="2049" y="1885"/>
                </a:lnTo>
                <a:lnTo>
                  <a:pt x="1897" y="1936"/>
                </a:lnTo>
                <a:lnTo>
                  <a:pt x="1753" y="1993"/>
                </a:lnTo>
                <a:lnTo>
                  <a:pt x="1617" y="2057"/>
                </a:lnTo>
                <a:lnTo>
                  <a:pt x="1488" y="2129"/>
                </a:lnTo>
                <a:lnTo>
                  <a:pt x="1364" y="2207"/>
                </a:lnTo>
                <a:lnTo>
                  <a:pt x="1251" y="2290"/>
                </a:lnTo>
                <a:lnTo>
                  <a:pt x="1143" y="2381"/>
                </a:lnTo>
                <a:lnTo>
                  <a:pt x="1042" y="2480"/>
                </a:lnTo>
                <a:lnTo>
                  <a:pt x="948" y="2584"/>
                </a:lnTo>
                <a:lnTo>
                  <a:pt x="860" y="2696"/>
                </a:lnTo>
                <a:lnTo>
                  <a:pt x="781" y="2815"/>
                </a:lnTo>
                <a:lnTo>
                  <a:pt x="709" y="2940"/>
                </a:lnTo>
                <a:lnTo>
                  <a:pt x="639" y="3082"/>
                </a:lnTo>
                <a:lnTo>
                  <a:pt x="576" y="3228"/>
                </a:lnTo>
                <a:lnTo>
                  <a:pt x="525" y="3376"/>
                </a:lnTo>
                <a:lnTo>
                  <a:pt x="481" y="3527"/>
                </a:lnTo>
                <a:lnTo>
                  <a:pt x="445" y="3679"/>
                </a:lnTo>
                <a:lnTo>
                  <a:pt x="417" y="3830"/>
                </a:lnTo>
                <a:lnTo>
                  <a:pt x="394" y="3982"/>
                </a:lnTo>
                <a:lnTo>
                  <a:pt x="375" y="4133"/>
                </a:lnTo>
                <a:lnTo>
                  <a:pt x="364" y="4281"/>
                </a:lnTo>
                <a:lnTo>
                  <a:pt x="354" y="4425"/>
                </a:lnTo>
                <a:lnTo>
                  <a:pt x="349" y="4567"/>
                </a:lnTo>
                <a:lnTo>
                  <a:pt x="464" y="4406"/>
                </a:lnTo>
                <a:lnTo>
                  <a:pt x="580" y="4257"/>
                </a:lnTo>
                <a:lnTo>
                  <a:pt x="696" y="4118"/>
                </a:lnTo>
                <a:lnTo>
                  <a:pt x="813" y="3991"/>
                </a:lnTo>
                <a:lnTo>
                  <a:pt x="934" y="3876"/>
                </a:lnTo>
                <a:lnTo>
                  <a:pt x="1056" y="3772"/>
                </a:lnTo>
                <a:lnTo>
                  <a:pt x="1179" y="3675"/>
                </a:lnTo>
                <a:lnTo>
                  <a:pt x="1306" y="3590"/>
                </a:lnTo>
                <a:lnTo>
                  <a:pt x="1435" y="3514"/>
                </a:lnTo>
                <a:lnTo>
                  <a:pt x="1567" y="3448"/>
                </a:lnTo>
                <a:lnTo>
                  <a:pt x="1723" y="3381"/>
                </a:lnTo>
                <a:lnTo>
                  <a:pt x="1880" y="3326"/>
                </a:lnTo>
                <a:lnTo>
                  <a:pt x="2041" y="3285"/>
                </a:lnTo>
                <a:lnTo>
                  <a:pt x="2206" y="3251"/>
                </a:lnTo>
                <a:lnTo>
                  <a:pt x="2375" y="3226"/>
                </a:lnTo>
                <a:lnTo>
                  <a:pt x="2549" y="3209"/>
                </a:lnTo>
                <a:lnTo>
                  <a:pt x="2729" y="3198"/>
                </a:lnTo>
                <a:lnTo>
                  <a:pt x="2915" y="3190"/>
                </a:lnTo>
                <a:lnTo>
                  <a:pt x="3110" y="3186"/>
                </a:lnTo>
                <a:lnTo>
                  <a:pt x="3315" y="3186"/>
                </a:lnTo>
                <a:lnTo>
                  <a:pt x="3349" y="3190"/>
                </a:lnTo>
                <a:lnTo>
                  <a:pt x="3381" y="3199"/>
                </a:lnTo>
                <a:lnTo>
                  <a:pt x="3409" y="3217"/>
                </a:lnTo>
                <a:lnTo>
                  <a:pt x="3436" y="3237"/>
                </a:lnTo>
                <a:lnTo>
                  <a:pt x="3459" y="3264"/>
                </a:lnTo>
                <a:lnTo>
                  <a:pt x="3474" y="3292"/>
                </a:lnTo>
                <a:lnTo>
                  <a:pt x="3485" y="3325"/>
                </a:lnTo>
                <a:lnTo>
                  <a:pt x="3487" y="3359"/>
                </a:lnTo>
                <a:lnTo>
                  <a:pt x="3487" y="4357"/>
                </a:lnTo>
                <a:lnTo>
                  <a:pt x="5799" y="2445"/>
                </a:lnTo>
                <a:lnTo>
                  <a:pt x="3487" y="538"/>
                </a:lnTo>
                <a:close/>
                <a:moveTo>
                  <a:pt x="3316" y="0"/>
                </a:moveTo>
                <a:lnTo>
                  <a:pt x="3354" y="5"/>
                </a:lnTo>
                <a:lnTo>
                  <a:pt x="3390" y="19"/>
                </a:lnTo>
                <a:lnTo>
                  <a:pt x="3424" y="39"/>
                </a:lnTo>
                <a:lnTo>
                  <a:pt x="6182" y="2311"/>
                </a:lnTo>
                <a:lnTo>
                  <a:pt x="6208" y="2339"/>
                </a:lnTo>
                <a:lnTo>
                  <a:pt x="6227" y="2372"/>
                </a:lnTo>
                <a:lnTo>
                  <a:pt x="6239" y="2408"/>
                </a:lnTo>
                <a:lnTo>
                  <a:pt x="6244" y="2445"/>
                </a:lnTo>
                <a:lnTo>
                  <a:pt x="6239" y="2483"/>
                </a:lnTo>
                <a:lnTo>
                  <a:pt x="6227" y="2519"/>
                </a:lnTo>
                <a:lnTo>
                  <a:pt x="6208" y="2552"/>
                </a:lnTo>
                <a:lnTo>
                  <a:pt x="6182" y="2578"/>
                </a:lnTo>
                <a:lnTo>
                  <a:pt x="3424" y="4857"/>
                </a:lnTo>
                <a:lnTo>
                  <a:pt x="3392" y="4880"/>
                </a:lnTo>
                <a:lnTo>
                  <a:pt x="3354" y="4893"/>
                </a:lnTo>
                <a:lnTo>
                  <a:pt x="3316" y="4897"/>
                </a:lnTo>
                <a:lnTo>
                  <a:pt x="3279" y="4893"/>
                </a:lnTo>
                <a:lnTo>
                  <a:pt x="3241" y="4882"/>
                </a:lnTo>
                <a:lnTo>
                  <a:pt x="3207" y="4861"/>
                </a:lnTo>
                <a:lnTo>
                  <a:pt x="3178" y="4833"/>
                </a:lnTo>
                <a:lnTo>
                  <a:pt x="3159" y="4800"/>
                </a:lnTo>
                <a:lnTo>
                  <a:pt x="3146" y="4764"/>
                </a:lnTo>
                <a:lnTo>
                  <a:pt x="3140" y="4725"/>
                </a:lnTo>
                <a:lnTo>
                  <a:pt x="3140" y="3531"/>
                </a:lnTo>
                <a:lnTo>
                  <a:pt x="3019" y="3533"/>
                </a:lnTo>
                <a:lnTo>
                  <a:pt x="2900" y="3535"/>
                </a:lnTo>
                <a:lnTo>
                  <a:pt x="2782" y="3539"/>
                </a:lnTo>
                <a:lnTo>
                  <a:pt x="2666" y="3542"/>
                </a:lnTo>
                <a:lnTo>
                  <a:pt x="2555" y="3550"/>
                </a:lnTo>
                <a:lnTo>
                  <a:pt x="2443" y="3561"/>
                </a:lnTo>
                <a:lnTo>
                  <a:pt x="2335" y="3576"/>
                </a:lnTo>
                <a:lnTo>
                  <a:pt x="2229" y="3594"/>
                </a:lnTo>
                <a:lnTo>
                  <a:pt x="2123" y="3616"/>
                </a:lnTo>
                <a:lnTo>
                  <a:pt x="2018" y="3643"/>
                </a:lnTo>
                <a:lnTo>
                  <a:pt x="1916" y="3675"/>
                </a:lnTo>
                <a:lnTo>
                  <a:pt x="1816" y="3713"/>
                </a:lnTo>
                <a:lnTo>
                  <a:pt x="1715" y="3756"/>
                </a:lnTo>
                <a:lnTo>
                  <a:pt x="1615" y="3806"/>
                </a:lnTo>
                <a:lnTo>
                  <a:pt x="1516" y="3864"/>
                </a:lnTo>
                <a:lnTo>
                  <a:pt x="1418" y="3929"/>
                </a:lnTo>
                <a:lnTo>
                  <a:pt x="1319" y="4001"/>
                </a:lnTo>
                <a:lnTo>
                  <a:pt x="1220" y="4082"/>
                </a:lnTo>
                <a:lnTo>
                  <a:pt x="1124" y="4171"/>
                </a:lnTo>
                <a:lnTo>
                  <a:pt x="1025" y="4270"/>
                </a:lnTo>
                <a:lnTo>
                  <a:pt x="927" y="4380"/>
                </a:lnTo>
                <a:lnTo>
                  <a:pt x="828" y="4497"/>
                </a:lnTo>
                <a:lnTo>
                  <a:pt x="730" y="4628"/>
                </a:lnTo>
                <a:lnTo>
                  <a:pt x="629" y="4768"/>
                </a:lnTo>
                <a:lnTo>
                  <a:pt x="529" y="4920"/>
                </a:lnTo>
                <a:lnTo>
                  <a:pt x="426" y="5085"/>
                </a:lnTo>
                <a:lnTo>
                  <a:pt x="324" y="5261"/>
                </a:lnTo>
                <a:lnTo>
                  <a:pt x="301" y="5291"/>
                </a:lnTo>
                <a:lnTo>
                  <a:pt x="275" y="5316"/>
                </a:lnTo>
                <a:lnTo>
                  <a:pt x="244" y="5333"/>
                </a:lnTo>
                <a:lnTo>
                  <a:pt x="210" y="5344"/>
                </a:lnTo>
                <a:lnTo>
                  <a:pt x="174" y="5348"/>
                </a:lnTo>
                <a:lnTo>
                  <a:pt x="152" y="5346"/>
                </a:lnTo>
                <a:lnTo>
                  <a:pt x="131" y="5342"/>
                </a:lnTo>
                <a:lnTo>
                  <a:pt x="93" y="5329"/>
                </a:lnTo>
                <a:lnTo>
                  <a:pt x="63" y="5308"/>
                </a:lnTo>
                <a:lnTo>
                  <a:pt x="36" y="5282"/>
                </a:lnTo>
                <a:lnTo>
                  <a:pt x="17" y="5249"/>
                </a:lnTo>
                <a:lnTo>
                  <a:pt x="6" y="5213"/>
                </a:lnTo>
                <a:lnTo>
                  <a:pt x="0" y="5175"/>
                </a:lnTo>
                <a:lnTo>
                  <a:pt x="0" y="5037"/>
                </a:lnTo>
                <a:lnTo>
                  <a:pt x="0" y="4914"/>
                </a:lnTo>
                <a:lnTo>
                  <a:pt x="0" y="4783"/>
                </a:lnTo>
                <a:lnTo>
                  <a:pt x="2" y="4645"/>
                </a:lnTo>
                <a:lnTo>
                  <a:pt x="6" y="4503"/>
                </a:lnTo>
                <a:lnTo>
                  <a:pt x="11" y="4355"/>
                </a:lnTo>
                <a:lnTo>
                  <a:pt x="23" y="4202"/>
                </a:lnTo>
                <a:lnTo>
                  <a:pt x="38" y="4046"/>
                </a:lnTo>
                <a:lnTo>
                  <a:pt x="57" y="3889"/>
                </a:lnTo>
                <a:lnTo>
                  <a:pt x="83" y="3728"/>
                </a:lnTo>
                <a:lnTo>
                  <a:pt x="116" y="3567"/>
                </a:lnTo>
                <a:lnTo>
                  <a:pt x="155" y="3406"/>
                </a:lnTo>
                <a:lnTo>
                  <a:pt x="205" y="3245"/>
                </a:lnTo>
                <a:lnTo>
                  <a:pt x="262" y="3086"/>
                </a:lnTo>
                <a:lnTo>
                  <a:pt x="328" y="2929"/>
                </a:lnTo>
                <a:lnTo>
                  <a:pt x="406" y="2775"/>
                </a:lnTo>
                <a:lnTo>
                  <a:pt x="485" y="2639"/>
                </a:lnTo>
                <a:lnTo>
                  <a:pt x="570" y="2508"/>
                </a:lnTo>
                <a:lnTo>
                  <a:pt x="665" y="2387"/>
                </a:lnTo>
                <a:lnTo>
                  <a:pt x="766" y="2271"/>
                </a:lnTo>
                <a:lnTo>
                  <a:pt x="874" y="2163"/>
                </a:lnTo>
                <a:lnTo>
                  <a:pt x="989" y="2061"/>
                </a:lnTo>
                <a:lnTo>
                  <a:pt x="1112" y="1966"/>
                </a:lnTo>
                <a:lnTo>
                  <a:pt x="1243" y="1877"/>
                </a:lnTo>
                <a:lnTo>
                  <a:pt x="1380" y="1798"/>
                </a:lnTo>
                <a:lnTo>
                  <a:pt x="1524" y="1722"/>
                </a:lnTo>
                <a:lnTo>
                  <a:pt x="1675" y="1655"/>
                </a:lnTo>
                <a:lnTo>
                  <a:pt x="1834" y="1595"/>
                </a:lnTo>
                <a:lnTo>
                  <a:pt x="1999" y="1542"/>
                </a:lnTo>
                <a:lnTo>
                  <a:pt x="2174" y="1496"/>
                </a:lnTo>
                <a:lnTo>
                  <a:pt x="2352" y="1457"/>
                </a:lnTo>
                <a:lnTo>
                  <a:pt x="2539" y="1424"/>
                </a:lnTo>
                <a:lnTo>
                  <a:pt x="2733" y="1400"/>
                </a:lnTo>
                <a:lnTo>
                  <a:pt x="2934" y="1381"/>
                </a:lnTo>
                <a:lnTo>
                  <a:pt x="3142" y="1369"/>
                </a:lnTo>
                <a:lnTo>
                  <a:pt x="3142" y="172"/>
                </a:lnTo>
                <a:lnTo>
                  <a:pt x="3146" y="134"/>
                </a:lnTo>
                <a:lnTo>
                  <a:pt x="3159" y="96"/>
                </a:lnTo>
                <a:lnTo>
                  <a:pt x="3180" y="64"/>
                </a:lnTo>
                <a:lnTo>
                  <a:pt x="3207" y="38"/>
                </a:lnTo>
                <a:lnTo>
                  <a:pt x="3241" y="17"/>
                </a:lnTo>
                <a:lnTo>
                  <a:pt x="3279" y="3"/>
                </a:lnTo>
                <a:lnTo>
                  <a:pt x="331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96" name="Group 595"/>
          <p:cNvGrpSpPr/>
          <p:nvPr/>
        </p:nvGrpSpPr>
        <p:grpSpPr>
          <a:xfrm>
            <a:off x="2627273" y="2039816"/>
            <a:ext cx="382632" cy="295822"/>
            <a:chOff x="7264400" y="1798638"/>
            <a:chExt cx="4926013" cy="3808413"/>
          </a:xfrm>
          <a:solidFill>
            <a:schemeClr val="bg1">
              <a:lumMod val="65000"/>
            </a:schemeClr>
          </a:solidFill>
        </p:grpSpPr>
        <p:sp>
          <p:nvSpPr>
            <p:cNvPr id="597" name="Freeform 127"/>
            <p:cNvSpPr>
              <a:spLocks noEditPoints="1"/>
            </p:cNvSpPr>
            <p:nvPr/>
          </p:nvSpPr>
          <p:spPr bwMode="auto">
            <a:xfrm>
              <a:off x="7264400" y="1798638"/>
              <a:ext cx="3006725" cy="3808413"/>
            </a:xfrm>
            <a:custGeom>
              <a:avLst/>
              <a:gdLst>
                <a:gd name="T0" fmla="*/ 560 w 3787"/>
                <a:gd name="T1" fmla="*/ 1479 h 4798"/>
                <a:gd name="T2" fmla="*/ 423 w 3787"/>
                <a:gd name="T3" fmla="*/ 1575 h 4798"/>
                <a:gd name="T4" fmla="*/ 352 w 3787"/>
                <a:gd name="T5" fmla="*/ 1729 h 4798"/>
                <a:gd name="T6" fmla="*/ 352 w 3787"/>
                <a:gd name="T7" fmla="*/ 3069 h 4798"/>
                <a:gd name="T8" fmla="*/ 423 w 3787"/>
                <a:gd name="T9" fmla="*/ 3223 h 4798"/>
                <a:gd name="T10" fmla="*/ 560 w 3787"/>
                <a:gd name="T11" fmla="*/ 3319 h 4798"/>
                <a:gd name="T12" fmla="*/ 1516 w 3787"/>
                <a:gd name="T13" fmla="*/ 3340 h 4798"/>
                <a:gd name="T14" fmla="*/ 3441 w 3787"/>
                <a:gd name="T15" fmla="*/ 354 h 4798"/>
                <a:gd name="T16" fmla="*/ 3035 w 3787"/>
                <a:gd name="T17" fmla="*/ 431 h 4798"/>
                <a:gd name="T18" fmla="*/ 2655 w 3787"/>
                <a:gd name="T19" fmla="*/ 587 h 4798"/>
                <a:gd name="T20" fmla="*/ 2313 w 3787"/>
                <a:gd name="T21" fmla="*/ 815 h 4798"/>
                <a:gd name="T22" fmla="*/ 2022 w 3787"/>
                <a:gd name="T23" fmla="*/ 1106 h 4798"/>
                <a:gd name="T24" fmla="*/ 1860 w 3787"/>
                <a:gd name="T25" fmla="*/ 3464 h 4798"/>
                <a:gd name="T26" fmla="*/ 2112 w 3787"/>
                <a:gd name="T27" fmla="*/ 3797 h 4798"/>
                <a:gd name="T28" fmla="*/ 2422 w 3787"/>
                <a:gd name="T29" fmla="*/ 4068 h 4798"/>
                <a:gd name="T30" fmla="*/ 2778 w 3787"/>
                <a:gd name="T31" fmla="*/ 4273 h 4798"/>
                <a:gd name="T32" fmla="*/ 3169 w 3787"/>
                <a:gd name="T33" fmla="*/ 4403 h 4798"/>
                <a:gd name="T34" fmla="*/ 3441 w 3787"/>
                <a:gd name="T35" fmla="*/ 354 h 4798"/>
                <a:gd name="T36" fmla="*/ 3692 w 3787"/>
                <a:gd name="T37" fmla="*/ 19 h 4798"/>
                <a:gd name="T38" fmla="*/ 3771 w 3787"/>
                <a:gd name="T39" fmla="*/ 98 h 4798"/>
                <a:gd name="T40" fmla="*/ 3787 w 3787"/>
                <a:gd name="T41" fmla="*/ 4625 h 4798"/>
                <a:gd name="T42" fmla="*/ 3750 w 3787"/>
                <a:gd name="T43" fmla="*/ 4732 h 4798"/>
                <a:gd name="T44" fmla="*/ 3654 w 3787"/>
                <a:gd name="T45" fmla="*/ 4792 h 4798"/>
                <a:gd name="T46" fmla="*/ 3295 w 3787"/>
                <a:gd name="T47" fmla="*/ 4776 h 4798"/>
                <a:gd name="T48" fmla="*/ 2832 w 3787"/>
                <a:gd name="T49" fmla="*/ 4666 h 4798"/>
                <a:gd name="T50" fmla="*/ 2400 w 3787"/>
                <a:gd name="T51" fmla="*/ 4467 h 4798"/>
                <a:gd name="T52" fmla="*/ 2054 w 3787"/>
                <a:gd name="T53" fmla="*/ 4219 h 4798"/>
                <a:gd name="T54" fmla="*/ 1756 w 3787"/>
                <a:gd name="T55" fmla="*/ 3916 h 4798"/>
                <a:gd name="T56" fmla="*/ 675 w 3787"/>
                <a:gd name="T57" fmla="*/ 3684 h 4798"/>
                <a:gd name="T58" fmla="*/ 431 w 3787"/>
                <a:gd name="T59" fmla="*/ 3639 h 4798"/>
                <a:gd name="T60" fmla="*/ 226 w 3787"/>
                <a:gd name="T61" fmla="*/ 3515 h 4798"/>
                <a:gd name="T62" fmla="*/ 79 w 3787"/>
                <a:gd name="T63" fmla="*/ 3327 h 4798"/>
                <a:gd name="T64" fmla="*/ 6 w 3787"/>
                <a:gd name="T65" fmla="*/ 3095 h 4798"/>
                <a:gd name="T66" fmla="*/ 6 w 3787"/>
                <a:gd name="T67" fmla="*/ 1703 h 4798"/>
                <a:gd name="T68" fmla="*/ 79 w 3787"/>
                <a:gd name="T69" fmla="*/ 1471 h 4798"/>
                <a:gd name="T70" fmla="*/ 226 w 3787"/>
                <a:gd name="T71" fmla="*/ 1283 h 4798"/>
                <a:gd name="T72" fmla="*/ 431 w 3787"/>
                <a:gd name="T73" fmla="*/ 1159 h 4798"/>
                <a:gd name="T74" fmla="*/ 675 w 3787"/>
                <a:gd name="T75" fmla="*/ 1114 h 4798"/>
                <a:gd name="T76" fmla="*/ 1756 w 3787"/>
                <a:gd name="T77" fmla="*/ 882 h 4798"/>
                <a:gd name="T78" fmla="*/ 2054 w 3787"/>
                <a:gd name="T79" fmla="*/ 580 h 4798"/>
                <a:gd name="T80" fmla="*/ 2400 w 3787"/>
                <a:gd name="T81" fmla="*/ 331 h 4798"/>
                <a:gd name="T82" fmla="*/ 2832 w 3787"/>
                <a:gd name="T83" fmla="*/ 132 h 4798"/>
                <a:gd name="T84" fmla="*/ 3295 w 3787"/>
                <a:gd name="T85" fmla="*/ 23 h 4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87" h="4798">
                  <a:moveTo>
                    <a:pt x="675" y="1458"/>
                  </a:moveTo>
                  <a:lnTo>
                    <a:pt x="615" y="1464"/>
                  </a:lnTo>
                  <a:lnTo>
                    <a:pt x="560" y="1479"/>
                  </a:lnTo>
                  <a:lnTo>
                    <a:pt x="508" y="1503"/>
                  </a:lnTo>
                  <a:lnTo>
                    <a:pt x="463" y="1535"/>
                  </a:lnTo>
                  <a:lnTo>
                    <a:pt x="423" y="1575"/>
                  </a:lnTo>
                  <a:lnTo>
                    <a:pt x="391" y="1622"/>
                  </a:lnTo>
                  <a:lnTo>
                    <a:pt x="367" y="1673"/>
                  </a:lnTo>
                  <a:lnTo>
                    <a:pt x="352" y="1729"/>
                  </a:lnTo>
                  <a:lnTo>
                    <a:pt x="346" y="1788"/>
                  </a:lnTo>
                  <a:lnTo>
                    <a:pt x="346" y="3011"/>
                  </a:lnTo>
                  <a:lnTo>
                    <a:pt x="352" y="3069"/>
                  </a:lnTo>
                  <a:lnTo>
                    <a:pt x="367" y="3125"/>
                  </a:lnTo>
                  <a:lnTo>
                    <a:pt x="391" y="3176"/>
                  </a:lnTo>
                  <a:lnTo>
                    <a:pt x="423" y="3223"/>
                  </a:lnTo>
                  <a:lnTo>
                    <a:pt x="463" y="3263"/>
                  </a:lnTo>
                  <a:lnTo>
                    <a:pt x="508" y="3295"/>
                  </a:lnTo>
                  <a:lnTo>
                    <a:pt x="560" y="3319"/>
                  </a:lnTo>
                  <a:lnTo>
                    <a:pt x="615" y="3334"/>
                  </a:lnTo>
                  <a:lnTo>
                    <a:pt x="675" y="3340"/>
                  </a:lnTo>
                  <a:lnTo>
                    <a:pt x="1516" y="3340"/>
                  </a:lnTo>
                  <a:lnTo>
                    <a:pt x="1516" y="1458"/>
                  </a:lnTo>
                  <a:lnTo>
                    <a:pt x="675" y="1458"/>
                  </a:lnTo>
                  <a:close/>
                  <a:moveTo>
                    <a:pt x="3441" y="354"/>
                  </a:moveTo>
                  <a:lnTo>
                    <a:pt x="3304" y="371"/>
                  </a:lnTo>
                  <a:lnTo>
                    <a:pt x="3169" y="395"/>
                  </a:lnTo>
                  <a:lnTo>
                    <a:pt x="3035" y="431"/>
                  </a:lnTo>
                  <a:lnTo>
                    <a:pt x="2905" y="474"/>
                  </a:lnTo>
                  <a:lnTo>
                    <a:pt x="2778" y="527"/>
                  </a:lnTo>
                  <a:lnTo>
                    <a:pt x="2655" y="587"/>
                  </a:lnTo>
                  <a:lnTo>
                    <a:pt x="2537" y="655"/>
                  </a:lnTo>
                  <a:lnTo>
                    <a:pt x="2422" y="730"/>
                  </a:lnTo>
                  <a:lnTo>
                    <a:pt x="2313" y="815"/>
                  </a:lnTo>
                  <a:lnTo>
                    <a:pt x="2210" y="905"/>
                  </a:lnTo>
                  <a:lnTo>
                    <a:pt x="2112" y="1003"/>
                  </a:lnTo>
                  <a:lnTo>
                    <a:pt x="2022" y="1106"/>
                  </a:lnTo>
                  <a:lnTo>
                    <a:pt x="1937" y="1217"/>
                  </a:lnTo>
                  <a:lnTo>
                    <a:pt x="1860" y="1334"/>
                  </a:lnTo>
                  <a:lnTo>
                    <a:pt x="1860" y="3464"/>
                  </a:lnTo>
                  <a:lnTo>
                    <a:pt x="1937" y="3583"/>
                  </a:lnTo>
                  <a:lnTo>
                    <a:pt x="2022" y="3694"/>
                  </a:lnTo>
                  <a:lnTo>
                    <a:pt x="2112" y="3797"/>
                  </a:lnTo>
                  <a:lnTo>
                    <a:pt x="2210" y="3895"/>
                  </a:lnTo>
                  <a:lnTo>
                    <a:pt x="2313" y="3985"/>
                  </a:lnTo>
                  <a:lnTo>
                    <a:pt x="2422" y="4068"/>
                  </a:lnTo>
                  <a:lnTo>
                    <a:pt x="2537" y="4145"/>
                  </a:lnTo>
                  <a:lnTo>
                    <a:pt x="2655" y="4213"/>
                  </a:lnTo>
                  <a:lnTo>
                    <a:pt x="2778" y="4273"/>
                  </a:lnTo>
                  <a:lnTo>
                    <a:pt x="2905" y="4326"/>
                  </a:lnTo>
                  <a:lnTo>
                    <a:pt x="3035" y="4369"/>
                  </a:lnTo>
                  <a:lnTo>
                    <a:pt x="3169" y="4403"/>
                  </a:lnTo>
                  <a:lnTo>
                    <a:pt x="3304" y="4429"/>
                  </a:lnTo>
                  <a:lnTo>
                    <a:pt x="3441" y="4446"/>
                  </a:lnTo>
                  <a:lnTo>
                    <a:pt x="3441" y="354"/>
                  </a:lnTo>
                  <a:close/>
                  <a:moveTo>
                    <a:pt x="3614" y="0"/>
                  </a:moveTo>
                  <a:lnTo>
                    <a:pt x="3654" y="6"/>
                  </a:lnTo>
                  <a:lnTo>
                    <a:pt x="3692" y="19"/>
                  </a:lnTo>
                  <a:lnTo>
                    <a:pt x="3724" y="40"/>
                  </a:lnTo>
                  <a:lnTo>
                    <a:pt x="3750" y="66"/>
                  </a:lnTo>
                  <a:lnTo>
                    <a:pt x="3771" y="98"/>
                  </a:lnTo>
                  <a:lnTo>
                    <a:pt x="3784" y="134"/>
                  </a:lnTo>
                  <a:lnTo>
                    <a:pt x="3787" y="173"/>
                  </a:lnTo>
                  <a:lnTo>
                    <a:pt x="3787" y="4625"/>
                  </a:lnTo>
                  <a:lnTo>
                    <a:pt x="3784" y="4665"/>
                  </a:lnTo>
                  <a:lnTo>
                    <a:pt x="3771" y="4700"/>
                  </a:lnTo>
                  <a:lnTo>
                    <a:pt x="3750" y="4732"/>
                  </a:lnTo>
                  <a:lnTo>
                    <a:pt x="3724" y="4760"/>
                  </a:lnTo>
                  <a:lnTo>
                    <a:pt x="3692" y="4779"/>
                  </a:lnTo>
                  <a:lnTo>
                    <a:pt x="3654" y="4792"/>
                  </a:lnTo>
                  <a:lnTo>
                    <a:pt x="3614" y="4798"/>
                  </a:lnTo>
                  <a:lnTo>
                    <a:pt x="3455" y="4792"/>
                  </a:lnTo>
                  <a:lnTo>
                    <a:pt x="3295" y="4776"/>
                  </a:lnTo>
                  <a:lnTo>
                    <a:pt x="3139" y="4751"/>
                  </a:lnTo>
                  <a:lnTo>
                    <a:pt x="2984" y="4713"/>
                  </a:lnTo>
                  <a:lnTo>
                    <a:pt x="2832" y="4666"/>
                  </a:lnTo>
                  <a:lnTo>
                    <a:pt x="2684" y="4610"/>
                  </a:lnTo>
                  <a:lnTo>
                    <a:pt x="2539" y="4544"/>
                  </a:lnTo>
                  <a:lnTo>
                    <a:pt x="2400" y="4467"/>
                  </a:lnTo>
                  <a:lnTo>
                    <a:pt x="2279" y="4392"/>
                  </a:lnTo>
                  <a:lnTo>
                    <a:pt x="2163" y="4309"/>
                  </a:lnTo>
                  <a:lnTo>
                    <a:pt x="2054" y="4219"/>
                  </a:lnTo>
                  <a:lnTo>
                    <a:pt x="1948" y="4125"/>
                  </a:lnTo>
                  <a:lnTo>
                    <a:pt x="1849" y="4023"/>
                  </a:lnTo>
                  <a:lnTo>
                    <a:pt x="1756" y="3916"/>
                  </a:lnTo>
                  <a:lnTo>
                    <a:pt x="1670" y="3803"/>
                  </a:lnTo>
                  <a:lnTo>
                    <a:pt x="1591" y="3684"/>
                  </a:lnTo>
                  <a:lnTo>
                    <a:pt x="675" y="3684"/>
                  </a:lnTo>
                  <a:lnTo>
                    <a:pt x="590" y="3680"/>
                  </a:lnTo>
                  <a:lnTo>
                    <a:pt x="508" y="3665"/>
                  </a:lnTo>
                  <a:lnTo>
                    <a:pt x="431" y="3639"/>
                  </a:lnTo>
                  <a:lnTo>
                    <a:pt x="357" y="3605"/>
                  </a:lnTo>
                  <a:lnTo>
                    <a:pt x="290" y="3564"/>
                  </a:lnTo>
                  <a:lnTo>
                    <a:pt x="226" y="3515"/>
                  </a:lnTo>
                  <a:lnTo>
                    <a:pt x="171" y="3458"/>
                  </a:lnTo>
                  <a:lnTo>
                    <a:pt x="120" y="3396"/>
                  </a:lnTo>
                  <a:lnTo>
                    <a:pt x="79" y="3327"/>
                  </a:lnTo>
                  <a:lnTo>
                    <a:pt x="45" y="3253"/>
                  </a:lnTo>
                  <a:lnTo>
                    <a:pt x="21" y="3176"/>
                  </a:lnTo>
                  <a:lnTo>
                    <a:pt x="6" y="3095"/>
                  </a:lnTo>
                  <a:lnTo>
                    <a:pt x="0" y="3011"/>
                  </a:lnTo>
                  <a:lnTo>
                    <a:pt x="0" y="1788"/>
                  </a:lnTo>
                  <a:lnTo>
                    <a:pt x="6" y="1703"/>
                  </a:lnTo>
                  <a:lnTo>
                    <a:pt x="21" y="1622"/>
                  </a:lnTo>
                  <a:lnTo>
                    <a:pt x="45" y="1545"/>
                  </a:lnTo>
                  <a:lnTo>
                    <a:pt x="79" y="1471"/>
                  </a:lnTo>
                  <a:lnTo>
                    <a:pt x="120" y="1402"/>
                  </a:lnTo>
                  <a:lnTo>
                    <a:pt x="171" y="1340"/>
                  </a:lnTo>
                  <a:lnTo>
                    <a:pt x="226" y="1283"/>
                  </a:lnTo>
                  <a:lnTo>
                    <a:pt x="290" y="1234"/>
                  </a:lnTo>
                  <a:lnTo>
                    <a:pt x="357" y="1193"/>
                  </a:lnTo>
                  <a:lnTo>
                    <a:pt x="431" y="1159"/>
                  </a:lnTo>
                  <a:lnTo>
                    <a:pt x="508" y="1133"/>
                  </a:lnTo>
                  <a:lnTo>
                    <a:pt x="590" y="1118"/>
                  </a:lnTo>
                  <a:lnTo>
                    <a:pt x="675" y="1114"/>
                  </a:lnTo>
                  <a:lnTo>
                    <a:pt x="1591" y="1114"/>
                  </a:lnTo>
                  <a:lnTo>
                    <a:pt x="1670" y="995"/>
                  </a:lnTo>
                  <a:lnTo>
                    <a:pt x="1756" y="882"/>
                  </a:lnTo>
                  <a:lnTo>
                    <a:pt x="1849" y="775"/>
                  </a:lnTo>
                  <a:lnTo>
                    <a:pt x="1948" y="674"/>
                  </a:lnTo>
                  <a:lnTo>
                    <a:pt x="2054" y="580"/>
                  </a:lnTo>
                  <a:lnTo>
                    <a:pt x="2163" y="489"/>
                  </a:lnTo>
                  <a:lnTo>
                    <a:pt x="2279" y="406"/>
                  </a:lnTo>
                  <a:lnTo>
                    <a:pt x="2400" y="331"/>
                  </a:lnTo>
                  <a:lnTo>
                    <a:pt x="2539" y="254"/>
                  </a:lnTo>
                  <a:lnTo>
                    <a:pt x="2684" y="188"/>
                  </a:lnTo>
                  <a:lnTo>
                    <a:pt x="2832" y="132"/>
                  </a:lnTo>
                  <a:lnTo>
                    <a:pt x="2984" y="85"/>
                  </a:lnTo>
                  <a:lnTo>
                    <a:pt x="3139" y="47"/>
                  </a:lnTo>
                  <a:lnTo>
                    <a:pt x="3295" y="23"/>
                  </a:lnTo>
                  <a:lnTo>
                    <a:pt x="3455" y="6"/>
                  </a:lnTo>
                  <a:lnTo>
                    <a:pt x="36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8" name="Freeform 128"/>
            <p:cNvSpPr>
              <a:spLocks/>
            </p:cNvSpPr>
            <p:nvPr/>
          </p:nvSpPr>
          <p:spPr bwMode="auto">
            <a:xfrm>
              <a:off x="10593388" y="2616201"/>
              <a:ext cx="769938" cy="2176463"/>
            </a:xfrm>
            <a:custGeom>
              <a:avLst/>
              <a:gdLst>
                <a:gd name="T0" fmla="*/ 199 w 970"/>
                <a:gd name="T1" fmla="*/ 2 h 2744"/>
                <a:gd name="T2" fmla="*/ 270 w 970"/>
                <a:gd name="T3" fmla="*/ 32 h 2744"/>
                <a:gd name="T4" fmla="*/ 460 w 970"/>
                <a:gd name="T5" fmla="*/ 187 h 2744"/>
                <a:gd name="T6" fmla="*/ 622 w 970"/>
                <a:gd name="T7" fmla="*/ 365 h 2744"/>
                <a:gd name="T8" fmla="*/ 756 w 970"/>
                <a:gd name="T9" fmla="*/ 565 h 2744"/>
                <a:gd name="T10" fmla="*/ 859 w 970"/>
                <a:gd name="T11" fmla="*/ 781 h 2744"/>
                <a:gd name="T12" fmla="*/ 929 w 970"/>
                <a:gd name="T13" fmla="*/ 1011 h 2744"/>
                <a:gd name="T14" fmla="*/ 966 w 970"/>
                <a:gd name="T15" fmla="*/ 1252 h 2744"/>
                <a:gd name="T16" fmla="*/ 966 w 970"/>
                <a:gd name="T17" fmla="*/ 1496 h 2744"/>
                <a:gd name="T18" fmla="*/ 929 w 970"/>
                <a:gd name="T19" fmla="*/ 1735 h 2744"/>
                <a:gd name="T20" fmla="*/ 859 w 970"/>
                <a:gd name="T21" fmla="*/ 1965 h 2744"/>
                <a:gd name="T22" fmla="*/ 756 w 970"/>
                <a:gd name="T23" fmla="*/ 2181 h 2744"/>
                <a:gd name="T24" fmla="*/ 622 w 970"/>
                <a:gd name="T25" fmla="*/ 2379 h 2744"/>
                <a:gd name="T26" fmla="*/ 460 w 970"/>
                <a:gd name="T27" fmla="*/ 2557 h 2744"/>
                <a:gd name="T28" fmla="*/ 270 w 970"/>
                <a:gd name="T29" fmla="*/ 2712 h 2744"/>
                <a:gd name="T30" fmla="*/ 207 w 970"/>
                <a:gd name="T31" fmla="*/ 2740 h 2744"/>
                <a:gd name="T32" fmla="*/ 139 w 970"/>
                <a:gd name="T33" fmla="*/ 2740 h 2744"/>
                <a:gd name="T34" fmla="*/ 79 w 970"/>
                <a:gd name="T35" fmla="*/ 2715 h 2744"/>
                <a:gd name="T36" fmla="*/ 30 w 970"/>
                <a:gd name="T37" fmla="*/ 2668 h 2744"/>
                <a:gd name="T38" fmla="*/ 2 w 970"/>
                <a:gd name="T39" fmla="*/ 2597 h 2744"/>
                <a:gd name="T40" fmla="*/ 7 w 970"/>
                <a:gd name="T41" fmla="*/ 2522 h 2744"/>
                <a:gd name="T42" fmla="*/ 43 w 970"/>
                <a:gd name="T43" fmla="*/ 2454 h 2744"/>
                <a:gd name="T44" fmla="*/ 163 w 970"/>
                <a:gd name="T45" fmla="*/ 2358 h 2744"/>
                <a:gd name="T46" fmla="*/ 323 w 970"/>
                <a:gd name="T47" fmla="*/ 2200 h 2744"/>
                <a:gd name="T48" fmla="*/ 451 w 970"/>
                <a:gd name="T49" fmla="*/ 2015 h 2744"/>
                <a:gd name="T50" fmla="*/ 547 w 970"/>
                <a:gd name="T51" fmla="*/ 1814 h 2744"/>
                <a:gd name="T52" fmla="*/ 605 w 970"/>
                <a:gd name="T53" fmla="*/ 1598 h 2744"/>
                <a:gd name="T54" fmla="*/ 624 w 970"/>
                <a:gd name="T55" fmla="*/ 1372 h 2744"/>
                <a:gd name="T56" fmla="*/ 605 w 970"/>
                <a:gd name="T57" fmla="*/ 1146 h 2744"/>
                <a:gd name="T58" fmla="*/ 547 w 970"/>
                <a:gd name="T59" fmla="*/ 930 h 2744"/>
                <a:gd name="T60" fmla="*/ 451 w 970"/>
                <a:gd name="T61" fmla="*/ 728 h 2744"/>
                <a:gd name="T62" fmla="*/ 323 w 970"/>
                <a:gd name="T63" fmla="*/ 544 h 2744"/>
                <a:gd name="T64" fmla="*/ 163 w 970"/>
                <a:gd name="T65" fmla="*/ 386 h 2744"/>
                <a:gd name="T66" fmla="*/ 43 w 970"/>
                <a:gd name="T67" fmla="*/ 290 h 2744"/>
                <a:gd name="T68" fmla="*/ 5 w 970"/>
                <a:gd name="T69" fmla="*/ 222 h 2744"/>
                <a:gd name="T70" fmla="*/ 0 w 970"/>
                <a:gd name="T71" fmla="*/ 147 h 2744"/>
                <a:gd name="T72" fmla="*/ 30 w 970"/>
                <a:gd name="T73" fmla="*/ 76 h 2744"/>
                <a:gd name="T74" fmla="*/ 88 w 970"/>
                <a:gd name="T75" fmla="*/ 23 h 2744"/>
                <a:gd name="T76" fmla="*/ 160 w 970"/>
                <a:gd name="T77" fmla="*/ 0 h 2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70" h="2744">
                  <a:moveTo>
                    <a:pt x="160" y="0"/>
                  </a:moveTo>
                  <a:lnTo>
                    <a:pt x="199" y="2"/>
                  </a:lnTo>
                  <a:lnTo>
                    <a:pt x="235" y="12"/>
                  </a:lnTo>
                  <a:lnTo>
                    <a:pt x="270" y="32"/>
                  </a:lnTo>
                  <a:lnTo>
                    <a:pt x="368" y="106"/>
                  </a:lnTo>
                  <a:lnTo>
                    <a:pt x="460" y="187"/>
                  </a:lnTo>
                  <a:lnTo>
                    <a:pt x="545" y="273"/>
                  </a:lnTo>
                  <a:lnTo>
                    <a:pt x="622" y="365"/>
                  </a:lnTo>
                  <a:lnTo>
                    <a:pt x="692" y="461"/>
                  </a:lnTo>
                  <a:lnTo>
                    <a:pt x="756" y="565"/>
                  </a:lnTo>
                  <a:lnTo>
                    <a:pt x="812" y="670"/>
                  </a:lnTo>
                  <a:lnTo>
                    <a:pt x="859" y="781"/>
                  </a:lnTo>
                  <a:lnTo>
                    <a:pt x="899" y="894"/>
                  </a:lnTo>
                  <a:lnTo>
                    <a:pt x="929" y="1011"/>
                  </a:lnTo>
                  <a:lnTo>
                    <a:pt x="951" y="1129"/>
                  </a:lnTo>
                  <a:lnTo>
                    <a:pt x="966" y="1252"/>
                  </a:lnTo>
                  <a:lnTo>
                    <a:pt x="970" y="1374"/>
                  </a:lnTo>
                  <a:lnTo>
                    <a:pt x="966" y="1496"/>
                  </a:lnTo>
                  <a:lnTo>
                    <a:pt x="951" y="1617"/>
                  </a:lnTo>
                  <a:lnTo>
                    <a:pt x="929" y="1735"/>
                  </a:lnTo>
                  <a:lnTo>
                    <a:pt x="899" y="1852"/>
                  </a:lnTo>
                  <a:lnTo>
                    <a:pt x="859" y="1965"/>
                  </a:lnTo>
                  <a:lnTo>
                    <a:pt x="812" y="2074"/>
                  </a:lnTo>
                  <a:lnTo>
                    <a:pt x="756" y="2181"/>
                  </a:lnTo>
                  <a:lnTo>
                    <a:pt x="692" y="2283"/>
                  </a:lnTo>
                  <a:lnTo>
                    <a:pt x="622" y="2379"/>
                  </a:lnTo>
                  <a:lnTo>
                    <a:pt x="545" y="2471"/>
                  </a:lnTo>
                  <a:lnTo>
                    <a:pt x="460" y="2557"/>
                  </a:lnTo>
                  <a:lnTo>
                    <a:pt x="368" y="2638"/>
                  </a:lnTo>
                  <a:lnTo>
                    <a:pt x="270" y="2712"/>
                  </a:lnTo>
                  <a:lnTo>
                    <a:pt x="240" y="2729"/>
                  </a:lnTo>
                  <a:lnTo>
                    <a:pt x="207" y="2740"/>
                  </a:lnTo>
                  <a:lnTo>
                    <a:pt x="173" y="2744"/>
                  </a:lnTo>
                  <a:lnTo>
                    <a:pt x="139" y="2740"/>
                  </a:lnTo>
                  <a:lnTo>
                    <a:pt x="107" y="2730"/>
                  </a:lnTo>
                  <a:lnTo>
                    <a:pt x="79" y="2715"/>
                  </a:lnTo>
                  <a:lnTo>
                    <a:pt x="52" y="2695"/>
                  </a:lnTo>
                  <a:lnTo>
                    <a:pt x="30" y="2668"/>
                  </a:lnTo>
                  <a:lnTo>
                    <a:pt x="11" y="2635"/>
                  </a:lnTo>
                  <a:lnTo>
                    <a:pt x="2" y="2597"/>
                  </a:lnTo>
                  <a:lnTo>
                    <a:pt x="0" y="2559"/>
                  </a:lnTo>
                  <a:lnTo>
                    <a:pt x="7" y="2522"/>
                  </a:lnTo>
                  <a:lnTo>
                    <a:pt x="20" y="2486"/>
                  </a:lnTo>
                  <a:lnTo>
                    <a:pt x="43" y="2454"/>
                  </a:lnTo>
                  <a:lnTo>
                    <a:pt x="73" y="2428"/>
                  </a:lnTo>
                  <a:lnTo>
                    <a:pt x="163" y="2358"/>
                  </a:lnTo>
                  <a:lnTo>
                    <a:pt x="248" y="2283"/>
                  </a:lnTo>
                  <a:lnTo>
                    <a:pt x="323" y="2200"/>
                  </a:lnTo>
                  <a:lnTo>
                    <a:pt x="391" y="2110"/>
                  </a:lnTo>
                  <a:lnTo>
                    <a:pt x="451" y="2015"/>
                  </a:lnTo>
                  <a:lnTo>
                    <a:pt x="504" y="1918"/>
                  </a:lnTo>
                  <a:lnTo>
                    <a:pt x="547" y="1814"/>
                  </a:lnTo>
                  <a:lnTo>
                    <a:pt x="581" y="1707"/>
                  </a:lnTo>
                  <a:lnTo>
                    <a:pt x="605" y="1598"/>
                  </a:lnTo>
                  <a:lnTo>
                    <a:pt x="620" y="1487"/>
                  </a:lnTo>
                  <a:lnTo>
                    <a:pt x="624" y="1372"/>
                  </a:lnTo>
                  <a:lnTo>
                    <a:pt x="620" y="1259"/>
                  </a:lnTo>
                  <a:lnTo>
                    <a:pt x="605" y="1146"/>
                  </a:lnTo>
                  <a:lnTo>
                    <a:pt x="581" y="1037"/>
                  </a:lnTo>
                  <a:lnTo>
                    <a:pt x="547" y="930"/>
                  </a:lnTo>
                  <a:lnTo>
                    <a:pt x="504" y="826"/>
                  </a:lnTo>
                  <a:lnTo>
                    <a:pt x="451" y="728"/>
                  </a:lnTo>
                  <a:lnTo>
                    <a:pt x="391" y="634"/>
                  </a:lnTo>
                  <a:lnTo>
                    <a:pt x="323" y="544"/>
                  </a:lnTo>
                  <a:lnTo>
                    <a:pt x="248" y="461"/>
                  </a:lnTo>
                  <a:lnTo>
                    <a:pt x="163" y="386"/>
                  </a:lnTo>
                  <a:lnTo>
                    <a:pt x="73" y="316"/>
                  </a:lnTo>
                  <a:lnTo>
                    <a:pt x="43" y="290"/>
                  </a:lnTo>
                  <a:lnTo>
                    <a:pt x="20" y="258"/>
                  </a:lnTo>
                  <a:lnTo>
                    <a:pt x="5" y="222"/>
                  </a:lnTo>
                  <a:lnTo>
                    <a:pt x="0" y="185"/>
                  </a:lnTo>
                  <a:lnTo>
                    <a:pt x="0" y="147"/>
                  </a:lnTo>
                  <a:lnTo>
                    <a:pt x="11" y="109"/>
                  </a:lnTo>
                  <a:lnTo>
                    <a:pt x="30" y="76"/>
                  </a:lnTo>
                  <a:lnTo>
                    <a:pt x="56" y="45"/>
                  </a:lnTo>
                  <a:lnTo>
                    <a:pt x="88" y="23"/>
                  </a:lnTo>
                  <a:lnTo>
                    <a:pt x="124" y="8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9" name="Freeform 129"/>
            <p:cNvSpPr>
              <a:spLocks/>
            </p:cNvSpPr>
            <p:nvPr/>
          </p:nvSpPr>
          <p:spPr bwMode="auto">
            <a:xfrm>
              <a:off x="11123613" y="2047876"/>
              <a:ext cx="1066800" cy="3311525"/>
            </a:xfrm>
            <a:custGeom>
              <a:avLst/>
              <a:gdLst>
                <a:gd name="T0" fmla="*/ 200 w 1345"/>
                <a:gd name="T1" fmla="*/ 2 h 4172"/>
                <a:gd name="T2" fmla="*/ 271 w 1345"/>
                <a:gd name="T3" fmla="*/ 30 h 4172"/>
                <a:gd name="T4" fmla="*/ 510 w 1345"/>
                <a:gd name="T5" fmla="*/ 220 h 4172"/>
                <a:gd name="T6" fmla="*/ 722 w 1345"/>
                <a:gd name="T7" fmla="*/ 435 h 4172"/>
                <a:gd name="T8" fmla="*/ 907 w 1345"/>
                <a:gd name="T9" fmla="*/ 672 h 4172"/>
                <a:gd name="T10" fmla="*/ 1061 w 1345"/>
                <a:gd name="T11" fmla="*/ 928 h 4172"/>
                <a:gd name="T12" fmla="*/ 1183 w 1345"/>
                <a:gd name="T13" fmla="*/ 1199 h 4172"/>
                <a:gd name="T14" fmla="*/ 1272 w 1345"/>
                <a:gd name="T15" fmla="*/ 1485 h 4172"/>
                <a:gd name="T16" fmla="*/ 1326 w 1345"/>
                <a:gd name="T17" fmla="*/ 1782 h 4172"/>
                <a:gd name="T18" fmla="*/ 1345 w 1345"/>
                <a:gd name="T19" fmla="*/ 2085 h 4172"/>
                <a:gd name="T20" fmla="*/ 1326 w 1345"/>
                <a:gd name="T21" fmla="*/ 2390 h 4172"/>
                <a:gd name="T22" fmla="*/ 1272 w 1345"/>
                <a:gd name="T23" fmla="*/ 2685 h 4172"/>
                <a:gd name="T24" fmla="*/ 1183 w 1345"/>
                <a:gd name="T25" fmla="*/ 2971 h 4172"/>
                <a:gd name="T26" fmla="*/ 1061 w 1345"/>
                <a:gd name="T27" fmla="*/ 3244 h 4172"/>
                <a:gd name="T28" fmla="*/ 907 w 1345"/>
                <a:gd name="T29" fmla="*/ 3500 h 4172"/>
                <a:gd name="T30" fmla="*/ 722 w 1345"/>
                <a:gd name="T31" fmla="*/ 3737 h 4172"/>
                <a:gd name="T32" fmla="*/ 510 w 1345"/>
                <a:gd name="T33" fmla="*/ 3952 h 4172"/>
                <a:gd name="T34" fmla="*/ 271 w 1345"/>
                <a:gd name="T35" fmla="*/ 4140 h 4172"/>
                <a:gd name="T36" fmla="*/ 207 w 1345"/>
                <a:gd name="T37" fmla="*/ 4168 h 4172"/>
                <a:gd name="T38" fmla="*/ 139 w 1345"/>
                <a:gd name="T39" fmla="*/ 4168 h 4172"/>
                <a:gd name="T40" fmla="*/ 79 w 1345"/>
                <a:gd name="T41" fmla="*/ 4144 h 4172"/>
                <a:gd name="T42" fmla="*/ 30 w 1345"/>
                <a:gd name="T43" fmla="*/ 4097 h 4172"/>
                <a:gd name="T44" fmla="*/ 2 w 1345"/>
                <a:gd name="T45" fmla="*/ 4025 h 4172"/>
                <a:gd name="T46" fmla="*/ 8 w 1345"/>
                <a:gd name="T47" fmla="*/ 3950 h 4172"/>
                <a:gd name="T48" fmla="*/ 44 w 1345"/>
                <a:gd name="T49" fmla="*/ 3882 h 4172"/>
                <a:gd name="T50" fmla="*/ 186 w 1345"/>
                <a:gd name="T51" fmla="*/ 3773 h 4172"/>
                <a:gd name="T52" fmla="*/ 393 w 1345"/>
                <a:gd name="T53" fmla="*/ 3585 h 4172"/>
                <a:gd name="T54" fmla="*/ 572 w 1345"/>
                <a:gd name="T55" fmla="*/ 3374 h 4172"/>
                <a:gd name="T56" fmla="*/ 721 w 1345"/>
                <a:gd name="T57" fmla="*/ 3144 h 4172"/>
                <a:gd name="T58" fmla="*/ 841 w 1345"/>
                <a:gd name="T59" fmla="*/ 2898 h 4172"/>
                <a:gd name="T60" fmla="*/ 927 w 1345"/>
                <a:gd name="T61" fmla="*/ 2636 h 4172"/>
                <a:gd name="T62" fmla="*/ 982 w 1345"/>
                <a:gd name="T63" fmla="*/ 2365 h 4172"/>
                <a:gd name="T64" fmla="*/ 999 w 1345"/>
                <a:gd name="T65" fmla="*/ 2085 h 4172"/>
                <a:gd name="T66" fmla="*/ 978 w 1345"/>
                <a:gd name="T67" fmla="*/ 1788 h 4172"/>
                <a:gd name="T68" fmla="*/ 918 w 1345"/>
                <a:gd name="T69" fmla="*/ 1498 h 4172"/>
                <a:gd name="T70" fmla="*/ 818 w 1345"/>
                <a:gd name="T71" fmla="*/ 1221 h 4172"/>
                <a:gd name="T72" fmla="*/ 681 w 1345"/>
                <a:gd name="T73" fmla="*/ 960 h 4172"/>
                <a:gd name="T74" fmla="*/ 512 w 1345"/>
                <a:gd name="T75" fmla="*/ 719 h 4172"/>
                <a:gd name="T76" fmla="*/ 309 w 1345"/>
                <a:gd name="T77" fmla="*/ 505 h 4172"/>
                <a:gd name="T78" fmla="*/ 74 w 1345"/>
                <a:gd name="T79" fmla="*/ 314 h 4172"/>
                <a:gd name="T80" fmla="*/ 21 w 1345"/>
                <a:gd name="T81" fmla="*/ 256 h 4172"/>
                <a:gd name="T82" fmla="*/ 0 w 1345"/>
                <a:gd name="T83" fmla="*/ 185 h 4172"/>
                <a:gd name="T84" fmla="*/ 12 w 1345"/>
                <a:gd name="T85" fmla="*/ 109 h 4172"/>
                <a:gd name="T86" fmla="*/ 57 w 1345"/>
                <a:gd name="T87" fmla="*/ 44 h 4172"/>
                <a:gd name="T88" fmla="*/ 124 w 1345"/>
                <a:gd name="T89" fmla="*/ 6 h 4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45" h="4172">
                  <a:moveTo>
                    <a:pt x="162" y="0"/>
                  </a:moveTo>
                  <a:lnTo>
                    <a:pt x="200" y="2"/>
                  </a:lnTo>
                  <a:lnTo>
                    <a:pt x="237" y="12"/>
                  </a:lnTo>
                  <a:lnTo>
                    <a:pt x="271" y="30"/>
                  </a:lnTo>
                  <a:lnTo>
                    <a:pt x="395" y="123"/>
                  </a:lnTo>
                  <a:lnTo>
                    <a:pt x="510" y="220"/>
                  </a:lnTo>
                  <a:lnTo>
                    <a:pt x="621" y="324"/>
                  </a:lnTo>
                  <a:lnTo>
                    <a:pt x="722" y="435"/>
                  </a:lnTo>
                  <a:lnTo>
                    <a:pt x="818" y="550"/>
                  </a:lnTo>
                  <a:lnTo>
                    <a:pt x="907" y="672"/>
                  </a:lnTo>
                  <a:lnTo>
                    <a:pt x="988" y="796"/>
                  </a:lnTo>
                  <a:lnTo>
                    <a:pt x="1061" y="928"/>
                  </a:lnTo>
                  <a:lnTo>
                    <a:pt x="1125" y="1061"/>
                  </a:lnTo>
                  <a:lnTo>
                    <a:pt x="1183" y="1199"/>
                  </a:lnTo>
                  <a:lnTo>
                    <a:pt x="1232" y="1342"/>
                  </a:lnTo>
                  <a:lnTo>
                    <a:pt x="1272" y="1485"/>
                  </a:lnTo>
                  <a:lnTo>
                    <a:pt x="1304" y="1632"/>
                  </a:lnTo>
                  <a:lnTo>
                    <a:pt x="1326" y="1782"/>
                  </a:lnTo>
                  <a:lnTo>
                    <a:pt x="1341" y="1933"/>
                  </a:lnTo>
                  <a:lnTo>
                    <a:pt x="1345" y="2085"/>
                  </a:lnTo>
                  <a:lnTo>
                    <a:pt x="1341" y="2239"/>
                  </a:lnTo>
                  <a:lnTo>
                    <a:pt x="1326" y="2390"/>
                  </a:lnTo>
                  <a:lnTo>
                    <a:pt x="1304" y="2539"/>
                  </a:lnTo>
                  <a:lnTo>
                    <a:pt x="1272" y="2685"/>
                  </a:lnTo>
                  <a:lnTo>
                    <a:pt x="1232" y="2830"/>
                  </a:lnTo>
                  <a:lnTo>
                    <a:pt x="1183" y="2971"/>
                  </a:lnTo>
                  <a:lnTo>
                    <a:pt x="1125" y="3111"/>
                  </a:lnTo>
                  <a:lnTo>
                    <a:pt x="1061" y="3244"/>
                  </a:lnTo>
                  <a:lnTo>
                    <a:pt x="988" y="3374"/>
                  </a:lnTo>
                  <a:lnTo>
                    <a:pt x="907" y="3500"/>
                  </a:lnTo>
                  <a:lnTo>
                    <a:pt x="818" y="3620"/>
                  </a:lnTo>
                  <a:lnTo>
                    <a:pt x="722" y="3737"/>
                  </a:lnTo>
                  <a:lnTo>
                    <a:pt x="619" y="3846"/>
                  </a:lnTo>
                  <a:lnTo>
                    <a:pt x="510" y="3952"/>
                  </a:lnTo>
                  <a:lnTo>
                    <a:pt x="393" y="4049"/>
                  </a:lnTo>
                  <a:lnTo>
                    <a:pt x="271" y="4140"/>
                  </a:lnTo>
                  <a:lnTo>
                    <a:pt x="241" y="4157"/>
                  </a:lnTo>
                  <a:lnTo>
                    <a:pt x="207" y="4168"/>
                  </a:lnTo>
                  <a:lnTo>
                    <a:pt x="173" y="4172"/>
                  </a:lnTo>
                  <a:lnTo>
                    <a:pt x="139" y="4168"/>
                  </a:lnTo>
                  <a:lnTo>
                    <a:pt x="109" y="4159"/>
                  </a:lnTo>
                  <a:lnTo>
                    <a:pt x="79" y="4144"/>
                  </a:lnTo>
                  <a:lnTo>
                    <a:pt x="53" y="4123"/>
                  </a:lnTo>
                  <a:lnTo>
                    <a:pt x="30" y="4097"/>
                  </a:lnTo>
                  <a:lnTo>
                    <a:pt x="12" y="4063"/>
                  </a:lnTo>
                  <a:lnTo>
                    <a:pt x="2" y="4025"/>
                  </a:lnTo>
                  <a:lnTo>
                    <a:pt x="0" y="3987"/>
                  </a:lnTo>
                  <a:lnTo>
                    <a:pt x="8" y="3950"/>
                  </a:lnTo>
                  <a:lnTo>
                    <a:pt x="23" y="3914"/>
                  </a:lnTo>
                  <a:lnTo>
                    <a:pt x="44" y="3882"/>
                  </a:lnTo>
                  <a:lnTo>
                    <a:pt x="74" y="3856"/>
                  </a:lnTo>
                  <a:lnTo>
                    <a:pt x="186" y="3773"/>
                  </a:lnTo>
                  <a:lnTo>
                    <a:pt x="294" y="3683"/>
                  </a:lnTo>
                  <a:lnTo>
                    <a:pt x="393" y="3585"/>
                  </a:lnTo>
                  <a:lnTo>
                    <a:pt x="485" y="3483"/>
                  </a:lnTo>
                  <a:lnTo>
                    <a:pt x="572" y="3374"/>
                  </a:lnTo>
                  <a:lnTo>
                    <a:pt x="651" y="3261"/>
                  </a:lnTo>
                  <a:lnTo>
                    <a:pt x="721" y="3144"/>
                  </a:lnTo>
                  <a:lnTo>
                    <a:pt x="784" y="3022"/>
                  </a:lnTo>
                  <a:lnTo>
                    <a:pt x="841" y="2898"/>
                  </a:lnTo>
                  <a:lnTo>
                    <a:pt x="888" y="2768"/>
                  </a:lnTo>
                  <a:lnTo>
                    <a:pt x="927" y="2636"/>
                  </a:lnTo>
                  <a:lnTo>
                    <a:pt x="959" y="2501"/>
                  </a:lnTo>
                  <a:lnTo>
                    <a:pt x="982" y="2365"/>
                  </a:lnTo>
                  <a:lnTo>
                    <a:pt x="995" y="2226"/>
                  </a:lnTo>
                  <a:lnTo>
                    <a:pt x="999" y="2085"/>
                  </a:lnTo>
                  <a:lnTo>
                    <a:pt x="993" y="1936"/>
                  </a:lnTo>
                  <a:lnTo>
                    <a:pt x="978" y="1788"/>
                  </a:lnTo>
                  <a:lnTo>
                    <a:pt x="954" y="1641"/>
                  </a:lnTo>
                  <a:lnTo>
                    <a:pt x="918" y="1498"/>
                  </a:lnTo>
                  <a:lnTo>
                    <a:pt x="873" y="1357"/>
                  </a:lnTo>
                  <a:lnTo>
                    <a:pt x="818" y="1221"/>
                  </a:lnTo>
                  <a:lnTo>
                    <a:pt x="754" y="1088"/>
                  </a:lnTo>
                  <a:lnTo>
                    <a:pt x="681" y="960"/>
                  </a:lnTo>
                  <a:lnTo>
                    <a:pt x="600" y="838"/>
                  </a:lnTo>
                  <a:lnTo>
                    <a:pt x="512" y="719"/>
                  </a:lnTo>
                  <a:lnTo>
                    <a:pt x="414" y="608"/>
                  </a:lnTo>
                  <a:lnTo>
                    <a:pt x="309" y="505"/>
                  </a:lnTo>
                  <a:lnTo>
                    <a:pt x="194" y="405"/>
                  </a:lnTo>
                  <a:lnTo>
                    <a:pt x="74" y="314"/>
                  </a:lnTo>
                  <a:lnTo>
                    <a:pt x="44" y="288"/>
                  </a:lnTo>
                  <a:lnTo>
                    <a:pt x="21" y="256"/>
                  </a:lnTo>
                  <a:lnTo>
                    <a:pt x="6" y="222"/>
                  </a:lnTo>
                  <a:lnTo>
                    <a:pt x="0" y="185"/>
                  </a:lnTo>
                  <a:lnTo>
                    <a:pt x="2" y="147"/>
                  </a:lnTo>
                  <a:lnTo>
                    <a:pt x="12" y="109"/>
                  </a:lnTo>
                  <a:lnTo>
                    <a:pt x="30" y="74"/>
                  </a:lnTo>
                  <a:lnTo>
                    <a:pt x="57" y="44"/>
                  </a:lnTo>
                  <a:lnTo>
                    <a:pt x="89" y="21"/>
                  </a:lnTo>
                  <a:lnTo>
                    <a:pt x="124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0" name="Group 599"/>
          <p:cNvGrpSpPr/>
          <p:nvPr/>
        </p:nvGrpSpPr>
        <p:grpSpPr>
          <a:xfrm>
            <a:off x="2635379" y="4235803"/>
            <a:ext cx="366421" cy="367027"/>
            <a:chOff x="3141663" y="1743076"/>
            <a:chExt cx="4800600" cy="4808538"/>
          </a:xfrm>
          <a:solidFill>
            <a:schemeClr val="bg1">
              <a:lumMod val="65000"/>
            </a:schemeClr>
          </a:solidFill>
        </p:grpSpPr>
        <p:sp>
          <p:nvSpPr>
            <p:cNvPr id="601" name="Freeform 13"/>
            <p:cNvSpPr>
              <a:spLocks noEditPoints="1"/>
            </p:cNvSpPr>
            <p:nvPr/>
          </p:nvSpPr>
          <p:spPr bwMode="auto">
            <a:xfrm>
              <a:off x="3141663" y="1743076"/>
              <a:ext cx="4800600" cy="4808538"/>
            </a:xfrm>
            <a:custGeom>
              <a:avLst/>
              <a:gdLst>
                <a:gd name="T0" fmla="*/ 2342 w 6049"/>
                <a:gd name="T1" fmla="*/ 435 h 6058"/>
                <a:gd name="T2" fmla="*/ 1630 w 6049"/>
                <a:gd name="T3" fmla="*/ 736 h 6058"/>
                <a:gd name="T4" fmla="*/ 1016 w 6049"/>
                <a:gd name="T5" fmla="*/ 1250 h 6058"/>
                <a:gd name="T6" fmla="*/ 587 w 6049"/>
                <a:gd name="T7" fmla="*/ 1910 h 6058"/>
                <a:gd name="T8" fmla="*/ 370 w 6049"/>
                <a:gd name="T9" fmla="*/ 2644 h 6058"/>
                <a:gd name="T10" fmla="*/ 368 w 6049"/>
                <a:gd name="T11" fmla="*/ 3405 h 6058"/>
                <a:gd name="T12" fmla="*/ 584 w 6049"/>
                <a:gd name="T13" fmla="*/ 4143 h 6058"/>
                <a:gd name="T14" fmla="*/ 1015 w 6049"/>
                <a:gd name="T15" fmla="*/ 4808 h 6058"/>
                <a:gd name="T16" fmla="*/ 1059 w 6049"/>
                <a:gd name="T17" fmla="*/ 4980 h 6058"/>
                <a:gd name="T18" fmla="*/ 876 w 6049"/>
                <a:gd name="T19" fmla="*/ 5332 h 6058"/>
                <a:gd name="T20" fmla="*/ 528 w 6049"/>
                <a:gd name="T21" fmla="*/ 5706 h 6058"/>
                <a:gd name="T22" fmla="*/ 847 w 6049"/>
                <a:gd name="T23" fmla="*/ 5669 h 6058"/>
                <a:gd name="T24" fmla="*/ 1339 w 6049"/>
                <a:gd name="T25" fmla="*/ 5456 h 6058"/>
                <a:gd name="T26" fmla="*/ 1519 w 6049"/>
                <a:gd name="T27" fmla="*/ 5330 h 6058"/>
                <a:gd name="T28" fmla="*/ 1810 w 6049"/>
                <a:gd name="T29" fmla="*/ 5424 h 6058"/>
                <a:gd name="T30" fmla="*/ 2574 w 6049"/>
                <a:gd name="T31" fmla="*/ 5677 h 6058"/>
                <a:gd name="T32" fmla="*/ 3362 w 6049"/>
                <a:gd name="T33" fmla="*/ 5692 h 6058"/>
                <a:gd name="T34" fmla="*/ 4121 w 6049"/>
                <a:gd name="T35" fmla="*/ 5478 h 6058"/>
                <a:gd name="T36" fmla="*/ 4797 w 6049"/>
                <a:gd name="T37" fmla="*/ 5041 h 6058"/>
                <a:gd name="T38" fmla="*/ 5312 w 6049"/>
                <a:gd name="T39" fmla="*/ 4423 h 6058"/>
                <a:gd name="T40" fmla="*/ 5614 w 6049"/>
                <a:gd name="T41" fmla="*/ 3711 h 6058"/>
                <a:gd name="T42" fmla="*/ 5699 w 6049"/>
                <a:gd name="T43" fmla="*/ 2954 h 6058"/>
                <a:gd name="T44" fmla="*/ 5570 w 6049"/>
                <a:gd name="T45" fmla="*/ 2202 h 6058"/>
                <a:gd name="T46" fmla="*/ 5226 w 6049"/>
                <a:gd name="T47" fmla="*/ 1505 h 6058"/>
                <a:gd name="T48" fmla="*/ 4673 w 6049"/>
                <a:gd name="T49" fmla="*/ 918 h 6058"/>
                <a:gd name="T50" fmla="*/ 3994 w 6049"/>
                <a:gd name="T51" fmla="*/ 529 h 6058"/>
                <a:gd name="T52" fmla="*/ 3250 w 6049"/>
                <a:gd name="T53" fmla="*/ 358 h 6058"/>
                <a:gd name="T54" fmla="*/ 3366 w 6049"/>
                <a:gd name="T55" fmla="*/ 20 h 6058"/>
                <a:gd name="T56" fmla="*/ 4182 w 6049"/>
                <a:gd name="T57" fmla="*/ 229 h 6058"/>
                <a:gd name="T58" fmla="*/ 4905 w 6049"/>
                <a:gd name="T59" fmla="*/ 658 h 6058"/>
                <a:gd name="T60" fmla="*/ 5493 w 6049"/>
                <a:gd name="T61" fmla="*/ 1282 h 6058"/>
                <a:gd name="T62" fmla="*/ 5880 w 6049"/>
                <a:gd name="T63" fmla="*/ 2028 h 6058"/>
                <a:gd name="T64" fmla="*/ 6045 w 6049"/>
                <a:gd name="T65" fmla="*/ 2858 h 6058"/>
                <a:gd name="T66" fmla="*/ 5973 w 6049"/>
                <a:gd name="T67" fmla="*/ 3708 h 6058"/>
                <a:gd name="T68" fmla="*/ 5675 w 6049"/>
                <a:gd name="T69" fmla="*/ 4493 h 6058"/>
                <a:gd name="T70" fmla="*/ 5163 w 6049"/>
                <a:gd name="T71" fmla="*/ 5172 h 6058"/>
                <a:gd name="T72" fmla="*/ 4473 w 6049"/>
                <a:gd name="T73" fmla="*/ 5690 h 6058"/>
                <a:gd name="T74" fmla="*/ 3686 w 6049"/>
                <a:gd name="T75" fmla="*/ 5985 h 6058"/>
                <a:gd name="T76" fmla="*/ 2860 w 6049"/>
                <a:gd name="T77" fmla="*/ 6055 h 6058"/>
                <a:gd name="T78" fmla="*/ 2055 w 6049"/>
                <a:gd name="T79" fmla="*/ 5900 h 6058"/>
                <a:gd name="T80" fmla="*/ 1353 w 6049"/>
                <a:gd name="T81" fmla="*/ 5848 h 6058"/>
                <a:gd name="T82" fmla="*/ 801 w 6049"/>
                <a:gd name="T83" fmla="*/ 6031 h 6058"/>
                <a:gd name="T84" fmla="*/ 394 w 6049"/>
                <a:gd name="T85" fmla="*/ 6047 h 6058"/>
                <a:gd name="T86" fmla="*/ 151 w 6049"/>
                <a:gd name="T87" fmla="*/ 5972 h 6058"/>
                <a:gd name="T88" fmla="*/ 50 w 6049"/>
                <a:gd name="T89" fmla="*/ 5745 h 6058"/>
                <a:gd name="T90" fmla="*/ 164 w 6049"/>
                <a:gd name="T91" fmla="*/ 5527 h 6058"/>
                <a:gd name="T92" fmla="*/ 473 w 6049"/>
                <a:gd name="T93" fmla="*/ 5293 h 6058"/>
                <a:gd name="T94" fmla="*/ 692 w 6049"/>
                <a:gd name="T95" fmla="*/ 4961 h 6058"/>
                <a:gd name="T96" fmla="*/ 252 w 6049"/>
                <a:gd name="T97" fmla="*/ 4246 h 6058"/>
                <a:gd name="T98" fmla="*/ 29 w 6049"/>
                <a:gd name="T99" fmla="*/ 3459 h 6058"/>
                <a:gd name="T100" fmla="*/ 24 w 6049"/>
                <a:gd name="T101" fmla="*/ 2650 h 6058"/>
                <a:gd name="T102" fmla="*/ 232 w 6049"/>
                <a:gd name="T103" fmla="*/ 1862 h 6058"/>
                <a:gd name="T104" fmla="*/ 656 w 6049"/>
                <a:gd name="T105" fmla="*/ 1145 h 6058"/>
                <a:gd name="T106" fmla="*/ 1276 w 6049"/>
                <a:gd name="T107" fmla="*/ 557 h 6058"/>
                <a:gd name="T108" fmla="*/ 2022 w 6049"/>
                <a:gd name="T109" fmla="*/ 170 h 6058"/>
                <a:gd name="T110" fmla="*/ 2850 w 6049"/>
                <a:gd name="T111" fmla="*/ 6 h 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49" h="6058">
                  <a:moveTo>
                    <a:pt x="2946" y="349"/>
                  </a:moveTo>
                  <a:lnTo>
                    <a:pt x="2793" y="358"/>
                  </a:lnTo>
                  <a:lnTo>
                    <a:pt x="2642" y="374"/>
                  </a:lnTo>
                  <a:lnTo>
                    <a:pt x="2491" y="400"/>
                  </a:lnTo>
                  <a:lnTo>
                    <a:pt x="2342" y="435"/>
                  </a:lnTo>
                  <a:lnTo>
                    <a:pt x="2195" y="478"/>
                  </a:lnTo>
                  <a:lnTo>
                    <a:pt x="2049" y="529"/>
                  </a:lnTo>
                  <a:lnTo>
                    <a:pt x="1906" y="590"/>
                  </a:lnTo>
                  <a:lnTo>
                    <a:pt x="1766" y="658"/>
                  </a:lnTo>
                  <a:lnTo>
                    <a:pt x="1630" y="736"/>
                  </a:lnTo>
                  <a:lnTo>
                    <a:pt x="1497" y="822"/>
                  </a:lnTo>
                  <a:lnTo>
                    <a:pt x="1370" y="918"/>
                  </a:lnTo>
                  <a:lnTo>
                    <a:pt x="1245" y="1022"/>
                  </a:lnTo>
                  <a:lnTo>
                    <a:pt x="1127" y="1132"/>
                  </a:lnTo>
                  <a:lnTo>
                    <a:pt x="1016" y="1250"/>
                  </a:lnTo>
                  <a:lnTo>
                    <a:pt x="913" y="1374"/>
                  </a:lnTo>
                  <a:lnTo>
                    <a:pt x="819" y="1503"/>
                  </a:lnTo>
                  <a:lnTo>
                    <a:pt x="733" y="1634"/>
                  </a:lnTo>
                  <a:lnTo>
                    <a:pt x="656" y="1770"/>
                  </a:lnTo>
                  <a:lnTo>
                    <a:pt x="587" y="1910"/>
                  </a:lnTo>
                  <a:lnTo>
                    <a:pt x="527" y="2052"/>
                  </a:lnTo>
                  <a:lnTo>
                    <a:pt x="475" y="2198"/>
                  </a:lnTo>
                  <a:lnTo>
                    <a:pt x="431" y="2345"/>
                  </a:lnTo>
                  <a:lnTo>
                    <a:pt x="398" y="2495"/>
                  </a:lnTo>
                  <a:lnTo>
                    <a:pt x="370" y="2644"/>
                  </a:lnTo>
                  <a:lnTo>
                    <a:pt x="354" y="2797"/>
                  </a:lnTo>
                  <a:lnTo>
                    <a:pt x="344" y="2948"/>
                  </a:lnTo>
                  <a:lnTo>
                    <a:pt x="344" y="3101"/>
                  </a:lnTo>
                  <a:lnTo>
                    <a:pt x="352" y="3254"/>
                  </a:lnTo>
                  <a:lnTo>
                    <a:pt x="368" y="3405"/>
                  </a:lnTo>
                  <a:lnTo>
                    <a:pt x="394" y="3557"/>
                  </a:lnTo>
                  <a:lnTo>
                    <a:pt x="429" y="3706"/>
                  </a:lnTo>
                  <a:lnTo>
                    <a:pt x="471" y="3853"/>
                  </a:lnTo>
                  <a:lnTo>
                    <a:pt x="523" y="3999"/>
                  </a:lnTo>
                  <a:lnTo>
                    <a:pt x="584" y="4143"/>
                  </a:lnTo>
                  <a:lnTo>
                    <a:pt x="652" y="4283"/>
                  </a:lnTo>
                  <a:lnTo>
                    <a:pt x="729" y="4421"/>
                  </a:lnTo>
                  <a:lnTo>
                    <a:pt x="816" y="4554"/>
                  </a:lnTo>
                  <a:lnTo>
                    <a:pt x="911" y="4683"/>
                  </a:lnTo>
                  <a:lnTo>
                    <a:pt x="1015" y="4808"/>
                  </a:lnTo>
                  <a:lnTo>
                    <a:pt x="1035" y="4838"/>
                  </a:lnTo>
                  <a:lnTo>
                    <a:pt x="1050" y="4871"/>
                  </a:lnTo>
                  <a:lnTo>
                    <a:pt x="1057" y="4904"/>
                  </a:lnTo>
                  <a:lnTo>
                    <a:pt x="1062" y="4941"/>
                  </a:lnTo>
                  <a:lnTo>
                    <a:pt x="1059" y="4980"/>
                  </a:lnTo>
                  <a:lnTo>
                    <a:pt x="1048" y="5017"/>
                  </a:lnTo>
                  <a:lnTo>
                    <a:pt x="1013" y="5092"/>
                  </a:lnTo>
                  <a:lnTo>
                    <a:pt x="974" y="5170"/>
                  </a:lnTo>
                  <a:lnTo>
                    <a:pt x="928" y="5251"/>
                  </a:lnTo>
                  <a:lnTo>
                    <a:pt x="876" y="5332"/>
                  </a:lnTo>
                  <a:lnTo>
                    <a:pt x="819" y="5413"/>
                  </a:lnTo>
                  <a:lnTo>
                    <a:pt x="757" y="5492"/>
                  </a:lnTo>
                  <a:lnTo>
                    <a:pt x="687" y="5568"/>
                  </a:lnTo>
                  <a:lnTo>
                    <a:pt x="611" y="5640"/>
                  </a:lnTo>
                  <a:lnTo>
                    <a:pt x="528" y="5706"/>
                  </a:lnTo>
                  <a:lnTo>
                    <a:pt x="530" y="5706"/>
                  </a:lnTo>
                  <a:lnTo>
                    <a:pt x="600" y="5704"/>
                  </a:lnTo>
                  <a:lnTo>
                    <a:pt x="678" y="5699"/>
                  </a:lnTo>
                  <a:lnTo>
                    <a:pt x="760" y="5688"/>
                  </a:lnTo>
                  <a:lnTo>
                    <a:pt x="847" y="5669"/>
                  </a:lnTo>
                  <a:lnTo>
                    <a:pt x="939" y="5645"/>
                  </a:lnTo>
                  <a:lnTo>
                    <a:pt x="1035" y="5612"/>
                  </a:lnTo>
                  <a:lnTo>
                    <a:pt x="1134" y="5570"/>
                  </a:lnTo>
                  <a:lnTo>
                    <a:pt x="1236" y="5518"/>
                  </a:lnTo>
                  <a:lnTo>
                    <a:pt x="1339" y="5456"/>
                  </a:lnTo>
                  <a:lnTo>
                    <a:pt x="1442" y="5382"/>
                  </a:lnTo>
                  <a:lnTo>
                    <a:pt x="1447" y="5376"/>
                  </a:lnTo>
                  <a:lnTo>
                    <a:pt x="1457" y="5371"/>
                  </a:lnTo>
                  <a:lnTo>
                    <a:pt x="1486" y="5347"/>
                  </a:lnTo>
                  <a:lnTo>
                    <a:pt x="1519" y="5330"/>
                  </a:lnTo>
                  <a:lnTo>
                    <a:pt x="1556" y="5321"/>
                  </a:lnTo>
                  <a:lnTo>
                    <a:pt x="1593" y="5321"/>
                  </a:lnTo>
                  <a:lnTo>
                    <a:pt x="1630" y="5328"/>
                  </a:lnTo>
                  <a:lnTo>
                    <a:pt x="1665" y="5345"/>
                  </a:lnTo>
                  <a:lnTo>
                    <a:pt x="1810" y="5424"/>
                  </a:lnTo>
                  <a:lnTo>
                    <a:pt x="1959" y="5494"/>
                  </a:lnTo>
                  <a:lnTo>
                    <a:pt x="2110" y="5553"/>
                  </a:lnTo>
                  <a:lnTo>
                    <a:pt x="2263" y="5603"/>
                  </a:lnTo>
                  <a:lnTo>
                    <a:pt x="2418" y="5645"/>
                  </a:lnTo>
                  <a:lnTo>
                    <a:pt x="2574" y="5677"/>
                  </a:lnTo>
                  <a:lnTo>
                    <a:pt x="2731" y="5697"/>
                  </a:lnTo>
                  <a:lnTo>
                    <a:pt x="2889" y="5710"/>
                  </a:lnTo>
                  <a:lnTo>
                    <a:pt x="3047" y="5714"/>
                  </a:lnTo>
                  <a:lnTo>
                    <a:pt x="3206" y="5706"/>
                  </a:lnTo>
                  <a:lnTo>
                    <a:pt x="3362" y="5692"/>
                  </a:lnTo>
                  <a:lnTo>
                    <a:pt x="3517" y="5668"/>
                  </a:lnTo>
                  <a:lnTo>
                    <a:pt x="3672" y="5633"/>
                  </a:lnTo>
                  <a:lnTo>
                    <a:pt x="3825" y="5590"/>
                  </a:lnTo>
                  <a:lnTo>
                    <a:pt x="3974" y="5539"/>
                  </a:lnTo>
                  <a:lnTo>
                    <a:pt x="4121" y="5478"/>
                  </a:lnTo>
                  <a:lnTo>
                    <a:pt x="4265" y="5408"/>
                  </a:lnTo>
                  <a:lnTo>
                    <a:pt x="4405" y="5328"/>
                  </a:lnTo>
                  <a:lnTo>
                    <a:pt x="4539" y="5242"/>
                  </a:lnTo>
                  <a:lnTo>
                    <a:pt x="4672" y="5146"/>
                  </a:lnTo>
                  <a:lnTo>
                    <a:pt x="4797" y="5041"/>
                  </a:lnTo>
                  <a:lnTo>
                    <a:pt x="4916" y="4926"/>
                  </a:lnTo>
                  <a:lnTo>
                    <a:pt x="5029" y="4808"/>
                  </a:lnTo>
                  <a:lnTo>
                    <a:pt x="5132" y="4683"/>
                  </a:lnTo>
                  <a:lnTo>
                    <a:pt x="5228" y="4556"/>
                  </a:lnTo>
                  <a:lnTo>
                    <a:pt x="5312" y="4423"/>
                  </a:lnTo>
                  <a:lnTo>
                    <a:pt x="5390" y="4287"/>
                  </a:lnTo>
                  <a:lnTo>
                    <a:pt x="5460" y="4147"/>
                  </a:lnTo>
                  <a:lnTo>
                    <a:pt x="5519" y="4003"/>
                  </a:lnTo>
                  <a:lnTo>
                    <a:pt x="5572" y="3859"/>
                  </a:lnTo>
                  <a:lnTo>
                    <a:pt x="5614" y="3711"/>
                  </a:lnTo>
                  <a:lnTo>
                    <a:pt x="5649" y="3560"/>
                  </a:lnTo>
                  <a:lnTo>
                    <a:pt x="5675" y="3411"/>
                  </a:lnTo>
                  <a:lnTo>
                    <a:pt x="5692" y="3258"/>
                  </a:lnTo>
                  <a:lnTo>
                    <a:pt x="5701" y="3107"/>
                  </a:lnTo>
                  <a:lnTo>
                    <a:pt x="5699" y="2954"/>
                  </a:lnTo>
                  <a:lnTo>
                    <a:pt x="5692" y="2801"/>
                  </a:lnTo>
                  <a:lnTo>
                    <a:pt x="5673" y="2650"/>
                  </a:lnTo>
                  <a:lnTo>
                    <a:pt x="5648" y="2498"/>
                  </a:lnTo>
                  <a:lnTo>
                    <a:pt x="5614" y="2349"/>
                  </a:lnTo>
                  <a:lnTo>
                    <a:pt x="5570" y="2202"/>
                  </a:lnTo>
                  <a:lnTo>
                    <a:pt x="5519" y="2056"/>
                  </a:lnTo>
                  <a:lnTo>
                    <a:pt x="5458" y="1914"/>
                  </a:lnTo>
                  <a:lnTo>
                    <a:pt x="5390" y="1774"/>
                  </a:lnTo>
                  <a:lnTo>
                    <a:pt x="5312" y="1637"/>
                  </a:lnTo>
                  <a:lnTo>
                    <a:pt x="5226" y="1505"/>
                  </a:lnTo>
                  <a:lnTo>
                    <a:pt x="5132" y="1376"/>
                  </a:lnTo>
                  <a:lnTo>
                    <a:pt x="5029" y="1252"/>
                  </a:lnTo>
                  <a:lnTo>
                    <a:pt x="4916" y="1132"/>
                  </a:lnTo>
                  <a:lnTo>
                    <a:pt x="4797" y="1022"/>
                  </a:lnTo>
                  <a:lnTo>
                    <a:pt x="4673" y="918"/>
                  </a:lnTo>
                  <a:lnTo>
                    <a:pt x="4546" y="822"/>
                  </a:lnTo>
                  <a:lnTo>
                    <a:pt x="4414" y="736"/>
                  </a:lnTo>
                  <a:lnTo>
                    <a:pt x="4278" y="658"/>
                  </a:lnTo>
                  <a:lnTo>
                    <a:pt x="4138" y="590"/>
                  </a:lnTo>
                  <a:lnTo>
                    <a:pt x="3994" y="529"/>
                  </a:lnTo>
                  <a:lnTo>
                    <a:pt x="3850" y="478"/>
                  </a:lnTo>
                  <a:lnTo>
                    <a:pt x="3701" y="435"/>
                  </a:lnTo>
                  <a:lnTo>
                    <a:pt x="3552" y="400"/>
                  </a:lnTo>
                  <a:lnTo>
                    <a:pt x="3403" y="374"/>
                  </a:lnTo>
                  <a:lnTo>
                    <a:pt x="3250" y="358"/>
                  </a:lnTo>
                  <a:lnTo>
                    <a:pt x="3099" y="349"/>
                  </a:lnTo>
                  <a:lnTo>
                    <a:pt x="2946" y="349"/>
                  </a:lnTo>
                  <a:close/>
                  <a:moveTo>
                    <a:pt x="3024" y="0"/>
                  </a:moveTo>
                  <a:lnTo>
                    <a:pt x="3195" y="6"/>
                  </a:lnTo>
                  <a:lnTo>
                    <a:pt x="3366" y="20"/>
                  </a:lnTo>
                  <a:lnTo>
                    <a:pt x="3534" y="43"/>
                  </a:lnTo>
                  <a:lnTo>
                    <a:pt x="3701" y="76"/>
                  </a:lnTo>
                  <a:lnTo>
                    <a:pt x="3863" y="118"/>
                  </a:lnTo>
                  <a:lnTo>
                    <a:pt x="4023" y="170"/>
                  </a:lnTo>
                  <a:lnTo>
                    <a:pt x="4182" y="229"/>
                  </a:lnTo>
                  <a:lnTo>
                    <a:pt x="4335" y="299"/>
                  </a:lnTo>
                  <a:lnTo>
                    <a:pt x="4484" y="376"/>
                  </a:lnTo>
                  <a:lnTo>
                    <a:pt x="4629" y="461"/>
                  </a:lnTo>
                  <a:lnTo>
                    <a:pt x="4769" y="557"/>
                  </a:lnTo>
                  <a:lnTo>
                    <a:pt x="4905" y="658"/>
                  </a:lnTo>
                  <a:lnTo>
                    <a:pt x="5036" y="769"/>
                  </a:lnTo>
                  <a:lnTo>
                    <a:pt x="5161" y="889"/>
                  </a:lnTo>
                  <a:lnTo>
                    <a:pt x="5281" y="1014"/>
                  </a:lnTo>
                  <a:lnTo>
                    <a:pt x="5392" y="1145"/>
                  </a:lnTo>
                  <a:lnTo>
                    <a:pt x="5493" y="1282"/>
                  </a:lnTo>
                  <a:lnTo>
                    <a:pt x="5589" y="1422"/>
                  </a:lnTo>
                  <a:lnTo>
                    <a:pt x="5673" y="1567"/>
                  </a:lnTo>
                  <a:lnTo>
                    <a:pt x="5751" y="1717"/>
                  </a:lnTo>
                  <a:lnTo>
                    <a:pt x="5821" y="1870"/>
                  </a:lnTo>
                  <a:lnTo>
                    <a:pt x="5880" y="2028"/>
                  </a:lnTo>
                  <a:lnTo>
                    <a:pt x="5931" y="2189"/>
                  </a:lnTo>
                  <a:lnTo>
                    <a:pt x="5973" y="2351"/>
                  </a:lnTo>
                  <a:lnTo>
                    <a:pt x="6007" y="2517"/>
                  </a:lnTo>
                  <a:lnTo>
                    <a:pt x="6031" y="2686"/>
                  </a:lnTo>
                  <a:lnTo>
                    <a:pt x="6045" y="2858"/>
                  </a:lnTo>
                  <a:lnTo>
                    <a:pt x="6049" y="3029"/>
                  </a:lnTo>
                  <a:lnTo>
                    <a:pt x="6045" y="3203"/>
                  </a:lnTo>
                  <a:lnTo>
                    <a:pt x="6031" y="3374"/>
                  </a:lnTo>
                  <a:lnTo>
                    <a:pt x="6007" y="3542"/>
                  </a:lnTo>
                  <a:lnTo>
                    <a:pt x="5973" y="3708"/>
                  </a:lnTo>
                  <a:lnTo>
                    <a:pt x="5931" y="3872"/>
                  </a:lnTo>
                  <a:lnTo>
                    <a:pt x="5881" y="4032"/>
                  </a:lnTo>
                  <a:lnTo>
                    <a:pt x="5821" y="4189"/>
                  </a:lnTo>
                  <a:lnTo>
                    <a:pt x="5752" y="4344"/>
                  </a:lnTo>
                  <a:lnTo>
                    <a:pt x="5675" y="4493"/>
                  </a:lnTo>
                  <a:lnTo>
                    <a:pt x="5589" y="4639"/>
                  </a:lnTo>
                  <a:lnTo>
                    <a:pt x="5495" y="4779"/>
                  </a:lnTo>
                  <a:lnTo>
                    <a:pt x="5392" y="4915"/>
                  </a:lnTo>
                  <a:lnTo>
                    <a:pt x="5281" y="5046"/>
                  </a:lnTo>
                  <a:lnTo>
                    <a:pt x="5163" y="5172"/>
                  </a:lnTo>
                  <a:lnTo>
                    <a:pt x="5034" y="5291"/>
                  </a:lnTo>
                  <a:lnTo>
                    <a:pt x="4902" y="5404"/>
                  </a:lnTo>
                  <a:lnTo>
                    <a:pt x="4764" y="5507"/>
                  </a:lnTo>
                  <a:lnTo>
                    <a:pt x="4620" y="5603"/>
                  </a:lnTo>
                  <a:lnTo>
                    <a:pt x="4473" y="5690"/>
                  </a:lnTo>
                  <a:lnTo>
                    <a:pt x="4322" y="5765"/>
                  </a:lnTo>
                  <a:lnTo>
                    <a:pt x="4167" y="5833"/>
                  </a:lnTo>
                  <a:lnTo>
                    <a:pt x="4009" y="5894"/>
                  </a:lnTo>
                  <a:lnTo>
                    <a:pt x="3848" y="5944"/>
                  </a:lnTo>
                  <a:lnTo>
                    <a:pt x="3686" y="5985"/>
                  </a:lnTo>
                  <a:lnTo>
                    <a:pt x="3523" y="6018"/>
                  </a:lnTo>
                  <a:lnTo>
                    <a:pt x="3357" y="6040"/>
                  </a:lnTo>
                  <a:lnTo>
                    <a:pt x="3189" y="6055"/>
                  </a:lnTo>
                  <a:lnTo>
                    <a:pt x="3022" y="6058"/>
                  </a:lnTo>
                  <a:lnTo>
                    <a:pt x="2860" y="6055"/>
                  </a:lnTo>
                  <a:lnTo>
                    <a:pt x="2696" y="6042"/>
                  </a:lnTo>
                  <a:lnTo>
                    <a:pt x="2534" y="6020"/>
                  </a:lnTo>
                  <a:lnTo>
                    <a:pt x="2374" y="5988"/>
                  </a:lnTo>
                  <a:lnTo>
                    <a:pt x="2213" y="5950"/>
                  </a:lnTo>
                  <a:lnTo>
                    <a:pt x="2055" y="5900"/>
                  </a:lnTo>
                  <a:lnTo>
                    <a:pt x="1898" y="5843"/>
                  </a:lnTo>
                  <a:lnTo>
                    <a:pt x="1746" y="5774"/>
                  </a:lnTo>
                  <a:lnTo>
                    <a:pt x="1595" y="5699"/>
                  </a:lnTo>
                  <a:lnTo>
                    <a:pt x="1473" y="5780"/>
                  </a:lnTo>
                  <a:lnTo>
                    <a:pt x="1353" y="5848"/>
                  </a:lnTo>
                  <a:lnTo>
                    <a:pt x="1237" y="5904"/>
                  </a:lnTo>
                  <a:lnTo>
                    <a:pt x="1121" y="5950"/>
                  </a:lnTo>
                  <a:lnTo>
                    <a:pt x="1011" y="5985"/>
                  </a:lnTo>
                  <a:lnTo>
                    <a:pt x="904" y="6012"/>
                  </a:lnTo>
                  <a:lnTo>
                    <a:pt x="801" y="6031"/>
                  </a:lnTo>
                  <a:lnTo>
                    <a:pt x="703" y="6044"/>
                  </a:lnTo>
                  <a:lnTo>
                    <a:pt x="613" y="6051"/>
                  </a:lnTo>
                  <a:lnTo>
                    <a:pt x="530" y="6053"/>
                  </a:lnTo>
                  <a:lnTo>
                    <a:pt x="459" y="6051"/>
                  </a:lnTo>
                  <a:lnTo>
                    <a:pt x="394" y="6047"/>
                  </a:lnTo>
                  <a:lnTo>
                    <a:pt x="337" y="6042"/>
                  </a:lnTo>
                  <a:lnTo>
                    <a:pt x="291" y="6034"/>
                  </a:lnTo>
                  <a:lnTo>
                    <a:pt x="239" y="6022"/>
                  </a:lnTo>
                  <a:lnTo>
                    <a:pt x="193" y="6001"/>
                  </a:lnTo>
                  <a:lnTo>
                    <a:pt x="151" y="5972"/>
                  </a:lnTo>
                  <a:lnTo>
                    <a:pt x="116" y="5935"/>
                  </a:lnTo>
                  <a:lnTo>
                    <a:pt x="87" y="5894"/>
                  </a:lnTo>
                  <a:lnTo>
                    <a:pt x="66" y="5848"/>
                  </a:lnTo>
                  <a:lnTo>
                    <a:pt x="53" y="5797"/>
                  </a:lnTo>
                  <a:lnTo>
                    <a:pt x="50" y="5745"/>
                  </a:lnTo>
                  <a:lnTo>
                    <a:pt x="57" y="5693"/>
                  </a:lnTo>
                  <a:lnTo>
                    <a:pt x="72" y="5645"/>
                  </a:lnTo>
                  <a:lnTo>
                    <a:pt x="94" y="5601"/>
                  </a:lnTo>
                  <a:lnTo>
                    <a:pt x="125" y="5561"/>
                  </a:lnTo>
                  <a:lnTo>
                    <a:pt x="164" y="5527"/>
                  </a:lnTo>
                  <a:lnTo>
                    <a:pt x="208" y="5500"/>
                  </a:lnTo>
                  <a:lnTo>
                    <a:pt x="284" y="5457"/>
                  </a:lnTo>
                  <a:lnTo>
                    <a:pt x="352" y="5408"/>
                  </a:lnTo>
                  <a:lnTo>
                    <a:pt x="416" y="5352"/>
                  </a:lnTo>
                  <a:lnTo>
                    <a:pt x="473" y="5293"/>
                  </a:lnTo>
                  <a:lnTo>
                    <a:pt x="527" y="5229"/>
                  </a:lnTo>
                  <a:lnTo>
                    <a:pt x="576" y="5162"/>
                  </a:lnTo>
                  <a:lnTo>
                    <a:pt x="619" y="5094"/>
                  </a:lnTo>
                  <a:lnTo>
                    <a:pt x="659" y="5028"/>
                  </a:lnTo>
                  <a:lnTo>
                    <a:pt x="692" y="4961"/>
                  </a:lnTo>
                  <a:lnTo>
                    <a:pt x="587" y="4827"/>
                  </a:lnTo>
                  <a:lnTo>
                    <a:pt x="490" y="4687"/>
                  </a:lnTo>
                  <a:lnTo>
                    <a:pt x="401" y="4543"/>
                  </a:lnTo>
                  <a:lnTo>
                    <a:pt x="322" y="4395"/>
                  </a:lnTo>
                  <a:lnTo>
                    <a:pt x="252" y="4246"/>
                  </a:lnTo>
                  <a:lnTo>
                    <a:pt x="190" y="4093"/>
                  </a:lnTo>
                  <a:lnTo>
                    <a:pt x="136" y="3936"/>
                  </a:lnTo>
                  <a:lnTo>
                    <a:pt x="92" y="3780"/>
                  </a:lnTo>
                  <a:lnTo>
                    <a:pt x="57" y="3619"/>
                  </a:lnTo>
                  <a:lnTo>
                    <a:pt x="29" y="3459"/>
                  </a:lnTo>
                  <a:lnTo>
                    <a:pt x="11" y="3298"/>
                  </a:lnTo>
                  <a:lnTo>
                    <a:pt x="0" y="3136"/>
                  </a:lnTo>
                  <a:lnTo>
                    <a:pt x="0" y="2972"/>
                  </a:lnTo>
                  <a:lnTo>
                    <a:pt x="7" y="2810"/>
                  </a:lnTo>
                  <a:lnTo>
                    <a:pt x="24" y="2650"/>
                  </a:lnTo>
                  <a:lnTo>
                    <a:pt x="48" y="2487"/>
                  </a:lnTo>
                  <a:lnTo>
                    <a:pt x="81" y="2329"/>
                  </a:lnTo>
                  <a:lnTo>
                    <a:pt x="123" y="2170"/>
                  </a:lnTo>
                  <a:lnTo>
                    <a:pt x="173" y="2015"/>
                  </a:lnTo>
                  <a:lnTo>
                    <a:pt x="232" y="1862"/>
                  </a:lnTo>
                  <a:lnTo>
                    <a:pt x="300" y="1711"/>
                  </a:lnTo>
                  <a:lnTo>
                    <a:pt x="376" y="1564"/>
                  </a:lnTo>
                  <a:lnTo>
                    <a:pt x="460" y="1420"/>
                  </a:lnTo>
                  <a:lnTo>
                    <a:pt x="554" y="1280"/>
                  </a:lnTo>
                  <a:lnTo>
                    <a:pt x="656" y="1145"/>
                  </a:lnTo>
                  <a:lnTo>
                    <a:pt x="766" y="1014"/>
                  </a:lnTo>
                  <a:lnTo>
                    <a:pt x="884" y="889"/>
                  </a:lnTo>
                  <a:lnTo>
                    <a:pt x="1009" y="769"/>
                  </a:lnTo>
                  <a:lnTo>
                    <a:pt x="1140" y="658"/>
                  </a:lnTo>
                  <a:lnTo>
                    <a:pt x="1276" y="557"/>
                  </a:lnTo>
                  <a:lnTo>
                    <a:pt x="1416" y="461"/>
                  </a:lnTo>
                  <a:lnTo>
                    <a:pt x="1561" y="376"/>
                  </a:lnTo>
                  <a:lnTo>
                    <a:pt x="1711" y="299"/>
                  </a:lnTo>
                  <a:lnTo>
                    <a:pt x="1865" y="229"/>
                  </a:lnTo>
                  <a:lnTo>
                    <a:pt x="2022" y="170"/>
                  </a:lnTo>
                  <a:lnTo>
                    <a:pt x="2182" y="118"/>
                  </a:lnTo>
                  <a:lnTo>
                    <a:pt x="2346" y="76"/>
                  </a:lnTo>
                  <a:lnTo>
                    <a:pt x="2512" y="43"/>
                  </a:lnTo>
                  <a:lnTo>
                    <a:pt x="2679" y="20"/>
                  </a:lnTo>
                  <a:lnTo>
                    <a:pt x="2850" y="6"/>
                  </a:lnTo>
                  <a:lnTo>
                    <a:pt x="30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2" name="Freeform 14"/>
            <p:cNvSpPr>
              <a:spLocks/>
            </p:cNvSpPr>
            <p:nvPr/>
          </p:nvSpPr>
          <p:spPr bwMode="auto">
            <a:xfrm>
              <a:off x="5372101" y="3978276"/>
              <a:ext cx="338138" cy="338138"/>
            </a:xfrm>
            <a:custGeom>
              <a:avLst/>
              <a:gdLst>
                <a:gd name="T0" fmla="*/ 214 w 425"/>
                <a:gd name="T1" fmla="*/ 0 h 426"/>
                <a:gd name="T2" fmla="*/ 261 w 425"/>
                <a:gd name="T3" fmla="*/ 6 h 426"/>
                <a:gd name="T4" fmla="*/ 306 w 425"/>
                <a:gd name="T5" fmla="*/ 22 h 426"/>
                <a:gd name="T6" fmla="*/ 346 w 425"/>
                <a:gd name="T7" fmla="*/ 46 h 426"/>
                <a:gd name="T8" fmla="*/ 379 w 425"/>
                <a:gd name="T9" fmla="*/ 80 h 426"/>
                <a:gd name="T10" fmla="*/ 403 w 425"/>
                <a:gd name="T11" fmla="*/ 120 h 426"/>
                <a:gd name="T12" fmla="*/ 420 w 425"/>
                <a:gd name="T13" fmla="*/ 164 h 426"/>
                <a:gd name="T14" fmla="*/ 425 w 425"/>
                <a:gd name="T15" fmla="*/ 212 h 426"/>
                <a:gd name="T16" fmla="*/ 420 w 425"/>
                <a:gd name="T17" fmla="*/ 262 h 426"/>
                <a:gd name="T18" fmla="*/ 403 w 425"/>
                <a:gd name="T19" fmla="*/ 306 h 426"/>
                <a:gd name="T20" fmla="*/ 379 w 425"/>
                <a:gd name="T21" fmla="*/ 345 h 426"/>
                <a:gd name="T22" fmla="*/ 346 w 425"/>
                <a:gd name="T23" fmla="*/ 378 h 426"/>
                <a:gd name="T24" fmla="*/ 306 w 425"/>
                <a:gd name="T25" fmla="*/ 404 h 426"/>
                <a:gd name="T26" fmla="*/ 261 w 425"/>
                <a:gd name="T27" fmla="*/ 421 h 426"/>
                <a:gd name="T28" fmla="*/ 214 w 425"/>
                <a:gd name="T29" fmla="*/ 426 h 426"/>
                <a:gd name="T30" fmla="*/ 164 w 425"/>
                <a:gd name="T31" fmla="*/ 421 h 426"/>
                <a:gd name="T32" fmla="*/ 120 w 425"/>
                <a:gd name="T33" fmla="*/ 404 h 426"/>
                <a:gd name="T34" fmla="*/ 79 w 425"/>
                <a:gd name="T35" fmla="*/ 378 h 426"/>
                <a:gd name="T36" fmla="*/ 48 w 425"/>
                <a:gd name="T37" fmla="*/ 345 h 426"/>
                <a:gd name="T38" fmla="*/ 22 w 425"/>
                <a:gd name="T39" fmla="*/ 306 h 426"/>
                <a:gd name="T40" fmla="*/ 5 w 425"/>
                <a:gd name="T41" fmla="*/ 262 h 426"/>
                <a:gd name="T42" fmla="*/ 0 w 425"/>
                <a:gd name="T43" fmla="*/ 212 h 426"/>
                <a:gd name="T44" fmla="*/ 5 w 425"/>
                <a:gd name="T45" fmla="*/ 164 h 426"/>
                <a:gd name="T46" fmla="*/ 22 w 425"/>
                <a:gd name="T47" fmla="*/ 120 h 426"/>
                <a:gd name="T48" fmla="*/ 48 w 425"/>
                <a:gd name="T49" fmla="*/ 80 h 426"/>
                <a:gd name="T50" fmla="*/ 79 w 425"/>
                <a:gd name="T51" fmla="*/ 46 h 426"/>
                <a:gd name="T52" fmla="*/ 120 w 425"/>
                <a:gd name="T53" fmla="*/ 22 h 426"/>
                <a:gd name="T54" fmla="*/ 164 w 425"/>
                <a:gd name="T55" fmla="*/ 6 h 426"/>
                <a:gd name="T56" fmla="*/ 214 w 425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426">
                  <a:moveTo>
                    <a:pt x="214" y="0"/>
                  </a:moveTo>
                  <a:lnTo>
                    <a:pt x="261" y="6"/>
                  </a:lnTo>
                  <a:lnTo>
                    <a:pt x="306" y="22"/>
                  </a:lnTo>
                  <a:lnTo>
                    <a:pt x="346" y="46"/>
                  </a:lnTo>
                  <a:lnTo>
                    <a:pt x="379" y="80"/>
                  </a:lnTo>
                  <a:lnTo>
                    <a:pt x="403" y="120"/>
                  </a:lnTo>
                  <a:lnTo>
                    <a:pt x="420" y="164"/>
                  </a:lnTo>
                  <a:lnTo>
                    <a:pt x="425" y="212"/>
                  </a:lnTo>
                  <a:lnTo>
                    <a:pt x="420" y="262"/>
                  </a:lnTo>
                  <a:lnTo>
                    <a:pt x="403" y="306"/>
                  </a:lnTo>
                  <a:lnTo>
                    <a:pt x="379" y="345"/>
                  </a:lnTo>
                  <a:lnTo>
                    <a:pt x="346" y="378"/>
                  </a:lnTo>
                  <a:lnTo>
                    <a:pt x="306" y="404"/>
                  </a:lnTo>
                  <a:lnTo>
                    <a:pt x="261" y="421"/>
                  </a:lnTo>
                  <a:lnTo>
                    <a:pt x="214" y="426"/>
                  </a:lnTo>
                  <a:lnTo>
                    <a:pt x="164" y="421"/>
                  </a:lnTo>
                  <a:lnTo>
                    <a:pt x="120" y="404"/>
                  </a:lnTo>
                  <a:lnTo>
                    <a:pt x="79" y="378"/>
                  </a:lnTo>
                  <a:lnTo>
                    <a:pt x="48" y="345"/>
                  </a:lnTo>
                  <a:lnTo>
                    <a:pt x="22" y="306"/>
                  </a:lnTo>
                  <a:lnTo>
                    <a:pt x="5" y="262"/>
                  </a:lnTo>
                  <a:lnTo>
                    <a:pt x="0" y="212"/>
                  </a:lnTo>
                  <a:lnTo>
                    <a:pt x="5" y="164"/>
                  </a:lnTo>
                  <a:lnTo>
                    <a:pt x="22" y="120"/>
                  </a:lnTo>
                  <a:lnTo>
                    <a:pt x="48" y="80"/>
                  </a:lnTo>
                  <a:lnTo>
                    <a:pt x="79" y="46"/>
                  </a:lnTo>
                  <a:lnTo>
                    <a:pt x="120" y="22"/>
                  </a:lnTo>
                  <a:lnTo>
                    <a:pt x="164" y="6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3" name="Freeform 15"/>
            <p:cNvSpPr>
              <a:spLocks/>
            </p:cNvSpPr>
            <p:nvPr/>
          </p:nvSpPr>
          <p:spPr bwMode="auto">
            <a:xfrm>
              <a:off x="6242051" y="3978276"/>
              <a:ext cx="336550" cy="338138"/>
            </a:xfrm>
            <a:custGeom>
              <a:avLst/>
              <a:gdLst>
                <a:gd name="T0" fmla="*/ 211 w 425"/>
                <a:gd name="T1" fmla="*/ 0 h 426"/>
                <a:gd name="T2" fmla="*/ 261 w 425"/>
                <a:gd name="T3" fmla="*/ 6 h 426"/>
                <a:gd name="T4" fmla="*/ 305 w 425"/>
                <a:gd name="T5" fmla="*/ 22 h 426"/>
                <a:gd name="T6" fmla="*/ 344 w 425"/>
                <a:gd name="T7" fmla="*/ 46 h 426"/>
                <a:gd name="T8" fmla="*/ 377 w 425"/>
                <a:gd name="T9" fmla="*/ 80 h 426"/>
                <a:gd name="T10" fmla="*/ 403 w 425"/>
                <a:gd name="T11" fmla="*/ 120 h 426"/>
                <a:gd name="T12" fmla="*/ 419 w 425"/>
                <a:gd name="T13" fmla="*/ 164 h 426"/>
                <a:gd name="T14" fmla="*/ 425 w 425"/>
                <a:gd name="T15" fmla="*/ 212 h 426"/>
                <a:gd name="T16" fmla="*/ 419 w 425"/>
                <a:gd name="T17" fmla="*/ 262 h 426"/>
                <a:gd name="T18" fmla="*/ 403 w 425"/>
                <a:gd name="T19" fmla="*/ 306 h 426"/>
                <a:gd name="T20" fmla="*/ 377 w 425"/>
                <a:gd name="T21" fmla="*/ 345 h 426"/>
                <a:gd name="T22" fmla="*/ 344 w 425"/>
                <a:gd name="T23" fmla="*/ 378 h 426"/>
                <a:gd name="T24" fmla="*/ 305 w 425"/>
                <a:gd name="T25" fmla="*/ 404 h 426"/>
                <a:gd name="T26" fmla="*/ 261 w 425"/>
                <a:gd name="T27" fmla="*/ 421 h 426"/>
                <a:gd name="T28" fmla="*/ 211 w 425"/>
                <a:gd name="T29" fmla="*/ 426 h 426"/>
                <a:gd name="T30" fmla="*/ 163 w 425"/>
                <a:gd name="T31" fmla="*/ 421 h 426"/>
                <a:gd name="T32" fmla="*/ 119 w 425"/>
                <a:gd name="T33" fmla="*/ 404 h 426"/>
                <a:gd name="T34" fmla="*/ 79 w 425"/>
                <a:gd name="T35" fmla="*/ 378 h 426"/>
                <a:gd name="T36" fmla="*/ 46 w 425"/>
                <a:gd name="T37" fmla="*/ 345 h 426"/>
                <a:gd name="T38" fmla="*/ 22 w 425"/>
                <a:gd name="T39" fmla="*/ 306 h 426"/>
                <a:gd name="T40" fmla="*/ 5 w 425"/>
                <a:gd name="T41" fmla="*/ 262 h 426"/>
                <a:gd name="T42" fmla="*/ 0 w 425"/>
                <a:gd name="T43" fmla="*/ 212 h 426"/>
                <a:gd name="T44" fmla="*/ 5 w 425"/>
                <a:gd name="T45" fmla="*/ 164 h 426"/>
                <a:gd name="T46" fmla="*/ 22 w 425"/>
                <a:gd name="T47" fmla="*/ 120 h 426"/>
                <a:gd name="T48" fmla="*/ 46 w 425"/>
                <a:gd name="T49" fmla="*/ 80 h 426"/>
                <a:gd name="T50" fmla="*/ 79 w 425"/>
                <a:gd name="T51" fmla="*/ 46 h 426"/>
                <a:gd name="T52" fmla="*/ 119 w 425"/>
                <a:gd name="T53" fmla="*/ 22 h 426"/>
                <a:gd name="T54" fmla="*/ 163 w 425"/>
                <a:gd name="T55" fmla="*/ 6 h 426"/>
                <a:gd name="T56" fmla="*/ 211 w 425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426">
                  <a:moveTo>
                    <a:pt x="211" y="0"/>
                  </a:moveTo>
                  <a:lnTo>
                    <a:pt x="261" y="6"/>
                  </a:lnTo>
                  <a:lnTo>
                    <a:pt x="305" y="22"/>
                  </a:lnTo>
                  <a:lnTo>
                    <a:pt x="344" y="46"/>
                  </a:lnTo>
                  <a:lnTo>
                    <a:pt x="377" y="80"/>
                  </a:lnTo>
                  <a:lnTo>
                    <a:pt x="403" y="120"/>
                  </a:lnTo>
                  <a:lnTo>
                    <a:pt x="419" y="164"/>
                  </a:lnTo>
                  <a:lnTo>
                    <a:pt x="425" y="212"/>
                  </a:lnTo>
                  <a:lnTo>
                    <a:pt x="419" y="262"/>
                  </a:lnTo>
                  <a:lnTo>
                    <a:pt x="403" y="306"/>
                  </a:lnTo>
                  <a:lnTo>
                    <a:pt x="377" y="345"/>
                  </a:lnTo>
                  <a:lnTo>
                    <a:pt x="344" y="378"/>
                  </a:lnTo>
                  <a:lnTo>
                    <a:pt x="305" y="404"/>
                  </a:lnTo>
                  <a:lnTo>
                    <a:pt x="261" y="421"/>
                  </a:lnTo>
                  <a:lnTo>
                    <a:pt x="211" y="426"/>
                  </a:lnTo>
                  <a:lnTo>
                    <a:pt x="163" y="421"/>
                  </a:lnTo>
                  <a:lnTo>
                    <a:pt x="119" y="404"/>
                  </a:lnTo>
                  <a:lnTo>
                    <a:pt x="79" y="378"/>
                  </a:lnTo>
                  <a:lnTo>
                    <a:pt x="46" y="345"/>
                  </a:lnTo>
                  <a:lnTo>
                    <a:pt x="22" y="306"/>
                  </a:lnTo>
                  <a:lnTo>
                    <a:pt x="5" y="262"/>
                  </a:lnTo>
                  <a:lnTo>
                    <a:pt x="0" y="212"/>
                  </a:lnTo>
                  <a:lnTo>
                    <a:pt x="5" y="164"/>
                  </a:lnTo>
                  <a:lnTo>
                    <a:pt x="22" y="120"/>
                  </a:lnTo>
                  <a:lnTo>
                    <a:pt x="46" y="80"/>
                  </a:lnTo>
                  <a:lnTo>
                    <a:pt x="79" y="46"/>
                  </a:lnTo>
                  <a:lnTo>
                    <a:pt x="119" y="22"/>
                  </a:lnTo>
                  <a:lnTo>
                    <a:pt x="163" y="6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4" name="Freeform 16"/>
            <p:cNvSpPr>
              <a:spLocks/>
            </p:cNvSpPr>
            <p:nvPr/>
          </p:nvSpPr>
          <p:spPr bwMode="auto">
            <a:xfrm>
              <a:off x="4503738" y="3978276"/>
              <a:ext cx="336550" cy="338138"/>
            </a:xfrm>
            <a:custGeom>
              <a:avLst/>
              <a:gdLst>
                <a:gd name="T0" fmla="*/ 212 w 424"/>
                <a:gd name="T1" fmla="*/ 0 h 426"/>
                <a:gd name="T2" fmla="*/ 260 w 424"/>
                <a:gd name="T3" fmla="*/ 6 h 426"/>
                <a:gd name="T4" fmla="*/ 306 w 424"/>
                <a:gd name="T5" fmla="*/ 22 h 426"/>
                <a:gd name="T6" fmla="*/ 345 w 424"/>
                <a:gd name="T7" fmla="*/ 46 h 426"/>
                <a:gd name="T8" fmla="*/ 378 w 424"/>
                <a:gd name="T9" fmla="*/ 80 h 426"/>
                <a:gd name="T10" fmla="*/ 402 w 424"/>
                <a:gd name="T11" fmla="*/ 120 h 426"/>
                <a:gd name="T12" fmla="*/ 418 w 424"/>
                <a:gd name="T13" fmla="*/ 164 h 426"/>
                <a:gd name="T14" fmla="*/ 424 w 424"/>
                <a:gd name="T15" fmla="*/ 212 h 426"/>
                <a:gd name="T16" fmla="*/ 418 w 424"/>
                <a:gd name="T17" fmla="*/ 262 h 426"/>
                <a:gd name="T18" fmla="*/ 402 w 424"/>
                <a:gd name="T19" fmla="*/ 306 h 426"/>
                <a:gd name="T20" fmla="*/ 378 w 424"/>
                <a:gd name="T21" fmla="*/ 345 h 426"/>
                <a:gd name="T22" fmla="*/ 345 w 424"/>
                <a:gd name="T23" fmla="*/ 378 h 426"/>
                <a:gd name="T24" fmla="*/ 306 w 424"/>
                <a:gd name="T25" fmla="*/ 404 h 426"/>
                <a:gd name="T26" fmla="*/ 260 w 424"/>
                <a:gd name="T27" fmla="*/ 421 h 426"/>
                <a:gd name="T28" fmla="*/ 212 w 424"/>
                <a:gd name="T29" fmla="*/ 426 h 426"/>
                <a:gd name="T30" fmla="*/ 162 w 424"/>
                <a:gd name="T31" fmla="*/ 421 h 426"/>
                <a:gd name="T32" fmla="*/ 118 w 424"/>
                <a:gd name="T33" fmla="*/ 404 h 426"/>
                <a:gd name="T34" fmla="*/ 79 w 424"/>
                <a:gd name="T35" fmla="*/ 378 h 426"/>
                <a:gd name="T36" fmla="*/ 46 w 424"/>
                <a:gd name="T37" fmla="*/ 345 h 426"/>
                <a:gd name="T38" fmla="*/ 20 w 424"/>
                <a:gd name="T39" fmla="*/ 306 h 426"/>
                <a:gd name="T40" fmla="*/ 6 w 424"/>
                <a:gd name="T41" fmla="*/ 262 h 426"/>
                <a:gd name="T42" fmla="*/ 0 w 424"/>
                <a:gd name="T43" fmla="*/ 212 h 426"/>
                <a:gd name="T44" fmla="*/ 6 w 424"/>
                <a:gd name="T45" fmla="*/ 164 h 426"/>
                <a:gd name="T46" fmla="*/ 20 w 424"/>
                <a:gd name="T47" fmla="*/ 120 h 426"/>
                <a:gd name="T48" fmla="*/ 46 w 424"/>
                <a:gd name="T49" fmla="*/ 80 h 426"/>
                <a:gd name="T50" fmla="*/ 79 w 424"/>
                <a:gd name="T51" fmla="*/ 46 h 426"/>
                <a:gd name="T52" fmla="*/ 118 w 424"/>
                <a:gd name="T53" fmla="*/ 22 h 426"/>
                <a:gd name="T54" fmla="*/ 162 w 424"/>
                <a:gd name="T55" fmla="*/ 6 h 426"/>
                <a:gd name="T56" fmla="*/ 212 w 424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4" h="426">
                  <a:moveTo>
                    <a:pt x="212" y="0"/>
                  </a:moveTo>
                  <a:lnTo>
                    <a:pt x="260" y="6"/>
                  </a:lnTo>
                  <a:lnTo>
                    <a:pt x="306" y="22"/>
                  </a:lnTo>
                  <a:lnTo>
                    <a:pt x="345" y="46"/>
                  </a:lnTo>
                  <a:lnTo>
                    <a:pt x="378" y="80"/>
                  </a:lnTo>
                  <a:lnTo>
                    <a:pt x="402" y="120"/>
                  </a:lnTo>
                  <a:lnTo>
                    <a:pt x="418" y="164"/>
                  </a:lnTo>
                  <a:lnTo>
                    <a:pt x="424" y="212"/>
                  </a:lnTo>
                  <a:lnTo>
                    <a:pt x="418" y="262"/>
                  </a:lnTo>
                  <a:lnTo>
                    <a:pt x="402" y="306"/>
                  </a:lnTo>
                  <a:lnTo>
                    <a:pt x="378" y="345"/>
                  </a:lnTo>
                  <a:lnTo>
                    <a:pt x="345" y="378"/>
                  </a:lnTo>
                  <a:lnTo>
                    <a:pt x="306" y="404"/>
                  </a:lnTo>
                  <a:lnTo>
                    <a:pt x="260" y="421"/>
                  </a:lnTo>
                  <a:lnTo>
                    <a:pt x="212" y="426"/>
                  </a:lnTo>
                  <a:lnTo>
                    <a:pt x="162" y="421"/>
                  </a:lnTo>
                  <a:lnTo>
                    <a:pt x="118" y="404"/>
                  </a:lnTo>
                  <a:lnTo>
                    <a:pt x="79" y="378"/>
                  </a:lnTo>
                  <a:lnTo>
                    <a:pt x="46" y="345"/>
                  </a:lnTo>
                  <a:lnTo>
                    <a:pt x="20" y="306"/>
                  </a:lnTo>
                  <a:lnTo>
                    <a:pt x="6" y="262"/>
                  </a:lnTo>
                  <a:lnTo>
                    <a:pt x="0" y="212"/>
                  </a:lnTo>
                  <a:lnTo>
                    <a:pt x="6" y="164"/>
                  </a:lnTo>
                  <a:lnTo>
                    <a:pt x="20" y="120"/>
                  </a:lnTo>
                  <a:lnTo>
                    <a:pt x="46" y="80"/>
                  </a:lnTo>
                  <a:lnTo>
                    <a:pt x="79" y="46"/>
                  </a:lnTo>
                  <a:lnTo>
                    <a:pt x="118" y="22"/>
                  </a:lnTo>
                  <a:lnTo>
                    <a:pt x="162" y="6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5" name="Group 604"/>
          <p:cNvGrpSpPr/>
          <p:nvPr/>
        </p:nvGrpSpPr>
        <p:grpSpPr>
          <a:xfrm>
            <a:off x="2670398" y="2750352"/>
            <a:ext cx="296383" cy="370177"/>
            <a:chOff x="5311775" y="2035176"/>
            <a:chExt cx="3883025" cy="4849813"/>
          </a:xfrm>
          <a:solidFill>
            <a:schemeClr val="bg1">
              <a:lumMod val="65000"/>
            </a:schemeClr>
          </a:solidFill>
        </p:grpSpPr>
        <p:sp>
          <p:nvSpPr>
            <p:cNvPr id="606" name="Freeform 92"/>
            <p:cNvSpPr>
              <a:spLocks noEditPoints="1"/>
            </p:cNvSpPr>
            <p:nvPr/>
          </p:nvSpPr>
          <p:spPr bwMode="auto">
            <a:xfrm>
              <a:off x="5311775" y="2035176"/>
              <a:ext cx="3883025" cy="4849813"/>
            </a:xfrm>
            <a:custGeom>
              <a:avLst/>
              <a:gdLst>
                <a:gd name="T0" fmla="*/ 1986 w 4893"/>
                <a:gd name="T1" fmla="*/ 395 h 6109"/>
                <a:gd name="T2" fmla="*/ 1429 w 4893"/>
                <a:gd name="T3" fmla="*/ 609 h 6109"/>
                <a:gd name="T4" fmla="*/ 961 w 4893"/>
                <a:gd name="T5" fmla="*/ 962 h 6109"/>
                <a:gd name="T6" fmla="*/ 609 w 4893"/>
                <a:gd name="T7" fmla="*/ 1430 h 6109"/>
                <a:gd name="T8" fmla="*/ 395 w 4893"/>
                <a:gd name="T9" fmla="*/ 1988 h 6109"/>
                <a:gd name="T10" fmla="*/ 349 w 4893"/>
                <a:gd name="T11" fmla="*/ 2582 h 6109"/>
                <a:gd name="T12" fmla="*/ 384 w 4893"/>
                <a:gd name="T13" fmla="*/ 2854 h 6109"/>
                <a:gd name="T14" fmla="*/ 397 w 4893"/>
                <a:gd name="T15" fmla="*/ 2911 h 6109"/>
                <a:gd name="T16" fmla="*/ 538 w 4893"/>
                <a:gd name="T17" fmla="*/ 3331 h 6109"/>
                <a:gd name="T18" fmla="*/ 586 w 4893"/>
                <a:gd name="T19" fmla="*/ 3441 h 6109"/>
                <a:gd name="T20" fmla="*/ 835 w 4893"/>
                <a:gd name="T21" fmla="*/ 3909 h 6109"/>
                <a:gd name="T22" fmla="*/ 1210 w 4893"/>
                <a:gd name="T23" fmla="*/ 4455 h 6109"/>
                <a:gd name="T24" fmla="*/ 1739 w 4893"/>
                <a:gd name="T25" fmla="*/ 5063 h 6109"/>
                <a:gd name="T26" fmla="*/ 2446 w 4893"/>
                <a:gd name="T27" fmla="*/ 5713 h 6109"/>
                <a:gd name="T28" fmla="*/ 3153 w 4893"/>
                <a:gd name="T29" fmla="*/ 5063 h 6109"/>
                <a:gd name="T30" fmla="*/ 3682 w 4893"/>
                <a:gd name="T31" fmla="*/ 4455 h 6109"/>
                <a:gd name="T32" fmla="*/ 4056 w 4893"/>
                <a:gd name="T33" fmla="*/ 3909 h 6109"/>
                <a:gd name="T34" fmla="*/ 4305 w 4893"/>
                <a:gd name="T35" fmla="*/ 3441 h 6109"/>
                <a:gd name="T36" fmla="*/ 4353 w 4893"/>
                <a:gd name="T37" fmla="*/ 3331 h 6109"/>
                <a:gd name="T38" fmla="*/ 4494 w 4893"/>
                <a:gd name="T39" fmla="*/ 2911 h 6109"/>
                <a:gd name="T40" fmla="*/ 4507 w 4893"/>
                <a:gd name="T41" fmla="*/ 2852 h 6109"/>
                <a:gd name="T42" fmla="*/ 4546 w 4893"/>
                <a:gd name="T43" fmla="*/ 2449 h 6109"/>
                <a:gd name="T44" fmla="*/ 4457 w 4893"/>
                <a:gd name="T45" fmla="*/ 1841 h 6109"/>
                <a:gd name="T46" fmla="*/ 4207 w 4893"/>
                <a:gd name="T47" fmla="*/ 1304 h 6109"/>
                <a:gd name="T48" fmla="*/ 3823 w 4893"/>
                <a:gd name="T49" fmla="*/ 862 h 6109"/>
                <a:gd name="T50" fmla="*/ 3329 w 4893"/>
                <a:gd name="T51" fmla="*/ 540 h 6109"/>
                <a:gd name="T52" fmla="*/ 2756 w 4893"/>
                <a:gd name="T53" fmla="*/ 367 h 6109"/>
                <a:gd name="T54" fmla="*/ 2613 w 4893"/>
                <a:gd name="T55" fmla="*/ 5 h 6109"/>
                <a:gd name="T56" fmla="*/ 3247 w 4893"/>
                <a:gd name="T57" fmla="*/ 135 h 6109"/>
                <a:gd name="T58" fmla="*/ 3811 w 4893"/>
                <a:gd name="T59" fmla="*/ 420 h 6109"/>
                <a:gd name="T60" fmla="*/ 4281 w 4893"/>
                <a:gd name="T61" fmla="*/ 832 h 6109"/>
                <a:gd name="T62" fmla="*/ 4634 w 4893"/>
                <a:gd name="T63" fmla="*/ 1352 h 6109"/>
                <a:gd name="T64" fmla="*/ 4843 w 4893"/>
                <a:gd name="T65" fmla="*/ 1956 h 6109"/>
                <a:gd name="T66" fmla="*/ 4888 w 4893"/>
                <a:gd name="T67" fmla="*/ 2603 h 6109"/>
                <a:gd name="T68" fmla="*/ 4845 w 4893"/>
                <a:gd name="T69" fmla="*/ 2936 h 6109"/>
                <a:gd name="T70" fmla="*/ 4765 w 4893"/>
                <a:gd name="T71" fmla="*/ 3237 h 6109"/>
                <a:gd name="T72" fmla="*/ 4570 w 4893"/>
                <a:gd name="T73" fmla="*/ 3694 h 6109"/>
                <a:gd name="T74" fmla="*/ 4287 w 4893"/>
                <a:gd name="T75" fmla="*/ 4197 h 6109"/>
                <a:gd name="T76" fmla="*/ 3873 w 4893"/>
                <a:gd name="T77" fmla="*/ 4771 h 6109"/>
                <a:gd name="T78" fmla="*/ 3305 w 4893"/>
                <a:gd name="T79" fmla="*/ 5403 h 6109"/>
                <a:gd name="T80" fmla="*/ 2555 w 4893"/>
                <a:gd name="T81" fmla="*/ 6072 h 6109"/>
                <a:gd name="T82" fmla="*/ 2409 w 4893"/>
                <a:gd name="T83" fmla="*/ 6106 h 6109"/>
                <a:gd name="T84" fmla="*/ 1939 w 4893"/>
                <a:gd name="T85" fmla="*/ 5734 h 6109"/>
                <a:gd name="T86" fmla="*/ 1284 w 4893"/>
                <a:gd name="T87" fmla="*/ 5082 h 6109"/>
                <a:gd name="T88" fmla="*/ 796 w 4893"/>
                <a:gd name="T89" fmla="*/ 4476 h 6109"/>
                <a:gd name="T90" fmla="*/ 451 w 4893"/>
                <a:gd name="T91" fmla="*/ 3935 h 6109"/>
                <a:gd name="T92" fmla="*/ 225 w 4893"/>
                <a:gd name="T93" fmla="*/ 3474 h 6109"/>
                <a:gd name="T94" fmla="*/ 60 w 4893"/>
                <a:gd name="T95" fmla="*/ 2991 h 6109"/>
                <a:gd name="T96" fmla="*/ 43 w 4893"/>
                <a:gd name="T97" fmla="*/ 2909 h 6109"/>
                <a:gd name="T98" fmla="*/ 6 w 4893"/>
                <a:gd name="T99" fmla="*/ 2281 h 6109"/>
                <a:gd name="T100" fmla="*/ 136 w 4893"/>
                <a:gd name="T101" fmla="*/ 1646 h 6109"/>
                <a:gd name="T102" fmla="*/ 418 w 4893"/>
                <a:gd name="T103" fmla="*/ 1081 h 6109"/>
                <a:gd name="T104" fmla="*/ 831 w 4893"/>
                <a:gd name="T105" fmla="*/ 611 h 6109"/>
                <a:gd name="T106" fmla="*/ 1351 w 4893"/>
                <a:gd name="T107" fmla="*/ 260 h 6109"/>
                <a:gd name="T108" fmla="*/ 1954 w 4893"/>
                <a:gd name="T109" fmla="*/ 50 h 6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93" h="6109">
                  <a:moveTo>
                    <a:pt x="2446" y="345"/>
                  </a:moveTo>
                  <a:lnTo>
                    <a:pt x="2290" y="351"/>
                  </a:lnTo>
                  <a:lnTo>
                    <a:pt x="2136" y="367"/>
                  </a:lnTo>
                  <a:lnTo>
                    <a:pt x="1986" y="395"/>
                  </a:lnTo>
                  <a:lnTo>
                    <a:pt x="1839" y="434"/>
                  </a:lnTo>
                  <a:lnTo>
                    <a:pt x="1698" y="483"/>
                  </a:lnTo>
                  <a:lnTo>
                    <a:pt x="1561" y="540"/>
                  </a:lnTo>
                  <a:lnTo>
                    <a:pt x="1429" y="609"/>
                  </a:lnTo>
                  <a:lnTo>
                    <a:pt x="1303" y="685"/>
                  </a:lnTo>
                  <a:lnTo>
                    <a:pt x="1182" y="769"/>
                  </a:lnTo>
                  <a:lnTo>
                    <a:pt x="1069" y="862"/>
                  </a:lnTo>
                  <a:lnTo>
                    <a:pt x="961" y="962"/>
                  </a:lnTo>
                  <a:lnTo>
                    <a:pt x="861" y="1070"/>
                  </a:lnTo>
                  <a:lnTo>
                    <a:pt x="768" y="1183"/>
                  </a:lnTo>
                  <a:lnTo>
                    <a:pt x="685" y="1304"/>
                  </a:lnTo>
                  <a:lnTo>
                    <a:pt x="609" y="1430"/>
                  </a:lnTo>
                  <a:lnTo>
                    <a:pt x="540" y="1562"/>
                  </a:lnTo>
                  <a:lnTo>
                    <a:pt x="483" y="1700"/>
                  </a:lnTo>
                  <a:lnTo>
                    <a:pt x="434" y="1841"/>
                  </a:lnTo>
                  <a:lnTo>
                    <a:pt x="395" y="1988"/>
                  </a:lnTo>
                  <a:lnTo>
                    <a:pt x="368" y="2138"/>
                  </a:lnTo>
                  <a:lnTo>
                    <a:pt x="351" y="2291"/>
                  </a:lnTo>
                  <a:lnTo>
                    <a:pt x="345" y="2449"/>
                  </a:lnTo>
                  <a:lnTo>
                    <a:pt x="349" y="2582"/>
                  </a:lnTo>
                  <a:lnTo>
                    <a:pt x="362" y="2716"/>
                  </a:lnTo>
                  <a:lnTo>
                    <a:pt x="384" y="2848"/>
                  </a:lnTo>
                  <a:lnTo>
                    <a:pt x="384" y="2852"/>
                  </a:lnTo>
                  <a:lnTo>
                    <a:pt x="384" y="2854"/>
                  </a:lnTo>
                  <a:lnTo>
                    <a:pt x="384" y="2857"/>
                  </a:lnTo>
                  <a:lnTo>
                    <a:pt x="386" y="2867"/>
                  </a:lnTo>
                  <a:lnTo>
                    <a:pt x="390" y="2885"/>
                  </a:lnTo>
                  <a:lnTo>
                    <a:pt x="397" y="2911"/>
                  </a:lnTo>
                  <a:lnTo>
                    <a:pt x="397" y="2915"/>
                  </a:lnTo>
                  <a:lnTo>
                    <a:pt x="434" y="3056"/>
                  </a:lnTo>
                  <a:lnTo>
                    <a:pt x="483" y="3196"/>
                  </a:lnTo>
                  <a:lnTo>
                    <a:pt x="538" y="3331"/>
                  </a:lnTo>
                  <a:lnTo>
                    <a:pt x="540" y="3333"/>
                  </a:lnTo>
                  <a:lnTo>
                    <a:pt x="540" y="3335"/>
                  </a:lnTo>
                  <a:lnTo>
                    <a:pt x="542" y="3337"/>
                  </a:lnTo>
                  <a:lnTo>
                    <a:pt x="586" y="3441"/>
                  </a:lnTo>
                  <a:lnTo>
                    <a:pt x="638" y="3549"/>
                  </a:lnTo>
                  <a:lnTo>
                    <a:pt x="696" y="3664"/>
                  </a:lnTo>
                  <a:lnTo>
                    <a:pt x="761" y="3785"/>
                  </a:lnTo>
                  <a:lnTo>
                    <a:pt x="835" y="3909"/>
                  </a:lnTo>
                  <a:lnTo>
                    <a:pt x="915" y="4039"/>
                  </a:lnTo>
                  <a:lnTo>
                    <a:pt x="1004" y="4175"/>
                  </a:lnTo>
                  <a:lnTo>
                    <a:pt x="1102" y="4314"/>
                  </a:lnTo>
                  <a:lnTo>
                    <a:pt x="1210" y="4455"/>
                  </a:lnTo>
                  <a:lnTo>
                    <a:pt x="1327" y="4604"/>
                  </a:lnTo>
                  <a:lnTo>
                    <a:pt x="1453" y="4753"/>
                  </a:lnTo>
                  <a:lnTo>
                    <a:pt x="1590" y="4907"/>
                  </a:lnTo>
                  <a:lnTo>
                    <a:pt x="1739" y="5063"/>
                  </a:lnTo>
                  <a:lnTo>
                    <a:pt x="1897" y="5223"/>
                  </a:lnTo>
                  <a:lnTo>
                    <a:pt x="2067" y="5385"/>
                  </a:lnTo>
                  <a:lnTo>
                    <a:pt x="2251" y="5548"/>
                  </a:lnTo>
                  <a:lnTo>
                    <a:pt x="2446" y="5713"/>
                  </a:lnTo>
                  <a:lnTo>
                    <a:pt x="2641" y="5548"/>
                  </a:lnTo>
                  <a:lnTo>
                    <a:pt x="2822" y="5385"/>
                  </a:lnTo>
                  <a:lnTo>
                    <a:pt x="2993" y="5223"/>
                  </a:lnTo>
                  <a:lnTo>
                    <a:pt x="3153" y="5063"/>
                  </a:lnTo>
                  <a:lnTo>
                    <a:pt x="3301" y="4907"/>
                  </a:lnTo>
                  <a:lnTo>
                    <a:pt x="3439" y="4753"/>
                  </a:lnTo>
                  <a:lnTo>
                    <a:pt x="3565" y="4604"/>
                  </a:lnTo>
                  <a:lnTo>
                    <a:pt x="3682" y="4455"/>
                  </a:lnTo>
                  <a:lnTo>
                    <a:pt x="3789" y="4314"/>
                  </a:lnTo>
                  <a:lnTo>
                    <a:pt x="3886" y="4175"/>
                  </a:lnTo>
                  <a:lnTo>
                    <a:pt x="3975" y="4039"/>
                  </a:lnTo>
                  <a:lnTo>
                    <a:pt x="4056" y="3909"/>
                  </a:lnTo>
                  <a:lnTo>
                    <a:pt x="4129" y="3785"/>
                  </a:lnTo>
                  <a:lnTo>
                    <a:pt x="4196" y="3664"/>
                  </a:lnTo>
                  <a:lnTo>
                    <a:pt x="4253" y="3549"/>
                  </a:lnTo>
                  <a:lnTo>
                    <a:pt x="4305" y="3441"/>
                  </a:lnTo>
                  <a:lnTo>
                    <a:pt x="4350" y="3337"/>
                  </a:lnTo>
                  <a:lnTo>
                    <a:pt x="4351" y="3335"/>
                  </a:lnTo>
                  <a:lnTo>
                    <a:pt x="4351" y="3333"/>
                  </a:lnTo>
                  <a:lnTo>
                    <a:pt x="4353" y="3331"/>
                  </a:lnTo>
                  <a:lnTo>
                    <a:pt x="4411" y="3196"/>
                  </a:lnTo>
                  <a:lnTo>
                    <a:pt x="4457" y="3056"/>
                  </a:lnTo>
                  <a:lnTo>
                    <a:pt x="4494" y="2915"/>
                  </a:lnTo>
                  <a:lnTo>
                    <a:pt x="4494" y="2911"/>
                  </a:lnTo>
                  <a:lnTo>
                    <a:pt x="4500" y="2885"/>
                  </a:lnTo>
                  <a:lnTo>
                    <a:pt x="4504" y="2867"/>
                  </a:lnTo>
                  <a:lnTo>
                    <a:pt x="4505" y="2857"/>
                  </a:lnTo>
                  <a:lnTo>
                    <a:pt x="4507" y="2852"/>
                  </a:lnTo>
                  <a:lnTo>
                    <a:pt x="4507" y="2848"/>
                  </a:lnTo>
                  <a:lnTo>
                    <a:pt x="4530" y="2718"/>
                  </a:lnTo>
                  <a:lnTo>
                    <a:pt x="4541" y="2582"/>
                  </a:lnTo>
                  <a:lnTo>
                    <a:pt x="4546" y="2449"/>
                  </a:lnTo>
                  <a:lnTo>
                    <a:pt x="4541" y="2291"/>
                  </a:lnTo>
                  <a:lnTo>
                    <a:pt x="4522" y="2138"/>
                  </a:lnTo>
                  <a:lnTo>
                    <a:pt x="4494" y="1988"/>
                  </a:lnTo>
                  <a:lnTo>
                    <a:pt x="4457" y="1841"/>
                  </a:lnTo>
                  <a:lnTo>
                    <a:pt x="4409" y="1700"/>
                  </a:lnTo>
                  <a:lnTo>
                    <a:pt x="4350" y="1562"/>
                  </a:lnTo>
                  <a:lnTo>
                    <a:pt x="4283" y="1430"/>
                  </a:lnTo>
                  <a:lnTo>
                    <a:pt x="4207" y="1304"/>
                  </a:lnTo>
                  <a:lnTo>
                    <a:pt x="4123" y="1183"/>
                  </a:lnTo>
                  <a:lnTo>
                    <a:pt x="4030" y="1070"/>
                  </a:lnTo>
                  <a:lnTo>
                    <a:pt x="3930" y="962"/>
                  </a:lnTo>
                  <a:lnTo>
                    <a:pt x="3823" y="862"/>
                  </a:lnTo>
                  <a:lnTo>
                    <a:pt x="3708" y="769"/>
                  </a:lnTo>
                  <a:lnTo>
                    <a:pt x="3589" y="685"/>
                  </a:lnTo>
                  <a:lnTo>
                    <a:pt x="3463" y="609"/>
                  </a:lnTo>
                  <a:lnTo>
                    <a:pt x="3329" y="540"/>
                  </a:lnTo>
                  <a:lnTo>
                    <a:pt x="3194" y="483"/>
                  </a:lnTo>
                  <a:lnTo>
                    <a:pt x="3051" y="434"/>
                  </a:lnTo>
                  <a:lnTo>
                    <a:pt x="2906" y="395"/>
                  </a:lnTo>
                  <a:lnTo>
                    <a:pt x="2756" y="367"/>
                  </a:lnTo>
                  <a:lnTo>
                    <a:pt x="2602" y="351"/>
                  </a:lnTo>
                  <a:lnTo>
                    <a:pt x="2446" y="345"/>
                  </a:lnTo>
                  <a:close/>
                  <a:moveTo>
                    <a:pt x="2446" y="0"/>
                  </a:moveTo>
                  <a:lnTo>
                    <a:pt x="2613" y="5"/>
                  </a:lnTo>
                  <a:lnTo>
                    <a:pt x="2776" y="24"/>
                  </a:lnTo>
                  <a:lnTo>
                    <a:pt x="2938" y="50"/>
                  </a:lnTo>
                  <a:lnTo>
                    <a:pt x="3095" y="89"/>
                  </a:lnTo>
                  <a:lnTo>
                    <a:pt x="3247" y="135"/>
                  </a:lnTo>
                  <a:lnTo>
                    <a:pt x="3396" y="193"/>
                  </a:lnTo>
                  <a:lnTo>
                    <a:pt x="3541" y="260"/>
                  </a:lnTo>
                  <a:lnTo>
                    <a:pt x="3680" y="336"/>
                  </a:lnTo>
                  <a:lnTo>
                    <a:pt x="3811" y="420"/>
                  </a:lnTo>
                  <a:lnTo>
                    <a:pt x="3940" y="511"/>
                  </a:lnTo>
                  <a:lnTo>
                    <a:pt x="4060" y="611"/>
                  </a:lnTo>
                  <a:lnTo>
                    <a:pt x="4173" y="719"/>
                  </a:lnTo>
                  <a:lnTo>
                    <a:pt x="4281" y="832"/>
                  </a:lnTo>
                  <a:lnTo>
                    <a:pt x="4381" y="955"/>
                  </a:lnTo>
                  <a:lnTo>
                    <a:pt x="4474" y="1081"/>
                  </a:lnTo>
                  <a:lnTo>
                    <a:pt x="4557" y="1215"/>
                  </a:lnTo>
                  <a:lnTo>
                    <a:pt x="4634" y="1352"/>
                  </a:lnTo>
                  <a:lnTo>
                    <a:pt x="4700" y="1497"/>
                  </a:lnTo>
                  <a:lnTo>
                    <a:pt x="4758" y="1646"/>
                  </a:lnTo>
                  <a:lnTo>
                    <a:pt x="4804" y="1798"/>
                  </a:lnTo>
                  <a:lnTo>
                    <a:pt x="4843" y="1956"/>
                  </a:lnTo>
                  <a:lnTo>
                    <a:pt x="4871" y="2118"/>
                  </a:lnTo>
                  <a:lnTo>
                    <a:pt x="4888" y="2281"/>
                  </a:lnTo>
                  <a:lnTo>
                    <a:pt x="4893" y="2449"/>
                  </a:lnTo>
                  <a:lnTo>
                    <a:pt x="4888" y="2603"/>
                  </a:lnTo>
                  <a:lnTo>
                    <a:pt x="4875" y="2757"/>
                  </a:lnTo>
                  <a:lnTo>
                    <a:pt x="4851" y="2909"/>
                  </a:lnTo>
                  <a:lnTo>
                    <a:pt x="4849" y="2919"/>
                  </a:lnTo>
                  <a:lnTo>
                    <a:pt x="4845" y="2936"/>
                  </a:lnTo>
                  <a:lnTo>
                    <a:pt x="4839" y="2960"/>
                  </a:lnTo>
                  <a:lnTo>
                    <a:pt x="4834" y="2991"/>
                  </a:lnTo>
                  <a:lnTo>
                    <a:pt x="4802" y="3116"/>
                  </a:lnTo>
                  <a:lnTo>
                    <a:pt x="4765" y="3237"/>
                  </a:lnTo>
                  <a:lnTo>
                    <a:pt x="4721" y="3357"/>
                  </a:lnTo>
                  <a:lnTo>
                    <a:pt x="4671" y="3474"/>
                  </a:lnTo>
                  <a:lnTo>
                    <a:pt x="4622" y="3580"/>
                  </a:lnTo>
                  <a:lnTo>
                    <a:pt x="4570" y="3694"/>
                  </a:lnTo>
                  <a:lnTo>
                    <a:pt x="4509" y="3811"/>
                  </a:lnTo>
                  <a:lnTo>
                    <a:pt x="4442" y="3935"/>
                  </a:lnTo>
                  <a:lnTo>
                    <a:pt x="4368" y="4063"/>
                  </a:lnTo>
                  <a:lnTo>
                    <a:pt x="4287" y="4197"/>
                  </a:lnTo>
                  <a:lnTo>
                    <a:pt x="4197" y="4335"/>
                  </a:lnTo>
                  <a:lnTo>
                    <a:pt x="4097" y="4476"/>
                  </a:lnTo>
                  <a:lnTo>
                    <a:pt x="3990" y="4623"/>
                  </a:lnTo>
                  <a:lnTo>
                    <a:pt x="3873" y="4771"/>
                  </a:lnTo>
                  <a:lnTo>
                    <a:pt x="3747" y="4926"/>
                  </a:lnTo>
                  <a:lnTo>
                    <a:pt x="3609" y="5082"/>
                  </a:lnTo>
                  <a:lnTo>
                    <a:pt x="3463" y="5242"/>
                  </a:lnTo>
                  <a:lnTo>
                    <a:pt x="3305" y="5403"/>
                  </a:lnTo>
                  <a:lnTo>
                    <a:pt x="3134" y="5567"/>
                  </a:lnTo>
                  <a:lnTo>
                    <a:pt x="2954" y="5734"/>
                  </a:lnTo>
                  <a:lnTo>
                    <a:pt x="2761" y="5901"/>
                  </a:lnTo>
                  <a:lnTo>
                    <a:pt x="2555" y="6072"/>
                  </a:lnTo>
                  <a:lnTo>
                    <a:pt x="2522" y="6093"/>
                  </a:lnTo>
                  <a:lnTo>
                    <a:pt x="2485" y="6106"/>
                  </a:lnTo>
                  <a:lnTo>
                    <a:pt x="2448" y="6109"/>
                  </a:lnTo>
                  <a:lnTo>
                    <a:pt x="2409" y="6106"/>
                  </a:lnTo>
                  <a:lnTo>
                    <a:pt x="2372" y="6093"/>
                  </a:lnTo>
                  <a:lnTo>
                    <a:pt x="2338" y="6072"/>
                  </a:lnTo>
                  <a:lnTo>
                    <a:pt x="2132" y="5901"/>
                  </a:lnTo>
                  <a:lnTo>
                    <a:pt x="1939" y="5734"/>
                  </a:lnTo>
                  <a:lnTo>
                    <a:pt x="1759" y="5567"/>
                  </a:lnTo>
                  <a:lnTo>
                    <a:pt x="1589" y="5403"/>
                  </a:lnTo>
                  <a:lnTo>
                    <a:pt x="1431" y="5242"/>
                  </a:lnTo>
                  <a:lnTo>
                    <a:pt x="1284" y="5082"/>
                  </a:lnTo>
                  <a:lnTo>
                    <a:pt x="1147" y="4926"/>
                  </a:lnTo>
                  <a:lnTo>
                    <a:pt x="1021" y="4771"/>
                  </a:lnTo>
                  <a:lnTo>
                    <a:pt x="904" y="4623"/>
                  </a:lnTo>
                  <a:lnTo>
                    <a:pt x="796" y="4476"/>
                  </a:lnTo>
                  <a:lnTo>
                    <a:pt x="696" y="4335"/>
                  </a:lnTo>
                  <a:lnTo>
                    <a:pt x="607" y="4197"/>
                  </a:lnTo>
                  <a:lnTo>
                    <a:pt x="525" y="4063"/>
                  </a:lnTo>
                  <a:lnTo>
                    <a:pt x="451" y="3935"/>
                  </a:lnTo>
                  <a:lnTo>
                    <a:pt x="384" y="3811"/>
                  </a:lnTo>
                  <a:lnTo>
                    <a:pt x="325" y="3694"/>
                  </a:lnTo>
                  <a:lnTo>
                    <a:pt x="271" y="3580"/>
                  </a:lnTo>
                  <a:lnTo>
                    <a:pt x="225" y="3474"/>
                  </a:lnTo>
                  <a:lnTo>
                    <a:pt x="173" y="3357"/>
                  </a:lnTo>
                  <a:lnTo>
                    <a:pt x="130" y="3237"/>
                  </a:lnTo>
                  <a:lnTo>
                    <a:pt x="91" y="3114"/>
                  </a:lnTo>
                  <a:lnTo>
                    <a:pt x="60" y="2991"/>
                  </a:lnTo>
                  <a:lnTo>
                    <a:pt x="54" y="2960"/>
                  </a:lnTo>
                  <a:lnTo>
                    <a:pt x="48" y="2936"/>
                  </a:lnTo>
                  <a:lnTo>
                    <a:pt x="45" y="2919"/>
                  </a:lnTo>
                  <a:lnTo>
                    <a:pt x="43" y="2909"/>
                  </a:lnTo>
                  <a:lnTo>
                    <a:pt x="19" y="2757"/>
                  </a:lnTo>
                  <a:lnTo>
                    <a:pt x="6" y="2603"/>
                  </a:lnTo>
                  <a:lnTo>
                    <a:pt x="0" y="2449"/>
                  </a:lnTo>
                  <a:lnTo>
                    <a:pt x="6" y="2281"/>
                  </a:lnTo>
                  <a:lnTo>
                    <a:pt x="22" y="2118"/>
                  </a:lnTo>
                  <a:lnTo>
                    <a:pt x="50" y="1956"/>
                  </a:lnTo>
                  <a:lnTo>
                    <a:pt x="87" y="1798"/>
                  </a:lnTo>
                  <a:lnTo>
                    <a:pt x="136" y="1646"/>
                  </a:lnTo>
                  <a:lnTo>
                    <a:pt x="193" y="1497"/>
                  </a:lnTo>
                  <a:lnTo>
                    <a:pt x="260" y="1352"/>
                  </a:lnTo>
                  <a:lnTo>
                    <a:pt x="334" y="1215"/>
                  </a:lnTo>
                  <a:lnTo>
                    <a:pt x="418" y="1081"/>
                  </a:lnTo>
                  <a:lnTo>
                    <a:pt x="510" y="955"/>
                  </a:lnTo>
                  <a:lnTo>
                    <a:pt x="611" y="832"/>
                  </a:lnTo>
                  <a:lnTo>
                    <a:pt x="716" y="719"/>
                  </a:lnTo>
                  <a:lnTo>
                    <a:pt x="831" y="611"/>
                  </a:lnTo>
                  <a:lnTo>
                    <a:pt x="952" y="511"/>
                  </a:lnTo>
                  <a:lnTo>
                    <a:pt x="1080" y="420"/>
                  </a:lnTo>
                  <a:lnTo>
                    <a:pt x="1212" y="336"/>
                  </a:lnTo>
                  <a:lnTo>
                    <a:pt x="1351" y="260"/>
                  </a:lnTo>
                  <a:lnTo>
                    <a:pt x="1494" y="193"/>
                  </a:lnTo>
                  <a:lnTo>
                    <a:pt x="1644" y="135"/>
                  </a:lnTo>
                  <a:lnTo>
                    <a:pt x="1796" y="89"/>
                  </a:lnTo>
                  <a:lnTo>
                    <a:pt x="1954" y="50"/>
                  </a:lnTo>
                  <a:lnTo>
                    <a:pt x="2114" y="24"/>
                  </a:lnTo>
                  <a:lnTo>
                    <a:pt x="2279" y="5"/>
                  </a:lnTo>
                  <a:lnTo>
                    <a:pt x="24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7" name="Freeform 93"/>
            <p:cNvSpPr>
              <a:spLocks noEditPoints="1"/>
            </p:cNvSpPr>
            <p:nvPr/>
          </p:nvSpPr>
          <p:spPr bwMode="auto">
            <a:xfrm>
              <a:off x="6019800" y="2767013"/>
              <a:ext cx="2465388" cy="2468563"/>
            </a:xfrm>
            <a:custGeom>
              <a:avLst/>
              <a:gdLst>
                <a:gd name="T0" fmla="*/ 1325 w 3106"/>
                <a:gd name="T1" fmla="*/ 368 h 3111"/>
                <a:gd name="T2" fmla="*/ 1009 w 3106"/>
                <a:gd name="T3" fmla="*/ 476 h 3111"/>
                <a:gd name="T4" fmla="*/ 738 w 3106"/>
                <a:gd name="T5" fmla="*/ 664 h 3111"/>
                <a:gd name="T6" fmla="*/ 529 w 3106"/>
                <a:gd name="T7" fmla="*/ 914 h 3111"/>
                <a:gd name="T8" fmla="*/ 393 w 3106"/>
                <a:gd name="T9" fmla="*/ 1217 h 3111"/>
                <a:gd name="T10" fmla="*/ 345 w 3106"/>
                <a:gd name="T11" fmla="*/ 1556 h 3111"/>
                <a:gd name="T12" fmla="*/ 393 w 3106"/>
                <a:gd name="T13" fmla="*/ 1894 h 3111"/>
                <a:gd name="T14" fmla="*/ 529 w 3106"/>
                <a:gd name="T15" fmla="*/ 2197 h 3111"/>
                <a:gd name="T16" fmla="*/ 738 w 3106"/>
                <a:gd name="T17" fmla="*/ 2447 h 3111"/>
                <a:gd name="T18" fmla="*/ 1007 w 3106"/>
                <a:gd name="T19" fmla="*/ 2633 h 3111"/>
                <a:gd name="T20" fmla="*/ 1323 w 3106"/>
                <a:gd name="T21" fmla="*/ 2743 h 3111"/>
                <a:gd name="T22" fmla="*/ 1670 w 3106"/>
                <a:gd name="T23" fmla="*/ 2760 h 3111"/>
                <a:gd name="T24" fmla="*/ 1996 w 3106"/>
                <a:gd name="T25" fmla="*/ 2680 h 3111"/>
                <a:gd name="T26" fmla="*/ 2284 w 3106"/>
                <a:gd name="T27" fmla="*/ 2518 h 3111"/>
                <a:gd name="T28" fmla="*/ 2514 w 3106"/>
                <a:gd name="T29" fmla="*/ 2286 h 3111"/>
                <a:gd name="T30" fmla="*/ 2675 w 3106"/>
                <a:gd name="T31" fmla="*/ 2000 h 3111"/>
                <a:gd name="T32" fmla="*/ 2755 w 3106"/>
                <a:gd name="T33" fmla="*/ 1671 h 3111"/>
                <a:gd name="T34" fmla="*/ 2738 w 3106"/>
                <a:gd name="T35" fmla="*/ 1325 h 3111"/>
                <a:gd name="T36" fmla="*/ 2629 w 3106"/>
                <a:gd name="T37" fmla="*/ 1011 h 3111"/>
                <a:gd name="T38" fmla="*/ 2443 w 3106"/>
                <a:gd name="T39" fmla="*/ 740 h 3111"/>
                <a:gd name="T40" fmla="*/ 2193 w 3106"/>
                <a:gd name="T41" fmla="*/ 530 h 3111"/>
                <a:gd name="T42" fmla="*/ 1890 w 3106"/>
                <a:gd name="T43" fmla="*/ 394 h 3111"/>
                <a:gd name="T44" fmla="*/ 1553 w 3106"/>
                <a:gd name="T45" fmla="*/ 346 h 3111"/>
                <a:gd name="T46" fmla="*/ 1816 w 3106"/>
                <a:gd name="T47" fmla="*/ 23 h 3111"/>
                <a:gd name="T48" fmla="*/ 2186 w 3106"/>
                <a:gd name="T49" fmla="*/ 136 h 3111"/>
                <a:gd name="T50" fmla="*/ 2508 w 3106"/>
                <a:gd name="T51" fmla="*/ 331 h 3111"/>
                <a:gd name="T52" fmla="*/ 2776 w 3106"/>
                <a:gd name="T53" fmla="*/ 597 h 3111"/>
                <a:gd name="T54" fmla="*/ 2970 w 3106"/>
                <a:gd name="T55" fmla="*/ 922 h 3111"/>
                <a:gd name="T56" fmla="*/ 3084 w 3106"/>
                <a:gd name="T57" fmla="*/ 1290 h 3111"/>
                <a:gd name="T58" fmla="*/ 3100 w 3106"/>
                <a:gd name="T59" fmla="*/ 1689 h 3111"/>
                <a:gd name="T60" fmla="*/ 3017 w 3106"/>
                <a:gd name="T61" fmla="*/ 2070 h 3111"/>
                <a:gd name="T62" fmla="*/ 2848 w 3106"/>
                <a:gd name="T63" fmla="*/ 2410 h 3111"/>
                <a:gd name="T64" fmla="*/ 2605 w 3106"/>
                <a:gd name="T65" fmla="*/ 2698 h 3111"/>
                <a:gd name="T66" fmla="*/ 2299 w 3106"/>
                <a:gd name="T67" fmla="*/ 2918 h 3111"/>
                <a:gd name="T68" fmla="*/ 1944 w 3106"/>
                <a:gd name="T69" fmla="*/ 3061 h 3111"/>
                <a:gd name="T70" fmla="*/ 1553 w 3106"/>
                <a:gd name="T71" fmla="*/ 3111 h 3111"/>
                <a:gd name="T72" fmla="*/ 1161 w 3106"/>
                <a:gd name="T73" fmla="*/ 3061 h 3111"/>
                <a:gd name="T74" fmla="*/ 807 w 3106"/>
                <a:gd name="T75" fmla="*/ 2918 h 3111"/>
                <a:gd name="T76" fmla="*/ 501 w 3106"/>
                <a:gd name="T77" fmla="*/ 2698 h 3111"/>
                <a:gd name="T78" fmla="*/ 258 w 3106"/>
                <a:gd name="T79" fmla="*/ 2410 h 3111"/>
                <a:gd name="T80" fmla="*/ 87 w 3106"/>
                <a:gd name="T81" fmla="*/ 2070 h 3111"/>
                <a:gd name="T82" fmla="*/ 5 w 3106"/>
                <a:gd name="T83" fmla="*/ 1689 h 3111"/>
                <a:gd name="T84" fmla="*/ 22 w 3106"/>
                <a:gd name="T85" fmla="*/ 1290 h 3111"/>
                <a:gd name="T86" fmla="*/ 135 w 3106"/>
                <a:gd name="T87" fmla="*/ 922 h 3111"/>
                <a:gd name="T88" fmla="*/ 330 w 3106"/>
                <a:gd name="T89" fmla="*/ 597 h 3111"/>
                <a:gd name="T90" fmla="*/ 597 w 3106"/>
                <a:gd name="T91" fmla="*/ 331 h 3111"/>
                <a:gd name="T92" fmla="*/ 920 w 3106"/>
                <a:gd name="T93" fmla="*/ 136 h 3111"/>
                <a:gd name="T94" fmla="*/ 1287 w 3106"/>
                <a:gd name="T95" fmla="*/ 23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06" h="3111">
                  <a:moveTo>
                    <a:pt x="1553" y="346"/>
                  </a:moveTo>
                  <a:lnTo>
                    <a:pt x="1436" y="351"/>
                  </a:lnTo>
                  <a:lnTo>
                    <a:pt x="1325" y="368"/>
                  </a:lnTo>
                  <a:lnTo>
                    <a:pt x="1215" y="394"/>
                  </a:lnTo>
                  <a:lnTo>
                    <a:pt x="1109" y="431"/>
                  </a:lnTo>
                  <a:lnTo>
                    <a:pt x="1009" y="476"/>
                  </a:lnTo>
                  <a:lnTo>
                    <a:pt x="913" y="530"/>
                  </a:lnTo>
                  <a:lnTo>
                    <a:pt x="824" y="593"/>
                  </a:lnTo>
                  <a:lnTo>
                    <a:pt x="738" y="664"/>
                  </a:lnTo>
                  <a:lnTo>
                    <a:pt x="662" y="740"/>
                  </a:lnTo>
                  <a:lnTo>
                    <a:pt x="592" y="825"/>
                  </a:lnTo>
                  <a:lnTo>
                    <a:pt x="529" y="914"/>
                  </a:lnTo>
                  <a:lnTo>
                    <a:pt x="475" y="1011"/>
                  </a:lnTo>
                  <a:lnTo>
                    <a:pt x="430" y="1111"/>
                  </a:lnTo>
                  <a:lnTo>
                    <a:pt x="393" y="1217"/>
                  </a:lnTo>
                  <a:lnTo>
                    <a:pt x="367" y="1325"/>
                  </a:lnTo>
                  <a:lnTo>
                    <a:pt x="350" y="1438"/>
                  </a:lnTo>
                  <a:lnTo>
                    <a:pt x="345" y="1556"/>
                  </a:lnTo>
                  <a:lnTo>
                    <a:pt x="350" y="1671"/>
                  </a:lnTo>
                  <a:lnTo>
                    <a:pt x="367" y="1784"/>
                  </a:lnTo>
                  <a:lnTo>
                    <a:pt x="393" y="1894"/>
                  </a:lnTo>
                  <a:lnTo>
                    <a:pt x="430" y="2000"/>
                  </a:lnTo>
                  <a:lnTo>
                    <a:pt x="475" y="2100"/>
                  </a:lnTo>
                  <a:lnTo>
                    <a:pt x="529" y="2197"/>
                  </a:lnTo>
                  <a:lnTo>
                    <a:pt x="592" y="2286"/>
                  </a:lnTo>
                  <a:lnTo>
                    <a:pt x="662" y="2369"/>
                  </a:lnTo>
                  <a:lnTo>
                    <a:pt x="738" y="2447"/>
                  </a:lnTo>
                  <a:lnTo>
                    <a:pt x="822" y="2518"/>
                  </a:lnTo>
                  <a:lnTo>
                    <a:pt x="913" y="2579"/>
                  </a:lnTo>
                  <a:lnTo>
                    <a:pt x="1007" y="2633"/>
                  </a:lnTo>
                  <a:lnTo>
                    <a:pt x="1109" y="2680"/>
                  </a:lnTo>
                  <a:lnTo>
                    <a:pt x="1213" y="2715"/>
                  </a:lnTo>
                  <a:lnTo>
                    <a:pt x="1323" y="2743"/>
                  </a:lnTo>
                  <a:lnTo>
                    <a:pt x="1436" y="2760"/>
                  </a:lnTo>
                  <a:lnTo>
                    <a:pt x="1553" y="2765"/>
                  </a:lnTo>
                  <a:lnTo>
                    <a:pt x="1670" y="2760"/>
                  </a:lnTo>
                  <a:lnTo>
                    <a:pt x="1781" y="2743"/>
                  </a:lnTo>
                  <a:lnTo>
                    <a:pt x="1890" y="2715"/>
                  </a:lnTo>
                  <a:lnTo>
                    <a:pt x="1996" y="2680"/>
                  </a:lnTo>
                  <a:lnTo>
                    <a:pt x="2098" y="2633"/>
                  </a:lnTo>
                  <a:lnTo>
                    <a:pt x="2193" y="2579"/>
                  </a:lnTo>
                  <a:lnTo>
                    <a:pt x="2284" y="2518"/>
                  </a:lnTo>
                  <a:lnTo>
                    <a:pt x="2367" y="2447"/>
                  </a:lnTo>
                  <a:lnTo>
                    <a:pt x="2443" y="2369"/>
                  </a:lnTo>
                  <a:lnTo>
                    <a:pt x="2514" y="2286"/>
                  </a:lnTo>
                  <a:lnTo>
                    <a:pt x="2575" y="2197"/>
                  </a:lnTo>
                  <a:lnTo>
                    <a:pt x="2631" y="2100"/>
                  </a:lnTo>
                  <a:lnTo>
                    <a:pt x="2675" y="2000"/>
                  </a:lnTo>
                  <a:lnTo>
                    <a:pt x="2713" y="1894"/>
                  </a:lnTo>
                  <a:lnTo>
                    <a:pt x="2738" y="1784"/>
                  </a:lnTo>
                  <a:lnTo>
                    <a:pt x="2755" y="1671"/>
                  </a:lnTo>
                  <a:lnTo>
                    <a:pt x="2761" y="1556"/>
                  </a:lnTo>
                  <a:lnTo>
                    <a:pt x="2755" y="1438"/>
                  </a:lnTo>
                  <a:lnTo>
                    <a:pt x="2738" y="1325"/>
                  </a:lnTo>
                  <a:lnTo>
                    <a:pt x="2713" y="1217"/>
                  </a:lnTo>
                  <a:lnTo>
                    <a:pt x="2675" y="1111"/>
                  </a:lnTo>
                  <a:lnTo>
                    <a:pt x="2629" y="1011"/>
                  </a:lnTo>
                  <a:lnTo>
                    <a:pt x="2575" y="914"/>
                  </a:lnTo>
                  <a:lnTo>
                    <a:pt x="2514" y="825"/>
                  </a:lnTo>
                  <a:lnTo>
                    <a:pt x="2443" y="740"/>
                  </a:lnTo>
                  <a:lnTo>
                    <a:pt x="2366" y="664"/>
                  </a:lnTo>
                  <a:lnTo>
                    <a:pt x="2282" y="593"/>
                  </a:lnTo>
                  <a:lnTo>
                    <a:pt x="2193" y="530"/>
                  </a:lnTo>
                  <a:lnTo>
                    <a:pt x="2096" y="476"/>
                  </a:lnTo>
                  <a:lnTo>
                    <a:pt x="1996" y="431"/>
                  </a:lnTo>
                  <a:lnTo>
                    <a:pt x="1890" y="394"/>
                  </a:lnTo>
                  <a:lnTo>
                    <a:pt x="1781" y="368"/>
                  </a:lnTo>
                  <a:lnTo>
                    <a:pt x="1668" y="351"/>
                  </a:lnTo>
                  <a:lnTo>
                    <a:pt x="1553" y="346"/>
                  </a:lnTo>
                  <a:close/>
                  <a:moveTo>
                    <a:pt x="1553" y="0"/>
                  </a:moveTo>
                  <a:lnTo>
                    <a:pt x="1686" y="6"/>
                  </a:lnTo>
                  <a:lnTo>
                    <a:pt x="1816" y="23"/>
                  </a:lnTo>
                  <a:lnTo>
                    <a:pt x="1944" y="50"/>
                  </a:lnTo>
                  <a:lnTo>
                    <a:pt x="2067" y="88"/>
                  </a:lnTo>
                  <a:lnTo>
                    <a:pt x="2186" y="136"/>
                  </a:lnTo>
                  <a:lnTo>
                    <a:pt x="2299" y="192"/>
                  </a:lnTo>
                  <a:lnTo>
                    <a:pt x="2406" y="259"/>
                  </a:lnTo>
                  <a:lnTo>
                    <a:pt x="2508" y="331"/>
                  </a:lnTo>
                  <a:lnTo>
                    <a:pt x="2605" y="413"/>
                  </a:lnTo>
                  <a:lnTo>
                    <a:pt x="2694" y="502"/>
                  </a:lnTo>
                  <a:lnTo>
                    <a:pt x="2776" y="597"/>
                  </a:lnTo>
                  <a:lnTo>
                    <a:pt x="2848" y="699"/>
                  </a:lnTo>
                  <a:lnTo>
                    <a:pt x="2913" y="809"/>
                  </a:lnTo>
                  <a:lnTo>
                    <a:pt x="2970" y="922"/>
                  </a:lnTo>
                  <a:lnTo>
                    <a:pt x="3017" y="1041"/>
                  </a:lnTo>
                  <a:lnTo>
                    <a:pt x="3056" y="1163"/>
                  </a:lnTo>
                  <a:lnTo>
                    <a:pt x="3084" y="1290"/>
                  </a:lnTo>
                  <a:lnTo>
                    <a:pt x="3100" y="1422"/>
                  </a:lnTo>
                  <a:lnTo>
                    <a:pt x="3106" y="1556"/>
                  </a:lnTo>
                  <a:lnTo>
                    <a:pt x="3100" y="1689"/>
                  </a:lnTo>
                  <a:lnTo>
                    <a:pt x="3084" y="1819"/>
                  </a:lnTo>
                  <a:lnTo>
                    <a:pt x="3056" y="1948"/>
                  </a:lnTo>
                  <a:lnTo>
                    <a:pt x="3017" y="2070"/>
                  </a:lnTo>
                  <a:lnTo>
                    <a:pt x="2970" y="2189"/>
                  </a:lnTo>
                  <a:lnTo>
                    <a:pt x="2913" y="2303"/>
                  </a:lnTo>
                  <a:lnTo>
                    <a:pt x="2848" y="2410"/>
                  </a:lnTo>
                  <a:lnTo>
                    <a:pt x="2776" y="2512"/>
                  </a:lnTo>
                  <a:lnTo>
                    <a:pt x="2694" y="2609"/>
                  </a:lnTo>
                  <a:lnTo>
                    <a:pt x="2605" y="2698"/>
                  </a:lnTo>
                  <a:lnTo>
                    <a:pt x="2508" y="2780"/>
                  </a:lnTo>
                  <a:lnTo>
                    <a:pt x="2406" y="2853"/>
                  </a:lnTo>
                  <a:lnTo>
                    <a:pt x="2299" y="2918"/>
                  </a:lnTo>
                  <a:lnTo>
                    <a:pt x="2186" y="2975"/>
                  </a:lnTo>
                  <a:lnTo>
                    <a:pt x="2067" y="3022"/>
                  </a:lnTo>
                  <a:lnTo>
                    <a:pt x="1944" y="3061"/>
                  </a:lnTo>
                  <a:lnTo>
                    <a:pt x="1816" y="3089"/>
                  </a:lnTo>
                  <a:lnTo>
                    <a:pt x="1686" y="3105"/>
                  </a:lnTo>
                  <a:lnTo>
                    <a:pt x="1553" y="3111"/>
                  </a:lnTo>
                  <a:lnTo>
                    <a:pt x="1419" y="3105"/>
                  </a:lnTo>
                  <a:lnTo>
                    <a:pt x="1287" y="3089"/>
                  </a:lnTo>
                  <a:lnTo>
                    <a:pt x="1161" y="3061"/>
                  </a:lnTo>
                  <a:lnTo>
                    <a:pt x="1039" y="3022"/>
                  </a:lnTo>
                  <a:lnTo>
                    <a:pt x="920" y="2975"/>
                  </a:lnTo>
                  <a:lnTo>
                    <a:pt x="807" y="2918"/>
                  </a:lnTo>
                  <a:lnTo>
                    <a:pt x="699" y="2853"/>
                  </a:lnTo>
                  <a:lnTo>
                    <a:pt x="597" y="2780"/>
                  </a:lnTo>
                  <a:lnTo>
                    <a:pt x="501" y="2698"/>
                  </a:lnTo>
                  <a:lnTo>
                    <a:pt x="412" y="2609"/>
                  </a:lnTo>
                  <a:lnTo>
                    <a:pt x="330" y="2512"/>
                  </a:lnTo>
                  <a:lnTo>
                    <a:pt x="258" y="2410"/>
                  </a:lnTo>
                  <a:lnTo>
                    <a:pt x="191" y="2303"/>
                  </a:lnTo>
                  <a:lnTo>
                    <a:pt x="135" y="2189"/>
                  </a:lnTo>
                  <a:lnTo>
                    <a:pt x="87" y="2070"/>
                  </a:lnTo>
                  <a:lnTo>
                    <a:pt x="50" y="1948"/>
                  </a:lnTo>
                  <a:lnTo>
                    <a:pt x="22" y="1819"/>
                  </a:lnTo>
                  <a:lnTo>
                    <a:pt x="5" y="1689"/>
                  </a:lnTo>
                  <a:lnTo>
                    <a:pt x="0" y="1556"/>
                  </a:lnTo>
                  <a:lnTo>
                    <a:pt x="5" y="1422"/>
                  </a:lnTo>
                  <a:lnTo>
                    <a:pt x="22" y="1290"/>
                  </a:lnTo>
                  <a:lnTo>
                    <a:pt x="50" y="1163"/>
                  </a:lnTo>
                  <a:lnTo>
                    <a:pt x="87" y="1041"/>
                  </a:lnTo>
                  <a:lnTo>
                    <a:pt x="135" y="922"/>
                  </a:lnTo>
                  <a:lnTo>
                    <a:pt x="191" y="809"/>
                  </a:lnTo>
                  <a:lnTo>
                    <a:pt x="258" y="699"/>
                  </a:lnTo>
                  <a:lnTo>
                    <a:pt x="330" y="597"/>
                  </a:lnTo>
                  <a:lnTo>
                    <a:pt x="412" y="502"/>
                  </a:lnTo>
                  <a:lnTo>
                    <a:pt x="501" y="413"/>
                  </a:lnTo>
                  <a:lnTo>
                    <a:pt x="597" y="331"/>
                  </a:lnTo>
                  <a:lnTo>
                    <a:pt x="699" y="259"/>
                  </a:lnTo>
                  <a:lnTo>
                    <a:pt x="807" y="192"/>
                  </a:lnTo>
                  <a:lnTo>
                    <a:pt x="920" y="136"/>
                  </a:lnTo>
                  <a:lnTo>
                    <a:pt x="1039" y="88"/>
                  </a:lnTo>
                  <a:lnTo>
                    <a:pt x="1161" y="50"/>
                  </a:lnTo>
                  <a:lnTo>
                    <a:pt x="1287" y="23"/>
                  </a:lnTo>
                  <a:lnTo>
                    <a:pt x="1419" y="6"/>
                  </a:lnTo>
                  <a:lnTo>
                    <a:pt x="1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8" name="Group 607"/>
          <p:cNvGrpSpPr/>
          <p:nvPr/>
        </p:nvGrpSpPr>
        <p:grpSpPr>
          <a:xfrm>
            <a:off x="2641388" y="5687506"/>
            <a:ext cx="354403" cy="357021"/>
            <a:chOff x="6388100" y="963613"/>
            <a:chExt cx="4943475" cy="4979988"/>
          </a:xfrm>
          <a:solidFill>
            <a:schemeClr val="bg1">
              <a:lumMod val="65000"/>
            </a:schemeClr>
          </a:solidFill>
        </p:grpSpPr>
        <p:sp>
          <p:nvSpPr>
            <p:cNvPr id="609" name="Freeform 251"/>
            <p:cNvSpPr>
              <a:spLocks/>
            </p:cNvSpPr>
            <p:nvPr/>
          </p:nvSpPr>
          <p:spPr bwMode="auto">
            <a:xfrm>
              <a:off x="6540500" y="1430338"/>
              <a:ext cx="4791075" cy="4513263"/>
            </a:xfrm>
            <a:custGeom>
              <a:avLst/>
              <a:gdLst>
                <a:gd name="T0" fmla="*/ 4854 w 6035"/>
                <a:gd name="T1" fmla="*/ 107 h 5687"/>
                <a:gd name="T2" fmla="*/ 4929 w 6035"/>
                <a:gd name="T3" fmla="*/ 395 h 5687"/>
                <a:gd name="T4" fmla="*/ 4765 w 6035"/>
                <a:gd name="T5" fmla="*/ 811 h 5687"/>
                <a:gd name="T6" fmla="*/ 5011 w 6035"/>
                <a:gd name="T7" fmla="*/ 1260 h 5687"/>
                <a:gd name="T8" fmla="*/ 5504 w 6035"/>
                <a:gd name="T9" fmla="*/ 2041 h 5687"/>
                <a:gd name="T10" fmla="*/ 5909 w 6035"/>
                <a:gd name="T11" fmla="*/ 2169 h 5687"/>
                <a:gd name="T12" fmla="*/ 6035 w 6035"/>
                <a:gd name="T13" fmla="*/ 3168 h 5687"/>
                <a:gd name="T14" fmla="*/ 5857 w 6035"/>
                <a:gd name="T15" fmla="*/ 3517 h 5687"/>
                <a:gd name="T16" fmla="*/ 5464 w 6035"/>
                <a:gd name="T17" fmla="*/ 3739 h 5687"/>
                <a:gd name="T18" fmla="*/ 4954 w 6035"/>
                <a:gd name="T19" fmla="*/ 4482 h 5687"/>
                <a:gd name="T20" fmla="*/ 4734 w 6035"/>
                <a:gd name="T21" fmla="*/ 4690 h 5687"/>
                <a:gd name="T22" fmla="*/ 4551 w 6035"/>
                <a:gd name="T23" fmla="*/ 5028 h 5687"/>
                <a:gd name="T24" fmla="*/ 4528 w 6035"/>
                <a:gd name="T25" fmla="*/ 5435 h 5687"/>
                <a:gd name="T26" fmla="*/ 4333 w 6035"/>
                <a:gd name="T27" fmla="*/ 5668 h 5687"/>
                <a:gd name="T28" fmla="*/ 3146 w 6035"/>
                <a:gd name="T29" fmla="*/ 5645 h 5687"/>
                <a:gd name="T30" fmla="*/ 2994 w 6035"/>
                <a:gd name="T31" fmla="*/ 5379 h 5687"/>
                <a:gd name="T32" fmla="*/ 2562 w 6035"/>
                <a:gd name="T33" fmla="*/ 5435 h 5687"/>
                <a:gd name="T34" fmla="*/ 2369 w 6035"/>
                <a:gd name="T35" fmla="*/ 5666 h 5687"/>
                <a:gd name="T36" fmla="*/ 1175 w 6035"/>
                <a:gd name="T37" fmla="*/ 5639 h 5687"/>
                <a:gd name="T38" fmla="*/ 1029 w 6035"/>
                <a:gd name="T39" fmla="*/ 5402 h 5687"/>
                <a:gd name="T40" fmla="*/ 1001 w 6035"/>
                <a:gd name="T41" fmla="*/ 5102 h 5687"/>
                <a:gd name="T42" fmla="*/ 791 w 6035"/>
                <a:gd name="T43" fmla="*/ 4659 h 5687"/>
                <a:gd name="T44" fmla="*/ 319 w 6035"/>
                <a:gd name="T45" fmla="*/ 4010 h 5687"/>
                <a:gd name="T46" fmla="*/ 63 w 6035"/>
                <a:gd name="T47" fmla="*/ 3370 h 5687"/>
                <a:gd name="T48" fmla="*/ 15 w 6035"/>
                <a:gd name="T49" fmla="*/ 3101 h 5687"/>
                <a:gd name="T50" fmla="*/ 40 w 6035"/>
                <a:gd name="T51" fmla="*/ 2440 h 5687"/>
                <a:gd name="T52" fmla="*/ 206 w 6035"/>
                <a:gd name="T53" fmla="*/ 2347 h 5687"/>
                <a:gd name="T54" fmla="*/ 336 w 6035"/>
                <a:gd name="T55" fmla="*/ 2488 h 5687"/>
                <a:gd name="T56" fmla="*/ 330 w 6035"/>
                <a:gd name="T57" fmla="*/ 3141 h 5687"/>
                <a:gd name="T58" fmla="*/ 429 w 6035"/>
                <a:gd name="T59" fmla="*/ 3517 h 5687"/>
                <a:gd name="T60" fmla="*/ 588 w 6035"/>
                <a:gd name="T61" fmla="*/ 3861 h 5687"/>
                <a:gd name="T62" fmla="*/ 1024 w 6035"/>
                <a:gd name="T63" fmla="*/ 4457 h 5687"/>
                <a:gd name="T64" fmla="*/ 1287 w 6035"/>
                <a:gd name="T65" fmla="*/ 4984 h 5687"/>
                <a:gd name="T66" fmla="*/ 1337 w 6035"/>
                <a:gd name="T67" fmla="*/ 5375 h 5687"/>
                <a:gd name="T68" fmla="*/ 2313 w 6035"/>
                <a:gd name="T69" fmla="*/ 5036 h 5687"/>
                <a:gd name="T70" fmla="*/ 2694 w 6035"/>
                <a:gd name="T71" fmla="*/ 5020 h 5687"/>
                <a:gd name="T72" fmla="*/ 3225 w 6035"/>
                <a:gd name="T73" fmla="*/ 5026 h 5687"/>
                <a:gd name="T74" fmla="*/ 3303 w 6035"/>
                <a:gd name="T75" fmla="*/ 5375 h 5687"/>
                <a:gd name="T76" fmla="*/ 4249 w 6035"/>
                <a:gd name="T77" fmla="*/ 4973 h 5687"/>
                <a:gd name="T78" fmla="*/ 4449 w 6035"/>
                <a:gd name="T79" fmla="*/ 4550 h 5687"/>
                <a:gd name="T80" fmla="*/ 4629 w 6035"/>
                <a:gd name="T81" fmla="*/ 4365 h 5687"/>
                <a:gd name="T82" fmla="*/ 5093 w 6035"/>
                <a:gd name="T83" fmla="*/ 3794 h 5687"/>
                <a:gd name="T84" fmla="*/ 5334 w 6035"/>
                <a:gd name="T85" fmla="*/ 3313 h 5687"/>
                <a:gd name="T86" fmla="*/ 5693 w 6035"/>
                <a:gd name="T87" fmla="*/ 3256 h 5687"/>
                <a:gd name="T88" fmla="*/ 5714 w 6035"/>
                <a:gd name="T89" fmla="*/ 2412 h 5687"/>
                <a:gd name="T90" fmla="*/ 5359 w 6035"/>
                <a:gd name="T91" fmla="*/ 2345 h 5687"/>
                <a:gd name="T92" fmla="*/ 5151 w 6035"/>
                <a:gd name="T93" fmla="*/ 1993 h 5687"/>
                <a:gd name="T94" fmla="*/ 4654 w 6035"/>
                <a:gd name="T95" fmla="*/ 1336 h 5687"/>
                <a:gd name="T96" fmla="*/ 4486 w 6035"/>
                <a:gd name="T97" fmla="*/ 1123 h 5687"/>
                <a:gd name="T98" fmla="*/ 4526 w 6035"/>
                <a:gd name="T99" fmla="*/ 529 h 5687"/>
                <a:gd name="T100" fmla="*/ 4631 w 6035"/>
                <a:gd name="T101" fmla="*/ 317 h 5687"/>
                <a:gd name="T102" fmla="*/ 4514 w 6035"/>
                <a:gd name="T103" fmla="*/ 322 h 5687"/>
                <a:gd name="T104" fmla="*/ 4065 w 6035"/>
                <a:gd name="T105" fmla="*/ 515 h 5687"/>
                <a:gd name="T106" fmla="*/ 3842 w 6035"/>
                <a:gd name="T107" fmla="*/ 752 h 5687"/>
                <a:gd name="T108" fmla="*/ 3521 w 6035"/>
                <a:gd name="T109" fmla="*/ 741 h 5687"/>
                <a:gd name="T110" fmla="*/ 3060 w 6035"/>
                <a:gd name="T111" fmla="*/ 605 h 5687"/>
                <a:gd name="T112" fmla="*/ 3081 w 6035"/>
                <a:gd name="T113" fmla="*/ 414 h 5687"/>
                <a:gd name="T114" fmla="*/ 3523 w 6035"/>
                <a:gd name="T115" fmla="*/ 426 h 5687"/>
                <a:gd name="T116" fmla="*/ 3943 w 6035"/>
                <a:gd name="T117" fmla="*/ 225 h 5687"/>
                <a:gd name="T118" fmla="*/ 4463 w 6035"/>
                <a:gd name="T119" fmla="*/ 19 h 5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5" h="5687">
                  <a:moveTo>
                    <a:pt x="4627" y="0"/>
                  </a:moveTo>
                  <a:lnTo>
                    <a:pt x="4679" y="5"/>
                  </a:lnTo>
                  <a:lnTo>
                    <a:pt x="4728" y="21"/>
                  </a:lnTo>
                  <a:lnTo>
                    <a:pt x="4774" y="42"/>
                  </a:lnTo>
                  <a:lnTo>
                    <a:pt x="4816" y="70"/>
                  </a:lnTo>
                  <a:lnTo>
                    <a:pt x="4854" y="107"/>
                  </a:lnTo>
                  <a:lnTo>
                    <a:pt x="4887" y="149"/>
                  </a:lnTo>
                  <a:lnTo>
                    <a:pt x="4912" y="195"/>
                  </a:lnTo>
                  <a:lnTo>
                    <a:pt x="4927" y="244"/>
                  </a:lnTo>
                  <a:lnTo>
                    <a:pt x="4937" y="294"/>
                  </a:lnTo>
                  <a:lnTo>
                    <a:pt x="4937" y="343"/>
                  </a:lnTo>
                  <a:lnTo>
                    <a:pt x="4929" y="395"/>
                  </a:lnTo>
                  <a:lnTo>
                    <a:pt x="4912" y="445"/>
                  </a:lnTo>
                  <a:lnTo>
                    <a:pt x="4887" y="491"/>
                  </a:lnTo>
                  <a:lnTo>
                    <a:pt x="4841" y="573"/>
                  </a:lnTo>
                  <a:lnTo>
                    <a:pt x="4805" y="653"/>
                  </a:lnTo>
                  <a:lnTo>
                    <a:pt x="4780" y="733"/>
                  </a:lnTo>
                  <a:lnTo>
                    <a:pt x="4765" y="811"/>
                  </a:lnTo>
                  <a:lnTo>
                    <a:pt x="4759" y="888"/>
                  </a:lnTo>
                  <a:lnTo>
                    <a:pt x="4765" y="964"/>
                  </a:lnTo>
                  <a:lnTo>
                    <a:pt x="4780" y="1039"/>
                  </a:lnTo>
                  <a:lnTo>
                    <a:pt x="4780" y="1040"/>
                  </a:lnTo>
                  <a:lnTo>
                    <a:pt x="4900" y="1147"/>
                  </a:lnTo>
                  <a:lnTo>
                    <a:pt x="5011" y="1260"/>
                  </a:lnTo>
                  <a:lnTo>
                    <a:pt x="5116" y="1380"/>
                  </a:lnTo>
                  <a:lnTo>
                    <a:pt x="5212" y="1503"/>
                  </a:lnTo>
                  <a:lnTo>
                    <a:pt x="5298" y="1632"/>
                  </a:lnTo>
                  <a:lnTo>
                    <a:pt x="5376" y="1764"/>
                  </a:lnTo>
                  <a:lnTo>
                    <a:pt x="5445" y="1902"/>
                  </a:lnTo>
                  <a:lnTo>
                    <a:pt x="5504" y="2041"/>
                  </a:lnTo>
                  <a:lnTo>
                    <a:pt x="5601" y="2041"/>
                  </a:lnTo>
                  <a:lnTo>
                    <a:pt x="5672" y="2047"/>
                  </a:lnTo>
                  <a:lnTo>
                    <a:pt x="5739" y="2064"/>
                  </a:lnTo>
                  <a:lnTo>
                    <a:pt x="5800" y="2091"/>
                  </a:lnTo>
                  <a:lnTo>
                    <a:pt x="5857" y="2125"/>
                  </a:lnTo>
                  <a:lnTo>
                    <a:pt x="5909" y="2169"/>
                  </a:lnTo>
                  <a:lnTo>
                    <a:pt x="5951" y="2221"/>
                  </a:lnTo>
                  <a:lnTo>
                    <a:pt x="5987" y="2276"/>
                  </a:lnTo>
                  <a:lnTo>
                    <a:pt x="6014" y="2339"/>
                  </a:lnTo>
                  <a:lnTo>
                    <a:pt x="6029" y="2406"/>
                  </a:lnTo>
                  <a:lnTo>
                    <a:pt x="6035" y="2477"/>
                  </a:lnTo>
                  <a:lnTo>
                    <a:pt x="6035" y="3168"/>
                  </a:lnTo>
                  <a:lnTo>
                    <a:pt x="6029" y="3239"/>
                  </a:lnTo>
                  <a:lnTo>
                    <a:pt x="6014" y="3305"/>
                  </a:lnTo>
                  <a:lnTo>
                    <a:pt x="5987" y="3366"/>
                  </a:lnTo>
                  <a:lnTo>
                    <a:pt x="5951" y="3424"/>
                  </a:lnTo>
                  <a:lnTo>
                    <a:pt x="5909" y="3475"/>
                  </a:lnTo>
                  <a:lnTo>
                    <a:pt x="5857" y="3517"/>
                  </a:lnTo>
                  <a:lnTo>
                    <a:pt x="5800" y="3554"/>
                  </a:lnTo>
                  <a:lnTo>
                    <a:pt x="5739" y="3580"/>
                  </a:lnTo>
                  <a:lnTo>
                    <a:pt x="5672" y="3596"/>
                  </a:lnTo>
                  <a:lnTo>
                    <a:pt x="5601" y="3601"/>
                  </a:lnTo>
                  <a:lnTo>
                    <a:pt x="5519" y="3601"/>
                  </a:lnTo>
                  <a:lnTo>
                    <a:pt x="5464" y="3739"/>
                  </a:lnTo>
                  <a:lnTo>
                    <a:pt x="5399" y="3873"/>
                  </a:lnTo>
                  <a:lnTo>
                    <a:pt x="5326" y="4004"/>
                  </a:lnTo>
                  <a:lnTo>
                    <a:pt x="5246" y="4130"/>
                  </a:lnTo>
                  <a:lnTo>
                    <a:pt x="5156" y="4253"/>
                  </a:lnTo>
                  <a:lnTo>
                    <a:pt x="5059" y="4369"/>
                  </a:lnTo>
                  <a:lnTo>
                    <a:pt x="4954" y="4482"/>
                  </a:lnTo>
                  <a:lnTo>
                    <a:pt x="4839" y="4589"/>
                  </a:lnTo>
                  <a:lnTo>
                    <a:pt x="4835" y="4592"/>
                  </a:lnTo>
                  <a:lnTo>
                    <a:pt x="4832" y="4596"/>
                  </a:lnTo>
                  <a:lnTo>
                    <a:pt x="4828" y="4600"/>
                  </a:lnTo>
                  <a:lnTo>
                    <a:pt x="4793" y="4631"/>
                  </a:lnTo>
                  <a:lnTo>
                    <a:pt x="4734" y="4690"/>
                  </a:lnTo>
                  <a:lnTo>
                    <a:pt x="4684" y="4751"/>
                  </a:lnTo>
                  <a:lnTo>
                    <a:pt x="4642" y="4812"/>
                  </a:lnTo>
                  <a:lnTo>
                    <a:pt x="4610" y="4871"/>
                  </a:lnTo>
                  <a:lnTo>
                    <a:pt x="4585" y="4927"/>
                  </a:lnTo>
                  <a:lnTo>
                    <a:pt x="4566" y="4980"/>
                  </a:lnTo>
                  <a:lnTo>
                    <a:pt x="4551" y="5028"/>
                  </a:lnTo>
                  <a:lnTo>
                    <a:pt x="4543" y="5070"/>
                  </a:lnTo>
                  <a:lnTo>
                    <a:pt x="4537" y="5106"/>
                  </a:lnTo>
                  <a:lnTo>
                    <a:pt x="4533" y="5135"/>
                  </a:lnTo>
                  <a:lnTo>
                    <a:pt x="4533" y="5154"/>
                  </a:lnTo>
                  <a:lnTo>
                    <a:pt x="4533" y="5379"/>
                  </a:lnTo>
                  <a:lnTo>
                    <a:pt x="4528" y="5435"/>
                  </a:lnTo>
                  <a:lnTo>
                    <a:pt x="4514" y="5486"/>
                  </a:lnTo>
                  <a:lnTo>
                    <a:pt x="4491" y="5534"/>
                  </a:lnTo>
                  <a:lnTo>
                    <a:pt x="4461" y="5578"/>
                  </a:lnTo>
                  <a:lnTo>
                    <a:pt x="4425" y="5614"/>
                  </a:lnTo>
                  <a:lnTo>
                    <a:pt x="4381" y="5645"/>
                  </a:lnTo>
                  <a:lnTo>
                    <a:pt x="4333" y="5668"/>
                  </a:lnTo>
                  <a:lnTo>
                    <a:pt x="4281" y="5681"/>
                  </a:lnTo>
                  <a:lnTo>
                    <a:pt x="4226" y="5687"/>
                  </a:lnTo>
                  <a:lnTo>
                    <a:pt x="3299" y="5687"/>
                  </a:lnTo>
                  <a:lnTo>
                    <a:pt x="3246" y="5681"/>
                  </a:lnTo>
                  <a:lnTo>
                    <a:pt x="3192" y="5668"/>
                  </a:lnTo>
                  <a:lnTo>
                    <a:pt x="3146" y="5645"/>
                  </a:lnTo>
                  <a:lnTo>
                    <a:pt x="3102" y="5614"/>
                  </a:lnTo>
                  <a:lnTo>
                    <a:pt x="3066" y="5578"/>
                  </a:lnTo>
                  <a:lnTo>
                    <a:pt x="3036" y="5534"/>
                  </a:lnTo>
                  <a:lnTo>
                    <a:pt x="3013" y="5486"/>
                  </a:lnTo>
                  <a:lnTo>
                    <a:pt x="2999" y="5435"/>
                  </a:lnTo>
                  <a:lnTo>
                    <a:pt x="2994" y="5379"/>
                  </a:lnTo>
                  <a:lnTo>
                    <a:pt x="2994" y="5328"/>
                  </a:lnTo>
                  <a:lnTo>
                    <a:pt x="2852" y="5332"/>
                  </a:lnTo>
                  <a:lnTo>
                    <a:pt x="2709" y="5330"/>
                  </a:lnTo>
                  <a:lnTo>
                    <a:pt x="2567" y="5322"/>
                  </a:lnTo>
                  <a:lnTo>
                    <a:pt x="2567" y="5379"/>
                  </a:lnTo>
                  <a:lnTo>
                    <a:pt x="2562" y="5435"/>
                  </a:lnTo>
                  <a:lnTo>
                    <a:pt x="2548" y="5486"/>
                  </a:lnTo>
                  <a:lnTo>
                    <a:pt x="2525" y="5534"/>
                  </a:lnTo>
                  <a:lnTo>
                    <a:pt x="2495" y="5576"/>
                  </a:lnTo>
                  <a:lnTo>
                    <a:pt x="2459" y="5612"/>
                  </a:lnTo>
                  <a:lnTo>
                    <a:pt x="2417" y="5643"/>
                  </a:lnTo>
                  <a:lnTo>
                    <a:pt x="2369" y="5666"/>
                  </a:lnTo>
                  <a:lnTo>
                    <a:pt x="2317" y="5679"/>
                  </a:lnTo>
                  <a:lnTo>
                    <a:pt x="2262" y="5685"/>
                  </a:lnTo>
                  <a:lnTo>
                    <a:pt x="1335" y="5685"/>
                  </a:lnTo>
                  <a:lnTo>
                    <a:pt x="1278" y="5679"/>
                  </a:lnTo>
                  <a:lnTo>
                    <a:pt x="1224" y="5664"/>
                  </a:lnTo>
                  <a:lnTo>
                    <a:pt x="1175" y="5639"/>
                  </a:lnTo>
                  <a:lnTo>
                    <a:pt x="1131" y="5607"/>
                  </a:lnTo>
                  <a:lnTo>
                    <a:pt x="1092" y="5566"/>
                  </a:lnTo>
                  <a:lnTo>
                    <a:pt x="1064" y="5519"/>
                  </a:lnTo>
                  <a:lnTo>
                    <a:pt x="1043" y="5467"/>
                  </a:lnTo>
                  <a:lnTo>
                    <a:pt x="1031" y="5412"/>
                  </a:lnTo>
                  <a:lnTo>
                    <a:pt x="1029" y="5402"/>
                  </a:lnTo>
                  <a:lnTo>
                    <a:pt x="1029" y="5393"/>
                  </a:lnTo>
                  <a:lnTo>
                    <a:pt x="1029" y="5314"/>
                  </a:lnTo>
                  <a:lnTo>
                    <a:pt x="1028" y="5274"/>
                  </a:lnTo>
                  <a:lnTo>
                    <a:pt x="1022" y="5225"/>
                  </a:lnTo>
                  <a:lnTo>
                    <a:pt x="1012" y="5167"/>
                  </a:lnTo>
                  <a:lnTo>
                    <a:pt x="1001" y="5102"/>
                  </a:lnTo>
                  <a:lnTo>
                    <a:pt x="982" y="5036"/>
                  </a:lnTo>
                  <a:lnTo>
                    <a:pt x="959" y="4963"/>
                  </a:lnTo>
                  <a:lnTo>
                    <a:pt x="928" y="4888"/>
                  </a:lnTo>
                  <a:lnTo>
                    <a:pt x="890" y="4812"/>
                  </a:lnTo>
                  <a:lnTo>
                    <a:pt x="844" y="4736"/>
                  </a:lnTo>
                  <a:lnTo>
                    <a:pt x="791" y="4659"/>
                  </a:lnTo>
                  <a:lnTo>
                    <a:pt x="726" y="4587"/>
                  </a:lnTo>
                  <a:lnTo>
                    <a:pt x="636" y="4489"/>
                  </a:lnTo>
                  <a:lnTo>
                    <a:pt x="552" y="4382"/>
                  </a:lnTo>
                  <a:lnTo>
                    <a:pt x="470" y="4266"/>
                  </a:lnTo>
                  <a:lnTo>
                    <a:pt x="391" y="4142"/>
                  </a:lnTo>
                  <a:lnTo>
                    <a:pt x="319" y="4010"/>
                  </a:lnTo>
                  <a:lnTo>
                    <a:pt x="250" y="3869"/>
                  </a:lnTo>
                  <a:lnTo>
                    <a:pt x="193" y="3748"/>
                  </a:lnTo>
                  <a:lnTo>
                    <a:pt x="141" y="3626"/>
                  </a:lnTo>
                  <a:lnTo>
                    <a:pt x="99" y="3500"/>
                  </a:lnTo>
                  <a:lnTo>
                    <a:pt x="63" y="3374"/>
                  </a:lnTo>
                  <a:lnTo>
                    <a:pt x="63" y="3370"/>
                  </a:lnTo>
                  <a:lnTo>
                    <a:pt x="63" y="3366"/>
                  </a:lnTo>
                  <a:lnTo>
                    <a:pt x="63" y="3366"/>
                  </a:lnTo>
                  <a:lnTo>
                    <a:pt x="61" y="3361"/>
                  </a:lnTo>
                  <a:lnTo>
                    <a:pt x="59" y="3357"/>
                  </a:lnTo>
                  <a:lnTo>
                    <a:pt x="34" y="3229"/>
                  </a:lnTo>
                  <a:lnTo>
                    <a:pt x="15" y="3101"/>
                  </a:lnTo>
                  <a:lnTo>
                    <a:pt x="3" y="2971"/>
                  </a:lnTo>
                  <a:lnTo>
                    <a:pt x="0" y="2841"/>
                  </a:lnTo>
                  <a:lnTo>
                    <a:pt x="3" y="2719"/>
                  </a:lnTo>
                  <a:lnTo>
                    <a:pt x="13" y="2595"/>
                  </a:lnTo>
                  <a:lnTo>
                    <a:pt x="30" y="2475"/>
                  </a:lnTo>
                  <a:lnTo>
                    <a:pt x="40" y="2440"/>
                  </a:lnTo>
                  <a:lnTo>
                    <a:pt x="57" y="2410"/>
                  </a:lnTo>
                  <a:lnTo>
                    <a:pt x="80" y="2385"/>
                  </a:lnTo>
                  <a:lnTo>
                    <a:pt x="107" y="2366"/>
                  </a:lnTo>
                  <a:lnTo>
                    <a:pt x="137" y="2352"/>
                  </a:lnTo>
                  <a:lnTo>
                    <a:pt x="172" y="2345"/>
                  </a:lnTo>
                  <a:lnTo>
                    <a:pt x="206" y="2347"/>
                  </a:lnTo>
                  <a:lnTo>
                    <a:pt x="240" y="2358"/>
                  </a:lnTo>
                  <a:lnTo>
                    <a:pt x="271" y="2373"/>
                  </a:lnTo>
                  <a:lnTo>
                    <a:pt x="296" y="2396"/>
                  </a:lnTo>
                  <a:lnTo>
                    <a:pt x="317" y="2425"/>
                  </a:lnTo>
                  <a:lnTo>
                    <a:pt x="330" y="2456"/>
                  </a:lnTo>
                  <a:lnTo>
                    <a:pt x="336" y="2488"/>
                  </a:lnTo>
                  <a:lnTo>
                    <a:pt x="334" y="2524"/>
                  </a:lnTo>
                  <a:lnTo>
                    <a:pt x="319" y="2629"/>
                  </a:lnTo>
                  <a:lnTo>
                    <a:pt x="309" y="2734"/>
                  </a:lnTo>
                  <a:lnTo>
                    <a:pt x="307" y="2839"/>
                  </a:lnTo>
                  <a:lnTo>
                    <a:pt x="313" y="2990"/>
                  </a:lnTo>
                  <a:lnTo>
                    <a:pt x="330" y="3141"/>
                  </a:lnTo>
                  <a:lnTo>
                    <a:pt x="361" y="3290"/>
                  </a:lnTo>
                  <a:lnTo>
                    <a:pt x="361" y="3292"/>
                  </a:lnTo>
                  <a:lnTo>
                    <a:pt x="361" y="3294"/>
                  </a:lnTo>
                  <a:lnTo>
                    <a:pt x="363" y="3296"/>
                  </a:lnTo>
                  <a:lnTo>
                    <a:pt x="393" y="3407"/>
                  </a:lnTo>
                  <a:lnTo>
                    <a:pt x="429" y="3517"/>
                  </a:lnTo>
                  <a:lnTo>
                    <a:pt x="473" y="3624"/>
                  </a:lnTo>
                  <a:lnTo>
                    <a:pt x="525" y="3729"/>
                  </a:lnTo>
                  <a:lnTo>
                    <a:pt x="525" y="3731"/>
                  </a:lnTo>
                  <a:lnTo>
                    <a:pt x="527" y="3733"/>
                  </a:lnTo>
                  <a:lnTo>
                    <a:pt x="527" y="3735"/>
                  </a:lnTo>
                  <a:lnTo>
                    <a:pt x="588" y="3861"/>
                  </a:lnTo>
                  <a:lnTo>
                    <a:pt x="653" y="3979"/>
                  </a:lnTo>
                  <a:lnTo>
                    <a:pt x="722" y="4088"/>
                  </a:lnTo>
                  <a:lnTo>
                    <a:pt x="794" y="4191"/>
                  </a:lnTo>
                  <a:lnTo>
                    <a:pt x="869" y="4285"/>
                  </a:lnTo>
                  <a:lnTo>
                    <a:pt x="945" y="4371"/>
                  </a:lnTo>
                  <a:lnTo>
                    <a:pt x="1024" y="4457"/>
                  </a:lnTo>
                  <a:lnTo>
                    <a:pt x="1089" y="4547"/>
                  </a:lnTo>
                  <a:lnTo>
                    <a:pt x="1146" y="4636"/>
                  </a:lnTo>
                  <a:lnTo>
                    <a:pt x="1194" y="4726"/>
                  </a:lnTo>
                  <a:lnTo>
                    <a:pt x="1232" y="4816"/>
                  </a:lnTo>
                  <a:lnTo>
                    <a:pt x="1263" y="4902"/>
                  </a:lnTo>
                  <a:lnTo>
                    <a:pt x="1287" y="4984"/>
                  </a:lnTo>
                  <a:lnTo>
                    <a:pt x="1306" y="5062"/>
                  </a:lnTo>
                  <a:lnTo>
                    <a:pt x="1320" y="5135"/>
                  </a:lnTo>
                  <a:lnTo>
                    <a:pt x="1329" y="5200"/>
                  </a:lnTo>
                  <a:lnTo>
                    <a:pt x="1335" y="5255"/>
                  </a:lnTo>
                  <a:lnTo>
                    <a:pt x="1337" y="5303"/>
                  </a:lnTo>
                  <a:lnTo>
                    <a:pt x="1337" y="5375"/>
                  </a:lnTo>
                  <a:lnTo>
                    <a:pt x="2260" y="5375"/>
                  </a:lnTo>
                  <a:lnTo>
                    <a:pt x="2260" y="5150"/>
                  </a:lnTo>
                  <a:lnTo>
                    <a:pt x="2264" y="5118"/>
                  </a:lnTo>
                  <a:lnTo>
                    <a:pt x="2273" y="5087"/>
                  </a:lnTo>
                  <a:lnTo>
                    <a:pt x="2290" y="5058"/>
                  </a:lnTo>
                  <a:lnTo>
                    <a:pt x="2313" y="5036"/>
                  </a:lnTo>
                  <a:lnTo>
                    <a:pt x="2340" y="5016"/>
                  </a:lnTo>
                  <a:lnTo>
                    <a:pt x="2371" y="5003"/>
                  </a:lnTo>
                  <a:lnTo>
                    <a:pt x="2401" y="4997"/>
                  </a:lnTo>
                  <a:lnTo>
                    <a:pt x="2434" y="4997"/>
                  </a:lnTo>
                  <a:lnTo>
                    <a:pt x="2564" y="5011"/>
                  </a:lnTo>
                  <a:lnTo>
                    <a:pt x="2694" y="5020"/>
                  </a:lnTo>
                  <a:lnTo>
                    <a:pt x="2825" y="5024"/>
                  </a:lnTo>
                  <a:lnTo>
                    <a:pt x="2978" y="5018"/>
                  </a:lnTo>
                  <a:lnTo>
                    <a:pt x="3133" y="5007"/>
                  </a:lnTo>
                  <a:lnTo>
                    <a:pt x="3164" y="5007"/>
                  </a:lnTo>
                  <a:lnTo>
                    <a:pt x="3196" y="5013"/>
                  </a:lnTo>
                  <a:lnTo>
                    <a:pt x="3225" y="5026"/>
                  </a:lnTo>
                  <a:lnTo>
                    <a:pt x="3251" y="5045"/>
                  </a:lnTo>
                  <a:lnTo>
                    <a:pt x="3272" y="5070"/>
                  </a:lnTo>
                  <a:lnTo>
                    <a:pt x="3290" y="5097"/>
                  </a:lnTo>
                  <a:lnTo>
                    <a:pt x="3299" y="5127"/>
                  </a:lnTo>
                  <a:lnTo>
                    <a:pt x="3303" y="5160"/>
                  </a:lnTo>
                  <a:lnTo>
                    <a:pt x="3303" y="5375"/>
                  </a:lnTo>
                  <a:lnTo>
                    <a:pt x="4226" y="5375"/>
                  </a:lnTo>
                  <a:lnTo>
                    <a:pt x="4226" y="5144"/>
                  </a:lnTo>
                  <a:lnTo>
                    <a:pt x="4228" y="5114"/>
                  </a:lnTo>
                  <a:lnTo>
                    <a:pt x="4230" y="5076"/>
                  </a:lnTo>
                  <a:lnTo>
                    <a:pt x="4237" y="5028"/>
                  </a:lnTo>
                  <a:lnTo>
                    <a:pt x="4249" y="4973"/>
                  </a:lnTo>
                  <a:lnTo>
                    <a:pt x="4264" y="4911"/>
                  </a:lnTo>
                  <a:lnTo>
                    <a:pt x="4285" y="4846"/>
                  </a:lnTo>
                  <a:lnTo>
                    <a:pt x="4314" y="4776"/>
                  </a:lnTo>
                  <a:lnTo>
                    <a:pt x="4350" y="4701"/>
                  </a:lnTo>
                  <a:lnTo>
                    <a:pt x="4394" y="4627"/>
                  </a:lnTo>
                  <a:lnTo>
                    <a:pt x="4449" y="4550"/>
                  </a:lnTo>
                  <a:lnTo>
                    <a:pt x="4512" y="4474"/>
                  </a:lnTo>
                  <a:lnTo>
                    <a:pt x="4589" y="4400"/>
                  </a:lnTo>
                  <a:lnTo>
                    <a:pt x="4591" y="4398"/>
                  </a:lnTo>
                  <a:lnTo>
                    <a:pt x="4593" y="4396"/>
                  </a:lnTo>
                  <a:lnTo>
                    <a:pt x="4627" y="4367"/>
                  </a:lnTo>
                  <a:lnTo>
                    <a:pt x="4629" y="4365"/>
                  </a:lnTo>
                  <a:lnTo>
                    <a:pt x="4631" y="4363"/>
                  </a:lnTo>
                  <a:lnTo>
                    <a:pt x="4740" y="4260"/>
                  </a:lnTo>
                  <a:lnTo>
                    <a:pt x="4841" y="4149"/>
                  </a:lnTo>
                  <a:lnTo>
                    <a:pt x="4935" y="4037"/>
                  </a:lnTo>
                  <a:lnTo>
                    <a:pt x="5019" y="3916"/>
                  </a:lnTo>
                  <a:lnTo>
                    <a:pt x="5093" y="3794"/>
                  </a:lnTo>
                  <a:lnTo>
                    <a:pt x="5160" y="3666"/>
                  </a:lnTo>
                  <a:lnTo>
                    <a:pt x="5216" y="3536"/>
                  </a:lnTo>
                  <a:lnTo>
                    <a:pt x="5263" y="3403"/>
                  </a:lnTo>
                  <a:lnTo>
                    <a:pt x="5279" y="3366"/>
                  </a:lnTo>
                  <a:lnTo>
                    <a:pt x="5303" y="3336"/>
                  </a:lnTo>
                  <a:lnTo>
                    <a:pt x="5334" y="3313"/>
                  </a:lnTo>
                  <a:lnTo>
                    <a:pt x="5370" y="3298"/>
                  </a:lnTo>
                  <a:lnTo>
                    <a:pt x="5410" y="3294"/>
                  </a:lnTo>
                  <a:lnTo>
                    <a:pt x="5603" y="3294"/>
                  </a:lnTo>
                  <a:lnTo>
                    <a:pt x="5638" y="3288"/>
                  </a:lnTo>
                  <a:lnTo>
                    <a:pt x="5668" y="3277"/>
                  </a:lnTo>
                  <a:lnTo>
                    <a:pt x="5693" y="3256"/>
                  </a:lnTo>
                  <a:lnTo>
                    <a:pt x="5714" y="3231"/>
                  </a:lnTo>
                  <a:lnTo>
                    <a:pt x="5726" y="3200"/>
                  </a:lnTo>
                  <a:lnTo>
                    <a:pt x="5731" y="3166"/>
                  </a:lnTo>
                  <a:lnTo>
                    <a:pt x="5731" y="2475"/>
                  </a:lnTo>
                  <a:lnTo>
                    <a:pt x="5726" y="2442"/>
                  </a:lnTo>
                  <a:lnTo>
                    <a:pt x="5714" y="2412"/>
                  </a:lnTo>
                  <a:lnTo>
                    <a:pt x="5693" y="2385"/>
                  </a:lnTo>
                  <a:lnTo>
                    <a:pt x="5668" y="2366"/>
                  </a:lnTo>
                  <a:lnTo>
                    <a:pt x="5638" y="2354"/>
                  </a:lnTo>
                  <a:lnTo>
                    <a:pt x="5603" y="2349"/>
                  </a:lnTo>
                  <a:lnTo>
                    <a:pt x="5399" y="2349"/>
                  </a:lnTo>
                  <a:lnTo>
                    <a:pt x="5359" y="2345"/>
                  </a:lnTo>
                  <a:lnTo>
                    <a:pt x="5324" y="2330"/>
                  </a:lnTo>
                  <a:lnTo>
                    <a:pt x="5294" y="2307"/>
                  </a:lnTo>
                  <a:lnTo>
                    <a:pt x="5269" y="2278"/>
                  </a:lnTo>
                  <a:lnTo>
                    <a:pt x="5252" y="2244"/>
                  </a:lnTo>
                  <a:lnTo>
                    <a:pt x="5206" y="2118"/>
                  </a:lnTo>
                  <a:lnTo>
                    <a:pt x="5151" y="1993"/>
                  </a:lnTo>
                  <a:lnTo>
                    <a:pt x="5088" y="1875"/>
                  </a:lnTo>
                  <a:lnTo>
                    <a:pt x="5017" y="1759"/>
                  </a:lnTo>
                  <a:lnTo>
                    <a:pt x="4937" y="1646"/>
                  </a:lnTo>
                  <a:lnTo>
                    <a:pt x="4851" y="1537"/>
                  </a:lnTo>
                  <a:lnTo>
                    <a:pt x="4755" y="1434"/>
                  </a:lnTo>
                  <a:lnTo>
                    <a:pt x="4654" y="1336"/>
                  </a:lnTo>
                  <a:lnTo>
                    <a:pt x="4545" y="1243"/>
                  </a:lnTo>
                  <a:lnTo>
                    <a:pt x="4520" y="1218"/>
                  </a:lnTo>
                  <a:lnTo>
                    <a:pt x="4503" y="1191"/>
                  </a:lnTo>
                  <a:lnTo>
                    <a:pt x="4491" y="1159"/>
                  </a:lnTo>
                  <a:lnTo>
                    <a:pt x="4486" y="1126"/>
                  </a:lnTo>
                  <a:lnTo>
                    <a:pt x="4486" y="1123"/>
                  </a:lnTo>
                  <a:lnTo>
                    <a:pt x="4465" y="1027"/>
                  </a:lnTo>
                  <a:lnTo>
                    <a:pt x="4455" y="928"/>
                  </a:lnTo>
                  <a:lnTo>
                    <a:pt x="4455" y="829"/>
                  </a:lnTo>
                  <a:lnTo>
                    <a:pt x="4468" y="729"/>
                  </a:lnTo>
                  <a:lnTo>
                    <a:pt x="4491" y="628"/>
                  </a:lnTo>
                  <a:lnTo>
                    <a:pt x="4526" y="529"/>
                  </a:lnTo>
                  <a:lnTo>
                    <a:pt x="4572" y="427"/>
                  </a:lnTo>
                  <a:lnTo>
                    <a:pt x="4629" y="328"/>
                  </a:lnTo>
                  <a:lnTo>
                    <a:pt x="4629" y="326"/>
                  </a:lnTo>
                  <a:lnTo>
                    <a:pt x="4631" y="324"/>
                  </a:lnTo>
                  <a:lnTo>
                    <a:pt x="4631" y="321"/>
                  </a:lnTo>
                  <a:lnTo>
                    <a:pt x="4631" y="317"/>
                  </a:lnTo>
                  <a:lnTo>
                    <a:pt x="4629" y="313"/>
                  </a:lnTo>
                  <a:lnTo>
                    <a:pt x="4625" y="309"/>
                  </a:lnTo>
                  <a:lnTo>
                    <a:pt x="4621" y="307"/>
                  </a:lnTo>
                  <a:lnTo>
                    <a:pt x="4618" y="307"/>
                  </a:lnTo>
                  <a:lnTo>
                    <a:pt x="4614" y="307"/>
                  </a:lnTo>
                  <a:lnTo>
                    <a:pt x="4514" y="322"/>
                  </a:lnTo>
                  <a:lnTo>
                    <a:pt x="4421" y="345"/>
                  </a:lnTo>
                  <a:lnTo>
                    <a:pt x="4335" y="372"/>
                  </a:lnTo>
                  <a:lnTo>
                    <a:pt x="4258" y="403"/>
                  </a:lnTo>
                  <a:lnTo>
                    <a:pt x="4188" y="437"/>
                  </a:lnTo>
                  <a:lnTo>
                    <a:pt x="4123" y="475"/>
                  </a:lnTo>
                  <a:lnTo>
                    <a:pt x="4065" y="515"/>
                  </a:lnTo>
                  <a:lnTo>
                    <a:pt x="4014" y="557"/>
                  </a:lnTo>
                  <a:lnTo>
                    <a:pt x="3968" y="601"/>
                  </a:lnTo>
                  <a:lnTo>
                    <a:pt x="3930" y="643"/>
                  </a:lnTo>
                  <a:lnTo>
                    <a:pt x="3893" y="685"/>
                  </a:lnTo>
                  <a:lnTo>
                    <a:pt x="3865" y="727"/>
                  </a:lnTo>
                  <a:lnTo>
                    <a:pt x="3842" y="752"/>
                  </a:lnTo>
                  <a:lnTo>
                    <a:pt x="3817" y="773"/>
                  </a:lnTo>
                  <a:lnTo>
                    <a:pt x="3788" y="787"/>
                  </a:lnTo>
                  <a:lnTo>
                    <a:pt x="3756" y="794"/>
                  </a:lnTo>
                  <a:lnTo>
                    <a:pt x="3723" y="794"/>
                  </a:lnTo>
                  <a:lnTo>
                    <a:pt x="3691" y="788"/>
                  </a:lnTo>
                  <a:lnTo>
                    <a:pt x="3521" y="741"/>
                  </a:lnTo>
                  <a:lnTo>
                    <a:pt x="3347" y="702"/>
                  </a:lnTo>
                  <a:lnTo>
                    <a:pt x="3171" y="676"/>
                  </a:lnTo>
                  <a:lnTo>
                    <a:pt x="3137" y="668"/>
                  </a:lnTo>
                  <a:lnTo>
                    <a:pt x="3106" y="653"/>
                  </a:lnTo>
                  <a:lnTo>
                    <a:pt x="3079" y="632"/>
                  </a:lnTo>
                  <a:lnTo>
                    <a:pt x="3060" y="605"/>
                  </a:lnTo>
                  <a:lnTo>
                    <a:pt x="3045" y="575"/>
                  </a:lnTo>
                  <a:lnTo>
                    <a:pt x="3037" y="542"/>
                  </a:lnTo>
                  <a:lnTo>
                    <a:pt x="3037" y="506"/>
                  </a:lnTo>
                  <a:lnTo>
                    <a:pt x="3045" y="471"/>
                  </a:lnTo>
                  <a:lnTo>
                    <a:pt x="3060" y="441"/>
                  </a:lnTo>
                  <a:lnTo>
                    <a:pt x="3081" y="414"/>
                  </a:lnTo>
                  <a:lnTo>
                    <a:pt x="3108" y="393"/>
                  </a:lnTo>
                  <a:lnTo>
                    <a:pt x="3139" y="380"/>
                  </a:lnTo>
                  <a:lnTo>
                    <a:pt x="3171" y="372"/>
                  </a:lnTo>
                  <a:lnTo>
                    <a:pt x="3207" y="372"/>
                  </a:lnTo>
                  <a:lnTo>
                    <a:pt x="3366" y="395"/>
                  </a:lnTo>
                  <a:lnTo>
                    <a:pt x="3523" y="426"/>
                  </a:lnTo>
                  <a:lnTo>
                    <a:pt x="3676" y="464"/>
                  </a:lnTo>
                  <a:lnTo>
                    <a:pt x="3720" y="416"/>
                  </a:lnTo>
                  <a:lnTo>
                    <a:pt x="3767" y="366"/>
                  </a:lnTo>
                  <a:lnTo>
                    <a:pt x="3819" y="319"/>
                  </a:lnTo>
                  <a:lnTo>
                    <a:pt x="3878" y="271"/>
                  </a:lnTo>
                  <a:lnTo>
                    <a:pt x="3943" y="225"/>
                  </a:lnTo>
                  <a:lnTo>
                    <a:pt x="4012" y="181"/>
                  </a:lnTo>
                  <a:lnTo>
                    <a:pt x="4090" y="141"/>
                  </a:lnTo>
                  <a:lnTo>
                    <a:pt x="4172" y="105"/>
                  </a:lnTo>
                  <a:lnTo>
                    <a:pt x="4262" y="70"/>
                  </a:lnTo>
                  <a:lnTo>
                    <a:pt x="4360" y="44"/>
                  </a:lnTo>
                  <a:lnTo>
                    <a:pt x="4463" y="19"/>
                  </a:lnTo>
                  <a:lnTo>
                    <a:pt x="4575" y="2"/>
                  </a:lnTo>
                  <a:lnTo>
                    <a:pt x="46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0" name="Freeform 252"/>
            <p:cNvSpPr>
              <a:spLocks noEditPoints="1"/>
            </p:cNvSpPr>
            <p:nvPr/>
          </p:nvSpPr>
          <p:spPr bwMode="auto">
            <a:xfrm>
              <a:off x="6388100" y="963613"/>
              <a:ext cx="2386013" cy="2387600"/>
            </a:xfrm>
            <a:custGeom>
              <a:avLst/>
              <a:gdLst>
                <a:gd name="T0" fmla="*/ 1276 w 3007"/>
                <a:gd name="T1" fmla="*/ 328 h 3007"/>
                <a:gd name="T2" fmla="*/ 963 w 3007"/>
                <a:gd name="T3" fmla="*/ 437 h 3007"/>
                <a:gd name="T4" fmla="*/ 697 w 3007"/>
                <a:gd name="T5" fmla="*/ 620 h 3007"/>
                <a:gd name="T6" fmla="*/ 489 w 3007"/>
                <a:gd name="T7" fmla="*/ 868 h 3007"/>
                <a:gd name="T8" fmla="*/ 355 w 3007"/>
                <a:gd name="T9" fmla="*/ 1168 h 3007"/>
                <a:gd name="T10" fmla="*/ 307 w 3007"/>
                <a:gd name="T11" fmla="*/ 1504 h 3007"/>
                <a:gd name="T12" fmla="*/ 355 w 3007"/>
                <a:gd name="T13" fmla="*/ 1839 h 3007"/>
                <a:gd name="T14" fmla="*/ 489 w 3007"/>
                <a:gd name="T15" fmla="*/ 2138 h 3007"/>
                <a:gd name="T16" fmla="*/ 697 w 3007"/>
                <a:gd name="T17" fmla="*/ 2387 h 3007"/>
                <a:gd name="T18" fmla="*/ 963 w 3007"/>
                <a:gd name="T19" fmla="*/ 2572 h 3007"/>
                <a:gd name="T20" fmla="*/ 1276 w 3007"/>
                <a:gd name="T21" fmla="*/ 2679 h 3007"/>
                <a:gd name="T22" fmla="*/ 1618 w 3007"/>
                <a:gd name="T23" fmla="*/ 2694 h 3007"/>
                <a:gd name="T24" fmla="*/ 1945 w 3007"/>
                <a:gd name="T25" fmla="*/ 2616 h 3007"/>
                <a:gd name="T26" fmla="*/ 2227 w 3007"/>
                <a:gd name="T27" fmla="*/ 2455 h 3007"/>
                <a:gd name="T28" fmla="*/ 2457 w 3007"/>
                <a:gd name="T29" fmla="*/ 2228 h 3007"/>
                <a:gd name="T30" fmla="*/ 2617 w 3007"/>
                <a:gd name="T31" fmla="*/ 1944 h 3007"/>
                <a:gd name="T32" fmla="*/ 2695 w 3007"/>
                <a:gd name="T33" fmla="*/ 1619 h 3007"/>
                <a:gd name="T34" fmla="*/ 2678 w 3007"/>
                <a:gd name="T35" fmla="*/ 1277 h 3007"/>
                <a:gd name="T36" fmla="*/ 2571 w 3007"/>
                <a:gd name="T37" fmla="*/ 964 h 3007"/>
                <a:gd name="T38" fmla="*/ 2388 w 3007"/>
                <a:gd name="T39" fmla="*/ 697 h 3007"/>
                <a:gd name="T40" fmla="*/ 2138 w 3007"/>
                <a:gd name="T41" fmla="*/ 490 h 3007"/>
                <a:gd name="T42" fmla="*/ 1840 w 3007"/>
                <a:gd name="T43" fmla="*/ 355 h 3007"/>
                <a:gd name="T44" fmla="*/ 1503 w 3007"/>
                <a:gd name="T45" fmla="*/ 307 h 3007"/>
                <a:gd name="T46" fmla="*/ 1759 w 3007"/>
                <a:gd name="T47" fmla="*/ 22 h 3007"/>
                <a:gd name="T48" fmla="*/ 2117 w 3007"/>
                <a:gd name="T49" fmla="*/ 131 h 3007"/>
                <a:gd name="T50" fmla="*/ 2430 w 3007"/>
                <a:gd name="T51" fmla="*/ 320 h 3007"/>
                <a:gd name="T52" fmla="*/ 2688 w 3007"/>
                <a:gd name="T53" fmla="*/ 578 h 3007"/>
                <a:gd name="T54" fmla="*/ 2877 w 3007"/>
                <a:gd name="T55" fmla="*/ 891 h 3007"/>
                <a:gd name="T56" fmla="*/ 2986 w 3007"/>
                <a:gd name="T57" fmla="*/ 1248 h 3007"/>
                <a:gd name="T58" fmla="*/ 3001 w 3007"/>
                <a:gd name="T59" fmla="*/ 1634 h 3007"/>
                <a:gd name="T60" fmla="*/ 2923 w 3007"/>
                <a:gd name="T61" fmla="*/ 2003 h 3007"/>
                <a:gd name="T62" fmla="*/ 2759 w 3007"/>
                <a:gd name="T63" fmla="*/ 2331 h 3007"/>
                <a:gd name="T64" fmla="*/ 2524 w 3007"/>
                <a:gd name="T65" fmla="*/ 2608 h 3007"/>
                <a:gd name="T66" fmla="*/ 2227 w 3007"/>
                <a:gd name="T67" fmla="*/ 2822 h 3007"/>
                <a:gd name="T68" fmla="*/ 1883 w 3007"/>
                <a:gd name="T69" fmla="*/ 2960 h 3007"/>
                <a:gd name="T70" fmla="*/ 1503 w 3007"/>
                <a:gd name="T71" fmla="*/ 3007 h 3007"/>
                <a:gd name="T72" fmla="*/ 1125 w 3007"/>
                <a:gd name="T73" fmla="*/ 2960 h 3007"/>
                <a:gd name="T74" fmla="*/ 781 w 3007"/>
                <a:gd name="T75" fmla="*/ 2822 h 3007"/>
                <a:gd name="T76" fmla="*/ 485 w 3007"/>
                <a:gd name="T77" fmla="*/ 2608 h 3007"/>
                <a:gd name="T78" fmla="*/ 248 w 3007"/>
                <a:gd name="T79" fmla="*/ 2331 h 3007"/>
                <a:gd name="T80" fmla="*/ 84 w 3007"/>
                <a:gd name="T81" fmla="*/ 2003 h 3007"/>
                <a:gd name="T82" fmla="*/ 5 w 3007"/>
                <a:gd name="T83" fmla="*/ 1634 h 3007"/>
                <a:gd name="T84" fmla="*/ 21 w 3007"/>
                <a:gd name="T85" fmla="*/ 1248 h 3007"/>
                <a:gd name="T86" fmla="*/ 130 w 3007"/>
                <a:gd name="T87" fmla="*/ 891 h 3007"/>
                <a:gd name="T88" fmla="*/ 319 w 3007"/>
                <a:gd name="T89" fmla="*/ 578 h 3007"/>
                <a:gd name="T90" fmla="*/ 577 w 3007"/>
                <a:gd name="T91" fmla="*/ 320 h 3007"/>
                <a:gd name="T92" fmla="*/ 890 w 3007"/>
                <a:gd name="T93" fmla="*/ 131 h 3007"/>
                <a:gd name="T94" fmla="*/ 1247 w 3007"/>
                <a:gd name="T95" fmla="*/ 22 h 3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07" h="3007">
                  <a:moveTo>
                    <a:pt x="1503" y="307"/>
                  </a:moveTo>
                  <a:lnTo>
                    <a:pt x="1389" y="313"/>
                  </a:lnTo>
                  <a:lnTo>
                    <a:pt x="1276" y="328"/>
                  </a:lnTo>
                  <a:lnTo>
                    <a:pt x="1167" y="355"/>
                  </a:lnTo>
                  <a:lnTo>
                    <a:pt x="1064" y="391"/>
                  </a:lnTo>
                  <a:lnTo>
                    <a:pt x="963" y="437"/>
                  </a:lnTo>
                  <a:lnTo>
                    <a:pt x="869" y="490"/>
                  </a:lnTo>
                  <a:lnTo>
                    <a:pt x="779" y="551"/>
                  </a:lnTo>
                  <a:lnTo>
                    <a:pt x="697" y="620"/>
                  </a:lnTo>
                  <a:lnTo>
                    <a:pt x="621" y="697"/>
                  </a:lnTo>
                  <a:lnTo>
                    <a:pt x="550" y="781"/>
                  </a:lnTo>
                  <a:lnTo>
                    <a:pt x="489" y="868"/>
                  </a:lnTo>
                  <a:lnTo>
                    <a:pt x="435" y="964"/>
                  </a:lnTo>
                  <a:lnTo>
                    <a:pt x="389" y="1063"/>
                  </a:lnTo>
                  <a:lnTo>
                    <a:pt x="355" y="1168"/>
                  </a:lnTo>
                  <a:lnTo>
                    <a:pt x="328" y="1277"/>
                  </a:lnTo>
                  <a:lnTo>
                    <a:pt x="311" y="1388"/>
                  </a:lnTo>
                  <a:lnTo>
                    <a:pt x="307" y="1504"/>
                  </a:lnTo>
                  <a:lnTo>
                    <a:pt x="311" y="1619"/>
                  </a:lnTo>
                  <a:lnTo>
                    <a:pt x="328" y="1732"/>
                  </a:lnTo>
                  <a:lnTo>
                    <a:pt x="355" y="1839"/>
                  </a:lnTo>
                  <a:lnTo>
                    <a:pt x="389" y="1944"/>
                  </a:lnTo>
                  <a:lnTo>
                    <a:pt x="435" y="2043"/>
                  </a:lnTo>
                  <a:lnTo>
                    <a:pt x="489" y="2138"/>
                  </a:lnTo>
                  <a:lnTo>
                    <a:pt x="550" y="2228"/>
                  </a:lnTo>
                  <a:lnTo>
                    <a:pt x="621" y="2310"/>
                  </a:lnTo>
                  <a:lnTo>
                    <a:pt x="697" y="2387"/>
                  </a:lnTo>
                  <a:lnTo>
                    <a:pt x="779" y="2455"/>
                  </a:lnTo>
                  <a:lnTo>
                    <a:pt x="869" y="2518"/>
                  </a:lnTo>
                  <a:lnTo>
                    <a:pt x="963" y="2572"/>
                  </a:lnTo>
                  <a:lnTo>
                    <a:pt x="1064" y="2616"/>
                  </a:lnTo>
                  <a:lnTo>
                    <a:pt x="1167" y="2652"/>
                  </a:lnTo>
                  <a:lnTo>
                    <a:pt x="1276" y="2679"/>
                  </a:lnTo>
                  <a:lnTo>
                    <a:pt x="1389" y="2694"/>
                  </a:lnTo>
                  <a:lnTo>
                    <a:pt x="1503" y="2700"/>
                  </a:lnTo>
                  <a:lnTo>
                    <a:pt x="1618" y="2694"/>
                  </a:lnTo>
                  <a:lnTo>
                    <a:pt x="1731" y="2679"/>
                  </a:lnTo>
                  <a:lnTo>
                    <a:pt x="1840" y="2652"/>
                  </a:lnTo>
                  <a:lnTo>
                    <a:pt x="1945" y="2616"/>
                  </a:lnTo>
                  <a:lnTo>
                    <a:pt x="2044" y="2572"/>
                  </a:lnTo>
                  <a:lnTo>
                    <a:pt x="2138" y="2518"/>
                  </a:lnTo>
                  <a:lnTo>
                    <a:pt x="2227" y="2455"/>
                  </a:lnTo>
                  <a:lnTo>
                    <a:pt x="2311" y="2387"/>
                  </a:lnTo>
                  <a:lnTo>
                    <a:pt x="2388" y="2310"/>
                  </a:lnTo>
                  <a:lnTo>
                    <a:pt x="2457" y="2228"/>
                  </a:lnTo>
                  <a:lnTo>
                    <a:pt x="2518" y="2138"/>
                  </a:lnTo>
                  <a:lnTo>
                    <a:pt x="2571" y="2043"/>
                  </a:lnTo>
                  <a:lnTo>
                    <a:pt x="2617" y="1944"/>
                  </a:lnTo>
                  <a:lnTo>
                    <a:pt x="2653" y="1839"/>
                  </a:lnTo>
                  <a:lnTo>
                    <a:pt x="2678" y="1732"/>
                  </a:lnTo>
                  <a:lnTo>
                    <a:pt x="2695" y="1619"/>
                  </a:lnTo>
                  <a:lnTo>
                    <a:pt x="2701" y="1504"/>
                  </a:lnTo>
                  <a:lnTo>
                    <a:pt x="2695" y="1388"/>
                  </a:lnTo>
                  <a:lnTo>
                    <a:pt x="2678" y="1277"/>
                  </a:lnTo>
                  <a:lnTo>
                    <a:pt x="2653" y="1168"/>
                  </a:lnTo>
                  <a:lnTo>
                    <a:pt x="2617" y="1063"/>
                  </a:lnTo>
                  <a:lnTo>
                    <a:pt x="2571" y="964"/>
                  </a:lnTo>
                  <a:lnTo>
                    <a:pt x="2518" y="868"/>
                  </a:lnTo>
                  <a:lnTo>
                    <a:pt x="2457" y="781"/>
                  </a:lnTo>
                  <a:lnTo>
                    <a:pt x="2388" y="697"/>
                  </a:lnTo>
                  <a:lnTo>
                    <a:pt x="2311" y="620"/>
                  </a:lnTo>
                  <a:lnTo>
                    <a:pt x="2227" y="551"/>
                  </a:lnTo>
                  <a:lnTo>
                    <a:pt x="2138" y="490"/>
                  </a:lnTo>
                  <a:lnTo>
                    <a:pt x="2044" y="437"/>
                  </a:lnTo>
                  <a:lnTo>
                    <a:pt x="1945" y="391"/>
                  </a:lnTo>
                  <a:lnTo>
                    <a:pt x="1840" y="355"/>
                  </a:lnTo>
                  <a:lnTo>
                    <a:pt x="1731" y="328"/>
                  </a:lnTo>
                  <a:lnTo>
                    <a:pt x="1618" y="313"/>
                  </a:lnTo>
                  <a:lnTo>
                    <a:pt x="1503" y="307"/>
                  </a:lnTo>
                  <a:close/>
                  <a:moveTo>
                    <a:pt x="1503" y="0"/>
                  </a:moveTo>
                  <a:lnTo>
                    <a:pt x="1633" y="5"/>
                  </a:lnTo>
                  <a:lnTo>
                    <a:pt x="1759" y="22"/>
                  </a:lnTo>
                  <a:lnTo>
                    <a:pt x="1883" y="49"/>
                  </a:lnTo>
                  <a:lnTo>
                    <a:pt x="2002" y="85"/>
                  </a:lnTo>
                  <a:lnTo>
                    <a:pt x="2117" y="131"/>
                  </a:lnTo>
                  <a:lnTo>
                    <a:pt x="2227" y="185"/>
                  </a:lnTo>
                  <a:lnTo>
                    <a:pt x="2331" y="250"/>
                  </a:lnTo>
                  <a:lnTo>
                    <a:pt x="2430" y="320"/>
                  </a:lnTo>
                  <a:lnTo>
                    <a:pt x="2524" y="399"/>
                  </a:lnTo>
                  <a:lnTo>
                    <a:pt x="2610" y="485"/>
                  </a:lnTo>
                  <a:lnTo>
                    <a:pt x="2688" y="578"/>
                  </a:lnTo>
                  <a:lnTo>
                    <a:pt x="2759" y="676"/>
                  </a:lnTo>
                  <a:lnTo>
                    <a:pt x="2822" y="781"/>
                  </a:lnTo>
                  <a:lnTo>
                    <a:pt x="2877" y="891"/>
                  </a:lnTo>
                  <a:lnTo>
                    <a:pt x="2923" y="1006"/>
                  </a:lnTo>
                  <a:lnTo>
                    <a:pt x="2959" y="1124"/>
                  </a:lnTo>
                  <a:lnTo>
                    <a:pt x="2986" y="1248"/>
                  </a:lnTo>
                  <a:lnTo>
                    <a:pt x="3001" y="1375"/>
                  </a:lnTo>
                  <a:lnTo>
                    <a:pt x="3007" y="1504"/>
                  </a:lnTo>
                  <a:lnTo>
                    <a:pt x="3001" y="1634"/>
                  </a:lnTo>
                  <a:lnTo>
                    <a:pt x="2986" y="1760"/>
                  </a:lnTo>
                  <a:lnTo>
                    <a:pt x="2959" y="1882"/>
                  </a:lnTo>
                  <a:lnTo>
                    <a:pt x="2923" y="2003"/>
                  </a:lnTo>
                  <a:lnTo>
                    <a:pt x="2877" y="2117"/>
                  </a:lnTo>
                  <a:lnTo>
                    <a:pt x="2822" y="2226"/>
                  </a:lnTo>
                  <a:lnTo>
                    <a:pt x="2759" y="2331"/>
                  </a:lnTo>
                  <a:lnTo>
                    <a:pt x="2688" y="2431"/>
                  </a:lnTo>
                  <a:lnTo>
                    <a:pt x="2610" y="2522"/>
                  </a:lnTo>
                  <a:lnTo>
                    <a:pt x="2524" y="2608"/>
                  </a:lnTo>
                  <a:lnTo>
                    <a:pt x="2430" y="2686"/>
                  </a:lnTo>
                  <a:lnTo>
                    <a:pt x="2331" y="2759"/>
                  </a:lnTo>
                  <a:lnTo>
                    <a:pt x="2227" y="2822"/>
                  </a:lnTo>
                  <a:lnTo>
                    <a:pt x="2117" y="2877"/>
                  </a:lnTo>
                  <a:lnTo>
                    <a:pt x="2002" y="2923"/>
                  </a:lnTo>
                  <a:lnTo>
                    <a:pt x="1883" y="2960"/>
                  </a:lnTo>
                  <a:lnTo>
                    <a:pt x="1759" y="2986"/>
                  </a:lnTo>
                  <a:lnTo>
                    <a:pt x="1633" y="3002"/>
                  </a:lnTo>
                  <a:lnTo>
                    <a:pt x="1503" y="3007"/>
                  </a:lnTo>
                  <a:lnTo>
                    <a:pt x="1373" y="3002"/>
                  </a:lnTo>
                  <a:lnTo>
                    <a:pt x="1247" y="2986"/>
                  </a:lnTo>
                  <a:lnTo>
                    <a:pt x="1125" y="2960"/>
                  </a:lnTo>
                  <a:lnTo>
                    <a:pt x="1005" y="2923"/>
                  </a:lnTo>
                  <a:lnTo>
                    <a:pt x="890" y="2877"/>
                  </a:lnTo>
                  <a:lnTo>
                    <a:pt x="781" y="2822"/>
                  </a:lnTo>
                  <a:lnTo>
                    <a:pt x="676" y="2759"/>
                  </a:lnTo>
                  <a:lnTo>
                    <a:pt x="577" y="2686"/>
                  </a:lnTo>
                  <a:lnTo>
                    <a:pt x="485" y="2608"/>
                  </a:lnTo>
                  <a:lnTo>
                    <a:pt x="399" y="2522"/>
                  </a:lnTo>
                  <a:lnTo>
                    <a:pt x="319" y="2431"/>
                  </a:lnTo>
                  <a:lnTo>
                    <a:pt x="248" y="2331"/>
                  </a:lnTo>
                  <a:lnTo>
                    <a:pt x="185" y="2226"/>
                  </a:lnTo>
                  <a:lnTo>
                    <a:pt x="130" y="2117"/>
                  </a:lnTo>
                  <a:lnTo>
                    <a:pt x="84" y="2003"/>
                  </a:lnTo>
                  <a:lnTo>
                    <a:pt x="47" y="1882"/>
                  </a:lnTo>
                  <a:lnTo>
                    <a:pt x="21" y="1760"/>
                  </a:lnTo>
                  <a:lnTo>
                    <a:pt x="5" y="1634"/>
                  </a:lnTo>
                  <a:lnTo>
                    <a:pt x="0" y="1504"/>
                  </a:lnTo>
                  <a:lnTo>
                    <a:pt x="5" y="1375"/>
                  </a:lnTo>
                  <a:lnTo>
                    <a:pt x="21" y="1248"/>
                  </a:lnTo>
                  <a:lnTo>
                    <a:pt x="47" y="1124"/>
                  </a:lnTo>
                  <a:lnTo>
                    <a:pt x="84" y="1006"/>
                  </a:lnTo>
                  <a:lnTo>
                    <a:pt x="130" y="891"/>
                  </a:lnTo>
                  <a:lnTo>
                    <a:pt x="185" y="781"/>
                  </a:lnTo>
                  <a:lnTo>
                    <a:pt x="248" y="676"/>
                  </a:lnTo>
                  <a:lnTo>
                    <a:pt x="319" y="578"/>
                  </a:lnTo>
                  <a:lnTo>
                    <a:pt x="399" y="485"/>
                  </a:lnTo>
                  <a:lnTo>
                    <a:pt x="485" y="399"/>
                  </a:lnTo>
                  <a:lnTo>
                    <a:pt x="577" y="320"/>
                  </a:lnTo>
                  <a:lnTo>
                    <a:pt x="676" y="250"/>
                  </a:lnTo>
                  <a:lnTo>
                    <a:pt x="781" y="185"/>
                  </a:lnTo>
                  <a:lnTo>
                    <a:pt x="890" y="131"/>
                  </a:lnTo>
                  <a:lnTo>
                    <a:pt x="1005" y="85"/>
                  </a:lnTo>
                  <a:lnTo>
                    <a:pt x="1125" y="49"/>
                  </a:lnTo>
                  <a:lnTo>
                    <a:pt x="1247" y="22"/>
                  </a:lnTo>
                  <a:lnTo>
                    <a:pt x="1373" y="5"/>
                  </a:lnTo>
                  <a:lnTo>
                    <a:pt x="15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1" name="Group 610"/>
          <p:cNvGrpSpPr/>
          <p:nvPr/>
        </p:nvGrpSpPr>
        <p:grpSpPr>
          <a:xfrm>
            <a:off x="2655934" y="1265237"/>
            <a:ext cx="325310" cy="351033"/>
            <a:chOff x="7327900" y="1127126"/>
            <a:chExt cx="4437063" cy="4787900"/>
          </a:xfrm>
          <a:solidFill>
            <a:schemeClr val="bg1">
              <a:lumMod val="65000"/>
            </a:schemeClr>
          </a:solidFill>
        </p:grpSpPr>
        <p:sp>
          <p:nvSpPr>
            <p:cNvPr id="612" name="Freeform 111"/>
            <p:cNvSpPr>
              <a:spLocks/>
            </p:cNvSpPr>
            <p:nvPr/>
          </p:nvSpPr>
          <p:spPr bwMode="auto">
            <a:xfrm>
              <a:off x="7327900" y="1127126"/>
              <a:ext cx="2295525" cy="4787900"/>
            </a:xfrm>
            <a:custGeom>
              <a:avLst/>
              <a:gdLst>
                <a:gd name="T0" fmla="*/ 2718 w 2890"/>
                <a:gd name="T1" fmla="*/ 0 h 6032"/>
                <a:gd name="T2" fmla="*/ 2793 w 2890"/>
                <a:gd name="T3" fmla="*/ 18 h 6032"/>
                <a:gd name="T4" fmla="*/ 2854 w 2890"/>
                <a:gd name="T5" fmla="*/ 66 h 6032"/>
                <a:gd name="T6" fmla="*/ 2887 w 2890"/>
                <a:gd name="T7" fmla="*/ 134 h 6032"/>
                <a:gd name="T8" fmla="*/ 2887 w 2890"/>
                <a:gd name="T9" fmla="*/ 213 h 6032"/>
                <a:gd name="T10" fmla="*/ 2854 w 2890"/>
                <a:gd name="T11" fmla="*/ 282 h 6032"/>
                <a:gd name="T12" fmla="*/ 2793 w 2890"/>
                <a:gd name="T13" fmla="*/ 328 h 6032"/>
                <a:gd name="T14" fmla="*/ 2718 w 2890"/>
                <a:gd name="T15" fmla="*/ 347 h 6032"/>
                <a:gd name="T16" fmla="*/ 1030 w 2890"/>
                <a:gd name="T17" fmla="*/ 352 h 6032"/>
                <a:gd name="T18" fmla="*/ 859 w 2890"/>
                <a:gd name="T19" fmla="*/ 392 h 6032"/>
                <a:gd name="T20" fmla="*/ 705 w 2890"/>
                <a:gd name="T21" fmla="*/ 468 h 6032"/>
                <a:gd name="T22" fmla="*/ 572 w 2890"/>
                <a:gd name="T23" fmla="*/ 574 h 6032"/>
                <a:gd name="T24" fmla="*/ 465 w 2890"/>
                <a:gd name="T25" fmla="*/ 706 h 6032"/>
                <a:gd name="T26" fmla="*/ 390 w 2890"/>
                <a:gd name="T27" fmla="*/ 860 h 6032"/>
                <a:gd name="T28" fmla="*/ 350 w 2890"/>
                <a:gd name="T29" fmla="*/ 1030 h 6032"/>
                <a:gd name="T30" fmla="*/ 344 w 2890"/>
                <a:gd name="T31" fmla="*/ 4912 h 6032"/>
                <a:gd name="T32" fmla="*/ 365 w 2890"/>
                <a:gd name="T33" fmla="*/ 5090 h 6032"/>
                <a:gd name="T34" fmla="*/ 423 w 2890"/>
                <a:gd name="T35" fmla="*/ 5253 h 6032"/>
                <a:gd name="T36" fmla="*/ 515 w 2890"/>
                <a:gd name="T37" fmla="*/ 5396 h 6032"/>
                <a:gd name="T38" fmla="*/ 634 w 2890"/>
                <a:gd name="T39" fmla="*/ 5517 h 6032"/>
                <a:gd name="T40" fmla="*/ 779 w 2890"/>
                <a:gd name="T41" fmla="*/ 5608 h 6032"/>
                <a:gd name="T42" fmla="*/ 942 w 2890"/>
                <a:gd name="T43" fmla="*/ 5665 h 6032"/>
                <a:gd name="T44" fmla="*/ 1120 w 2890"/>
                <a:gd name="T45" fmla="*/ 5687 h 6032"/>
                <a:gd name="T46" fmla="*/ 2733 w 2890"/>
                <a:gd name="T47" fmla="*/ 5691 h 6032"/>
                <a:gd name="T48" fmla="*/ 2800 w 2890"/>
                <a:gd name="T49" fmla="*/ 5724 h 6032"/>
                <a:gd name="T50" fmla="*/ 2848 w 2890"/>
                <a:gd name="T51" fmla="*/ 5782 h 6032"/>
                <a:gd name="T52" fmla="*/ 2865 w 2890"/>
                <a:gd name="T53" fmla="*/ 5859 h 6032"/>
                <a:gd name="T54" fmla="*/ 2848 w 2890"/>
                <a:gd name="T55" fmla="*/ 5936 h 6032"/>
                <a:gd name="T56" fmla="*/ 2800 w 2890"/>
                <a:gd name="T57" fmla="*/ 5995 h 6032"/>
                <a:gd name="T58" fmla="*/ 2733 w 2890"/>
                <a:gd name="T59" fmla="*/ 6028 h 6032"/>
                <a:gd name="T60" fmla="*/ 1120 w 2890"/>
                <a:gd name="T61" fmla="*/ 6032 h 6032"/>
                <a:gd name="T62" fmla="*/ 894 w 2890"/>
                <a:gd name="T63" fmla="*/ 6010 h 6032"/>
                <a:gd name="T64" fmla="*/ 684 w 2890"/>
                <a:gd name="T65" fmla="*/ 5944 h 6032"/>
                <a:gd name="T66" fmla="*/ 493 w 2890"/>
                <a:gd name="T67" fmla="*/ 5841 h 6032"/>
                <a:gd name="T68" fmla="*/ 328 w 2890"/>
                <a:gd name="T69" fmla="*/ 5704 h 6032"/>
                <a:gd name="T70" fmla="*/ 190 w 2890"/>
                <a:gd name="T71" fmla="*/ 5539 h 6032"/>
                <a:gd name="T72" fmla="*/ 88 w 2890"/>
                <a:gd name="T73" fmla="*/ 5348 h 6032"/>
                <a:gd name="T74" fmla="*/ 22 w 2890"/>
                <a:gd name="T75" fmla="*/ 5137 h 6032"/>
                <a:gd name="T76" fmla="*/ 0 w 2890"/>
                <a:gd name="T77" fmla="*/ 4912 h 6032"/>
                <a:gd name="T78" fmla="*/ 5 w 2890"/>
                <a:gd name="T79" fmla="*/ 1006 h 6032"/>
                <a:gd name="T80" fmla="*/ 49 w 2890"/>
                <a:gd name="T81" fmla="*/ 788 h 6032"/>
                <a:gd name="T82" fmla="*/ 134 w 2890"/>
                <a:gd name="T83" fmla="*/ 588 h 6032"/>
                <a:gd name="T84" fmla="*/ 255 w 2890"/>
                <a:gd name="T85" fmla="*/ 409 h 6032"/>
                <a:gd name="T86" fmla="*/ 407 w 2890"/>
                <a:gd name="T87" fmla="*/ 257 h 6032"/>
                <a:gd name="T88" fmla="*/ 586 w 2890"/>
                <a:gd name="T89" fmla="*/ 136 h 6032"/>
                <a:gd name="T90" fmla="*/ 786 w 2890"/>
                <a:gd name="T91" fmla="*/ 51 h 6032"/>
                <a:gd name="T92" fmla="*/ 1004 w 2890"/>
                <a:gd name="T93" fmla="*/ 7 h 6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90" h="6032">
                  <a:moveTo>
                    <a:pt x="1120" y="0"/>
                  </a:moveTo>
                  <a:lnTo>
                    <a:pt x="2718" y="0"/>
                  </a:lnTo>
                  <a:lnTo>
                    <a:pt x="2758" y="6"/>
                  </a:lnTo>
                  <a:lnTo>
                    <a:pt x="2793" y="18"/>
                  </a:lnTo>
                  <a:lnTo>
                    <a:pt x="2826" y="39"/>
                  </a:lnTo>
                  <a:lnTo>
                    <a:pt x="2854" y="66"/>
                  </a:lnTo>
                  <a:lnTo>
                    <a:pt x="2874" y="97"/>
                  </a:lnTo>
                  <a:lnTo>
                    <a:pt x="2887" y="134"/>
                  </a:lnTo>
                  <a:lnTo>
                    <a:pt x="2890" y="174"/>
                  </a:lnTo>
                  <a:lnTo>
                    <a:pt x="2887" y="213"/>
                  </a:lnTo>
                  <a:lnTo>
                    <a:pt x="2874" y="249"/>
                  </a:lnTo>
                  <a:lnTo>
                    <a:pt x="2854" y="282"/>
                  </a:lnTo>
                  <a:lnTo>
                    <a:pt x="2826" y="308"/>
                  </a:lnTo>
                  <a:lnTo>
                    <a:pt x="2793" y="328"/>
                  </a:lnTo>
                  <a:lnTo>
                    <a:pt x="2758" y="341"/>
                  </a:lnTo>
                  <a:lnTo>
                    <a:pt x="2718" y="347"/>
                  </a:lnTo>
                  <a:lnTo>
                    <a:pt x="1120" y="347"/>
                  </a:lnTo>
                  <a:lnTo>
                    <a:pt x="1030" y="352"/>
                  </a:lnTo>
                  <a:lnTo>
                    <a:pt x="942" y="367"/>
                  </a:lnTo>
                  <a:lnTo>
                    <a:pt x="859" y="392"/>
                  </a:lnTo>
                  <a:lnTo>
                    <a:pt x="779" y="425"/>
                  </a:lnTo>
                  <a:lnTo>
                    <a:pt x="705" y="468"/>
                  </a:lnTo>
                  <a:lnTo>
                    <a:pt x="636" y="517"/>
                  </a:lnTo>
                  <a:lnTo>
                    <a:pt x="572" y="574"/>
                  </a:lnTo>
                  <a:lnTo>
                    <a:pt x="515" y="636"/>
                  </a:lnTo>
                  <a:lnTo>
                    <a:pt x="465" y="706"/>
                  </a:lnTo>
                  <a:lnTo>
                    <a:pt x="423" y="781"/>
                  </a:lnTo>
                  <a:lnTo>
                    <a:pt x="390" y="860"/>
                  </a:lnTo>
                  <a:lnTo>
                    <a:pt x="365" y="944"/>
                  </a:lnTo>
                  <a:lnTo>
                    <a:pt x="350" y="1030"/>
                  </a:lnTo>
                  <a:lnTo>
                    <a:pt x="344" y="1120"/>
                  </a:lnTo>
                  <a:lnTo>
                    <a:pt x="344" y="4912"/>
                  </a:lnTo>
                  <a:lnTo>
                    <a:pt x="350" y="5002"/>
                  </a:lnTo>
                  <a:lnTo>
                    <a:pt x="365" y="5090"/>
                  </a:lnTo>
                  <a:lnTo>
                    <a:pt x="390" y="5172"/>
                  </a:lnTo>
                  <a:lnTo>
                    <a:pt x="423" y="5253"/>
                  </a:lnTo>
                  <a:lnTo>
                    <a:pt x="465" y="5326"/>
                  </a:lnTo>
                  <a:lnTo>
                    <a:pt x="515" y="5396"/>
                  </a:lnTo>
                  <a:lnTo>
                    <a:pt x="572" y="5460"/>
                  </a:lnTo>
                  <a:lnTo>
                    <a:pt x="634" y="5517"/>
                  </a:lnTo>
                  <a:lnTo>
                    <a:pt x="704" y="5566"/>
                  </a:lnTo>
                  <a:lnTo>
                    <a:pt x="779" y="5608"/>
                  </a:lnTo>
                  <a:lnTo>
                    <a:pt x="858" y="5641"/>
                  </a:lnTo>
                  <a:lnTo>
                    <a:pt x="942" y="5665"/>
                  </a:lnTo>
                  <a:lnTo>
                    <a:pt x="1028" y="5682"/>
                  </a:lnTo>
                  <a:lnTo>
                    <a:pt x="1120" y="5687"/>
                  </a:lnTo>
                  <a:lnTo>
                    <a:pt x="2692" y="5687"/>
                  </a:lnTo>
                  <a:lnTo>
                    <a:pt x="2733" y="5691"/>
                  </a:lnTo>
                  <a:lnTo>
                    <a:pt x="2768" y="5704"/>
                  </a:lnTo>
                  <a:lnTo>
                    <a:pt x="2800" y="5724"/>
                  </a:lnTo>
                  <a:lnTo>
                    <a:pt x="2828" y="5751"/>
                  </a:lnTo>
                  <a:lnTo>
                    <a:pt x="2848" y="5782"/>
                  </a:lnTo>
                  <a:lnTo>
                    <a:pt x="2861" y="5819"/>
                  </a:lnTo>
                  <a:lnTo>
                    <a:pt x="2865" y="5859"/>
                  </a:lnTo>
                  <a:lnTo>
                    <a:pt x="2861" y="5900"/>
                  </a:lnTo>
                  <a:lnTo>
                    <a:pt x="2848" y="5936"/>
                  </a:lnTo>
                  <a:lnTo>
                    <a:pt x="2828" y="5968"/>
                  </a:lnTo>
                  <a:lnTo>
                    <a:pt x="2800" y="5995"/>
                  </a:lnTo>
                  <a:lnTo>
                    <a:pt x="2769" y="6015"/>
                  </a:lnTo>
                  <a:lnTo>
                    <a:pt x="2733" y="6028"/>
                  </a:lnTo>
                  <a:lnTo>
                    <a:pt x="2692" y="6032"/>
                  </a:lnTo>
                  <a:lnTo>
                    <a:pt x="1120" y="6032"/>
                  </a:lnTo>
                  <a:lnTo>
                    <a:pt x="1004" y="6026"/>
                  </a:lnTo>
                  <a:lnTo>
                    <a:pt x="894" y="6010"/>
                  </a:lnTo>
                  <a:lnTo>
                    <a:pt x="786" y="5982"/>
                  </a:lnTo>
                  <a:lnTo>
                    <a:pt x="684" y="5944"/>
                  </a:lnTo>
                  <a:lnTo>
                    <a:pt x="586" y="5896"/>
                  </a:lnTo>
                  <a:lnTo>
                    <a:pt x="493" y="5841"/>
                  </a:lnTo>
                  <a:lnTo>
                    <a:pt x="407" y="5777"/>
                  </a:lnTo>
                  <a:lnTo>
                    <a:pt x="328" y="5704"/>
                  </a:lnTo>
                  <a:lnTo>
                    <a:pt x="255" y="5625"/>
                  </a:lnTo>
                  <a:lnTo>
                    <a:pt x="190" y="5539"/>
                  </a:lnTo>
                  <a:lnTo>
                    <a:pt x="135" y="5445"/>
                  </a:lnTo>
                  <a:lnTo>
                    <a:pt x="88" y="5348"/>
                  </a:lnTo>
                  <a:lnTo>
                    <a:pt x="49" y="5245"/>
                  </a:lnTo>
                  <a:lnTo>
                    <a:pt x="22" y="5137"/>
                  </a:lnTo>
                  <a:lnTo>
                    <a:pt x="5" y="5027"/>
                  </a:lnTo>
                  <a:lnTo>
                    <a:pt x="0" y="4912"/>
                  </a:lnTo>
                  <a:lnTo>
                    <a:pt x="0" y="1120"/>
                  </a:lnTo>
                  <a:lnTo>
                    <a:pt x="5" y="1006"/>
                  </a:lnTo>
                  <a:lnTo>
                    <a:pt x="22" y="896"/>
                  </a:lnTo>
                  <a:lnTo>
                    <a:pt x="49" y="788"/>
                  </a:lnTo>
                  <a:lnTo>
                    <a:pt x="88" y="686"/>
                  </a:lnTo>
                  <a:lnTo>
                    <a:pt x="134" y="588"/>
                  </a:lnTo>
                  <a:lnTo>
                    <a:pt x="190" y="495"/>
                  </a:lnTo>
                  <a:lnTo>
                    <a:pt x="255" y="409"/>
                  </a:lnTo>
                  <a:lnTo>
                    <a:pt x="328" y="330"/>
                  </a:lnTo>
                  <a:lnTo>
                    <a:pt x="407" y="257"/>
                  </a:lnTo>
                  <a:lnTo>
                    <a:pt x="493" y="193"/>
                  </a:lnTo>
                  <a:lnTo>
                    <a:pt x="586" y="136"/>
                  </a:lnTo>
                  <a:lnTo>
                    <a:pt x="684" y="88"/>
                  </a:lnTo>
                  <a:lnTo>
                    <a:pt x="786" y="51"/>
                  </a:lnTo>
                  <a:lnTo>
                    <a:pt x="894" y="24"/>
                  </a:lnTo>
                  <a:lnTo>
                    <a:pt x="1004" y="7"/>
                  </a:lnTo>
                  <a:lnTo>
                    <a:pt x="1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3" name="Freeform 112"/>
            <p:cNvSpPr>
              <a:spLocks/>
            </p:cNvSpPr>
            <p:nvPr/>
          </p:nvSpPr>
          <p:spPr bwMode="auto">
            <a:xfrm>
              <a:off x="8377238" y="2513013"/>
              <a:ext cx="3387725" cy="2019300"/>
            </a:xfrm>
            <a:custGeom>
              <a:avLst/>
              <a:gdLst>
                <a:gd name="T0" fmla="*/ 3017 w 4267"/>
                <a:gd name="T1" fmla="*/ 0 h 2544"/>
                <a:gd name="T2" fmla="*/ 3054 w 4267"/>
                <a:gd name="T3" fmla="*/ 9 h 2544"/>
                <a:gd name="T4" fmla="*/ 3089 w 4267"/>
                <a:gd name="T5" fmla="*/ 25 h 2544"/>
                <a:gd name="T6" fmla="*/ 3120 w 4267"/>
                <a:gd name="T7" fmla="*/ 49 h 2544"/>
                <a:gd name="T8" fmla="*/ 4218 w 4267"/>
                <a:gd name="T9" fmla="*/ 1147 h 2544"/>
                <a:gd name="T10" fmla="*/ 4244 w 4267"/>
                <a:gd name="T11" fmla="*/ 1178 h 2544"/>
                <a:gd name="T12" fmla="*/ 4260 w 4267"/>
                <a:gd name="T13" fmla="*/ 1213 h 2544"/>
                <a:gd name="T14" fmla="*/ 4267 w 4267"/>
                <a:gd name="T15" fmla="*/ 1252 h 2544"/>
                <a:gd name="T16" fmla="*/ 4267 w 4267"/>
                <a:gd name="T17" fmla="*/ 1288 h 2544"/>
                <a:gd name="T18" fmla="*/ 4260 w 4267"/>
                <a:gd name="T19" fmla="*/ 1327 h 2544"/>
                <a:gd name="T20" fmla="*/ 4244 w 4267"/>
                <a:gd name="T21" fmla="*/ 1361 h 2544"/>
                <a:gd name="T22" fmla="*/ 4218 w 4267"/>
                <a:gd name="T23" fmla="*/ 1394 h 2544"/>
                <a:gd name="T24" fmla="*/ 3118 w 4267"/>
                <a:gd name="T25" fmla="*/ 2492 h 2544"/>
                <a:gd name="T26" fmla="*/ 3092 w 4267"/>
                <a:gd name="T27" fmla="*/ 2514 h 2544"/>
                <a:gd name="T28" fmla="*/ 3061 w 4267"/>
                <a:gd name="T29" fmla="*/ 2531 h 2544"/>
                <a:gd name="T30" fmla="*/ 3030 w 4267"/>
                <a:gd name="T31" fmla="*/ 2540 h 2544"/>
                <a:gd name="T32" fmla="*/ 2997 w 4267"/>
                <a:gd name="T33" fmla="*/ 2544 h 2544"/>
                <a:gd name="T34" fmla="*/ 2964 w 4267"/>
                <a:gd name="T35" fmla="*/ 2540 h 2544"/>
                <a:gd name="T36" fmla="*/ 2933 w 4267"/>
                <a:gd name="T37" fmla="*/ 2531 h 2544"/>
                <a:gd name="T38" fmla="*/ 2902 w 4267"/>
                <a:gd name="T39" fmla="*/ 2514 h 2544"/>
                <a:gd name="T40" fmla="*/ 2876 w 4267"/>
                <a:gd name="T41" fmla="*/ 2492 h 2544"/>
                <a:gd name="T42" fmla="*/ 2851 w 4267"/>
                <a:gd name="T43" fmla="*/ 2461 h 2544"/>
                <a:gd name="T44" fmla="*/ 2834 w 4267"/>
                <a:gd name="T45" fmla="*/ 2426 h 2544"/>
                <a:gd name="T46" fmla="*/ 2827 w 4267"/>
                <a:gd name="T47" fmla="*/ 2388 h 2544"/>
                <a:gd name="T48" fmla="*/ 2827 w 4267"/>
                <a:gd name="T49" fmla="*/ 2351 h 2544"/>
                <a:gd name="T50" fmla="*/ 2834 w 4267"/>
                <a:gd name="T51" fmla="*/ 2314 h 2544"/>
                <a:gd name="T52" fmla="*/ 2851 w 4267"/>
                <a:gd name="T53" fmla="*/ 2280 h 2544"/>
                <a:gd name="T54" fmla="*/ 2876 w 4267"/>
                <a:gd name="T55" fmla="*/ 2247 h 2544"/>
                <a:gd name="T56" fmla="*/ 3679 w 4267"/>
                <a:gd name="T57" fmla="*/ 1444 h 2544"/>
                <a:gd name="T58" fmla="*/ 173 w 4267"/>
                <a:gd name="T59" fmla="*/ 1444 h 2544"/>
                <a:gd name="T60" fmla="*/ 134 w 4267"/>
                <a:gd name="T61" fmla="*/ 1438 h 2544"/>
                <a:gd name="T62" fmla="*/ 97 w 4267"/>
                <a:gd name="T63" fmla="*/ 1426 h 2544"/>
                <a:gd name="T64" fmla="*/ 65 w 4267"/>
                <a:gd name="T65" fmla="*/ 1405 h 2544"/>
                <a:gd name="T66" fmla="*/ 39 w 4267"/>
                <a:gd name="T67" fmla="*/ 1380 h 2544"/>
                <a:gd name="T68" fmla="*/ 19 w 4267"/>
                <a:gd name="T69" fmla="*/ 1347 h 2544"/>
                <a:gd name="T70" fmla="*/ 6 w 4267"/>
                <a:gd name="T71" fmla="*/ 1310 h 2544"/>
                <a:gd name="T72" fmla="*/ 0 w 4267"/>
                <a:gd name="T73" fmla="*/ 1270 h 2544"/>
                <a:gd name="T74" fmla="*/ 6 w 4267"/>
                <a:gd name="T75" fmla="*/ 1231 h 2544"/>
                <a:gd name="T76" fmla="*/ 19 w 4267"/>
                <a:gd name="T77" fmla="*/ 1195 h 2544"/>
                <a:gd name="T78" fmla="*/ 39 w 4267"/>
                <a:gd name="T79" fmla="*/ 1162 h 2544"/>
                <a:gd name="T80" fmla="*/ 65 w 4267"/>
                <a:gd name="T81" fmla="*/ 1136 h 2544"/>
                <a:gd name="T82" fmla="*/ 97 w 4267"/>
                <a:gd name="T83" fmla="*/ 1116 h 2544"/>
                <a:gd name="T84" fmla="*/ 134 w 4267"/>
                <a:gd name="T85" fmla="*/ 1103 h 2544"/>
                <a:gd name="T86" fmla="*/ 173 w 4267"/>
                <a:gd name="T87" fmla="*/ 1098 h 2544"/>
                <a:gd name="T88" fmla="*/ 3679 w 4267"/>
                <a:gd name="T89" fmla="*/ 1098 h 2544"/>
                <a:gd name="T90" fmla="*/ 2876 w 4267"/>
                <a:gd name="T91" fmla="*/ 295 h 2544"/>
                <a:gd name="T92" fmla="*/ 2851 w 4267"/>
                <a:gd name="T93" fmla="*/ 264 h 2544"/>
                <a:gd name="T94" fmla="*/ 2834 w 4267"/>
                <a:gd name="T95" fmla="*/ 227 h 2544"/>
                <a:gd name="T96" fmla="*/ 2827 w 4267"/>
                <a:gd name="T97" fmla="*/ 190 h 2544"/>
                <a:gd name="T98" fmla="*/ 2827 w 4267"/>
                <a:gd name="T99" fmla="*/ 154 h 2544"/>
                <a:gd name="T100" fmla="*/ 2834 w 4267"/>
                <a:gd name="T101" fmla="*/ 115 h 2544"/>
                <a:gd name="T102" fmla="*/ 2851 w 4267"/>
                <a:gd name="T103" fmla="*/ 80 h 2544"/>
                <a:gd name="T104" fmla="*/ 2876 w 4267"/>
                <a:gd name="T105" fmla="*/ 49 h 2544"/>
                <a:gd name="T106" fmla="*/ 2907 w 4267"/>
                <a:gd name="T107" fmla="*/ 25 h 2544"/>
                <a:gd name="T108" fmla="*/ 2942 w 4267"/>
                <a:gd name="T109" fmla="*/ 9 h 2544"/>
                <a:gd name="T110" fmla="*/ 2979 w 4267"/>
                <a:gd name="T111" fmla="*/ 0 h 2544"/>
                <a:gd name="T112" fmla="*/ 3017 w 4267"/>
                <a:gd name="T113" fmla="*/ 0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67" h="2544">
                  <a:moveTo>
                    <a:pt x="3017" y="0"/>
                  </a:moveTo>
                  <a:lnTo>
                    <a:pt x="3054" y="9"/>
                  </a:lnTo>
                  <a:lnTo>
                    <a:pt x="3089" y="25"/>
                  </a:lnTo>
                  <a:lnTo>
                    <a:pt x="3120" y="49"/>
                  </a:lnTo>
                  <a:lnTo>
                    <a:pt x="4218" y="1147"/>
                  </a:lnTo>
                  <a:lnTo>
                    <a:pt x="4244" y="1178"/>
                  </a:lnTo>
                  <a:lnTo>
                    <a:pt x="4260" y="1213"/>
                  </a:lnTo>
                  <a:lnTo>
                    <a:pt x="4267" y="1252"/>
                  </a:lnTo>
                  <a:lnTo>
                    <a:pt x="4267" y="1288"/>
                  </a:lnTo>
                  <a:lnTo>
                    <a:pt x="4260" y="1327"/>
                  </a:lnTo>
                  <a:lnTo>
                    <a:pt x="4244" y="1361"/>
                  </a:lnTo>
                  <a:lnTo>
                    <a:pt x="4218" y="1394"/>
                  </a:lnTo>
                  <a:lnTo>
                    <a:pt x="3118" y="2492"/>
                  </a:lnTo>
                  <a:lnTo>
                    <a:pt x="3092" y="2514"/>
                  </a:lnTo>
                  <a:lnTo>
                    <a:pt x="3061" y="2531"/>
                  </a:lnTo>
                  <a:lnTo>
                    <a:pt x="3030" y="2540"/>
                  </a:lnTo>
                  <a:lnTo>
                    <a:pt x="2997" y="2544"/>
                  </a:lnTo>
                  <a:lnTo>
                    <a:pt x="2964" y="2540"/>
                  </a:lnTo>
                  <a:lnTo>
                    <a:pt x="2933" y="2531"/>
                  </a:lnTo>
                  <a:lnTo>
                    <a:pt x="2902" y="2514"/>
                  </a:lnTo>
                  <a:lnTo>
                    <a:pt x="2876" y="2492"/>
                  </a:lnTo>
                  <a:lnTo>
                    <a:pt x="2851" y="2461"/>
                  </a:lnTo>
                  <a:lnTo>
                    <a:pt x="2834" y="2426"/>
                  </a:lnTo>
                  <a:lnTo>
                    <a:pt x="2827" y="2388"/>
                  </a:lnTo>
                  <a:lnTo>
                    <a:pt x="2827" y="2351"/>
                  </a:lnTo>
                  <a:lnTo>
                    <a:pt x="2834" y="2314"/>
                  </a:lnTo>
                  <a:lnTo>
                    <a:pt x="2851" y="2280"/>
                  </a:lnTo>
                  <a:lnTo>
                    <a:pt x="2876" y="2247"/>
                  </a:lnTo>
                  <a:lnTo>
                    <a:pt x="3679" y="1444"/>
                  </a:lnTo>
                  <a:lnTo>
                    <a:pt x="173" y="1444"/>
                  </a:lnTo>
                  <a:lnTo>
                    <a:pt x="134" y="1438"/>
                  </a:lnTo>
                  <a:lnTo>
                    <a:pt x="97" y="1426"/>
                  </a:lnTo>
                  <a:lnTo>
                    <a:pt x="65" y="1405"/>
                  </a:lnTo>
                  <a:lnTo>
                    <a:pt x="39" y="1380"/>
                  </a:lnTo>
                  <a:lnTo>
                    <a:pt x="19" y="1347"/>
                  </a:lnTo>
                  <a:lnTo>
                    <a:pt x="6" y="1310"/>
                  </a:lnTo>
                  <a:lnTo>
                    <a:pt x="0" y="1270"/>
                  </a:lnTo>
                  <a:lnTo>
                    <a:pt x="6" y="1231"/>
                  </a:lnTo>
                  <a:lnTo>
                    <a:pt x="19" y="1195"/>
                  </a:lnTo>
                  <a:lnTo>
                    <a:pt x="39" y="1162"/>
                  </a:lnTo>
                  <a:lnTo>
                    <a:pt x="65" y="1136"/>
                  </a:lnTo>
                  <a:lnTo>
                    <a:pt x="97" y="1116"/>
                  </a:lnTo>
                  <a:lnTo>
                    <a:pt x="134" y="1103"/>
                  </a:lnTo>
                  <a:lnTo>
                    <a:pt x="173" y="1098"/>
                  </a:lnTo>
                  <a:lnTo>
                    <a:pt x="3679" y="1098"/>
                  </a:lnTo>
                  <a:lnTo>
                    <a:pt x="2876" y="295"/>
                  </a:lnTo>
                  <a:lnTo>
                    <a:pt x="2851" y="264"/>
                  </a:lnTo>
                  <a:lnTo>
                    <a:pt x="2834" y="227"/>
                  </a:lnTo>
                  <a:lnTo>
                    <a:pt x="2827" y="190"/>
                  </a:lnTo>
                  <a:lnTo>
                    <a:pt x="2827" y="154"/>
                  </a:lnTo>
                  <a:lnTo>
                    <a:pt x="2834" y="115"/>
                  </a:lnTo>
                  <a:lnTo>
                    <a:pt x="2851" y="80"/>
                  </a:lnTo>
                  <a:lnTo>
                    <a:pt x="2876" y="49"/>
                  </a:lnTo>
                  <a:lnTo>
                    <a:pt x="2907" y="25"/>
                  </a:lnTo>
                  <a:lnTo>
                    <a:pt x="2942" y="9"/>
                  </a:lnTo>
                  <a:lnTo>
                    <a:pt x="2979" y="0"/>
                  </a:lnTo>
                  <a:lnTo>
                    <a:pt x="30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4" name="Group 613"/>
          <p:cNvGrpSpPr/>
          <p:nvPr/>
        </p:nvGrpSpPr>
        <p:grpSpPr>
          <a:xfrm>
            <a:off x="2642925" y="4977410"/>
            <a:ext cx="351330" cy="339152"/>
            <a:chOff x="5446713" y="796926"/>
            <a:chExt cx="4900613" cy="4730750"/>
          </a:xfrm>
          <a:solidFill>
            <a:schemeClr val="bg1">
              <a:lumMod val="65000"/>
            </a:schemeClr>
          </a:solidFill>
        </p:grpSpPr>
        <p:sp>
          <p:nvSpPr>
            <p:cNvPr id="615" name="Freeform 240"/>
            <p:cNvSpPr>
              <a:spLocks noEditPoints="1"/>
            </p:cNvSpPr>
            <p:nvPr/>
          </p:nvSpPr>
          <p:spPr bwMode="auto">
            <a:xfrm>
              <a:off x="5446713" y="3317876"/>
              <a:ext cx="4900613" cy="2209800"/>
            </a:xfrm>
            <a:custGeom>
              <a:avLst/>
              <a:gdLst>
                <a:gd name="T0" fmla="*/ 1745 w 6174"/>
                <a:gd name="T1" fmla="*/ 2478 h 2785"/>
                <a:gd name="T2" fmla="*/ 3270 w 6174"/>
                <a:gd name="T3" fmla="*/ 1545 h 2785"/>
                <a:gd name="T4" fmla="*/ 4695 w 6174"/>
                <a:gd name="T5" fmla="*/ 307 h 2785"/>
                <a:gd name="T6" fmla="*/ 4603 w 6174"/>
                <a:gd name="T7" fmla="*/ 1238 h 2785"/>
                <a:gd name="T8" fmla="*/ 4695 w 6174"/>
                <a:gd name="T9" fmla="*/ 307 h 2785"/>
                <a:gd name="T10" fmla="*/ 1955 w 6174"/>
                <a:gd name="T11" fmla="*/ 1236 h 2785"/>
                <a:gd name="T12" fmla="*/ 4240 w 6174"/>
                <a:gd name="T13" fmla="*/ 305 h 2785"/>
                <a:gd name="T14" fmla="*/ 1571 w 6174"/>
                <a:gd name="T15" fmla="*/ 305 h 2785"/>
                <a:gd name="T16" fmla="*/ 1498 w 6174"/>
                <a:gd name="T17" fmla="*/ 1236 h 2785"/>
                <a:gd name="T18" fmla="*/ 1571 w 6174"/>
                <a:gd name="T19" fmla="*/ 305 h 2785"/>
                <a:gd name="T20" fmla="*/ 6021 w 6174"/>
                <a:gd name="T21" fmla="*/ 0 h 2785"/>
                <a:gd name="T22" fmla="*/ 6094 w 6174"/>
                <a:gd name="T23" fmla="*/ 17 h 2785"/>
                <a:gd name="T24" fmla="*/ 6148 w 6174"/>
                <a:gd name="T25" fmla="*/ 65 h 2785"/>
                <a:gd name="T26" fmla="*/ 6174 w 6174"/>
                <a:gd name="T27" fmla="*/ 135 h 2785"/>
                <a:gd name="T28" fmla="*/ 6167 w 6174"/>
                <a:gd name="T29" fmla="*/ 206 h 2785"/>
                <a:gd name="T30" fmla="*/ 6126 w 6174"/>
                <a:gd name="T31" fmla="*/ 268 h 2785"/>
                <a:gd name="T32" fmla="*/ 4736 w 6174"/>
                <a:gd name="T33" fmla="*/ 1528 h 2785"/>
                <a:gd name="T34" fmla="*/ 4663 w 6174"/>
                <a:gd name="T35" fmla="*/ 1545 h 2785"/>
                <a:gd name="T36" fmla="*/ 3577 w 6174"/>
                <a:gd name="T37" fmla="*/ 1858 h 2785"/>
                <a:gd name="T38" fmla="*/ 5918 w 6174"/>
                <a:gd name="T39" fmla="*/ 807 h 2785"/>
                <a:gd name="T40" fmla="*/ 5978 w 6174"/>
                <a:gd name="T41" fmla="*/ 773 h 2785"/>
                <a:gd name="T42" fmla="*/ 6045 w 6174"/>
                <a:gd name="T43" fmla="*/ 770 h 2785"/>
                <a:gd name="T44" fmla="*/ 6107 w 6174"/>
                <a:gd name="T45" fmla="*/ 794 h 2785"/>
                <a:gd name="T46" fmla="*/ 6154 w 6174"/>
                <a:gd name="T47" fmla="*/ 846 h 2785"/>
                <a:gd name="T48" fmla="*/ 6173 w 6174"/>
                <a:gd name="T49" fmla="*/ 912 h 2785"/>
                <a:gd name="T50" fmla="*/ 6163 w 6174"/>
                <a:gd name="T51" fmla="*/ 977 h 2785"/>
                <a:gd name="T52" fmla="*/ 6122 w 6174"/>
                <a:gd name="T53" fmla="*/ 1034 h 2785"/>
                <a:gd name="T54" fmla="*/ 4882 w 6174"/>
                <a:gd name="T55" fmla="*/ 2146 h 2785"/>
                <a:gd name="T56" fmla="*/ 4811 w 6174"/>
                <a:gd name="T57" fmla="*/ 2165 h 2785"/>
                <a:gd name="T58" fmla="*/ 3577 w 6174"/>
                <a:gd name="T59" fmla="*/ 2478 h 2785"/>
                <a:gd name="T60" fmla="*/ 5918 w 6174"/>
                <a:gd name="T61" fmla="*/ 1519 h 2785"/>
                <a:gd name="T62" fmla="*/ 5978 w 6174"/>
                <a:gd name="T63" fmla="*/ 1485 h 2785"/>
                <a:gd name="T64" fmla="*/ 6045 w 6174"/>
                <a:gd name="T65" fmla="*/ 1481 h 2785"/>
                <a:gd name="T66" fmla="*/ 6109 w 6174"/>
                <a:gd name="T67" fmla="*/ 1507 h 2785"/>
                <a:gd name="T68" fmla="*/ 6156 w 6174"/>
                <a:gd name="T69" fmla="*/ 1560 h 2785"/>
                <a:gd name="T70" fmla="*/ 6174 w 6174"/>
                <a:gd name="T71" fmla="*/ 1625 h 2785"/>
                <a:gd name="T72" fmla="*/ 6163 w 6174"/>
                <a:gd name="T73" fmla="*/ 1691 h 2785"/>
                <a:gd name="T74" fmla="*/ 6124 w 6174"/>
                <a:gd name="T75" fmla="*/ 1747 h 2785"/>
                <a:gd name="T76" fmla="*/ 4978 w 6174"/>
                <a:gd name="T77" fmla="*/ 2768 h 2785"/>
                <a:gd name="T78" fmla="*/ 4907 w 6174"/>
                <a:gd name="T79" fmla="*/ 2785 h 2785"/>
                <a:gd name="T80" fmla="*/ 112 w 6174"/>
                <a:gd name="T81" fmla="*/ 2779 h 2785"/>
                <a:gd name="T82" fmla="*/ 45 w 6174"/>
                <a:gd name="T83" fmla="*/ 2740 h 2785"/>
                <a:gd name="T84" fmla="*/ 6 w 6174"/>
                <a:gd name="T85" fmla="*/ 2673 h 2785"/>
                <a:gd name="T86" fmla="*/ 6 w 6174"/>
                <a:gd name="T87" fmla="*/ 2592 h 2785"/>
                <a:gd name="T88" fmla="*/ 45 w 6174"/>
                <a:gd name="T89" fmla="*/ 2523 h 2785"/>
                <a:gd name="T90" fmla="*/ 112 w 6174"/>
                <a:gd name="T91" fmla="*/ 2483 h 2785"/>
                <a:gd name="T92" fmla="*/ 1438 w 6174"/>
                <a:gd name="T93" fmla="*/ 2478 h 2785"/>
                <a:gd name="T94" fmla="*/ 154 w 6174"/>
                <a:gd name="T95" fmla="*/ 2165 h 2785"/>
                <a:gd name="T96" fmla="*/ 77 w 6174"/>
                <a:gd name="T97" fmla="*/ 2144 h 2785"/>
                <a:gd name="T98" fmla="*/ 21 w 6174"/>
                <a:gd name="T99" fmla="*/ 2090 h 2785"/>
                <a:gd name="T100" fmla="*/ 0 w 6174"/>
                <a:gd name="T101" fmla="*/ 2011 h 2785"/>
                <a:gd name="T102" fmla="*/ 21 w 6174"/>
                <a:gd name="T103" fmla="*/ 1935 h 2785"/>
                <a:gd name="T104" fmla="*/ 77 w 6174"/>
                <a:gd name="T105" fmla="*/ 1878 h 2785"/>
                <a:gd name="T106" fmla="*/ 154 w 6174"/>
                <a:gd name="T107" fmla="*/ 1858 h 2785"/>
                <a:gd name="T108" fmla="*/ 1438 w 6174"/>
                <a:gd name="T109" fmla="*/ 1545 h 2785"/>
                <a:gd name="T110" fmla="*/ 116 w 6174"/>
                <a:gd name="T111" fmla="*/ 1541 h 2785"/>
                <a:gd name="T112" fmla="*/ 52 w 6174"/>
                <a:gd name="T113" fmla="*/ 1507 h 2785"/>
                <a:gd name="T114" fmla="*/ 11 w 6174"/>
                <a:gd name="T115" fmla="*/ 1448 h 2785"/>
                <a:gd name="T116" fmla="*/ 0 w 6174"/>
                <a:gd name="T117" fmla="*/ 1375 h 2785"/>
                <a:gd name="T118" fmla="*/ 26 w 6174"/>
                <a:gd name="T119" fmla="*/ 1305 h 2785"/>
                <a:gd name="T120" fmla="*/ 1406 w 6174"/>
                <a:gd name="T121" fmla="*/ 39 h 2785"/>
                <a:gd name="T122" fmla="*/ 1472 w 6174"/>
                <a:gd name="T123" fmla="*/ 3 h 2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74" h="2785">
                  <a:moveTo>
                    <a:pt x="1745" y="1545"/>
                  </a:moveTo>
                  <a:lnTo>
                    <a:pt x="1745" y="2478"/>
                  </a:lnTo>
                  <a:lnTo>
                    <a:pt x="3270" y="2478"/>
                  </a:lnTo>
                  <a:lnTo>
                    <a:pt x="3270" y="1545"/>
                  </a:lnTo>
                  <a:lnTo>
                    <a:pt x="1745" y="1545"/>
                  </a:lnTo>
                  <a:close/>
                  <a:moveTo>
                    <a:pt x="4695" y="307"/>
                  </a:moveTo>
                  <a:lnTo>
                    <a:pt x="3674" y="1238"/>
                  </a:lnTo>
                  <a:lnTo>
                    <a:pt x="4603" y="1238"/>
                  </a:lnTo>
                  <a:lnTo>
                    <a:pt x="5624" y="307"/>
                  </a:lnTo>
                  <a:lnTo>
                    <a:pt x="4695" y="307"/>
                  </a:lnTo>
                  <a:close/>
                  <a:moveTo>
                    <a:pt x="2976" y="305"/>
                  </a:moveTo>
                  <a:lnTo>
                    <a:pt x="1955" y="1236"/>
                  </a:lnTo>
                  <a:lnTo>
                    <a:pt x="3219" y="1236"/>
                  </a:lnTo>
                  <a:lnTo>
                    <a:pt x="4240" y="305"/>
                  </a:lnTo>
                  <a:lnTo>
                    <a:pt x="2976" y="305"/>
                  </a:lnTo>
                  <a:close/>
                  <a:moveTo>
                    <a:pt x="1571" y="305"/>
                  </a:moveTo>
                  <a:lnTo>
                    <a:pt x="551" y="1236"/>
                  </a:lnTo>
                  <a:lnTo>
                    <a:pt x="1498" y="1236"/>
                  </a:lnTo>
                  <a:lnTo>
                    <a:pt x="2519" y="305"/>
                  </a:lnTo>
                  <a:lnTo>
                    <a:pt x="1571" y="305"/>
                  </a:lnTo>
                  <a:close/>
                  <a:moveTo>
                    <a:pt x="1511" y="0"/>
                  </a:moveTo>
                  <a:lnTo>
                    <a:pt x="6021" y="0"/>
                  </a:lnTo>
                  <a:lnTo>
                    <a:pt x="6058" y="3"/>
                  </a:lnTo>
                  <a:lnTo>
                    <a:pt x="6094" y="17"/>
                  </a:lnTo>
                  <a:lnTo>
                    <a:pt x="6124" y="37"/>
                  </a:lnTo>
                  <a:lnTo>
                    <a:pt x="6148" y="65"/>
                  </a:lnTo>
                  <a:lnTo>
                    <a:pt x="6165" y="97"/>
                  </a:lnTo>
                  <a:lnTo>
                    <a:pt x="6174" y="135"/>
                  </a:lnTo>
                  <a:lnTo>
                    <a:pt x="6174" y="170"/>
                  </a:lnTo>
                  <a:lnTo>
                    <a:pt x="6167" y="206"/>
                  </a:lnTo>
                  <a:lnTo>
                    <a:pt x="6150" y="239"/>
                  </a:lnTo>
                  <a:lnTo>
                    <a:pt x="6126" y="268"/>
                  </a:lnTo>
                  <a:lnTo>
                    <a:pt x="4768" y="1506"/>
                  </a:lnTo>
                  <a:lnTo>
                    <a:pt x="4736" y="1528"/>
                  </a:lnTo>
                  <a:lnTo>
                    <a:pt x="4702" y="1541"/>
                  </a:lnTo>
                  <a:lnTo>
                    <a:pt x="4663" y="1545"/>
                  </a:lnTo>
                  <a:lnTo>
                    <a:pt x="3577" y="1545"/>
                  </a:lnTo>
                  <a:lnTo>
                    <a:pt x="3577" y="1858"/>
                  </a:lnTo>
                  <a:lnTo>
                    <a:pt x="4753" y="1858"/>
                  </a:lnTo>
                  <a:lnTo>
                    <a:pt x="5918" y="807"/>
                  </a:lnTo>
                  <a:lnTo>
                    <a:pt x="5946" y="786"/>
                  </a:lnTo>
                  <a:lnTo>
                    <a:pt x="5978" y="773"/>
                  </a:lnTo>
                  <a:lnTo>
                    <a:pt x="6011" y="768"/>
                  </a:lnTo>
                  <a:lnTo>
                    <a:pt x="6045" y="770"/>
                  </a:lnTo>
                  <a:lnTo>
                    <a:pt x="6077" y="779"/>
                  </a:lnTo>
                  <a:lnTo>
                    <a:pt x="6107" y="794"/>
                  </a:lnTo>
                  <a:lnTo>
                    <a:pt x="6135" y="818"/>
                  </a:lnTo>
                  <a:lnTo>
                    <a:pt x="6154" y="846"/>
                  </a:lnTo>
                  <a:lnTo>
                    <a:pt x="6167" y="878"/>
                  </a:lnTo>
                  <a:lnTo>
                    <a:pt x="6173" y="912"/>
                  </a:lnTo>
                  <a:lnTo>
                    <a:pt x="6171" y="946"/>
                  </a:lnTo>
                  <a:lnTo>
                    <a:pt x="6163" y="977"/>
                  </a:lnTo>
                  <a:lnTo>
                    <a:pt x="6146" y="1007"/>
                  </a:lnTo>
                  <a:lnTo>
                    <a:pt x="6122" y="1034"/>
                  </a:lnTo>
                  <a:lnTo>
                    <a:pt x="4914" y="2124"/>
                  </a:lnTo>
                  <a:lnTo>
                    <a:pt x="4882" y="2146"/>
                  </a:lnTo>
                  <a:lnTo>
                    <a:pt x="4848" y="2159"/>
                  </a:lnTo>
                  <a:lnTo>
                    <a:pt x="4811" y="2165"/>
                  </a:lnTo>
                  <a:lnTo>
                    <a:pt x="3577" y="2165"/>
                  </a:lnTo>
                  <a:lnTo>
                    <a:pt x="3577" y="2478"/>
                  </a:lnTo>
                  <a:lnTo>
                    <a:pt x="4847" y="2478"/>
                  </a:lnTo>
                  <a:lnTo>
                    <a:pt x="5918" y="1519"/>
                  </a:lnTo>
                  <a:lnTo>
                    <a:pt x="5946" y="1498"/>
                  </a:lnTo>
                  <a:lnTo>
                    <a:pt x="5978" y="1485"/>
                  </a:lnTo>
                  <a:lnTo>
                    <a:pt x="6011" y="1479"/>
                  </a:lnTo>
                  <a:lnTo>
                    <a:pt x="6045" y="1481"/>
                  </a:lnTo>
                  <a:lnTo>
                    <a:pt x="6079" y="1491"/>
                  </a:lnTo>
                  <a:lnTo>
                    <a:pt x="6109" y="1507"/>
                  </a:lnTo>
                  <a:lnTo>
                    <a:pt x="6135" y="1532"/>
                  </a:lnTo>
                  <a:lnTo>
                    <a:pt x="6156" y="1560"/>
                  </a:lnTo>
                  <a:lnTo>
                    <a:pt x="6169" y="1592"/>
                  </a:lnTo>
                  <a:lnTo>
                    <a:pt x="6174" y="1625"/>
                  </a:lnTo>
                  <a:lnTo>
                    <a:pt x="6173" y="1659"/>
                  </a:lnTo>
                  <a:lnTo>
                    <a:pt x="6163" y="1691"/>
                  </a:lnTo>
                  <a:lnTo>
                    <a:pt x="6148" y="1721"/>
                  </a:lnTo>
                  <a:lnTo>
                    <a:pt x="6124" y="1747"/>
                  </a:lnTo>
                  <a:lnTo>
                    <a:pt x="5008" y="2746"/>
                  </a:lnTo>
                  <a:lnTo>
                    <a:pt x="4978" y="2768"/>
                  </a:lnTo>
                  <a:lnTo>
                    <a:pt x="4944" y="2781"/>
                  </a:lnTo>
                  <a:lnTo>
                    <a:pt x="4907" y="2785"/>
                  </a:lnTo>
                  <a:lnTo>
                    <a:pt x="154" y="2785"/>
                  </a:lnTo>
                  <a:lnTo>
                    <a:pt x="112" y="2779"/>
                  </a:lnTo>
                  <a:lnTo>
                    <a:pt x="77" y="2764"/>
                  </a:lnTo>
                  <a:lnTo>
                    <a:pt x="45" y="2740"/>
                  </a:lnTo>
                  <a:lnTo>
                    <a:pt x="21" y="2710"/>
                  </a:lnTo>
                  <a:lnTo>
                    <a:pt x="6" y="2673"/>
                  </a:lnTo>
                  <a:lnTo>
                    <a:pt x="0" y="2631"/>
                  </a:lnTo>
                  <a:lnTo>
                    <a:pt x="6" y="2592"/>
                  </a:lnTo>
                  <a:lnTo>
                    <a:pt x="21" y="2555"/>
                  </a:lnTo>
                  <a:lnTo>
                    <a:pt x="45" y="2523"/>
                  </a:lnTo>
                  <a:lnTo>
                    <a:pt x="77" y="2498"/>
                  </a:lnTo>
                  <a:lnTo>
                    <a:pt x="112" y="2483"/>
                  </a:lnTo>
                  <a:lnTo>
                    <a:pt x="154" y="2478"/>
                  </a:lnTo>
                  <a:lnTo>
                    <a:pt x="1438" y="2478"/>
                  </a:lnTo>
                  <a:lnTo>
                    <a:pt x="1438" y="2165"/>
                  </a:lnTo>
                  <a:lnTo>
                    <a:pt x="154" y="2165"/>
                  </a:lnTo>
                  <a:lnTo>
                    <a:pt x="112" y="2159"/>
                  </a:lnTo>
                  <a:lnTo>
                    <a:pt x="77" y="2144"/>
                  </a:lnTo>
                  <a:lnTo>
                    <a:pt x="45" y="2120"/>
                  </a:lnTo>
                  <a:lnTo>
                    <a:pt x="21" y="2090"/>
                  </a:lnTo>
                  <a:lnTo>
                    <a:pt x="6" y="2053"/>
                  </a:lnTo>
                  <a:lnTo>
                    <a:pt x="0" y="2011"/>
                  </a:lnTo>
                  <a:lnTo>
                    <a:pt x="6" y="1972"/>
                  </a:lnTo>
                  <a:lnTo>
                    <a:pt x="21" y="1935"/>
                  </a:lnTo>
                  <a:lnTo>
                    <a:pt x="45" y="1903"/>
                  </a:lnTo>
                  <a:lnTo>
                    <a:pt x="77" y="1878"/>
                  </a:lnTo>
                  <a:lnTo>
                    <a:pt x="112" y="1863"/>
                  </a:lnTo>
                  <a:lnTo>
                    <a:pt x="154" y="1858"/>
                  </a:lnTo>
                  <a:lnTo>
                    <a:pt x="1438" y="1858"/>
                  </a:lnTo>
                  <a:lnTo>
                    <a:pt x="1438" y="1545"/>
                  </a:lnTo>
                  <a:lnTo>
                    <a:pt x="154" y="1545"/>
                  </a:lnTo>
                  <a:lnTo>
                    <a:pt x="116" y="1541"/>
                  </a:lnTo>
                  <a:lnTo>
                    <a:pt x="82" y="1528"/>
                  </a:lnTo>
                  <a:lnTo>
                    <a:pt x="52" y="1507"/>
                  </a:lnTo>
                  <a:lnTo>
                    <a:pt x="28" y="1479"/>
                  </a:lnTo>
                  <a:lnTo>
                    <a:pt x="11" y="1448"/>
                  </a:lnTo>
                  <a:lnTo>
                    <a:pt x="2" y="1410"/>
                  </a:lnTo>
                  <a:lnTo>
                    <a:pt x="0" y="1375"/>
                  </a:lnTo>
                  <a:lnTo>
                    <a:pt x="9" y="1339"/>
                  </a:lnTo>
                  <a:lnTo>
                    <a:pt x="26" y="1305"/>
                  </a:lnTo>
                  <a:lnTo>
                    <a:pt x="51" y="1277"/>
                  </a:lnTo>
                  <a:lnTo>
                    <a:pt x="1406" y="39"/>
                  </a:lnTo>
                  <a:lnTo>
                    <a:pt x="1438" y="17"/>
                  </a:lnTo>
                  <a:lnTo>
                    <a:pt x="1472" y="3"/>
                  </a:lnTo>
                  <a:lnTo>
                    <a:pt x="1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6" name="Freeform 241"/>
            <p:cNvSpPr>
              <a:spLocks/>
            </p:cNvSpPr>
            <p:nvPr/>
          </p:nvSpPr>
          <p:spPr bwMode="auto">
            <a:xfrm>
              <a:off x="7304088" y="796926"/>
              <a:ext cx="1212850" cy="2214563"/>
            </a:xfrm>
            <a:custGeom>
              <a:avLst/>
              <a:gdLst>
                <a:gd name="T0" fmla="*/ 841 w 1526"/>
                <a:gd name="T1" fmla="*/ 21 h 2789"/>
                <a:gd name="T2" fmla="*/ 910 w 1526"/>
                <a:gd name="T3" fmla="*/ 112 h 2789"/>
                <a:gd name="T4" fmla="*/ 1245 w 1526"/>
                <a:gd name="T5" fmla="*/ 401 h 2789"/>
                <a:gd name="T6" fmla="*/ 1354 w 1526"/>
                <a:gd name="T7" fmla="*/ 446 h 2789"/>
                <a:gd name="T8" fmla="*/ 1399 w 1526"/>
                <a:gd name="T9" fmla="*/ 554 h 2789"/>
                <a:gd name="T10" fmla="*/ 1354 w 1526"/>
                <a:gd name="T11" fmla="*/ 663 h 2789"/>
                <a:gd name="T12" fmla="*/ 1245 w 1526"/>
                <a:gd name="T13" fmla="*/ 708 h 2789"/>
                <a:gd name="T14" fmla="*/ 468 w 1526"/>
                <a:gd name="T15" fmla="*/ 729 h 2789"/>
                <a:gd name="T16" fmla="*/ 350 w 1526"/>
                <a:gd name="T17" fmla="*/ 826 h 2789"/>
                <a:gd name="T18" fmla="*/ 305 w 1526"/>
                <a:gd name="T19" fmla="*/ 974 h 2789"/>
                <a:gd name="T20" fmla="*/ 350 w 1526"/>
                <a:gd name="T21" fmla="*/ 1122 h 2789"/>
                <a:gd name="T22" fmla="*/ 468 w 1526"/>
                <a:gd name="T23" fmla="*/ 1217 h 2789"/>
                <a:gd name="T24" fmla="*/ 953 w 1526"/>
                <a:gd name="T25" fmla="*/ 1238 h 2789"/>
                <a:gd name="T26" fmla="*/ 1176 w 1526"/>
                <a:gd name="T27" fmla="*/ 1283 h 2789"/>
                <a:gd name="T28" fmla="*/ 1358 w 1526"/>
                <a:gd name="T29" fmla="*/ 1407 h 2789"/>
                <a:gd name="T30" fmla="*/ 1481 w 1526"/>
                <a:gd name="T31" fmla="*/ 1588 h 2789"/>
                <a:gd name="T32" fmla="*/ 1526 w 1526"/>
                <a:gd name="T33" fmla="*/ 1811 h 2789"/>
                <a:gd name="T34" fmla="*/ 1481 w 1526"/>
                <a:gd name="T35" fmla="*/ 2032 h 2789"/>
                <a:gd name="T36" fmla="*/ 1361 w 1526"/>
                <a:gd name="T37" fmla="*/ 2214 h 2789"/>
                <a:gd name="T38" fmla="*/ 1182 w 1526"/>
                <a:gd name="T39" fmla="*/ 2337 h 2789"/>
                <a:gd name="T40" fmla="*/ 961 w 1526"/>
                <a:gd name="T41" fmla="*/ 2384 h 2789"/>
                <a:gd name="T42" fmla="*/ 910 w 1526"/>
                <a:gd name="T43" fmla="*/ 2677 h 2789"/>
                <a:gd name="T44" fmla="*/ 841 w 1526"/>
                <a:gd name="T45" fmla="*/ 2768 h 2789"/>
                <a:gd name="T46" fmla="*/ 723 w 1526"/>
                <a:gd name="T47" fmla="*/ 2783 h 2789"/>
                <a:gd name="T48" fmla="*/ 631 w 1526"/>
                <a:gd name="T49" fmla="*/ 2712 h 2789"/>
                <a:gd name="T50" fmla="*/ 609 w 1526"/>
                <a:gd name="T51" fmla="*/ 2384 h 2789"/>
                <a:gd name="T52" fmla="*/ 189 w 1526"/>
                <a:gd name="T53" fmla="*/ 2364 h 2789"/>
                <a:gd name="T54" fmla="*/ 120 w 1526"/>
                <a:gd name="T55" fmla="*/ 2272 h 2789"/>
                <a:gd name="T56" fmla="*/ 135 w 1526"/>
                <a:gd name="T57" fmla="*/ 2152 h 2789"/>
                <a:gd name="T58" fmla="*/ 227 w 1526"/>
                <a:gd name="T59" fmla="*/ 2083 h 2789"/>
                <a:gd name="T60" fmla="*/ 1007 w 1526"/>
                <a:gd name="T61" fmla="*/ 2072 h 2789"/>
                <a:gd name="T62" fmla="*/ 1140 w 1526"/>
                <a:gd name="T63" fmla="*/ 1998 h 2789"/>
                <a:gd name="T64" fmla="*/ 1213 w 1526"/>
                <a:gd name="T65" fmla="*/ 1865 h 2789"/>
                <a:gd name="T66" fmla="*/ 1198 w 1526"/>
                <a:gd name="T67" fmla="*/ 1708 h 2789"/>
                <a:gd name="T68" fmla="*/ 1101 w 1526"/>
                <a:gd name="T69" fmla="*/ 1592 h 2789"/>
                <a:gd name="T70" fmla="*/ 953 w 1526"/>
                <a:gd name="T71" fmla="*/ 1547 h 2789"/>
                <a:gd name="T72" fmla="*/ 418 w 1526"/>
                <a:gd name="T73" fmla="*/ 1526 h 2789"/>
                <a:gd name="T74" fmla="*/ 221 w 1526"/>
                <a:gd name="T75" fmla="*/ 1425 h 2789"/>
                <a:gd name="T76" fmla="*/ 77 w 1526"/>
                <a:gd name="T77" fmla="*/ 1261 h 2789"/>
                <a:gd name="T78" fmla="*/ 6 w 1526"/>
                <a:gd name="T79" fmla="*/ 1051 h 2789"/>
                <a:gd name="T80" fmla="*/ 21 w 1526"/>
                <a:gd name="T81" fmla="*/ 820 h 2789"/>
                <a:gd name="T82" fmla="*/ 118 w 1526"/>
                <a:gd name="T83" fmla="*/ 624 h 2789"/>
                <a:gd name="T84" fmla="*/ 283 w 1526"/>
                <a:gd name="T85" fmla="*/ 478 h 2789"/>
                <a:gd name="T86" fmla="*/ 494 w 1526"/>
                <a:gd name="T87" fmla="*/ 405 h 2789"/>
                <a:gd name="T88" fmla="*/ 609 w 1526"/>
                <a:gd name="T89" fmla="*/ 154 h 2789"/>
                <a:gd name="T90" fmla="*/ 653 w 1526"/>
                <a:gd name="T91" fmla="*/ 45 h 2789"/>
                <a:gd name="T92" fmla="*/ 762 w 1526"/>
                <a:gd name="T93" fmla="*/ 0 h 2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26" h="2789">
                  <a:moveTo>
                    <a:pt x="762" y="0"/>
                  </a:moveTo>
                  <a:lnTo>
                    <a:pt x="803" y="6"/>
                  </a:lnTo>
                  <a:lnTo>
                    <a:pt x="841" y="21"/>
                  </a:lnTo>
                  <a:lnTo>
                    <a:pt x="871" y="45"/>
                  </a:lnTo>
                  <a:lnTo>
                    <a:pt x="895" y="77"/>
                  </a:lnTo>
                  <a:lnTo>
                    <a:pt x="910" y="112"/>
                  </a:lnTo>
                  <a:lnTo>
                    <a:pt x="916" y="154"/>
                  </a:lnTo>
                  <a:lnTo>
                    <a:pt x="916" y="401"/>
                  </a:lnTo>
                  <a:lnTo>
                    <a:pt x="1245" y="401"/>
                  </a:lnTo>
                  <a:lnTo>
                    <a:pt x="1286" y="406"/>
                  </a:lnTo>
                  <a:lnTo>
                    <a:pt x="1324" y="421"/>
                  </a:lnTo>
                  <a:lnTo>
                    <a:pt x="1354" y="446"/>
                  </a:lnTo>
                  <a:lnTo>
                    <a:pt x="1378" y="478"/>
                  </a:lnTo>
                  <a:lnTo>
                    <a:pt x="1393" y="513"/>
                  </a:lnTo>
                  <a:lnTo>
                    <a:pt x="1399" y="554"/>
                  </a:lnTo>
                  <a:lnTo>
                    <a:pt x="1393" y="596"/>
                  </a:lnTo>
                  <a:lnTo>
                    <a:pt x="1378" y="633"/>
                  </a:lnTo>
                  <a:lnTo>
                    <a:pt x="1354" y="663"/>
                  </a:lnTo>
                  <a:lnTo>
                    <a:pt x="1324" y="687"/>
                  </a:lnTo>
                  <a:lnTo>
                    <a:pt x="1286" y="702"/>
                  </a:lnTo>
                  <a:lnTo>
                    <a:pt x="1245" y="708"/>
                  </a:lnTo>
                  <a:lnTo>
                    <a:pt x="571" y="708"/>
                  </a:lnTo>
                  <a:lnTo>
                    <a:pt x="517" y="714"/>
                  </a:lnTo>
                  <a:lnTo>
                    <a:pt x="468" y="729"/>
                  </a:lnTo>
                  <a:lnTo>
                    <a:pt x="423" y="753"/>
                  </a:lnTo>
                  <a:lnTo>
                    <a:pt x="384" y="787"/>
                  </a:lnTo>
                  <a:lnTo>
                    <a:pt x="350" y="826"/>
                  </a:lnTo>
                  <a:lnTo>
                    <a:pt x="326" y="871"/>
                  </a:lnTo>
                  <a:lnTo>
                    <a:pt x="311" y="920"/>
                  </a:lnTo>
                  <a:lnTo>
                    <a:pt x="305" y="974"/>
                  </a:lnTo>
                  <a:lnTo>
                    <a:pt x="311" y="1026"/>
                  </a:lnTo>
                  <a:lnTo>
                    <a:pt x="326" y="1077"/>
                  </a:lnTo>
                  <a:lnTo>
                    <a:pt x="350" y="1122"/>
                  </a:lnTo>
                  <a:lnTo>
                    <a:pt x="384" y="1161"/>
                  </a:lnTo>
                  <a:lnTo>
                    <a:pt x="423" y="1193"/>
                  </a:lnTo>
                  <a:lnTo>
                    <a:pt x="468" y="1217"/>
                  </a:lnTo>
                  <a:lnTo>
                    <a:pt x="517" y="1232"/>
                  </a:lnTo>
                  <a:lnTo>
                    <a:pt x="571" y="1238"/>
                  </a:lnTo>
                  <a:lnTo>
                    <a:pt x="953" y="1238"/>
                  </a:lnTo>
                  <a:lnTo>
                    <a:pt x="1032" y="1244"/>
                  </a:lnTo>
                  <a:lnTo>
                    <a:pt x="1105" y="1259"/>
                  </a:lnTo>
                  <a:lnTo>
                    <a:pt x="1176" y="1283"/>
                  </a:lnTo>
                  <a:lnTo>
                    <a:pt x="1242" y="1317"/>
                  </a:lnTo>
                  <a:lnTo>
                    <a:pt x="1303" y="1358"/>
                  </a:lnTo>
                  <a:lnTo>
                    <a:pt x="1358" y="1407"/>
                  </a:lnTo>
                  <a:lnTo>
                    <a:pt x="1406" y="1461"/>
                  </a:lnTo>
                  <a:lnTo>
                    <a:pt x="1448" y="1523"/>
                  </a:lnTo>
                  <a:lnTo>
                    <a:pt x="1481" y="1588"/>
                  </a:lnTo>
                  <a:lnTo>
                    <a:pt x="1506" y="1659"/>
                  </a:lnTo>
                  <a:lnTo>
                    <a:pt x="1521" y="1734"/>
                  </a:lnTo>
                  <a:lnTo>
                    <a:pt x="1526" y="1811"/>
                  </a:lnTo>
                  <a:lnTo>
                    <a:pt x="1521" y="1888"/>
                  </a:lnTo>
                  <a:lnTo>
                    <a:pt x="1506" y="1963"/>
                  </a:lnTo>
                  <a:lnTo>
                    <a:pt x="1481" y="2032"/>
                  </a:lnTo>
                  <a:lnTo>
                    <a:pt x="1449" y="2098"/>
                  </a:lnTo>
                  <a:lnTo>
                    <a:pt x="1408" y="2158"/>
                  </a:lnTo>
                  <a:lnTo>
                    <a:pt x="1361" y="2214"/>
                  </a:lnTo>
                  <a:lnTo>
                    <a:pt x="1307" y="2263"/>
                  </a:lnTo>
                  <a:lnTo>
                    <a:pt x="1247" y="2304"/>
                  </a:lnTo>
                  <a:lnTo>
                    <a:pt x="1182" y="2337"/>
                  </a:lnTo>
                  <a:lnTo>
                    <a:pt x="1112" y="2362"/>
                  </a:lnTo>
                  <a:lnTo>
                    <a:pt x="1037" y="2379"/>
                  </a:lnTo>
                  <a:lnTo>
                    <a:pt x="961" y="2384"/>
                  </a:lnTo>
                  <a:lnTo>
                    <a:pt x="916" y="2384"/>
                  </a:lnTo>
                  <a:lnTo>
                    <a:pt x="916" y="2635"/>
                  </a:lnTo>
                  <a:lnTo>
                    <a:pt x="910" y="2677"/>
                  </a:lnTo>
                  <a:lnTo>
                    <a:pt x="895" y="2712"/>
                  </a:lnTo>
                  <a:lnTo>
                    <a:pt x="871" y="2744"/>
                  </a:lnTo>
                  <a:lnTo>
                    <a:pt x="841" y="2768"/>
                  </a:lnTo>
                  <a:lnTo>
                    <a:pt x="803" y="2783"/>
                  </a:lnTo>
                  <a:lnTo>
                    <a:pt x="762" y="2789"/>
                  </a:lnTo>
                  <a:lnTo>
                    <a:pt x="723" y="2783"/>
                  </a:lnTo>
                  <a:lnTo>
                    <a:pt x="685" y="2768"/>
                  </a:lnTo>
                  <a:lnTo>
                    <a:pt x="653" y="2744"/>
                  </a:lnTo>
                  <a:lnTo>
                    <a:pt x="631" y="2712"/>
                  </a:lnTo>
                  <a:lnTo>
                    <a:pt x="614" y="2677"/>
                  </a:lnTo>
                  <a:lnTo>
                    <a:pt x="609" y="2635"/>
                  </a:lnTo>
                  <a:lnTo>
                    <a:pt x="609" y="2384"/>
                  </a:lnTo>
                  <a:lnTo>
                    <a:pt x="268" y="2384"/>
                  </a:lnTo>
                  <a:lnTo>
                    <a:pt x="227" y="2379"/>
                  </a:lnTo>
                  <a:lnTo>
                    <a:pt x="189" y="2364"/>
                  </a:lnTo>
                  <a:lnTo>
                    <a:pt x="159" y="2339"/>
                  </a:lnTo>
                  <a:lnTo>
                    <a:pt x="135" y="2308"/>
                  </a:lnTo>
                  <a:lnTo>
                    <a:pt x="120" y="2272"/>
                  </a:lnTo>
                  <a:lnTo>
                    <a:pt x="114" y="2231"/>
                  </a:lnTo>
                  <a:lnTo>
                    <a:pt x="120" y="2190"/>
                  </a:lnTo>
                  <a:lnTo>
                    <a:pt x="135" y="2152"/>
                  </a:lnTo>
                  <a:lnTo>
                    <a:pt x="159" y="2122"/>
                  </a:lnTo>
                  <a:lnTo>
                    <a:pt x="189" y="2098"/>
                  </a:lnTo>
                  <a:lnTo>
                    <a:pt x="227" y="2083"/>
                  </a:lnTo>
                  <a:lnTo>
                    <a:pt x="268" y="2077"/>
                  </a:lnTo>
                  <a:lnTo>
                    <a:pt x="953" y="2077"/>
                  </a:lnTo>
                  <a:lnTo>
                    <a:pt x="1007" y="2072"/>
                  </a:lnTo>
                  <a:lnTo>
                    <a:pt x="1056" y="2057"/>
                  </a:lnTo>
                  <a:lnTo>
                    <a:pt x="1101" y="2030"/>
                  </a:lnTo>
                  <a:lnTo>
                    <a:pt x="1140" y="1998"/>
                  </a:lnTo>
                  <a:lnTo>
                    <a:pt x="1174" y="1959"/>
                  </a:lnTo>
                  <a:lnTo>
                    <a:pt x="1198" y="1914"/>
                  </a:lnTo>
                  <a:lnTo>
                    <a:pt x="1213" y="1865"/>
                  </a:lnTo>
                  <a:lnTo>
                    <a:pt x="1219" y="1811"/>
                  </a:lnTo>
                  <a:lnTo>
                    <a:pt x="1213" y="1759"/>
                  </a:lnTo>
                  <a:lnTo>
                    <a:pt x="1198" y="1708"/>
                  </a:lnTo>
                  <a:lnTo>
                    <a:pt x="1174" y="1663"/>
                  </a:lnTo>
                  <a:lnTo>
                    <a:pt x="1140" y="1624"/>
                  </a:lnTo>
                  <a:lnTo>
                    <a:pt x="1101" y="1592"/>
                  </a:lnTo>
                  <a:lnTo>
                    <a:pt x="1056" y="1568"/>
                  </a:lnTo>
                  <a:lnTo>
                    <a:pt x="1007" y="1551"/>
                  </a:lnTo>
                  <a:lnTo>
                    <a:pt x="953" y="1547"/>
                  </a:lnTo>
                  <a:lnTo>
                    <a:pt x="571" y="1547"/>
                  </a:lnTo>
                  <a:lnTo>
                    <a:pt x="492" y="1541"/>
                  </a:lnTo>
                  <a:lnTo>
                    <a:pt x="418" y="1526"/>
                  </a:lnTo>
                  <a:lnTo>
                    <a:pt x="348" y="1500"/>
                  </a:lnTo>
                  <a:lnTo>
                    <a:pt x="283" y="1467"/>
                  </a:lnTo>
                  <a:lnTo>
                    <a:pt x="221" y="1425"/>
                  </a:lnTo>
                  <a:lnTo>
                    <a:pt x="167" y="1377"/>
                  </a:lnTo>
                  <a:lnTo>
                    <a:pt x="118" y="1322"/>
                  </a:lnTo>
                  <a:lnTo>
                    <a:pt x="77" y="1261"/>
                  </a:lnTo>
                  <a:lnTo>
                    <a:pt x="45" y="1195"/>
                  </a:lnTo>
                  <a:lnTo>
                    <a:pt x="21" y="1124"/>
                  </a:lnTo>
                  <a:lnTo>
                    <a:pt x="6" y="1051"/>
                  </a:lnTo>
                  <a:lnTo>
                    <a:pt x="0" y="972"/>
                  </a:lnTo>
                  <a:lnTo>
                    <a:pt x="6" y="895"/>
                  </a:lnTo>
                  <a:lnTo>
                    <a:pt x="21" y="820"/>
                  </a:lnTo>
                  <a:lnTo>
                    <a:pt x="45" y="749"/>
                  </a:lnTo>
                  <a:lnTo>
                    <a:pt x="77" y="684"/>
                  </a:lnTo>
                  <a:lnTo>
                    <a:pt x="118" y="624"/>
                  </a:lnTo>
                  <a:lnTo>
                    <a:pt x="167" y="568"/>
                  </a:lnTo>
                  <a:lnTo>
                    <a:pt x="223" y="519"/>
                  </a:lnTo>
                  <a:lnTo>
                    <a:pt x="283" y="478"/>
                  </a:lnTo>
                  <a:lnTo>
                    <a:pt x="348" y="446"/>
                  </a:lnTo>
                  <a:lnTo>
                    <a:pt x="419" y="420"/>
                  </a:lnTo>
                  <a:lnTo>
                    <a:pt x="494" y="405"/>
                  </a:lnTo>
                  <a:lnTo>
                    <a:pt x="571" y="399"/>
                  </a:lnTo>
                  <a:lnTo>
                    <a:pt x="609" y="399"/>
                  </a:lnTo>
                  <a:lnTo>
                    <a:pt x="609" y="154"/>
                  </a:lnTo>
                  <a:lnTo>
                    <a:pt x="614" y="112"/>
                  </a:lnTo>
                  <a:lnTo>
                    <a:pt x="631" y="77"/>
                  </a:lnTo>
                  <a:lnTo>
                    <a:pt x="653" y="45"/>
                  </a:lnTo>
                  <a:lnTo>
                    <a:pt x="685" y="21"/>
                  </a:lnTo>
                  <a:lnTo>
                    <a:pt x="723" y="6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17" name="Freeform 31"/>
          <p:cNvSpPr>
            <a:spLocks noEditPoints="1"/>
          </p:cNvSpPr>
          <p:nvPr/>
        </p:nvSpPr>
        <p:spPr bwMode="auto">
          <a:xfrm>
            <a:off x="791200" y="3499627"/>
            <a:ext cx="377932" cy="360968"/>
          </a:xfrm>
          <a:custGeom>
            <a:avLst/>
            <a:gdLst>
              <a:gd name="T0" fmla="*/ 2364 w 6238"/>
              <a:gd name="T1" fmla="*/ 2099 h 5960"/>
              <a:gd name="T2" fmla="*/ 2325 w 6238"/>
              <a:gd name="T3" fmla="*/ 2152 h 5960"/>
              <a:gd name="T4" fmla="*/ 2268 w 6238"/>
              <a:gd name="T5" fmla="*/ 2184 h 5960"/>
              <a:gd name="T6" fmla="*/ 547 w 6238"/>
              <a:gd name="T7" fmla="*/ 2443 h 5960"/>
              <a:gd name="T8" fmla="*/ 1797 w 6238"/>
              <a:gd name="T9" fmla="*/ 3666 h 5960"/>
              <a:gd name="T10" fmla="*/ 1821 w 6238"/>
              <a:gd name="T11" fmla="*/ 3744 h 5960"/>
              <a:gd name="T12" fmla="*/ 1538 w 6238"/>
              <a:gd name="T13" fmla="*/ 5470 h 5960"/>
              <a:gd name="T14" fmla="*/ 3085 w 6238"/>
              <a:gd name="T15" fmla="*/ 4656 h 5960"/>
              <a:gd name="T16" fmla="*/ 3168 w 6238"/>
              <a:gd name="T17" fmla="*/ 4656 h 5960"/>
              <a:gd name="T18" fmla="*/ 4719 w 6238"/>
              <a:gd name="T19" fmla="*/ 5460 h 5960"/>
              <a:gd name="T20" fmla="*/ 4424 w 6238"/>
              <a:gd name="T21" fmla="*/ 3745 h 5960"/>
              <a:gd name="T22" fmla="*/ 4437 w 6238"/>
              <a:gd name="T23" fmla="*/ 3681 h 5960"/>
              <a:gd name="T24" fmla="*/ 4475 w 6238"/>
              <a:gd name="T25" fmla="*/ 3624 h 5960"/>
              <a:gd name="T26" fmla="*/ 4006 w 6238"/>
              <a:gd name="T27" fmla="*/ 2190 h 5960"/>
              <a:gd name="T28" fmla="*/ 3929 w 6238"/>
              <a:gd name="T29" fmla="*/ 2158 h 5960"/>
              <a:gd name="T30" fmla="*/ 3876 w 6238"/>
              <a:gd name="T31" fmla="*/ 2093 h 5960"/>
              <a:gd name="T32" fmla="*/ 3113 w 6238"/>
              <a:gd name="T33" fmla="*/ 0 h 5960"/>
              <a:gd name="T34" fmla="*/ 3187 w 6238"/>
              <a:gd name="T35" fmla="*/ 17 h 5960"/>
              <a:gd name="T36" fmla="*/ 3248 w 6238"/>
              <a:gd name="T37" fmla="*/ 64 h 5960"/>
              <a:gd name="T38" fmla="*/ 4144 w 6238"/>
              <a:gd name="T39" fmla="*/ 1859 h 5960"/>
              <a:gd name="T40" fmla="*/ 6128 w 6238"/>
              <a:gd name="T41" fmla="*/ 2146 h 5960"/>
              <a:gd name="T42" fmla="*/ 6191 w 6238"/>
              <a:gd name="T43" fmla="*/ 2188 h 5960"/>
              <a:gd name="T44" fmla="*/ 6231 w 6238"/>
              <a:gd name="T45" fmla="*/ 2252 h 5960"/>
              <a:gd name="T46" fmla="*/ 6236 w 6238"/>
              <a:gd name="T47" fmla="*/ 2330 h 5960"/>
              <a:gd name="T48" fmla="*/ 6210 w 6238"/>
              <a:gd name="T49" fmla="*/ 2402 h 5960"/>
              <a:gd name="T50" fmla="*/ 4780 w 6238"/>
              <a:gd name="T51" fmla="*/ 3808 h 5960"/>
              <a:gd name="T52" fmla="*/ 5120 w 6238"/>
              <a:gd name="T53" fmla="*/ 5755 h 5960"/>
              <a:gd name="T54" fmla="*/ 5118 w 6238"/>
              <a:gd name="T55" fmla="*/ 5816 h 5960"/>
              <a:gd name="T56" fmla="*/ 5084 w 6238"/>
              <a:gd name="T57" fmla="*/ 5884 h 5960"/>
              <a:gd name="T58" fmla="*/ 5026 w 6238"/>
              <a:gd name="T59" fmla="*/ 5931 h 5960"/>
              <a:gd name="T60" fmla="*/ 4950 w 6238"/>
              <a:gd name="T61" fmla="*/ 5948 h 5960"/>
              <a:gd name="T62" fmla="*/ 4871 w 6238"/>
              <a:gd name="T63" fmla="*/ 5929 h 5960"/>
              <a:gd name="T64" fmla="*/ 1390 w 6238"/>
              <a:gd name="T65" fmla="*/ 5941 h 5960"/>
              <a:gd name="T66" fmla="*/ 1309 w 6238"/>
              <a:gd name="T67" fmla="*/ 5960 h 5960"/>
              <a:gd name="T68" fmla="*/ 1239 w 6238"/>
              <a:gd name="T69" fmla="*/ 5947 h 5960"/>
              <a:gd name="T70" fmla="*/ 1178 w 6238"/>
              <a:gd name="T71" fmla="*/ 5901 h 5960"/>
              <a:gd name="T72" fmla="*/ 1142 w 6238"/>
              <a:gd name="T73" fmla="*/ 5835 h 5960"/>
              <a:gd name="T74" fmla="*/ 1139 w 6238"/>
              <a:gd name="T75" fmla="*/ 5759 h 5960"/>
              <a:gd name="T76" fmla="*/ 53 w 6238"/>
              <a:gd name="T77" fmla="*/ 2449 h 5960"/>
              <a:gd name="T78" fmla="*/ 11 w 6238"/>
              <a:gd name="T79" fmla="*/ 2385 h 5960"/>
              <a:gd name="T80" fmla="*/ 0 w 6238"/>
              <a:gd name="T81" fmla="*/ 2311 h 5960"/>
              <a:gd name="T82" fmla="*/ 25 w 6238"/>
              <a:gd name="T83" fmla="*/ 2237 h 5960"/>
              <a:gd name="T84" fmla="*/ 76 w 6238"/>
              <a:gd name="T85" fmla="*/ 2182 h 5960"/>
              <a:gd name="T86" fmla="*/ 148 w 6238"/>
              <a:gd name="T87" fmla="*/ 2154 h 5960"/>
              <a:gd name="T88" fmla="*/ 2958 w 6238"/>
              <a:gd name="T89" fmla="*/ 99 h 5960"/>
              <a:gd name="T90" fmla="*/ 3007 w 6238"/>
              <a:gd name="T91" fmla="*/ 38 h 5960"/>
              <a:gd name="T92" fmla="*/ 3076 w 6238"/>
              <a:gd name="T93" fmla="*/ 6 h 5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238" h="5960">
                <a:moveTo>
                  <a:pt x="3115" y="564"/>
                </a:moveTo>
                <a:lnTo>
                  <a:pt x="2364" y="2099"/>
                </a:lnTo>
                <a:lnTo>
                  <a:pt x="2347" y="2127"/>
                </a:lnTo>
                <a:lnTo>
                  <a:pt x="2325" y="2152"/>
                </a:lnTo>
                <a:lnTo>
                  <a:pt x="2298" y="2171"/>
                </a:lnTo>
                <a:lnTo>
                  <a:pt x="2268" y="2184"/>
                </a:lnTo>
                <a:lnTo>
                  <a:pt x="2236" y="2194"/>
                </a:lnTo>
                <a:lnTo>
                  <a:pt x="547" y="2443"/>
                </a:lnTo>
                <a:lnTo>
                  <a:pt x="1770" y="3634"/>
                </a:lnTo>
                <a:lnTo>
                  <a:pt x="1797" y="3666"/>
                </a:lnTo>
                <a:lnTo>
                  <a:pt x="1814" y="3702"/>
                </a:lnTo>
                <a:lnTo>
                  <a:pt x="1821" y="3744"/>
                </a:lnTo>
                <a:lnTo>
                  <a:pt x="1820" y="3785"/>
                </a:lnTo>
                <a:lnTo>
                  <a:pt x="1538" y="5470"/>
                </a:lnTo>
                <a:lnTo>
                  <a:pt x="3045" y="4671"/>
                </a:lnTo>
                <a:lnTo>
                  <a:pt x="3085" y="4656"/>
                </a:lnTo>
                <a:lnTo>
                  <a:pt x="3127" y="4650"/>
                </a:lnTo>
                <a:lnTo>
                  <a:pt x="3168" y="4656"/>
                </a:lnTo>
                <a:lnTo>
                  <a:pt x="3206" y="4671"/>
                </a:lnTo>
                <a:lnTo>
                  <a:pt x="4719" y="5460"/>
                </a:lnTo>
                <a:lnTo>
                  <a:pt x="4426" y="3780"/>
                </a:lnTo>
                <a:lnTo>
                  <a:pt x="4424" y="3745"/>
                </a:lnTo>
                <a:lnTo>
                  <a:pt x="4428" y="3711"/>
                </a:lnTo>
                <a:lnTo>
                  <a:pt x="4437" y="3681"/>
                </a:lnTo>
                <a:lnTo>
                  <a:pt x="4454" y="3651"/>
                </a:lnTo>
                <a:lnTo>
                  <a:pt x="4475" y="3624"/>
                </a:lnTo>
                <a:lnTo>
                  <a:pt x="5695" y="2430"/>
                </a:lnTo>
                <a:lnTo>
                  <a:pt x="4006" y="2190"/>
                </a:lnTo>
                <a:lnTo>
                  <a:pt x="3965" y="2178"/>
                </a:lnTo>
                <a:lnTo>
                  <a:pt x="3929" y="2158"/>
                </a:lnTo>
                <a:lnTo>
                  <a:pt x="3898" y="2129"/>
                </a:lnTo>
                <a:lnTo>
                  <a:pt x="3876" y="2093"/>
                </a:lnTo>
                <a:lnTo>
                  <a:pt x="3115" y="564"/>
                </a:lnTo>
                <a:close/>
                <a:moveTo>
                  <a:pt x="3113" y="0"/>
                </a:moveTo>
                <a:lnTo>
                  <a:pt x="3151" y="6"/>
                </a:lnTo>
                <a:lnTo>
                  <a:pt x="3187" y="17"/>
                </a:lnTo>
                <a:lnTo>
                  <a:pt x="3219" y="38"/>
                </a:lnTo>
                <a:lnTo>
                  <a:pt x="3248" y="64"/>
                </a:lnTo>
                <a:lnTo>
                  <a:pt x="3268" y="97"/>
                </a:lnTo>
                <a:lnTo>
                  <a:pt x="4144" y="1859"/>
                </a:lnTo>
                <a:lnTo>
                  <a:pt x="6091" y="2135"/>
                </a:lnTo>
                <a:lnTo>
                  <a:pt x="6128" y="2146"/>
                </a:lnTo>
                <a:lnTo>
                  <a:pt x="6162" y="2163"/>
                </a:lnTo>
                <a:lnTo>
                  <a:pt x="6191" y="2188"/>
                </a:lnTo>
                <a:lnTo>
                  <a:pt x="6214" y="2218"/>
                </a:lnTo>
                <a:lnTo>
                  <a:pt x="6231" y="2252"/>
                </a:lnTo>
                <a:lnTo>
                  <a:pt x="6238" y="2292"/>
                </a:lnTo>
                <a:lnTo>
                  <a:pt x="6236" y="2330"/>
                </a:lnTo>
                <a:lnTo>
                  <a:pt x="6227" y="2366"/>
                </a:lnTo>
                <a:lnTo>
                  <a:pt x="6210" y="2402"/>
                </a:lnTo>
                <a:lnTo>
                  <a:pt x="6183" y="2432"/>
                </a:lnTo>
                <a:lnTo>
                  <a:pt x="4780" y="3808"/>
                </a:lnTo>
                <a:lnTo>
                  <a:pt x="5116" y="5736"/>
                </a:lnTo>
                <a:lnTo>
                  <a:pt x="5120" y="5755"/>
                </a:lnTo>
                <a:lnTo>
                  <a:pt x="5122" y="5776"/>
                </a:lnTo>
                <a:lnTo>
                  <a:pt x="5118" y="5816"/>
                </a:lnTo>
                <a:lnTo>
                  <a:pt x="5105" y="5852"/>
                </a:lnTo>
                <a:lnTo>
                  <a:pt x="5084" y="5884"/>
                </a:lnTo>
                <a:lnTo>
                  <a:pt x="5058" y="5911"/>
                </a:lnTo>
                <a:lnTo>
                  <a:pt x="5026" y="5931"/>
                </a:lnTo>
                <a:lnTo>
                  <a:pt x="4990" y="5945"/>
                </a:lnTo>
                <a:lnTo>
                  <a:pt x="4950" y="5948"/>
                </a:lnTo>
                <a:lnTo>
                  <a:pt x="4908" y="5945"/>
                </a:lnTo>
                <a:lnTo>
                  <a:pt x="4871" y="5929"/>
                </a:lnTo>
                <a:lnTo>
                  <a:pt x="3127" y="5019"/>
                </a:lnTo>
                <a:lnTo>
                  <a:pt x="1390" y="5941"/>
                </a:lnTo>
                <a:lnTo>
                  <a:pt x="1351" y="5956"/>
                </a:lnTo>
                <a:lnTo>
                  <a:pt x="1309" y="5960"/>
                </a:lnTo>
                <a:lnTo>
                  <a:pt x="1273" y="5956"/>
                </a:lnTo>
                <a:lnTo>
                  <a:pt x="1239" y="5947"/>
                </a:lnTo>
                <a:lnTo>
                  <a:pt x="1209" y="5928"/>
                </a:lnTo>
                <a:lnTo>
                  <a:pt x="1178" y="5901"/>
                </a:lnTo>
                <a:lnTo>
                  <a:pt x="1158" y="5871"/>
                </a:lnTo>
                <a:lnTo>
                  <a:pt x="1142" y="5835"/>
                </a:lnTo>
                <a:lnTo>
                  <a:pt x="1137" y="5797"/>
                </a:lnTo>
                <a:lnTo>
                  <a:pt x="1139" y="5759"/>
                </a:lnTo>
                <a:lnTo>
                  <a:pt x="1466" y="3819"/>
                </a:lnTo>
                <a:lnTo>
                  <a:pt x="53" y="2449"/>
                </a:lnTo>
                <a:lnTo>
                  <a:pt x="28" y="2419"/>
                </a:lnTo>
                <a:lnTo>
                  <a:pt x="11" y="2385"/>
                </a:lnTo>
                <a:lnTo>
                  <a:pt x="2" y="2349"/>
                </a:lnTo>
                <a:lnTo>
                  <a:pt x="0" y="2311"/>
                </a:lnTo>
                <a:lnTo>
                  <a:pt x="8" y="2273"/>
                </a:lnTo>
                <a:lnTo>
                  <a:pt x="25" y="2237"/>
                </a:lnTo>
                <a:lnTo>
                  <a:pt x="47" y="2207"/>
                </a:lnTo>
                <a:lnTo>
                  <a:pt x="76" y="2182"/>
                </a:lnTo>
                <a:lnTo>
                  <a:pt x="110" y="2165"/>
                </a:lnTo>
                <a:lnTo>
                  <a:pt x="148" y="2154"/>
                </a:lnTo>
                <a:lnTo>
                  <a:pt x="2094" y="1864"/>
                </a:lnTo>
                <a:lnTo>
                  <a:pt x="2958" y="99"/>
                </a:lnTo>
                <a:lnTo>
                  <a:pt x="2979" y="64"/>
                </a:lnTo>
                <a:lnTo>
                  <a:pt x="3007" y="38"/>
                </a:lnTo>
                <a:lnTo>
                  <a:pt x="3040" y="17"/>
                </a:lnTo>
                <a:lnTo>
                  <a:pt x="3076" y="6"/>
                </a:lnTo>
                <a:lnTo>
                  <a:pt x="31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8" name="Freeform 122"/>
          <p:cNvSpPr>
            <a:spLocks noEditPoints="1"/>
          </p:cNvSpPr>
          <p:nvPr/>
        </p:nvSpPr>
        <p:spPr bwMode="auto">
          <a:xfrm>
            <a:off x="825596" y="1994808"/>
            <a:ext cx="309140" cy="385839"/>
          </a:xfrm>
          <a:custGeom>
            <a:avLst/>
            <a:gdLst>
              <a:gd name="T0" fmla="*/ 353 w 5015"/>
              <a:gd name="T1" fmla="*/ 5499 h 6260"/>
              <a:gd name="T2" fmla="*/ 429 w 5015"/>
              <a:gd name="T3" fmla="*/ 5675 h 6260"/>
              <a:gd name="T4" fmla="*/ 580 w 5015"/>
              <a:gd name="T5" fmla="*/ 5814 h 6260"/>
              <a:gd name="T6" fmla="*/ 784 w 5015"/>
              <a:gd name="T7" fmla="*/ 5896 h 6260"/>
              <a:gd name="T8" fmla="*/ 4074 w 5015"/>
              <a:gd name="T9" fmla="*/ 5913 h 6260"/>
              <a:gd name="T10" fmla="*/ 4303 w 5015"/>
              <a:gd name="T11" fmla="*/ 5875 h 6260"/>
              <a:gd name="T12" fmla="*/ 4492 w 5015"/>
              <a:gd name="T13" fmla="*/ 5772 h 6260"/>
              <a:gd name="T14" fmla="*/ 4620 w 5015"/>
              <a:gd name="T15" fmla="*/ 5620 h 6260"/>
              <a:gd name="T16" fmla="*/ 4669 w 5015"/>
              <a:gd name="T17" fmla="*/ 5433 h 6260"/>
              <a:gd name="T18" fmla="*/ 3746 w 5015"/>
              <a:gd name="T19" fmla="*/ 2089 h 6260"/>
              <a:gd name="T20" fmla="*/ 3708 w 5015"/>
              <a:gd name="T21" fmla="*/ 2197 h 6260"/>
              <a:gd name="T22" fmla="*/ 3613 w 5015"/>
              <a:gd name="T23" fmla="*/ 2256 h 6260"/>
              <a:gd name="T24" fmla="*/ 3496 w 5015"/>
              <a:gd name="T25" fmla="*/ 2245 h 6260"/>
              <a:gd name="T26" fmla="*/ 3416 w 5015"/>
              <a:gd name="T27" fmla="*/ 2165 h 6260"/>
              <a:gd name="T28" fmla="*/ 3399 w 5015"/>
              <a:gd name="T29" fmla="*/ 1565 h 6260"/>
              <a:gd name="T30" fmla="*/ 1610 w 5015"/>
              <a:gd name="T31" fmla="*/ 2129 h 6260"/>
              <a:gd name="T32" fmla="*/ 1551 w 5015"/>
              <a:gd name="T33" fmla="*/ 2224 h 6260"/>
              <a:gd name="T34" fmla="*/ 1442 w 5015"/>
              <a:gd name="T35" fmla="*/ 2262 h 6260"/>
              <a:gd name="T36" fmla="*/ 1333 w 5015"/>
              <a:gd name="T37" fmla="*/ 2224 h 6260"/>
              <a:gd name="T38" fmla="*/ 1272 w 5015"/>
              <a:gd name="T39" fmla="*/ 2129 h 6260"/>
              <a:gd name="T40" fmla="*/ 689 w 5015"/>
              <a:gd name="T41" fmla="*/ 1565 h 6260"/>
              <a:gd name="T42" fmla="*/ 2306 w 5015"/>
              <a:gd name="T43" fmla="*/ 368 h 6260"/>
              <a:gd name="T44" fmla="*/ 2035 w 5015"/>
              <a:gd name="T45" fmla="*/ 481 h 6260"/>
              <a:gd name="T46" fmla="*/ 1818 w 5015"/>
              <a:gd name="T47" fmla="*/ 671 h 6260"/>
              <a:gd name="T48" fmla="*/ 1673 w 5015"/>
              <a:gd name="T49" fmla="*/ 923 h 6260"/>
              <a:gd name="T50" fmla="*/ 1616 w 5015"/>
              <a:gd name="T51" fmla="*/ 1218 h 6260"/>
              <a:gd name="T52" fmla="*/ 3372 w 5015"/>
              <a:gd name="T53" fmla="*/ 1016 h 6260"/>
              <a:gd name="T54" fmla="*/ 3254 w 5015"/>
              <a:gd name="T55" fmla="*/ 749 h 6260"/>
              <a:gd name="T56" fmla="*/ 3060 w 5015"/>
              <a:gd name="T57" fmla="*/ 536 h 6260"/>
              <a:gd name="T58" fmla="*/ 2804 w 5015"/>
              <a:gd name="T59" fmla="*/ 397 h 6260"/>
              <a:gd name="T60" fmla="*/ 2508 w 5015"/>
              <a:gd name="T61" fmla="*/ 345 h 6260"/>
              <a:gd name="T62" fmla="*/ 2741 w 5015"/>
              <a:gd name="T63" fmla="*/ 21 h 6260"/>
              <a:gd name="T64" fmla="*/ 3061 w 5015"/>
              <a:gd name="T65" fmla="*/ 130 h 6260"/>
              <a:gd name="T66" fmla="*/ 3336 w 5015"/>
              <a:gd name="T67" fmla="*/ 319 h 6260"/>
              <a:gd name="T68" fmla="*/ 3550 w 5015"/>
              <a:gd name="T69" fmla="*/ 570 h 6260"/>
              <a:gd name="T70" fmla="*/ 3691 w 5015"/>
              <a:gd name="T71" fmla="*/ 875 h 6260"/>
              <a:gd name="T72" fmla="*/ 3746 w 5015"/>
              <a:gd name="T73" fmla="*/ 1218 h 6260"/>
              <a:gd name="T74" fmla="*/ 4566 w 5015"/>
              <a:gd name="T75" fmla="*/ 1239 h 6260"/>
              <a:gd name="T76" fmla="*/ 4647 w 5015"/>
              <a:gd name="T77" fmla="*/ 1332 h 6260"/>
              <a:gd name="T78" fmla="*/ 5015 w 5015"/>
              <a:gd name="T79" fmla="*/ 5418 h 6260"/>
              <a:gd name="T80" fmla="*/ 4994 w 5015"/>
              <a:gd name="T81" fmla="*/ 5604 h 6260"/>
              <a:gd name="T82" fmla="*/ 4887 w 5015"/>
              <a:gd name="T83" fmla="*/ 5846 h 6260"/>
              <a:gd name="T84" fmla="*/ 4704 w 5015"/>
              <a:gd name="T85" fmla="*/ 6044 h 6260"/>
              <a:gd name="T86" fmla="*/ 4463 w 5015"/>
              <a:gd name="T87" fmla="*/ 6185 h 6260"/>
              <a:gd name="T88" fmla="*/ 4177 w 5015"/>
              <a:gd name="T89" fmla="*/ 6254 h 6260"/>
              <a:gd name="T90" fmla="*/ 837 w 5015"/>
              <a:gd name="T91" fmla="*/ 6254 h 6260"/>
              <a:gd name="T92" fmla="*/ 553 w 5015"/>
              <a:gd name="T93" fmla="*/ 6185 h 6260"/>
              <a:gd name="T94" fmla="*/ 311 w 5015"/>
              <a:gd name="T95" fmla="*/ 6044 h 6260"/>
              <a:gd name="T96" fmla="*/ 128 w 5015"/>
              <a:gd name="T97" fmla="*/ 5846 h 6260"/>
              <a:gd name="T98" fmla="*/ 21 w 5015"/>
              <a:gd name="T99" fmla="*/ 5604 h 6260"/>
              <a:gd name="T100" fmla="*/ 0 w 5015"/>
              <a:gd name="T101" fmla="*/ 5418 h 6260"/>
              <a:gd name="T102" fmla="*/ 370 w 5015"/>
              <a:gd name="T103" fmla="*/ 1332 h 6260"/>
              <a:gd name="T104" fmla="*/ 448 w 5015"/>
              <a:gd name="T105" fmla="*/ 1239 h 6260"/>
              <a:gd name="T106" fmla="*/ 1270 w 5015"/>
              <a:gd name="T107" fmla="*/ 1218 h 6260"/>
              <a:gd name="T108" fmla="*/ 1324 w 5015"/>
              <a:gd name="T109" fmla="*/ 875 h 6260"/>
              <a:gd name="T110" fmla="*/ 1465 w 5015"/>
              <a:gd name="T111" fmla="*/ 570 h 6260"/>
              <a:gd name="T112" fmla="*/ 1679 w 5015"/>
              <a:gd name="T113" fmla="*/ 319 h 6260"/>
              <a:gd name="T114" fmla="*/ 1953 w 5015"/>
              <a:gd name="T115" fmla="*/ 130 h 6260"/>
              <a:gd name="T116" fmla="*/ 2276 w 5015"/>
              <a:gd name="T117" fmla="*/ 21 h 6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15" h="6260">
                <a:moveTo>
                  <a:pt x="689" y="1565"/>
                </a:moveTo>
                <a:lnTo>
                  <a:pt x="345" y="5433"/>
                </a:lnTo>
                <a:lnTo>
                  <a:pt x="353" y="5499"/>
                </a:lnTo>
                <a:lnTo>
                  <a:pt x="370" y="5560"/>
                </a:lnTo>
                <a:lnTo>
                  <a:pt x="395" y="5620"/>
                </a:lnTo>
                <a:lnTo>
                  <a:pt x="429" y="5675"/>
                </a:lnTo>
                <a:lnTo>
                  <a:pt x="473" y="5726"/>
                </a:lnTo>
                <a:lnTo>
                  <a:pt x="523" y="5772"/>
                </a:lnTo>
                <a:lnTo>
                  <a:pt x="580" y="5814"/>
                </a:lnTo>
                <a:lnTo>
                  <a:pt x="643" y="5848"/>
                </a:lnTo>
                <a:lnTo>
                  <a:pt x="711" y="5875"/>
                </a:lnTo>
                <a:lnTo>
                  <a:pt x="784" y="5896"/>
                </a:lnTo>
                <a:lnTo>
                  <a:pt x="860" y="5909"/>
                </a:lnTo>
                <a:lnTo>
                  <a:pt x="940" y="5913"/>
                </a:lnTo>
                <a:lnTo>
                  <a:pt x="4074" y="5913"/>
                </a:lnTo>
                <a:lnTo>
                  <a:pt x="4154" y="5909"/>
                </a:lnTo>
                <a:lnTo>
                  <a:pt x="4231" y="5896"/>
                </a:lnTo>
                <a:lnTo>
                  <a:pt x="4303" y="5875"/>
                </a:lnTo>
                <a:lnTo>
                  <a:pt x="4372" y="5848"/>
                </a:lnTo>
                <a:lnTo>
                  <a:pt x="4435" y="5814"/>
                </a:lnTo>
                <a:lnTo>
                  <a:pt x="4492" y="5772"/>
                </a:lnTo>
                <a:lnTo>
                  <a:pt x="4542" y="5726"/>
                </a:lnTo>
                <a:lnTo>
                  <a:pt x="4585" y="5675"/>
                </a:lnTo>
                <a:lnTo>
                  <a:pt x="4620" y="5620"/>
                </a:lnTo>
                <a:lnTo>
                  <a:pt x="4647" y="5560"/>
                </a:lnTo>
                <a:lnTo>
                  <a:pt x="4662" y="5499"/>
                </a:lnTo>
                <a:lnTo>
                  <a:pt x="4669" y="5433"/>
                </a:lnTo>
                <a:lnTo>
                  <a:pt x="4324" y="1565"/>
                </a:lnTo>
                <a:lnTo>
                  <a:pt x="3746" y="1565"/>
                </a:lnTo>
                <a:lnTo>
                  <a:pt x="3746" y="2089"/>
                </a:lnTo>
                <a:lnTo>
                  <a:pt x="3740" y="2129"/>
                </a:lnTo>
                <a:lnTo>
                  <a:pt x="3727" y="2165"/>
                </a:lnTo>
                <a:lnTo>
                  <a:pt x="3708" y="2197"/>
                </a:lnTo>
                <a:lnTo>
                  <a:pt x="3681" y="2224"/>
                </a:lnTo>
                <a:lnTo>
                  <a:pt x="3649" y="2245"/>
                </a:lnTo>
                <a:lnTo>
                  <a:pt x="3613" y="2256"/>
                </a:lnTo>
                <a:lnTo>
                  <a:pt x="3573" y="2262"/>
                </a:lnTo>
                <a:lnTo>
                  <a:pt x="3533" y="2256"/>
                </a:lnTo>
                <a:lnTo>
                  <a:pt x="3496" y="2245"/>
                </a:lnTo>
                <a:lnTo>
                  <a:pt x="3464" y="2224"/>
                </a:lnTo>
                <a:lnTo>
                  <a:pt x="3437" y="2197"/>
                </a:lnTo>
                <a:lnTo>
                  <a:pt x="3416" y="2165"/>
                </a:lnTo>
                <a:lnTo>
                  <a:pt x="3405" y="2129"/>
                </a:lnTo>
                <a:lnTo>
                  <a:pt x="3399" y="2089"/>
                </a:lnTo>
                <a:lnTo>
                  <a:pt x="3399" y="1565"/>
                </a:lnTo>
                <a:lnTo>
                  <a:pt x="1614" y="1565"/>
                </a:lnTo>
                <a:lnTo>
                  <a:pt x="1614" y="2089"/>
                </a:lnTo>
                <a:lnTo>
                  <a:pt x="1610" y="2129"/>
                </a:lnTo>
                <a:lnTo>
                  <a:pt x="1597" y="2165"/>
                </a:lnTo>
                <a:lnTo>
                  <a:pt x="1577" y="2197"/>
                </a:lnTo>
                <a:lnTo>
                  <a:pt x="1551" y="2224"/>
                </a:lnTo>
                <a:lnTo>
                  <a:pt x="1518" y="2245"/>
                </a:lnTo>
                <a:lnTo>
                  <a:pt x="1482" y="2256"/>
                </a:lnTo>
                <a:lnTo>
                  <a:pt x="1442" y="2262"/>
                </a:lnTo>
                <a:lnTo>
                  <a:pt x="1402" y="2256"/>
                </a:lnTo>
                <a:lnTo>
                  <a:pt x="1366" y="2245"/>
                </a:lnTo>
                <a:lnTo>
                  <a:pt x="1333" y="2224"/>
                </a:lnTo>
                <a:lnTo>
                  <a:pt x="1307" y="2197"/>
                </a:lnTo>
                <a:lnTo>
                  <a:pt x="1286" y="2165"/>
                </a:lnTo>
                <a:lnTo>
                  <a:pt x="1272" y="2129"/>
                </a:lnTo>
                <a:lnTo>
                  <a:pt x="1268" y="2089"/>
                </a:lnTo>
                <a:lnTo>
                  <a:pt x="1268" y="1565"/>
                </a:lnTo>
                <a:lnTo>
                  <a:pt x="689" y="1565"/>
                </a:lnTo>
                <a:close/>
                <a:moveTo>
                  <a:pt x="2508" y="345"/>
                </a:moveTo>
                <a:lnTo>
                  <a:pt x="2405" y="351"/>
                </a:lnTo>
                <a:lnTo>
                  <a:pt x="2306" y="368"/>
                </a:lnTo>
                <a:lnTo>
                  <a:pt x="2211" y="397"/>
                </a:lnTo>
                <a:lnTo>
                  <a:pt x="2121" y="433"/>
                </a:lnTo>
                <a:lnTo>
                  <a:pt x="2035" y="481"/>
                </a:lnTo>
                <a:lnTo>
                  <a:pt x="1955" y="536"/>
                </a:lnTo>
                <a:lnTo>
                  <a:pt x="1883" y="601"/>
                </a:lnTo>
                <a:lnTo>
                  <a:pt x="1818" y="671"/>
                </a:lnTo>
                <a:lnTo>
                  <a:pt x="1761" y="749"/>
                </a:lnTo>
                <a:lnTo>
                  <a:pt x="1713" y="833"/>
                </a:lnTo>
                <a:lnTo>
                  <a:pt x="1673" y="923"/>
                </a:lnTo>
                <a:lnTo>
                  <a:pt x="1642" y="1016"/>
                </a:lnTo>
                <a:lnTo>
                  <a:pt x="1623" y="1115"/>
                </a:lnTo>
                <a:lnTo>
                  <a:pt x="1616" y="1218"/>
                </a:lnTo>
                <a:lnTo>
                  <a:pt x="3399" y="1218"/>
                </a:lnTo>
                <a:lnTo>
                  <a:pt x="3391" y="1115"/>
                </a:lnTo>
                <a:lnTo>
                  <a:pt x="3372" y="1016"/>
                </a:lnTo>
                <a:lnTo>
                  <a:pt x="3342" y="923"/>
                </a:lnTo>
                <a:lnTo>
                  <a:pt x="3304" y="833"/>
                </a:lnTo>
                <a:lnTo>
                  <a:pt x="3254" y="749"/>
                </a:lnTo>
                <a:lnTo>
                  <a:pt x="3197" y="671"/>
                </a:lnTo>
                <a:lnTo>
                  <a:pt x="3132" y="601"/>
                </a:lnTo>
                <a:lnTo>
                  <a:pt x="3060" y="536"/>
                </a:lnTo>
                <a:lnTo>
                  <a:pt x="2979" y="481"/>
                </a:lnTo>
                <a:lnTo>
                  <a:pt x="2895" y="433"/>
                </a:lnTo>
                <a:lnTo>
                  <a:pt x="2804" y="397"/>
                </a:lnTo>
                <a:lnTo>
                  <a:pt x="2709" y="368"/>
                </a:lnTo>
                <a:lnTo>
                  <a:pt x="2609" y="351"/>
                </a:lnTo>
                <a:lnTo>
                  <a:pt x="2508" y="345"/>
                </a:lnTo>
                <a:close/>
                <a:moveTo>
                  <a:pt x="2508" y="0"/>
                </a:moveTo>
                <a:lnTo>
                  <a:pt x="2627" y="6"/>
                </a:lnTo>
                <a:lnTo>
                  <a:pt x="2741" y="21"/>
                </a:lnTo>
                <a:lnTo>
                  <a:pt x="2852" y="48"/>
                </a:lnTo>
                <a:lnTo>
                  <a:pt x="2958" y="84"/>
                </a:lnTo>
                <a:lnTo>
                  <a:pt x="3061" y="130"/>
                </a:lnTo>
                <a:lnTo>
                  <a:pt x="3159" y="185"/>
                </a:lnTo>
                <a:lnTo>
                  <a:pt x="3250" y="248"/>
                </a:lnTo>
                <a:lnTo>
                  <a:pt x="3336" y="319"/>
                </a:lnTo>
                <a:lnTo>
                  <a:pt x="3414" y="395"/>
                </a:lnTo>
                <a:lnTo>
                  <a:pt x="3487" y="481"/>
                </a:lnTo>
                <a:lnTo>
                  <a:pt x="3550" y="570"/>
                </a:lnTo>
                <a:lnTo>
                  <a:pt x="3607" y="667"/>
                </a:lnTo>
                <a:lnTo>
                  <a:pt x="3655" y="768"/>
                </a:lnTo>
                <a:lnTo>
                  <a:pt x="3691" y="875"/>
                </a:lnTo>
                <a:lnTo>
                  <a:pt x="3719" y="985"/>
                </a:lnTo>
                <a:lnTo>
                  <a:pt x="3739" y="1100"/>
                </a:lnTo>
                <a:lnTo>
                  <a:pt x="3746" y="1218"/>
                </a:lnTo>
                <a:lnTo>
                  <a:pt x="4482" y="1218"/>
                </a:lnTo>
                <a:lnTo>
                  <a:pt x="4526" y="1222"/>
                </a:lnTo>
                <a:lnTo>
                  <a:pt x="4566" y="1239"/>
                </a:lnTo>
                <a:lnTo>
                  <a:pt x="4599" y="1262"/>
                </a:lnTo>
                <a:lnTo>
                  <a:pt x="4627" y="1294"/>
                </a:lnTo>
                <a:lnTo>
                  <a:pt x="4647" y="1332"/>
                </a:lnTo>
                <a:lnTo>
                  <a:pt x="4656" y="1374"/>
                </a:lnTo>
                <a:lnTo>
                  <a:pt x="5015" y="5410"/>
                </a:lnTo>
                <a:lnTo>
                  <a:pt x="5015" y="5418"/>
                </a:lnTo>
                <a:lnTo>
                  <a:pt x="5015" y="5425"/>
                </a:lnTo>
                <a:lnTo>
                  <a:pt x="5009" y="5517"/>
                </a:lnTo>
                <a:lnTo>
                  <a:pt x="4994" y="5604"/>
                </a:lnTo>
                <a:lnTo>
                  <a:pt x="4967" y="5688"/>
                </a:lnTo>
                <a:lnTo>
                  <a:pt x="4931" y="5770"/>
                </a:lnTo>
                <a:lnTo>
                  <a:pt x="4887" y="5846"/>
                </a:lnTo>
                <a:lnTo>
                  <a:pt x="4833" y="5917"/>
                </a:lnTo>
                <a:lnTo>
                  <a:pt x="4772" y="5983"/>
                </a:lnTo>
                <a:lnTo>
                  <a:pt x="4704" y="6044"/>
                </a:lnTo>
                <a:lnTo>
                  <a:pt x="4629" y="6098"/>
                </a:lnTo>
                <a:lnTo>
                  <a:pt x="4549" y="6145"/>
                </a:lnTo>
                <a:lnTo>
                  <a:pt x="4463" y="6185"/>
                </a:lnTo>
                <a:lnTo>
                  <a:pt x="4372" y="6216"/>
                </a:lnTo>
                <a:lnTo>
                  <a:pt x="4276" y="6239"/>
                </a:lnTo>
                <a:lnTo>
                  <a:pt x="4177" y="6254"/>
                </a:lnTo>
                <a:lnTo>
                  <a:pt x="4074" y="6260"/>
                </a:lnTo>
                <a:lnTo>
                  <a:pt x="940" y="6260"/>
                </a:lnTo>
                <a:lnTo>
                  <a:pt x="837" y="6254"/>
                </a:lnTo>
                <a:lnTo>
                  <a:pt x="738" y="6239"/>
                </a:lnTo>
                <a:lnTo>
                  <a:pt x="643" y="6216"/>
                </a:lnTo>
                <a:lnTo>
                  <a:pt x="553" y="6185"/>
                </a:lnTo>
                <a:lnTo>
                  <a:pt x="465" y="6145"/>
                </a:lnTo>
                <a:lnTo>
                  <a:pt x="385" y="6098"/>
                </a:lnTo>
                <a:lnTo>
                  <a:pt x="311" y="6044"/>
                </a:lnTo>
                <a:lnTo>
                  <a:pt x="242" y="5983"/>
                </a:lnTo>
                <a:lnTo>
                  <a:pt x="181" y="5917"/>
                </a:lnTo>
                <a:lnTo>
                  <a:pt x="128" y="5846"/>
                </a:lnTo>
                <a:lnTo>
                  <a:pt x="84" y="5770"/>
                </a:lnTo>
                <a:lnTo>
                  <a:pt x="48" y="5688"/>
                </a:lnTo>
                <a:lnTo>
                  <a:pt x="21" y="5604"/>
                </a:lnTo>
                <a:lnTo>
                  <a:pt x="6" y="5517"/>
                </a:lnTo>
                <a:lnTo>
                  <a:pt x="0" y="5425"/>
                </a:lnTo>
                <a:lnTo>
                  <a:pt x="0" y="5418"/>
                </a:lnTo>
                <a:lnTo>
                  <a:pt x="2" y="5410"/>
                </a:lnTo>
                <a:lnTo>
                  <a:pt x="361" y="1374"/>
                </a:lnTo>
                <a:lnTo>
                  <a:pt x="370" y="1332"/>
                </a:lnTo>
                <a:lnTo>
                  <a:pt x="387" y="1294"/>
                </a:lnTo>
                <a:lnTo>
                  <a:pt x="416" y="1262"/>
                </a:lnTo>
                <a:lnTo>
                  <a:pt x="448" y="1239"/>
                </a:lnTo>
                <a:lnTo>
                  <a:pt x="488" y="1222"/>
                </a:lnTo>
                <a:lnTo>
                  <a:pt x="532" y="1218"/>
                </a:lnTo>
                <a:lnTo>
                  <a:pt x="1270" y="1218"/>
                </a:lnTo>
                <a:lnTo>
                  <a:pt x="1278" y="1100"/>
                </a:lnTo>
                <a:lnTo>
                  <a:pt x="1295" y="985"/>
                </a:lnTo>
                <a:lnTo>
                  <a:pt x="1324" y="875"/>
                </a:lnTo>
                <a:lnTo>
                  <a:pt x="1362" y="768"/>
                </a:lnTo>
                <a:lnTo>
                  <a:pt x="1408" y="667"/>
                </a:lnTo>
                <a:lnTo>
                  <a:pt x="1465" y="570"/>
                </a:lnTo>
                <a:lnTo>
                  <a:pt x="1528" y="481"/>
                </a:lnTo>
                <a:lnTo>
                  <a:pt x="1600" y="395"/>
                </a:lnTo>
                <a:lnTo>
                  <a:pt x="1679" y="319"/>
                </a:lnTo>
                <a:lnTo>
                  <a:pt x="1764" y="248"/>
                </a:lnTo>
                <a:lnTo>
                  <a:pt x="1856" y="185"/>
                </a:lnTo>
                <a:lnTo>
                  <a:pt x="1953" y="130"/>
                </a:lnTo>
                <a:lnTo>
                  <a:pt x="2056" y="84"/>
                </a:lnTo>
                <a:lnTo>
                  <a:pt x="2163" y="48"/>
                </a:lnTo>
                <a:lnTo>
                  <a:pt x="2276" y="21"/>
                </a:lnTo>
                <a:lnTo>
                  <a:pt x="2390" y="6"/>
                </a:lnTo>
                <a:lnTo>
                  <a:pt x="250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9" name="Freeform 36"/>
          <p:cNvSpPr>
            <a:spLocks noEditPoints="1"/>
          </p:cNvSpPr>
          <p:nvPr/>
        </p:nvSpPr>
        <p:spPr bwMode="auto">
          <a:xfrm>
            <a:off x="800045" y="4233924"/>
            <a:ext cx="360241" cy="370783"/>
          </a:xfrm>
          <a:custGeom>
            <a:avLst/>
            <a:gdLst>
              <a:gd name="T0" fmla="*/ 346 w 5947"/>
              <a:gd name="T1" fmla="*/ 3458 h 6120"/>
              <a:gd name="T2" fmla="*/ 532 w 5947"/>
              <a:gd name="T3" fmla="*/ 5726 h 6120"/>
              <a:gd name="T4" fmla="*/ 1494 w 5947"/>
              <a:gd name="T5" fmla="*/ 5580 h 6120"/>
              <a:gd name="T6" fmla="*/ 1356 w 5947"/>
              <a:gd name="T7" fmla="*/ 3275 h 6120"/>
              <a:gd name="T8" fmla="*/ 3213 w 5947"/>
              <a:gd name="T9" fmla="*/ 548 h 6120"/>
              <a:gd name="T10" fmla="*/ 3206 w 5947"/>
              <a:gd name="T11" fmla="*/ 835 h 6120"/>
              <a:gd name="T12" fmla="*/ 3024 w 5947"/>
              <a:gd name="T13" fmla="*/ 1289 h 6120"/>
              <a:gd name="T14" fmla="*/ 2677 w 5947"/>
              <a:gd name="T15" fmla="*/ 2013 h 6120"/>
              <a:gd name="T16" fmla="*/ 2236 w 5947"/>
              <a:gd name="T17" fmla="*/ 2687 h 6120"/>
              <a:gd name="T18" fmla="*/ 1866 w 5947"/>
              <a:gd name="T19" fmla="*/ 3166 h 6120"/>
              <a:gd name="T20" fmla="*/ 1842 w 5947"/>
              <a:gd name="T21" fmla="*/ 5595 h 6120"/>
              <a:gd name="T22" fmla="*/ 2112 w 5947"/>
              <a:gd name="T23" fmla="*/ 5685 h 6120"/>
              <a:gd name="T24" fmla="*/ 2795 w 5947"/>
              <a:gd name="T25" fmla="*/ 5740 h 6120"/>
              <a:gd name="T26" fmla="*/ 3645 w 5947"/>
              <a:gd name="T27" fmla="*/ 5757 h 6120"/>
              <a:gd name="T28" fmla="*/ 4577 w 5947"/>
              <a:gd name="T29" fmla="*/ 5729 h 6120"/>
              <a:gd name="T30" fmla="*/ 5143 w 5947"/>
              <a:gd name="T31" fmla="*/ 5403 h 6120"/>
              <a:gd name="T32" fmla="*/ 5182 w 5947"/>
              <a:gd name="T33" fmla="*/ 5093 h 6120"/>
              <a:gd name="T34" fmla="*/ 5236 w 5947"/>
              <a:gd name="T35" fmla="*/ 4877 h 6120"/>
              <a:gd name="T36" fmla="*/ 5472 w 5947"/>
              <a:gd name="T37" fmla="*/ 4389 h 6120"/>
              <a:gd name="T38" fmla="*/ 5402 w 5947"/>
              <a:gd name="T39" fmla="*/ 4186 h 6120"/>
              <a:gd name="T40" fmla="*/ 5579 w 5947"/>
              <a:gd name="T41" fmla="*/ 3804 h 6120"/>
              <a:gd name="T42" fmla="*/ 5519 w 5947"/>
              <a:gd name="T43" fmla="*/ 3439 h 6120"/>
              <a:gd name="T44" fmla="*/ 5402 w 5947"/>
              <a:gd name="T45" fmla="*/ 3262 h 6120"/>
              <a:gd name="T46" fmla="*/ 5478 w 5947"/>
              <a:gd name="T47" fmla="*/ 3031 h 6120"/>
              <a:gd name="T48" fmla="*/ 5385 w 5947"/>
              <a:gd name="T49" fmla="*/ 2678 h 6120"/>
              <a:gd name="T50" fmla="*/ 4855 w 5947"/>
              <a:gd name="T51" fmla="*/ 2523 h 6120"/>
              <a:gd name="T52" fmla="*/ 4185 w 5947"/>
              <a:gd name="T53" fmla="*/ 2566 h 6120"/>
              <a:gd name="T54" fmla="*/ 3729 w 5947"/>
              <a:gd name="T55" fmla="*/ 2657 h 6120"/>
              <a:gd name="T56" fmla="*/ 3446 w 5947"/>
              <a:gd name="T57" fmla="*/ 2477 h 6120"/>
              <a:gd name="T58" fmla="*/ 3459 w 5947"/>
              <a:gd name="T59" fmla="*/ 1903 h 6120"/>
              <a:gd name="T60" fmla="*/ 3688 w 5947"/>
              <a:gd name="T61" fmla="*/ 1023 h 6120"/>
              <a:gd name="T62" fmla="*/ 3569 w 5947"/>
              <a:gd name="T63" fmla="*/ 473 h 6120"/>
              <a:gd name="T64" fmla="*/ 3267 w 5947"/>
              <a:gd name="T65" fmla="*/ 345 h 6120"/>
              <a:gd name="T66" fmla="*/ 3489 w 5947"/>
              <a:gd name="T67" fmla="*/ 40 h 6120"/>
              <a:gd name="T68" fmla="*/ 3932 w 5947"/>
              <a:gd name="T69" fmla="*/ 390 h 6120"/>
              <a:gd name="T70" fmla="*/ 4017 w 5947"/>
              <a:gd name="T71" fmla="*/ 1173 h 6120"/>
              <a:gd name="T72" fmla="*/ 3798 w 5947"/>
              <a:gd name="T73" fmla="*/ 1981 h 6120"/>
              <a:gd name="T74" fmla="*/ 3759 w 5947"/>
              <a:gd name="T75" fmla="*/ 2302 h 6120"/>
              <a:gd name="T76" fmla="*/ 4101 w 5947"/>
              <a:gd name="T77" fmla="*/ 2235 h 6120"/>
              <a:gd name="T78" fmla="*/ 4730 w 5947"/>
              <a:gd name="T79" fmla="*/ 2177 h 6120"/>
              <a:gd name="T80" fmla="*/ 5552 w 5947"/>
              <a:gd name="T81" fmla="*/ 2372 h 6120"/>
              <a:gd name="T82" fmla="*/ 5837 w 5947"/>
              <a:gd name="T83" fmla="*/ 2868 h 6120"/>
              <a:gd name="T84" fmla="*/ 5843 w 5947"/>
              <a:gd name="T85" fmla="*/ 3307 h 6120"/>
              <a:gd name="T86" fmla="*/ 5908 w 5947"/>
              <a:gd name="T87" fmla="*/ 3914 h 6120"/>
              <a:gd name="T88" fmla="*/ 5822 w 5947"/>
              <a:gd name="T89" fmla="*/ 4474 h 6120"/>
              <a:gd name="T90" fmla="*/ 5601 w 5947"/>
              <a:gd name="T91" fmla="*/ 5012 h 6120"/>
              <a:gd name="T92" fmla="*/ 5443 w 5947"/>
              <a:gd name="T93" fmla="*/ 5573 h 6120"/>
              <a:gd name="T94" fmla="*/ 4870 w 5947"/>
              <a:gd name="T95" fmla="*/ 6007 h 6120"/>
              <a:gd name="T96" fmla="*/ 3919 w 5947"/>
              <a:gd name="T97" fmla="*/ 6118 h 6120"/>
              <a:gd name="T98" fmla="*/ 2860 w 5947"/>
              <a:gd name="T99" fmla="*/ 6090 h 6120"/>
              <a:gd name="T100" fmla="*/ 2104 w 5947"/>
              <a:gd name="T101" fmla="*/ 6031 h 6120"/>
              <a:gd name="T102" fmla="*/ 1507 w 5947"/>
              <a:gd name="T103" fmla="*/ 6035 h 6120"/>
              <a:gd name="T104" fmla="*/ 243 w 5947"/>
              <a:gd name="T105" fmla="*/ 5986 h 6120"/>
              <a:gd name="T106" fmla="*/ 0 w 5947"/>
              <a:gd name="T107" fmla="*/ 3458 h 6120"/>
              <a:gd name="T108" fmla="*/ 309 w 5947"/>
              <a:gd name="T109" fmla="*/ 2976 h 6120"/>
              <a:gd name="T110" fmla="*/ 1567 w 5947"/>
              <a:gd name="T111" fmla="*/ 2991 h 6120"/>
              <a:gd name="T112" fmla="*/ 1836 w 5947"/>
              <a:gd name="T113" fmla="*/ 2596 h 6120"/>
              <a:gd name="T114" fmla="*/ 2328 w 5947"/>
              <a:gd name="T115" fmla="*/ 1933 h 6120"/>
              <a:gd name="T116" fmla="*/ 2744 w 5947"/>
              <a:gd name="T117" fmla="*/ 1062 h 6120"/>
              <a:gd name="T118" fmla="*/ 2869 w 5947"/>
              <a:gd name="T119" fmla="*/ 520 h 6120"/>
              <a:gd name="T120" fmla="*/ 3027 w 5947"/>
              <a:gd name="T121" fmla="*/ 73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47" h="6120">
                <a:moveTo>
                  <a:pt x="532" y="3270"/>
                </a:moveTo>
                <a:lnTo>
                  <a:pt x="489" y="3275"/>
                </a:lnTo>
                <a:lnTo>
                  <a:pt x="450" y="3288"/>
                </a:lnTo>
                <a:lnTo>
                  <a:pt x="417" y="3311"/>
                </a:lnTo>
                <a:lnTo>
                  <a:pt x="387" y="3341"/>
                </a:lnTo>
                <a:lnTo>
                  <a:pt x="364" y="3374"/>
                </a:lnTo>
                <a:lnTo>
                  <a:pt x="350" y="3415"/>
                </a:lnTo>
                <a:lnTo>
                  <a:pt x="346" y="3458"/>
                </a:lnTo>
                <a:lnTo>
                  <a:pt x="346" y="5539"/>
                </a:lnTo>
                <a:lnTo>
                  <a:pt x="350" y="5580"/>
                </a:lnTo>
                <a:lnTo>
                  <a:pt x="364" y="5621"/>
                </a:lnTo>
                <a:lnTo>
                  <a:pt x="387" y="5655"/>
                </a:lnTo>
                <a:lnTo>
                  <a:pt x="415" y="5685"/>
                </a:lnTo>
                <a:lnTo>
                  <a:pt x="450" y="5707"/>
                </a:lnTo>
                <a:lnTo>
                  <a:pt x="489" y="5720"/>
                </a:lnTo>
                <a:lnTo>
                  <a:pt x="532" y="5726"/>
                </a:lnTo>
                <a:lnTo>
                  <a:pt x="532" y="5724"/>
                </a:lnTo>
                <a:lnTo>
                  <a:pt x="1313" y="5724"/>
                </a:lnTo>
                <a:lnTo>
                  <a:pt x="1354" y="5720"/>
                </a:lnTo>
                <a:lnTo>
                  <a:pt x="1395" y="5705"/>
                </a:lnTo>
                <a:lnTo>
                  <a:pt x="1429" y="5683"/>
                </a:lnTo>
                <a:lnTo>
                  <a:pt x="1459" y="5655"/>
                </a:lnTo>
                <a:lnTo>
                  <a:pt x="1481" y="5619"/>
                </a:lnTo>
                <a:lnTo>
                  <a:pt x="1494" y="5580"/>
                </a:lnTo>
                <a:lnTo>
                  <a:pt x="1500" y="5537"/>
                </a:lnTo>
                <a:lnTo>
                  <a:pt x="1500" y="3458"/>
                </a:lnTo>
                <a:lnTo>
                  <a:pt x="1494" y="3415"/>
                </a:lnTo>
                <a:lnTo>
                  <a:pt x="1481" y="3376"/>
                </a:lnTo>
                <a:lnTo>
                  <a:pt x="1459" y="3341"/>
                </a:lnTo>
                <a:lnTo>
                  <a:pt x="1429" y="3313"/>
                </a:lnTo>
                <a:lnTo>
                  <a:pt x="1395" y="3290"/>
                </a:lnTo>
                <a:lnTo>
                  <a:pt x="1356" y="3275"/>
                </a:lnTo>
                <a:lnTo>
                  <a:pt x="1313" y="3270"/>
                </a:lnTo>
                <a:lnTo>
                  <a:pt x="532" y="3270"/>
                </a:lnTo>
                <a:close/>
                <a:moveTo>
                  <a:pt x="3243" y="343"/>
                </a:moveTo>
                <a:lnTo>
                  <a:pt x="3232" y="369"/>
                </a:lnTo>
                <a:lnTo>
                  <a:pt x="3225" y="403"/>
                </a:lnTo>
                <a:lnTo>
                  <a:pt x="3219" y="445"/>
                </a:lnTo>
                <a:lnTo>
                  <a:pt x="3215" y="494"/>
                </a:lnTo>
                <a:lnTo>
                  <a:pt x="3213" y="548"/>
                </a:lnTo>
                <a:lnTo>
                  <a:pt x="3215" y="604"/>
                </a:lnTo>
                <a:lnTo>
                  <a:pt x="3219" y="660"/>
                </a:lnTo>
                <a:lnTo>
                  <a:pt x="3226" y="714"/>
                </a:lnTo>
                <a:lnTo>
                  <a:pt x="3228" y="743"/>
                </a:lnTo>
                <a:lnTo>
                  <a:pt x="3226" y="773"/>
                </a:lnTo>
                <a:lnTo>
                  <a:pt x="3219" y="799"/>
                </a:lnTo>
                <a:lnTo>
                  <a:pt x="3215" y="812"/>
                </a:lnTo>
                <a:lnTo>
                  <a:pt x="3206" y="835"/>
                </a:lnTo>
                <a:lnTo>
                  <a:pt x="3195" y="864"/>
                </a:lnTo>
                <a:lnTo>
                  <a:pt x="3180" y="905"/>
                </a:lnTo>
                <a:lnTo>
                  <a:pt x="3161" y="952"/>
                </a:lnTo>
                <a:lnTo>
                  <a:pt x="3139" y="1008"/>
                </a:lnTo>
                <a:lnTo>
                  <a:pt x="3115" y="1069"/>
                </a:lnTo>
                <a:lnTo>
                  <a:pt x="3087" y="1138"/>
                </a:lnTo>
                <a:lnTo>
                  <a:pt x="3057" y="1211"/>
                </a:lnTo>
                <a:lnTo>
                  <a:pt x="3024" y="1289"/>
                </a:lnTo>
                <a:lnTo>
                  <a:pt x="2988" y="1371"/>
                </a:lnTo>
                <a:lnTo>
                  <a:pt x="2949" y="1456"/>
                </a:lnTo>
                <a:lnTo>
                  <a:pt x="2910" y="1546"/>
                </a:lnTo>
                <a:lnTo>
                  <a:pt x="2867" y="1637"/>
                </a:lnTo>
                <a:lnTo>
                  <a:pt x="2823" y="1730"/>
                </a:lnTo>
                <a:lnTo>
                  <a:pt x="2776" y="1825"/>
                </a:lnTo>
                <a:lnTo>
                  <a:pt x="2728" y="1920"/>
                </a:lnTo>
                <a:lnTo>
                  <a:pt x="2677" y="2013"/>
                </a:lnTo>
                <a:lnTo>
                  <a:pt x="2627" y="2106"/>
                </a:lnTo>
                <a:lnTo>
                  <a:pt x="2573" y="2199"/>
                </a:lnTo>
                <a:lnTo>
                  <a:pt x="2519" y="2289"/>
                </a:lnTo>
                <a:lnTo>
                  <a:pt x="2465" y="2376"/>
                </a:lnTo>
                <a:lnTo>
                  <a:pt x="2410" y="2460"/>
                </a:lnTo>
                <a:lnTo>
                  <a:pt x="2352" y="2540"/>
                </a:lnTo>
                <a:lnTo>
                  <a:pt x="2294" y="2616"/>
                </a:lnTo>
                <a:lnTo>
                  <a:pt x="2236" y="2687"/>
                </a:lnTo>
                <a:lnTo>
                  <a:pt x="2177" y="2750"/>
                </a:lnTo>
                <a:lnTo>
                  <a:pt x="2117" y="2808"/>
                </a:lnTo>
                <a:lnTo>
                  <a:pt x="2058" y="2860"/>
                </a:lnTo>
                <a:lnTo>
                  <a:pt x="2006" y="2922"/>
                </a:lnTo>
                <a:lnTo>
                  <a:pt x="1961" y="2985"/>
                </a:lnTo>
                <a:lnTo>
                  <a:pt x="1924" y="3046"/>
                </a:lnTo>
                <a:lnTo>
                  <a:pt x="1892" y="3108"/>
                </a:lnTo>
                <a:lnTo>
                  <a:pt x="1866" y="3166"/>
                </a:lnTo>
                <a:lnTo>
                  <a:pt x="1846" y="3216"/>
                </a:lnTo>
                <a:lnTo>
                  <a:pt x="1831" y="3262"/>
                </a:lnTo>
                <a:lnTo>
                  <a:pt x="1820" y="3298"/>
                </a:lnTo>
                <a:lnTo>
                  <a:pt x="1835" y="3350"/>
                </a:lnTo>
                <a:lnTo>
                  <a:pt x="1842" y="3402"/>
                </a:lnTo>
                <a:lnTo>
                  <a:pt x="1846" y="3458"/>
                </a:lnTo>
                <a:lnTo>
                  <a:pt x="1846" y="5539"/>
                </a:lnTo>
                <a:lnTo>
                  <a:pt x="1842" y="5595"/>
                </a:lnTo>
                <a:lnTo>
                  <a:pt x="1833" y="5651"/>
                </a:lnTo>
                <a:lnTo>
                  <a:pt x="1963" y="5666"/>
                </a:lnTo>
                <a:lnTo>
                  <a:pt x="1965" y="5666"/>
                </a:lnTo>
                <a:lnTo>
                  <a:pt x="1970" y="5668"/>
                </a:lnTo>
                <a:lnTo>
                  <a:pt x="1991" y="5670"/>
                </a:lnTo>
                <a:lnTo>
                  <a:pt x="2021" y="5673"/>
                </a:lnTo>
                <a:lnTo>
                  <a:pt x="2062" y="5679"/>
                </a:lnTo>
                <a:lnTo>
                  <a:pt x="2112" y="5685"/>
                </a:lnTo>
                <a:lnTo>
                  <a:pt x="2171" y="5690"/>
                </a:lnTo>
                <a:lnTo>
                  <a:pt x="2240" y="5698"/>
                </a:lnTo>
                <a:lnTo>
                  <a:pt x="2316" y="5705"/>
                </a:lnTo>
                <a:lnTo>
                  <a:pt x="2400" y="5713"/>
                </a:lnTo>
                <a:lnTo>
                  <a:pt x="2490" y="5720"/>
                </a:lnTo>
                <a:lnTo>
                  <a:pt x="2586" y="5727"/>
                </a:lnTo>
                <a:lnTo>
                  <a:pt x="2689" y="5733"/>
                </a:lnTo>
                <a:lnTo>
                  <a:pt x="2795" y="5740"/>
                </a:lnTo>
                <a:lnTo>
                  <a:pt x="2906" y="5746"/>
                </a:lnTo>
                <a:lnTo>
                  <a:pt x="3022" y="5752"/>
                </a:lnTo>
                <a:lnTo>
                  <a:pt x="3139" y="5755"/>
                </a:lnTo>
                <a:lnTo>
                  <a:pt x="3260" y="5757"/>
                </a:lnTo>
                <a:lnTo>
                  <a:pt x="3381" y="5759"/>
                </a:lnTo>
                <a:lnTo>
                  <a:pt x="3504" y="5759"/>
                </a:lnTo>
                <a:lnTo>
                  <a:pt x="3627" y="5757"/>
                </a:lnTo>
                <a:lnTo>
                  <a:pt x="3645" y="5757"/>
                </a:lnTo>
                <a:lnTo>
                  <a:pt x="3787" y="5766"/>
                </a:lnTo>
                <a:lnTo>
                  <a:pt x="3921" y="5774"/>
                </a:lnTo>
                <a:lnTo>
                  <a:pt x="4049" y="5776"/>
                </a:lnTo>
                <a:lnTo>
                  <a:pt x="4170" y="5774"/>
                </a:lnTo>
                <a:lnTo>
                  <a:pt x="4283" y="5768"/>
                </a:lnTo>
                <a:lnTo>
                  <a:pt x="4388" y="5759"/>
                </a:lnTo>
                <a:lnTo>
                  <a:pt x="4486" y="5746"/>
                </a:lnTo>
                <a:lnTo>
                  <a:pt x="4577" y="5729"/>
                </a:lnTo>
                <a:lnTo>
                  <a:pt x="4682" y="5703"/>
                </a:lnTo>
                <a:lnTo>
                  <a:pt x="4777" y="5673"/>
                </a:lnTo>
                <a:lnTo>
                  <a:pt x="4860" y="5640"/>
                </a:lnTo>
                <a:lnTo>
                  <a:pt x="4937" y="5601"/>
                </a:lnTo>
                <a:lnTo>
                  <a:pt x="5004" y="5558"/>
                </a:lnTo>
                <a:lnTo>
                  <a:pt x="5059" y="5511"/>
                </a:lnTo>
                <a:lnTo>
                  <a:pt x="5106" y="5459"/>
                </a:lnTo>
                <a:lnTo>
                  <a:pt x="5143" y="5403"/>
                </a:lnTo>
                <a:lnTo>
                  <a:pt x="5165" y="5357"/>
                </a:lnTo>
                <a:lnTo>
                  <a:pt x="5180" y="5308"/>
                </a:lnTo>
                <a:lnTo>
                  <a:pt x="5190" y="5262"/>
                </a:lnTo>
                <a:lnTo>
                  <a:pt x="5193" y="5219"/>
                </a:lnTo>
                <a:lnTo>
                  <a:pt x="5193" y="5180"/>
                </a:lnTo>
                <a:lnTo>
                  <a:pt x="5191" y="5145"/>
                </a:lnTo>
                <a:lnTo>
                  <a:pt x="5188" y="5115"/>
                </a:lnTo>
                <a:lnTo>
                  <a:pt x="5182" y="5093"/>
                </a:lnTo>
                <a:lnTo>
                  <a:pt x="5178" y="5079"/>
                </a:lnTo>
                <a:lnTo>
                  <a:pt x="5178" y="5074"/>
                </a:lnTo>
                <a:lnTo>
                  <a:pt x="5169" y="5039"/>
                </a:lnTo>
                <a:lnTo>
                  <a:pt x="5167" y="5001"/>
                </a:lnTo>
                <a:lnTo>
                  <a:pt x="5175" y="4966"/>
                </a:lnTo>
                <a:lnTo>
                  <a:pt x="5190" y="4932"/>
                </a:lnTo>
                <a:lnTo>
                  <a:pt x="5210" y="4903"/>
                </a:lnTo>
                <a:lnTo>
                  <a:pt x="5236" y="4877"/>
                </a:lnTo>
                <a:lnTo>
                  <a:pt x="5303" y="4821"/>
                </a:lnTo>
                <a:lnTo>
                  <a:pt x="5359" y="4763"/>
                </a:lnTo>
                <a:lnTo>
                  <a:pt x="5405" y="4702"/>
                </a:lnTo>
                <a:lnTo>
                  <a:pt x="5439" y="4638"/>
                </a:lnTo>
                <a:lnTo>
                  <a:pt x="5463" y="4573"/>
                </a:lnTo>
                <a:lnTo>
                  <a:pt x="5474" y="4504"/>
                </a:lnTo>
                <a:lnTo>
                  <a:pt x="5476" y="4433"/>
                </a:lnTo>
                <a:lnTo>
                  <a:pt x="5472" y="4389"/>
                </a:lnTo>
                <a:lnTo>
                  <a:pt x="5465" y="4350"/>
                </a:lnTo>
                <a:lnTo>
                  <a:pt x="5456" y="4312"/>
                </a:lnTo>
                <a:lnTo>
                  <a:pt x="5445" y="4281"/>
                </a:lnTo>
                <a:lnTo>
                  <a:pt x="5435" y="4257"/>
                </a:lnTo>
                <a:lnTo>
                  <a:pt x="5426" y="4236"/>
                </a:lnTo>
                <a:lnTo>
                  <a:pt x="5420" y="4225"/>
                </a:lnTo>
                <a:lnTo>
                  <a:pt x="5418" y="4219"/>
                </a:lnTo>
                <a:lnTo>
                  <a:pt x="5402" y="4186"/>
                </a:lnTo>
                <a:lnTo>
                  <a:pt x="5394" y="4149"/>
                </a:lnTo>
                <a:lnTo>
                  <a:pt x="5394" y="4111"/>
                </a:lnTo>
                <a:lnTo>
                  <a:pt x="5402" y="4076"/>
                </a:lnTo>
                <a:lnTo>
                  <a:pt x="5418" y="4042"/>
                </a:lnTo>
                <a:lnTo>
                  <a:pt x="5441" y="4011"/>
                </a:lnTo>
                <a:lnTo>
                  <a:pt x="5500" y="3942"/>
                </a:lnTo>
                <a:lnTo>
                  <a:pt x="5547" y="3873"/>
                </a:lnTo>
                <a:lnTo>
                  <a:pt x="5579" y="3804"/>
                </a:lnTo>
                <a:lnTo>
                  <a:pt x="5597" y="3735"/>
                </a:lnTo>
                <a:lnTo>
                  <a:pt x="5601" y="3666"/>
                </a:lnTo>
                <a:lnTo>
                  <a:pt x="5597" y="3620"/>
                </a:lnTo>
                <a:lnTo>
                  <a:pt x="5586" y="3577"/>
                </a:lnTo>
                <a:lnTo>
                  <a:pt x="5573" y="3538"/>
                </a:lnTo>
                <a:lnTo>
                  <a:pt x="5556" y="3501"/>
                </a:lnTo>
                <a:lnTo>
                  <a:pt x="5538" y="3469"/>
                </a:lnTo>
                <a:lnTo>
                  <a:pt x="5519" y="3439"/>
                </a:lnTo>
                <a:lnTo>
                  <a:pt x="5500" y="3415"/>
                </a:lnTo>
                <a:lnTo>
                  <a:pt x="5484" y="3395"/>
                </a:lnTo>
                <a:lnTo>
                  <a:pt x="5471" y="3380"/>
                </a:lnTo>
                <a:lnTo>
                  <a:pt x="5463" y="3370"/>
                </a:lnTo>
                <a:lnTo>
                  <a:pt x="5459" y="3368"/>
                </a:lnTo>
                <a:lnTo>
                  <a:pt x="5432" y="3337"/>
                </a:lnTo>
                <a:lnTo>
                  <a:pt x="5413" y="3300"/>
                </a:lnTo>
                <a:lnTo>
                  <a:pt x="5402" y="3262"/>
                </a:lnTo>
                <a:lnTo>
                  <a:pt x="5402" y="3221"/>
                </a:lnTo>
                <a:lnTo>
                  <a:pt x="5409" y="3182"/>
                </a:lnTo>
                <a:lnTo>
                  <a:pt x="5428" y="3145"/>
                </a:lnTo>
                <a:lnTo>
                  <a:pt x="5433" y="3136"/>
                </a:lnTo>
                <a:lnTo>
                  <a:pt x="5443" y="3117"/>
                </a:lnTo>
                <a:lnTo>
                  <a:pt x="5454" y="3095"/>
                </a:lnTo>
                <a:lnTo>
                  <a:pt x="5467" y="3063"/>
                </a:lnTo>
                <a:lnTo>
                  <a:pt x="5478" y="3031"/>
                </a:lnTo>
                <a:lnTo>
                  <a:pt x="5487" y="2992"/>
                </a:lnTo>
                <a:lnTo>
                  <a:pt x="5493" y="2951"/>
                </a:lnTo>
                <a:lnTo>
                  <a:pt x="5495" y="2907"/>
                </a:lnTo>
                <a:lnTo>
                  <a:pt x="5489" y="2862"/>
                </a:lnTo>
                <a:lnTo>
                  <a:pt x="5478" y="2816"/>
                </a:lnTo>
                <a:lnTo>
                  <a:pt x="5458" y="2769"/>
                </a:lnTo>
                <a:lnTo>
                  <a:pt x="5426" y="2722"/>
                </a:lnTo>
                <a:lnTo>
                  <a:pt x="5385" y="2678"/>
                </a:lnTo>
                <a:lnTo>
                  <a:pt x="5340" y="2642"/>
                </a:lnTo>
                <a:lnTo>
                  <a:pt x="5288" y="2613"/>
                </a:lnTo>
                <a:lnTo>
                  <a:pt x="5229" y="2588"/>
                </a:lnTo>
                <a:lnTo>
                  <a:pt x="5162" y="2568"/>
                </a:lnTo>
                <a:lnTo>
                  <a:pt x="5091" y="2551"/>
                </a:lnTo>
                <a:lnTo>
                  <a:pt x="5017" y="2538"/>
                </a:lnTo>
                <a:lnTo>
                  <a:pt x="4937" y="2529"/>
                </a:lnTo>
                <a:lnTo>
                  <a:pt x="4855" y="2523"/>
                </a:lnTo>
                <a:lnTo>
                  <a:pt x="4771" y="2519"/>
                </a:lnTo>
                <a:lnTo>
                  <a:pt x="4683" y="2519"/>
                </a:lnTo>
                <a:lnTo>
                  <a:pt x="4598" y="2523"/>
                </a:lnTo>
                <a:lnTo>
                  <a:pt x="4512" y="2527"/>
                </a:lnTo>
                <a:lnTo>
                  <a:pt x="4427" y="2534"/>
                </a:lnTo>
                <a:lnTo>
                  <a:pt x="4343" y="2544"/>
                </a:lnTo>
                <a:lnTo>
                  <a:pt x="4263" y="2555"/>
                </a:lnTo>
                <a:lnTo>
                  <a:pt x="4185" y="2566"/>
                </a:lnTo>
                <a:lnTo>
                  <a:pt x="4112" y="2579"/>
                </a:lnTo>
                <a:lnTo>
                  <a:pt x="4043" y="2594"/>
                </a:lnTo>
                <a:lnTo>
                  <a:pt x="4036" y="2596"/>
                </a:lnTo>
                <a:lnTo>
                  <a:pt x="4027" y="2598"/>
                </a:lnTo>
                <a:lnTo>
                  <a:pt x="3919" y="2616"/>
                </a:lnTo>
                <a:lnTo>
                  <a:pt x="3805" y="2642"/>
                </a:lnTo>
                <a:lnTo>
                  <a:pt x="3768" y="2652"/>
                </a:lnTo>
                <a:lnTo>
                  <a:pt x="3729" y="2657"/>
                </a:lnTo>
                <a:lnTo>
                  <a:pt x="3688" y="2659"/>
                </a:lnTo>
                <a:lnTo>
                  <a:pt x="3645" y="2654"/>
                </a:lnTo>
                <a:lnTo>
                  <a:pt x="3604" y="2641"/>
                </a:lnTo>
                <a:lnTo>
                  <a:pt x="3563" y="2620"/>
                </a:lnTo>
                <a:lnTo>
                  <a:pt x="3526" y="2592"/>
                </a:lnTo>
                <a:lnTo>
                  <a:pt x="3494" y="2559"/>
                </a:lnTo>
                <a:lnTo>
                  <a:pt x="3468" y="2521"/>
                </a:lnTo>
                <a:lnTo>
                  <a:pt x="3446" y="2477"/>
                </a:lnTo>
                <a:lnTo>
                  <a:pt x="3429" y="2428"/>
                </a:lnTo>
                <a:lnTo>
                  <a:pt x="3418" y="2372"/>
                </a:lnTo>
                <a:lnTo>
                  <a:pt x="3413" y="2311"/>
                </a:lnTo>
                <a:lnTo>
                  <a:pt x="3411" y="2244"/>
                </a:lnTo>
                <a:lnTo>
                  <a:pt x="3416" y="2169"/>
                </a:lnTo>
                <a:lnTo>
                  <a:pt x="3426" y="2088"/>
                </a:lnTo>
                <a:lnTo>
                  <a:pt x="3439" y="2000"/>
                </a:lnTo>
                <a:lnTo>
                  <a:pt x="3459" y="1903"/>
                </a:lnTo>
                <a:lnTo>
                  <a:pt x="3483" y="1801"/>
                </a:lnTo>
                <a:lnTo>
                  <a:pt x="3513" y="1691"/>
                </a:lnTo>
                <a:lnTo>
                  <a:pt x="3548" y="1572"/>
                </a:lnTo>
                <a:lnTo>
                  <a:pt x="3589" y="1447"/>
                </a:lnTo>
                <a:lnTo>
                  <a:pt x="3623" y="1332"/>
                </a:lnTo>
                <a:lnTo>
                  <a:pt x="3653" y="1224"/>
                </a:lnTo>
                <a:lnTo>
                  <a:pt x="3673" y="1121"/>
                </a:lnTo>
                <a:lnTo>
                  <a:pt x="3688" y="1023"/>
                </a:lnTo>
                <a:lnTo>
                  <a:pt x="3697" y="931"/>
                </a:lnTo>
                <a:lnTo>
                  <a:pt x="3697" y="846"/>
                </a:lnTo>
                <a:lnTo>
                  <a:pt x="3692" y="768"/>
                </a:lnTo>
                <a:lnTo>
                  <a:pt x="3680" y="695"/>
                </a:lnTo>
                <a:lnTo>
                  <a:pt x="3662" y="628"/>
                </a:lnTo>
                <a:lnTo>
                  <a:pt x="3636" y="568"/>
                </a:lnTo>
                <a:lnTo>
                  <a:pt x="3604" y="516"/>
                </a:lnTo>
                <a:lnTo>
                  <a:pt x="3569" y="473"/>
                </a:lnTo>
                <a:lnTo>
                  <a:pt x="3532" y="440"/>
                </a:lnTo>
                <a:lnTo>
                  <a:pt x="3491" y="412"/>
                </a:lnTo>
                <a:lnTo>
                  <a:pt x="3450" y="390"/>
                </a:lnTo>
                <a:lnTo>
                  <a:pt x="3407" y="373"/>
                </a:lnTo>
                <a:lnTo>
                  <a:pt x="3368" y="360"/>
                </a:lnTo>
                <a:lnTo>
                  <a:pt x="3331" y="352"/>
                </a:lnTo>
                <a:lnTo>
                  <a:pt x="3295" y="347"/>
                </a:lnTo>
                <a:lnTo>
                  <a:pt x="3267" y="345"/>
                </a:lnTo>
                <a:lnTo>
                  <a:pt x="3243" y="343"/>
                </a:lnTo>
                <a:close/>
                <a:moveTo>
                  <a:pt x="3234" y="0"/>
                </a:moveTo>
                <a:lnTo>
                  <a:pt x="3262" y="0"/>
                </a:lnTo>
                <a:lnTo>
                  <a:pt x="3295" y="2"/>
                </a:lnTo>
                <a:lnTo>
                  <a:pt x="3336" y="6"/>
                </a:lnTo>
                <a:lnTo>
                  <a:pt x="3383" y="13"/>
                </a:lnTo>
                <a:lnTo>
                  <a:pt x="3435" y="25"/>
                </a:lnTo>
                <a:lnTo>
                  <a:pt x="3489" y="40"/>
                </a:lnTo>
                <a:lnTo>
                  <a:pt x="3546" y="58"/>
                </a:lnTo>
                <a:lnTo>
                  <a:pt x="3604" y="84"/>
                </a:lnTo>
                <a:lnTo>
                  <a:pt x="3664" y="116"/>
                </a:lnTo>
                <a:lnTo>
                  <a:pt x="3723" y="153"/>
                </a:lnTo>
                <a:lnTo>
                  <a:pt x="3779" y="200"/>
                </a:lnTo>
                <a:lnTo>
                  <a:pt x="3835" y="254"/>
                </a:lnTo>
                <a:lnTo>
                  <a:pt x="3885" y="317"/>
                </a:lnTo>
                <a:lnTo>
                  <a:pt x="3932" y="390"/>
                </a:lnTo>
                <a:lnTo>
                  <a:pt x="3971" y="468"/>
                </a:lnTo>
                <a:lnTo>
                  <a:pt x="4001" y="552"/>
                </a:lnTo>
                <a:lnTo>
                  <a:pt x="4023" y="641"/>
                </a:lnTo>
                <a:lnTo>
                  <a:pt x="4038" y="736"/>
                </a:lnTo>
                <a:lnTo>
                  <a:pt x="4045" y="836"/>
                </a:lnTo>
                <a:lnTo>
                  <a:pt x="4043" y="944"/>
                </a:lnTo>
                <a:lnTo>
                  <a:pt x="4034" y="1056"/>
                </a:lnTo>
                <a:lnTo>
                  <a:pt x="4017" y="1173"/>
                </a:lnTo>
                <a:lnTo>
                  <a:pt x="3993" y="1296"/>
                </a:lnTo>
                <a:lnTo>
                  <a:pt x="3960" y="1425"/>
                </a:lnTo>
                <a:lnTo>
                  <a:pt x="3919" y="1557"/>
                </a:lnTo>
                <a:lnTo>
                  <a:pt x="3887" y="1659"/>
                </a:lnTo>
                <a:lnTo>
                  <a:pt x="3859" y="1752"/>
                </a:lnTo>
                <a:lnTo>
                  <a:pt x="3835" y="1836"/>
                </a:lnTo>
                <a:lnTo>
                  <a:pt x="3814" y="1913"/>
                </a:lnTo>
                <a:lnTo>
                  <a:pt x="3798" y="1981"/>
                </a:lnTo>
                <a:lnTo>
                  <a:pt x="3785" y="2043"/>
                </a:lnTo>
                <a:lnTo>
                  <a:pt x="3775" y="2097"/>
                </a:lnTo>
                <a:lnTo>
                  <a:pt x="3768" y="2145"/>
                </a:lnTo>
                <a:lnTo>
                  <a:pt x="3762" y="2188"/>
                </a:lnTo>
                <a:lnTo>
                  <a:pt x="3760" y="2223"/>
                </a:lnTo>
                <a:lnTo>
                  <a:pt x="3759" y="2255"/>
                </a:lnTo>
                <a:lnTo>
                  <a:pt x="3759" y="2281"/>
                </a:lnTo>
                <a:lnTo>
                  <a:pt x="3759" y="2302"/>
                </a:lnTo>
                <a:lnTo>
                  <a:pt x="3861" y="2279"/>
                </a:lnTo>
                <a:lnTo>
                  <a:pt x="3960" y="2261"/>
                </a:lnTo>
                <a:lnTo>
                  <a:pt x="3961" y="2261"/>
                </a:lnTo>
                <a:lnTo>
                  <a:pt x="3969" y="2259"/>
                </a:lnTo>
                <a:lnTo>
                  <a:pt x="3988" y="2255"/>
                </a:lnTo>
                <a:lnTo>
                  <a:pt x="4017" y="2250"/>
                </a:lnTo>
                <a:lnTo>
                  <a:pt x="4054" y="2242"/>
                </a:lnTo>
                <a:lnTo>
                  <a:pt x="4101" y="2235"/>
                </a:lnTo>
                <a:lnTo>
                  <a:pt x="4153" y="2225"/>
                </a:lnTo>
                <a:lnTo>
                  <a:pt x="4215" y="2216"/>
                </a:lnTo>
                <a:lnTo>
                  <a:pt x="4280" y="2207"/>
                </a:lnTo>
                <a:lnTo>
                  <a:pt x="4352" y="2199"/>
                </a:lnTo>
                <a:lnTo>
                  <a:pt x="4429" y="2192"/>
                </a:lnTo>
                <a:lnTo>
                  <a:pt x="4507" y="2184"/>
                </a:lnTo>
                <a:lnTo>
                  <a:pt x="4590" y="2181"/>
                </a:lnTo>
                <a:lnTo>
                  <a:pt x="4730" y="2177"/>
                </a:lnTo>
                <a:lnTo>
                  <a:pt x="4862" y="2179"/>
                </a:lnTo>
                <a:lnTo>
                  <a:pt x="4985" y="2188"/>
                </a:lnTo>
                <a:lnTo>
                  <a:pt x="5100" y="2203"/>
                </a:lnTo>
                <a:lnTo>
                  <a:pt x="5206" y="2225"/>
                </a:lnTo>
                <a:lnTo>
                  <a:pt x="5305" y="2253"/>
                </a:lnTo>
                <a:lnTo>
                  <a:pt x="5396" y="2287"/>
                </a:lnTo>
                <a:lnTo>
                  <a:pt x="5478" y="2326"/>
                </a:lnTo>
                <a:lnTo>
                  <a:pt x="5552" y="2372"/>
                </a:lnTo>
                <a:lnTo>
                  <a:pt x="5618" y="2426"/>
                </a:lnTo>
                <a:lnTo>
                  <a:pt x="5677" y="2486"/>
                </a:lnTo>
                <a:lnTo>
                  <a:pt x="5726" y="2547"/>
                </a:lnTo>
                <a:lnTo>
                  <a:pt x="5763" y="2611"/>
                </a:lnTo>
                <a:lnTo>
                  <a:pt x="5794" y="2674"/>
                </a:lnTo>
                <a:lnTo>
                  <a:pt x="5815" y="2739"/>
                </a:lnTo>
                <a:lnTo>
                  <a:pt x="5830" y="2804"/>
                </a:lnTo>
                <a:lnTo>
                  <a:pt x="5837" y="2868"/>
                </a:lnTo>
                <a:lnTo>
                  <a:pt x="5839" y="2931"/>
                </a:lnTo>
                <a:lnTo>
                  <a:pt x="5835" y="2992"/>
                </a:lnTo>
                <a:lnTo>
                  <a:pt x="5826" y="3052"/>
                </a:lnTo>
                <a:lnTo>
                  <a:pt x="5813" y="3110"/>
                </a:lnTo>
                <a:lnTo>
                  <a:pt x="5798" y="3164"/>
                </a:lnTo>
                <a:lnTo>
                  <a:pt x="5779" y="3212"/>
                </a:lnTo>
                <a:lnTo>
                  <a:pt x="5811" y="3257"/>
                </a:lnTo>
                <a:lnTo>
                  <a:pt x="5843" y="3307"/>
                </a:lnTo>
                <a:lnTo>
                  <a:pt x="5873" y="3365"/>
                </a:lnTo>
                <a:lnTo>
                  <a:pt x="5900" y="3428"/>
                </a:lnTo>
                <a:lnTo>
                  <a:pt x="5923" y="3497"/>
                </a:lnTo>
                <a:lnTo>
                  <a:pt x="5938" y="3573"/>
                </a:lnTo>
                <a:lnTo>
                  <a:pt x="5947" y="3653"/>
                </a:lnTo>
                <a:lnTo>
                  <a:pt x="5945" y="3741"/>
                </a:lnTo>
                <a:lnTo>
                  <a:pt x="5932" y="3828"/>
                </a:lnTo>
                <a:lnTo>
                  <a:pt x="5908" y="3914"/>
                </a:lnTo>
                <a:lnTo>
                  <a:pt x="5873" y="3998"/>
                </a:lnTo>
                <a:lnTo>
                  <a:pt x="5826" y="4080"/>
                </a:lnTo>
                <a:lnTo>
                  <a:pt x="5768" y="4162"/>
                </a:lnTo>
                <a:lnTo>
                  <a:pt x="5787" y="4214"/>
                </a:lnTo>
                <a:lnTo>
                  <a:pt x="5802" y="4275"/>
                </a:lnTo>
                <a:lnTo>
                  <a:pt x="5815" y="4344"/>
                </a:lnTo>
                <a:lnTo>
                  <a:pt x="5820" y="4419"/>
                </a:lnTo>
                <a:lnTo>
                  <a:pt x="5822" y="4474"/>
                </a:lnTo>
                <a:lnTo>
                  <a:pt x="5819" y="4534"/>
                </a:lnTo>
                <a:lnTo>
                  <a:pt x="5811" y="4597"/>
                </a:lnTo>
                <a:lnTo>
                  <a:pt x="5796" y="4664"/>
                </a:lnTo>
                <a:lnTo>
                  <a:pt x="5774" y="4731"/>
                </a:lnTo>
                <a:lnTo>
                  <a:pt x="5746" y="4802"/>
                </a:lnTo>
                <a:lnTo>
                  <a:pt x="5707" y="4871"/>
                </a:lnTo>
                <a:lnTo>
                  <a:pt x="5659" y="4942"/>
                </a:lnTo>
                <a:lnTo>
                  <a:pt x="5601" y="5012"/>
                </a:lnTo>
                <a:lnTo>
                  <a:pt x="5530" y="5083"/>
                </a:lnTo>
                <a:lnTo>
                  <a:pt x="5536" y="5137"/>
                </a:lnTo>
                <a:lnTo>
                  <a:pt x="5539" y="5199"/>
                </a:lnTo>
                <a:lnTo>
                  <a:pt x="5536" y="5266"/>
                </a:lnTo>
                <a:lnTo>
                  <a:pt x="5526" y="5338"/>
                </a:lnTo>
                <a:lnTo>
                  <a:pt x="5510" y="5415"/>
                </a:lnTo>
                <a:lnTo>
                  <a:pt x="5482" y="5493"/>
                </a:lnTo>
                <a:lnTo>
                  <a:pt x="5443" y="5573"/>
                </a:lnTo>
                <a:lnTo>
                  <a:pt x="5400" y="5644"/>
                </a:lnTo>
                <a:lnTo>
                  <a:pt x="5346" y="5711"/>
                </a:lnTo>
                <a:lnTo>
                  <a:pt x="5286" y="5772"/>
                </a:lnTo>
                <a:lnTo>
                  <a:pt x="5218" y="5828"/>
                </a:lnTo>
                <a:lnTo>
                  <a:pt x="5143" y="5880"/>
                </a:lnTo>
                <a:lnTo>
                  <a:pt x="5059" y="5928"/>
                </a:lnTo>
                <a:lnTo>
                  <a:pt x="4968" y="5969"/>
                </a:lnTo>
                <a:lnTo>
                  <a:pt x="4870" y="6007"/>
                </a:lnTo>
                <a:lnTo>
                  <a:pt x="4763" y="6040"/>
                </a:lnTo>
                <a:lnTo>
                  <a:pt x="4650" y="6068"/>
                </a:lnTo>
                <a:lnTo>
                  <a:pt x="4546" y="6087"/>
                </a:lnTo>
                <a:lnTo>
                  <a:pt x="4434" y="6102"/>
                </a:lnTo>
                <a:lnTo>
                  <a:pt x="4315" y="6113"/>
                </a:lnTo>
                <a:lnTo>
                  <a:pt x="4188" y="6118"/>
                </a:lnTo>
                <a:lnTo>
                  <a:pt x="4054" y="6120"/>
                </a:lnTo>
                <a:lnTo>
                  <a:pt x="3919" y="6118"/>
                </a:lnTo>
                <a:lnTo>
                  <a:pt x="3775" y="6113"/>
                </a:lnTo>
                <a:lnTo>
                  <a:pt x="3627" y="6103"/>
                </a:lnTo>
                <a:lnTo>
                  <a:pt x="3493" y="6105"/>
                </a:lnTo>
                <a:lnTo>
                  <a:pt x="3362" y="6105"/>
                </a:lnTo>
                <a:lnTo>
                  <a:pt x="3232" y="6103"/>
                </a:lnTo>
                <a:lnTo>
                  <a:pt x="3105" y="6100"/>
                </a:lnTo>
                <a:lnTo>
                  <a:pt x="2981" y="6096"/>
                </a:lnTo>
                <a:lnTo>
                  <a:pt x="2860" y="6090"/>
                </a:lnTo>
                <a:lnTo>
                  <a:pt x="2743" y="6083"/>
                </a:lnTo>
                <a:lnTo>
                  <a:pt x="2631" y="6076"/>
                </a:lnTo>
                <a:lnTo>
                  <a:pt x="2525" y="6068"/>
                </a:lnTo>
                <a:lnTo>
                  <a:pt x="2426" y="6061"/>
                </a:lnTo>
                <a:lnTo>
                  <a:pt x="2333" y="6053"/>
                </a:lnTo>
                <a:lnTo>
                  <a:pt x="2248" y="6046"/>
                </a:lnTo>
                <a:lnTo>
                  <a:pt x="2171" y="6038"/>
                </a:lnTo>
                <a:lnTo>
                  <a:pt x="2104" y="6031"/>
                </a:lnTo>
                <a:lnTo>
                  <a:pt x="2045" y="6025"/>
                </a:lnTo>
                <a:lnTo>
                  <a:pt x="1996" y="6020"/>
                </a:lnTo>
                <a:lnTo>
                  <a:pt x="1959" y="6014"/>
                </a:lnTo>
                <a:lnTo>
                  <a:pt x="1933" y="6012"/>
                </a:lnTo>
                <a:lnTo>
                  <a:pt x="1920" y="6010"/>
                </a:lnTo>
                <a:lnTo>
                  <a:pt x="1621" y="5973"/>
                </a:lnTo>
                <a:lnTo>
                  <a:pt x="1565" y="6007"/>
                </a:lnTo>
                <a:lnTo>
                  <a:pt x="1507" y="6035"/>
                </a:lnTo>
                <a:lnTo>
                  <a:pt x="1446" y="6055"/>
                </a:lnTo>
                <a:lnTo>
                  <a:pt x="1380" y="6066"/>
                </a:lnTo>
                <a:lnTo>
                  <a:pt x="1313" y="6072"/>
                </a:lnTo>
                <a:lnTo>
                  <a:pt x="532" y="6072"/>
                </a:lnTo>
                <a:lnTo>
                  <a:pt x="454" y="6066"/>
                </a:lnTo>
                <a:lnTo>
                  <a:pt x="379" y="6049"/>
                </a:lnTo>
                <a:lnTo>
                  <a:pt x="309" y="6022"/>
                </a:lnTo>
                <a:lnTo>
                  <a:pt x="243" y="5986"/>
                </a:lnTo>
                <a:lnTo>
                  <a:pt x="184" y="5942"/>
                </a:lnTo>
                <a:lnTo>
                  <a:pt x="132" y="5888"/>
                </a:lnTo>
                <a:lnTo>
                  <a:pt x="85" y="5828"/>
                </a:lnTo>
                <a:lnTo>
                  <a:pt x="50" y="5763"/>
                </a:lnTo>
                <a:lnTo>
                  <a:pt x="22" y="5692"/>
                </a:lnTo>
                <a:lnTo>
                  <a:pt x="5" y="5618"/>
                </a:lnTo>
                <a:lnTo>
                  <a:pt x="0" y="5539"/>
                </a:lnTo>
                <a:lnTo>
                  <a:pt x="0" y="3458"/>
                </a:lnTo>
                <a:lnTo>
                  <a:pt x="5" y="3380"/>
                </a:lnTo>
                <a:lnTo>
                  <a:pt x="22" y="3305"/>
                </a:lnTo>
                <a:lnTo>
                  <a:pt x="50" y="3234"/>
                </a:lnTo>
                <a:lnTo>
                  <a:pt x="85" y="3169"/>
                </a:lnTo>
                <a:lnTo>
                  <a:pt x="130" y="3110"/>
                </a:lnTo>
                <a:lnTo>
                  <a:pt x="182" y="3058"/>
                </a:lnTo>
                <a:lnTo>
                  <a:pt x="242" y="3013"/>
                </a:lnTo>
                <a:lnTo>
                  <a:pt x="309" y="2976"/>
                </a:lnTo>
                <a:lnTo>
                  <a:pt x="379" y="2950"/>
                </a:lnTo>
                <a:lnTo>
                  <a:pt x="454" y="2933"/>
                </a:lnTo>
                <a:lnTo>
                  <a:pt x="532" y="2925"/>
                </a:lnTo>
                <a:lnTo>
                  <a:pt x="1313" y="2925"/>
                </a:lnTo>
                <a:lnTo>
                  <a:pt x="1380" y="2931"/>
                </a:lnTo>
                <a:lnTo>
                  <a:pt x="1446" y="2942"/>
                </a:lnTo>
                <a:lnTo>
                  <a:pt x="1507" y="2963"/>
                </a:lnTo>
                <a:lnTo>
                  <a:pt x="1567" y="2991"/>
                </a:lnTo>
                <a:lnTo>
                  <a:pt x="1602" y="2918"/>
                </a:lnTo>
                <a:lnTo>
                  <a:pt x="1643" y="2843"/>
                </a:lnTo>
                <a:lnTo>
                  <a:pt x="1693" y="2765"/>
                </a:lnTo>
                <a:lnTo>
                  <a:pt x="1751" y="2689"/>
                </a:lnTo>
                <a:lnTo>
                  <a:pt x="1816" y="2614"/>
                </a:lnTo>
                <a:lnTo>
                  <a:pt x="1823" y="2607"/>
                </a:lnTo>
                <a:lnTo>
                  <a:pt x="1831" y="2601"/>
                </a:lnTo>
                <a:lnTo>
                  <a:pt x="1836" y="2596"/>
                </a:lnTo>
                <a:lnTo>
                  <a:pt x="1898" y="2544"/>
                </a:lnTo>
                <a:lnTo>
                  <a:pt x="1959" y="2480"/>
                </a:lnTo>
                <a:lnTo>
                  <a:pt x="2021" y="2408"/>
                </a:lnTo>
                <a:lnTo>
                  <a:pt x="2084" y="2326"/>
                </a:lnTo>
                <a:lnTo>
                  <a:pt x="2145" y="2236"/>
                </a:lnTo>
                <a:lnTo>
                  <a:pt x="2207" y="2142"/>
                </a:lnTo>
                <a:lnTo>
                  <a:pt x="2268" y="2039"/>
                </a:lnTo>
                <a:lnTo>
                  <a:pt x="2328" y="1933"/>
                </a:lnTo>
                <a:lnTo>
                  <a:pt x="2387" y="1825"/>
                </a:lnTo>
                <a:lnTo>
                  <a:pt x="2445" y="1713"/>
                </a:lnTo>
                <a:lnTo>
                  <a:pt x="2501" y="1602"/>
                </a:lnTo>
                <a:lnTo>
                  <a:pt x="2555" y="1490"/>
                </a:lnTo>
                <a:lnTo>
                  <a:pt x="2607" y="1378"/>
                </a:lnTo>
                <a:lnTo>
                  <a:pt x="2655" y="1268"/>
                </a:lnTo>
                <a:lnTo>
                  <a:pt x="2702" y="1164"/>
                </a:lnTo>
                <a:lnTo>
                  <a:pt x="2744" y="1062"/>
                </a:lnTo>
                <a:lnTo>
                  <a:pt x="2785" y="967"/>
                </a:lnTo>
                <a:lnTo>
                  <a:pt x="2821" y="877"/>
                </a:lnTo>
                <a:lnTo>
                  <a:pt x="2852" y="795"/>
                </a:lnTo>
                <a:lnTo>
                  <a:pt x="2880" y="723"/>
                </a:lnTo>
                <a:lnTo>
                  <a:pt x="2875" y="682"/>
                </a:lnTo>
                <a:lnTo>
                  <a:pt x="2871" y="632"/>
                </a:lnTo>
                <a:lnTo>
                  <a:pt x="2869" y="578"/>
                </a:lnTo>
                <a:lnTo>
                  <a:pt x="2869" y="520"/>
                </a:lnTo>
                <a:lnTo>
                  <a:pt x="2871" y="458"/>
                </a:lnTo>
                <a:lnTo>
                  <a:pt x="2877" y="395"/>
                </a:lnTo>
                <a:lnTo>
                  <a:pt x="2888" y="334"/>
                </a:lnTo>
                <a:lnTo>
                  <a:pt x="2903" y="272"/>
                </a:lnTo>
                <a:lnTo>
                  <a:pt x="2925" y="215"/>
                </a:lnTo>
                <a:lnTo>
                  <a:pt x="2953" y="161"/>
                </a:lnTo>
                <a:lnTo>
                  <a:pt x="2988" y="112"/>
                </a:lnTo>
                <a:lnTo>
                  <a:pt x="3027" y="73"/>
                </a:lnTo>
                <a:lnTo>
                  <a:pt x="3074" y="41"/>
                </a:lnTo>
                <a:lnTo>
                  <a:pt x="3124" y="19"/>
                </a:lnTo>
                <a:lnTo>
                  <a:pt x="3178" y="4"/>
                </a:lnTo>
                <a:lnTo>
                  <a:pt x="323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20" name="Group 619"/>
          <p:cNvGrpSpPr/>
          <p:nvPr/>
        </p:nvGrpSpPr>
        <p:grpSpPr>
          <a:xfrm>
            <a:off x="802287" y="2748232"/>
            <a:ext cx="355758" cy="374418"/>
            <a:chOff x="5022851" y="1139825"/>
            <a:chExt cx="4660900" cy="4905375"/>
          </a:xfrm>
          <a:solidFill>
            <a:schemeClr val="bg1">
              <a:lumMod val="65000"/>
            </a:schemeClr>
          </a:solidFill>
        </p:grpSpPr>
        <p:sp>
          <p:nvSpPr>
            <p:cNvPr id="621" name="Freeform 149"/>
            <p:cNvSpPr>
              <a:spLocks noEditPoints="1"/>
            </p:cNvSpPr>
            <p:nvPr/>
          </p:nvSpPr>
          <p:spPr bwMode="auto">
            <a:xfrm>
              <a:off x="5022851" y="1139825"/>
              <a:ext cx="4660900" cy="4905375"/>
            </a:xfrm>
            <a:custGeom>
              <a:avLst/>
              <a:gdLst>
                <a:gd name="T0" fmla="*/ 1448 w 5874"/>
                <a:gd name="T1" fmla="*/ 5815 h 6180"/>
                <a:gd name="T2" fmla="*/ 4409 w 5874"/>
                <a:gd name="T3" fmla="*/ 5815 h 6180"/>
                <a:gd name="T4" fmla="*/ 1403 w 5874"/>
                <a:gd name="T5" fmla="*/ 3817 h 6180"/>
                <a:gd name="T6" fmla="*/ 628 w 5874"/>
                <a:gd name="T7" fmla="*/ 1691 h 6180"/>
                <a:gd name="T8" fmla="*/ 390 w 5874"/>
                <a:gd name="T9" fmla="*/ 1961 h 6180"/>
                <a:gd name="T10" fmla="*/ 351 w 5874"/>
                <a:gd name="T11" fmla="*/ 3730 h 6180"/>
                <a:gd name="T12" fmla="*/ 512 w 5874"/>
                <a:gd name="T13" fmla="*/ 4054 h 6180"/>
                <a:gd name="T14" fmla="*/ 836 w 5874"/>
                <a:gd name="T15" fmla="*/ 4216 h 6180"/>
                <a:gd name="T16" fmla="*/ 763 w 5874"/>
                <a:gd name="T17" fmla="*/ 3813 h 6180"/>
                <a:gd name="T18" fmla="*/ 635 w 5874"/>
                <a:gd name="T19" fmla="*/ 3684 h 6180"/>
                <a:gd name="T20" fmla="*/ 695 w 5874"/>
                <a:gd name="T21" fmla="*/ 3509 h 6180"/>
                <a:gd name="T22" fmla="*/ 5070 w 5874"/>
                <a:gd name="T23" fmla="*/ 3476 h 6180"/>
                <a:gd name="T24" fmla="*/ 5198 w 5874"/>
                <a:gd name="T25" fmla="*/ 3605 h 6180"/>
                <a:gd name="T26" fmla="*/ 5138 w 5874"/>
                <a:gd name="T27" fmla="*/ 3779 h 6180"/>
                <a:gd name="T28" fmla="*/ 4802 w 5874"/>
                <a:gd name="T29" fmla="*/ 4221 h 6180"/>
                <a:gd name="T30" fmla="*/ 5246 w 5874"/>
                <a:gd name="T31" fmla="*/ 4144 h 6180"/>
                <a:gd name="T32" fmla="*/ 5484 w 5874"/>
                <a:gd name="T33" fmla="*/ 3875 h 6180"/>
                <a:gd name="T34" fmla="*/ 5523 w 5874"/>
                <a:gd name="T35" fmla="*/ 2105 h 6180"/>
                <a:gd name="T36" fmla="*/ 5362 w 5874"/>
                <a:gd name="T37" fmla="*/ 1781 h 6180"/>
                <a:gd name="T38" fmla="*/ 5038 w 5874"/>
                <a:gd name="T39" fmla="*/ 1620 h 6180"/>
                <a:gd name="T40" fmla="*/ 1819 w 5874"/>
                <a:gd name="T41" fmla="*/ 367 h 6180"/>
                <a:gd name="T42" fmla="*/ 1521 w 5874"/>
                <a:gd name="T43" fmla="*/ 567 h 6180"/>
                <a:gd name="T44" fmla="*/ 1403 w 5874"/>
                <a:gd name="T45" fmla="*/ 914 h 6180"/>
                <a:gd name="T46" fmla="*/ 4433 w 5874"/>
                <a:gd name="T47" fmla="*/ 762 h 6180"/>
                <a:gd name="T48" fmla="*/ 4233 w 5874"/>
                <a:gd name="T49" fmla="*/ 464 h 6180"/>
                <a:gd name="T50" fmla="*/ 3887 w 5874"/>
                <a:gd name="T51" fmla="*/ 346 h 6180"/>
                <a:gd name="T52" fmla="*/ 4085 w 5874"/>
                <a:gd name="T53" fmla="*/ 21 h 6180"/>
                <a:gd name="T54" fmla="*/ 4501 w 5874"/>
                <a:gd name="T55" fmla="*/ 236 h 6180"/>
                <a:gd name="T56" fmla="*/ 4756 w 5874"/>
                <a:gd name="T57" fmla="*/ 625 h 6180"/>
                <a:gd name="T58" fmla="*/ 4962 w 5874"/>
                <a:gd name="T59" fmla="*/ 1266 h 6180"/>
                <a:gd name="T60" fmla="*/ 5422 w 5874"/>
                <a:gd name="T61" fmla="*/ 1391 h 6180"/>
                <a:gd name="T62" fmla="*/ 5750 w 5874"/>
                <a:gd name="T63" fmla="*/ 1719 h 6180"/>
                <a:gd name="T64" fmla="*/ 5874 w 5874"/>
                <a:gd name="T65" fmla="*/ 2180 h 6180"/>
                <a:gd name="T66" fmla="*/ 5793 w 5874"/>
                <a:gd name="T67" fmla="*/ 4030 h 6180"/>
                <a:gd name="T68" fmla="*/ 5499 w 5874"/>
                <a:gd name="T69" fmla="*/ 4390 h 6180"/>
                <a:gd name="T70" fmla="*/ 5061 w 5874"/>
                <a:gd name="T71" fmla="*/ 4560 h 6180"/>
                <a:gd name="T72" fmla="*/ 4782 w 5874"/>
                <a:gd name="T73" fmla="*/ 5856 h 6180"/>
                <a:gd name="T74" fmla="*/ 4593 w 5874"/>
                <a:gd name="T75" fmla="*/ 6107 h 6180"/>
                <a:gd name="T76" fmla="*/ 1512 w 5874"/>
                <a:gd name="T77" fmla="*/ 6180 h 6180"/>
                <a:gd name="T78" fmla="*/ 1214 w 5874"/>
                <a:gd name="T79" fmla="*/ 6068 h 6180"/>
                <a:gd name="T80" fmla="*/ 1062 w 5874"/>
                <a:gd name="T81" fmla="*/ 5790 h 6180"/>
                <a:gd name="T82" fmla="*/ 718 w 5874"/>
                <a:gd name="T83" fmla="*/ 4545 h 6180"/>
                <a:gd name="T84" fmla="*/ 302 w 5874"/>
                <a:gd name="T85" fmla="*/ 4330 h 6180"/>
                <a:gd name="T86" fmla="*/ 47 w 5874"/>
                <a:gd name="T87" fmla="*/ 3942 h 6180"/>
                <a:gd name="T88" fmla="*/ 6 w 5874"/>
                <a:gd name="T89" fmla="*/ 2081 h 6180"/>
                <a:gd name="T90" fmla="*/ 176 w 5874"/>
                <a:gd name="T91" fmla="*/ 1641 h 6180"/>
                <a:gd name="T92" fmla="*/ 536 w 5874"/>
                <a:gd name="T93" fmla="*/ 1348 h 6180"/>
                <a:gd name="T94" fmla="*/ 1059 w 5874"/>
                <a:gd name="T95" fmla="*/ 1266 h 6180"/>
                <a:gd name="T96" fmla="*/ 1139 w 5874"/>
                <a:gd name="T97" fmla="*/ 536 h 6180"/>
                <a:gd name="T98" fmla="*/ 1433 w 5874"/>
                <a:gd name="T99" fmla="*/ 176 h 6180"/>
                <a:gd name="T100" fmla="*/ 1871 w 5874"/>
                <a:gd name="T101" fmla="*/ 6 h 6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74" h="6180">
                  <a:moveTo>
                    <a:pt x="1403" y="3817"/>
                  </a:moveTo>
                  <a:lnTo>
                    <a:pt x="1403" y="5727"/>
                  </a:lnTo>
                  <a:lnTo>
                    <a:pt x="1409" y="5761"/>
                  </a:lnTo>
                  <a:lnTo>
                    <a:pt x="1424" y="5790"/>
                  </a:lnTo>
                  <a:lnTo>
                    <a:pt x="1448" y="5815"/>
                  </a:lnTo>
                  <a:lnTo>
                    <a:pt x="1478" y="5832"/>
                  </a:lnTo>
                  <a:lnTo>
                    <a:pt x="1512" y="5837"/>
                  </a:lnTo>
                  <a:lnTo>
                    <a:pt x="4345" y="5837"/>
                  </a:lnTo>
                  <a:lnTo>
                    <a:pt x="4379" y="5832"/>
                  </a:lnTo>
                  <a:lnTo>
                    <a:pt x="4409" y="5815"/>
                  </a:lnTo>
                  <a:lnTo>
                    <a:pt x="4433" y="5790"/>
                  </a:lnTo>
                  <a:lnTo>
                    <a:pt x="4448" y="5761"/>
                  </a:lnTo>
                  <a:lnTo>
                    <a:pt x="4454" y="5727"/>
                  </a:lnTo>
                  <a:lnTo>
                    <a:pt x="4454" y="3817"/>
                  </a:lnTo>
                  <a:lnTo>
                    <a:pt x="1403" y="3817"/>
                  </a:lnTo>
                  <a:close/>
                  <a:moveTo>
                    <a:pt x="912" y="1614"/>
                  </a:moveTo>
                  <a:lnTo>
                    <a:pt x="836" y="1620"/>
                  </a:lnTo>
                  <a:lnTo>
                    <a:pt x="763" y="1635"/>
                  </a:lnTo>
                  <a:lnTo>
                    <a:pt x="693" y="1659"/>
                  </a:lnTo>
                  <a:lnTo>
                    <a:pt x="628" y="1691"/>
                  </a:lnTo>
                  <a:lnTo>
                    <a:pt x="566" y="1732"/>
                  </a:lnTo>
                  <a:lnTo>
                    <a:pt x="512" y="1781"/>
                  </a:lnTo>
                  <a:lnTo>
                    <a:pt x="465" y="1835"/>
                  </a:lnTo>
                  <a:lnTo>
                    <a:pt x="424" y="1895"/>
                  </a:lnTo>
                  <a:lnTo>
                    <a:pt x="390" y="1961"/>
                  </a:lnTo>
                  <a:lnTo>
                    <a:pt x="366" y="2030"/>
                  </a:lnTo>
                  <a:lnTo>
                    <a:pt x="351" y="2105"/>
                  </a:lnTo>
                  <a:lnTo>
                    <a:pt x="345" y="2182"/>
                  </a:lnTo>
                  <a:lnTo>
                    <a:pt x="345" y="3654"/>
                  </a:lnTo>
                  <a:lnTo>
                    <a:pt x="351" y="3730"/>
                  </a:lnTo>
                  <a:lnTo>
                    <a:pt x="366" y="3805"/>
                  </a:lnTo>
                  <a:lnTo>
                    <a:pt x="390" y="3875"/>
                  </a:lnTo>
                  <a:lnTo>
                    <a:pt x="424" y="3940"/>
                  </a:lnTo>
                  <a:lnTo>
                    <a:pt x="465" y="4000"/>
                  </a:lnTo>
                  <a:lnTo>
                    <a:pt x="512" y="4054"/>
                  </a:lnTo>
                  <a:lnTo>
                    <a:pt x="566" y="4103"/>
                  </a:lnTo>
                  <a:lnTo>
                    <a:pt x="628" y="4144"/>
                  </a:lnTo>
                  <a:lnTo>
                    <a:pt x="693" y="4176"/>
                  </a:lnTo>
                  <a:lnTo>
                    <a:pt x="763" y="4201"/>
                  </a:lnTo>
                  <a:lnTo>
                    <a:pt x="836" y="4216"/>
                  </a:lnTo>
                  <a:lnTo>
                    <a:pt x="912" y="4221"/>
                  </a:lnTo>
                  <a:lnTo>
                    <a:pt x="1059" y="4221"/>
                  </a:lnTo>
                  <a:lnTo>
                    <a:pt x="1059" y="3817"/>
                  </a:lnTo>
                  <a:lnTo>
                    <a:pt x="804" y="3817"/>
                  </a:lnTo>
                  <a:lnTo>
                    <a:pt x="763" y="3813"/>
                  </a:lnTo>
                  <a:lnTo>
                    <a:pt x="727" y="3800"/>
                  </a:lnTo>
                  <a:lnTo>
                    <a:pt x="695" y="3779"/>
                  </a:lnTo>
                  <a:lnTo>
                    <a:pt x="667" y="3753"/>
                  </a:lnTo>
                  <a:lnTo>
                    <a:pt x="648" y="3721"/>
                  </a:lnTo>
                  <a:lnTo>
                    <a:pt x="635" y="3684"/>
                  </a:lnTo>
                  <a:lnTo>
                    <a:pt x="630" y="3644"/>
                  </a:lnTo>
                  <a:lnTo>
                    <a:pt x="635" y="3605"/>
                  </a:lnTo>
                  <a:lnTo>
                    <a:pt x="648" y="3568"/>
                  </a:lnTo>
                  <a:lnTo>
                    <a:pt x="667" y="3536"/>
                  </a:lnTo>
                  <a:lnTo>
                    <a:pt x="695" y="3509"/>
                  </a:lnTo>
                  <a:lnTo>
                    <a:pt x="727" y="3489"/>
                  </a:lnTo>
                  <a:lnTo>
                    <a:pt x="763" y="3476"/>
                  </a:lnTo>
                  <a:lnTo>
                    <a:pt x="804" y="3470"/>
                  </a:lnTo>
                  <a:lnTo>
                    <a:pt x="5031" y="3470"/>
                  </a:lnTo>
                  <a:lnTo>
                    <a:pt x="5070" y="3476"/>
                  </a:lnTo>
                  <a:lnTo>
                    <a:pt x="5106" y="3489"/>
                  </a:lnTo>
                  <a:lnTo>
                    <a:pt x="5138" y="3509"/>
                  </a:lnTo>
                  <a:lnTo>
                    <a:pt x="5166" y="3536"/>
                  </a:lnTo>
                  <a:lnTo>
                    <a:pt x="5186" y="3568"/>
                  </a:lnTo>
                  <a:lnTo>
                    <a:pt x="5198" y="3605"/>
                  </a:lnTo>
                  <a:lnTo>
                    <a:pt x="5203" y="3644"/>
                  </a:lnTo>
                  <a:lnTo>
                    <a:pt x="5198" y="3684"/>
                  </a:lnTo>
                  <a:lnTo>
                    <a:pt x="5186" y="3721"/>
                  </a:lnTo>
                  <a:lnTo>
                    <a:pt x="5166" y="3753"/>
                  </a:lnTo>
                  <a:lnTo>
                    <a:pt x="5138" y="3779"/>
                  </a:lnTo>
                  <a:lnTo>
                    <a:pt x="5106" y="3800"/>
                  </a:lnTo>
                  <a:lnTo>
                    <a:pt x="5070" y="3813"/>
                  </a:lnTo>
                  <a:lnTo>
                    <a:pt x="5031" y="3817"/>
                  </a:lnTo>
                  <a:lnTo>
                    <a:pt x="4802" y="3817"/>
                  </a:lnTo>
                  <a:lnTo>
                    <a:pt x="4802" y="4221"/>
                  </a:lnTo>
                  <a:lnTo>
                    <a:pt x="4962" y="4221"/>
                  </a:lnTo>
                  <a:lnTo>
                    <a:pt x="5038" y="4216"/>
                  </a:lnTo>
                  <a:lnTo>
                    <a:pt x="5111" y="4201"/>
                  </a:lnTo>
                  <a:lnTo>
                    <a:pt x="5181" y="4176"/>
                  </a:lnTo>
                  <a:lnTo>
                    <a:pt x="5246" y="4144"/>
                  </a:lnTo>
                  <a:lnTo>
                    <a:pt x="5308" y="4103"/>
                  </a:lnTo>
                  <a:lnTo>
                    <a:pt x="5362" y="4054"/>
                  </a:lnTo>
                  <a:lnTo>
                    <a:pt x="5409" y="4000"/>
                  </a:lnTo>
                  <a:lnTo>
                    <a:pt x="5450" y="3940"/>
                  </a:lnTo>
                  <a:lnTo>
                    <a:pt x="5484" y="3875"/>
                  </a:lnTo>
                  <a:lnTo>
                    <a:pt x="5508" y="3805"/>
                  </a:lnTo>
                  <a:lnTo>
                    <a:pt x="5523" y="3730"/>
                  </a:lnTo>
                  <a:lnTo>
                    <a:pt x="5529" y="3654"/>
                  </a:lnTo>
                  <a:lnTo>
                    <a:pt x="5529" y="2182"/>
                  </a:lnTo>
                  <a:lnTo>
                    <a:pt x="5523" y="2105"/>
                  </a:lnTo>
                  <a:lnTo>
                    <a:pt x="5508" y="2030"/>
                  </a:lnTo>
                  <a:lnTo>
                    <a:pt x="5484" y="1961"/>
                  </a:lnTo>
                  <a:lnTo>
                    <a:pt x="5450" y="1895"/>
                  </a:lnTo>
                  <a:lnTo>
                    <a:pt x="5409" y="1835"/>
                  </a:lnTo>
                  <a:lnTo>
                    <a:pt x="5362" y="1781"/>
                  </a:lnTo>
                  <a:lnTo>
                    <a:pt x="5308" y="1732"/>
                  </a:lnTo>
                  <a:lnTo>
                    <a:pt x="5246" y="1691"/>
                  </a:lnTo>
                  <a:lnTo>
                    <a:pt x="5181" y="1659"/>
                  </a:lnTo>
                  <a:lnTo>
                    <a:pt x="5111" y="1635"/>
                  </a:lnTo>
                  <a:lnTo>
                    <a:pt x="5038" y="1620"/>
                  </a:lnTo>
                  <a:lnTo>
                    <a:pt x="4962" y="1614"/>
                  </a:lnTo>
                  <a:lnTo>
                    <a:pt x="912" y="1614"/>
                  </a:lnTo>
                  <a:close/>
                  <a:moveTo>
                    <a:pt x="1971" y="346"/>
                  </a:moveTo>
                  <a:lnTo>
                    <a:pt x="1894" y="350"/>
                  </a:lnTo>
                  <a:lnTo>
                    <a:pt x="1819" y="367"/>
                  </a:lnTo>
                  <a:lnTo>
                    <a:pt x="1750" y="391"/>
                  </a:lnTo>
                  <a:lnTo>
                    <a:pt x="1684" y="423"/>
                  </a:lnTo>
                  <a:lnTo>
                    <a:pt x="1624" y="464"/>
                  </a:lnTo>
                  <a:lnTo>
                    <a:pt x="1570" y="513"/>
                  </a:lnTo>
                  <a:lnTo>
                    <a:pt x="1521" y="567"/>
                  </a:lnTo>
                  <a:lnTo>
                    <a:pt x="1480" y="627"/>
                  </a:lnTo>
                  <a:lnTo>
                    <a:pt x="1448" y="693"/>
                  </a:lnTo>
                  <a:lnTo>
                    <a:pt x="1422" y="762"/>
                  </a:lnTo>
                  <a:lnTo>
                    <a:pt x="1407" y="837"/>
                  </a:lnTo>
                  <a:lnTo>
                    <a:pt x="1403" y="914"/>
                  </a:lnTo>
                  <a:lnTo>
                    <a:pt x="1403" y="1266"/>
                  </a:lnTo>
                  <a:lnTo>
                    <a:pt x="4454" y="1266"/>
                  </a:lnTo>
                  <a:lnTo>
                    <a:pt x="4454" y="914"/>
                  </a:lnTo>
                  <a:lnTo>
                    <a:pt x="4448" y="837"/>
                  </a:lnTo>
                  <a:lnTo>
                    <a:pt x="4433" y="762"/>
                  </a:lnTo>
                  <a:lnTo>
                    <a:pt x="4409" y="693"/>
                  </a:lnTo>
                  <a:lnTo>
                    <a:pt x="4375" y="627"/>
                  </a:lnTo>
                  <a:lnTo>
                    <a:pt x="4336" y="567"/>
                  </a:lnTo>
                  <a:lnTo>
                    <a:pt x="4287" y="513"/>
                  </a:lnTo>
                  <a:lnTo>
                    <a:pt x="4233" y="464"/>
                  </a:lnTo>
                  <a:lnTo>
                    <a:pt x="4173" y="423"/>
                  </a:lnTo>
                  <a:lnTo>
                    <a:pt x="4108" y="391"/>
                  </a:lnTo>
                  <a:lnTo>
                    <a:pt x="4036" y="367"/>
                  </a:lnTo>
                  <a:lnTo>
                    <a:pt x="3963" y="350"/>
                  </a:lnTo>
                  <a:lnTo>
                    <a:pt x="3887" y="346"/>
                  </a:lnTo>
                  <a:lnTo>
                    <a:pt x="1971" y="346"/>
                  </a:lnTo>
                  <a:close/>
                  <a:moveTo>
                    <a:pt x="1971" y="0"/>
                  </a:moveTo>
                  <a:lnTo>
                    <a:pt x="3888" y="0"/>
                  </a:lnTo>
                  <a:lnTo>
                    <a:pt x="3988" y="6"/>
                  </a:lnTo>
                  <a:lnTo>
                    <a:pt x="4085" y="21"/>
                  </a:lnTo>
                  <a:lnTo>
                    <a:pt x="4177" y="47"/>
                  </a:lnTo>
                  <a:lnTo>
                    <a:pt x="4265" y="81"/>
                  </a:lnTo>
                  <a:lnTo>
                    <a:pt x="4349" y="125"/>
                  </a:lnTo>
                  <a:lnTo>
                    <a:pt x="4428" y="176"/>
                  </a:lnTo>
                  <a:lnTo>
                    <a:pt x="4501" y="236"/>
                  </a:lnTo>
                  <a:lnTo>
                    <a:pt x="4566" y="302"/>
                  </a:lnTo>
                  <a:lnTo>
                    <a:pt x="4626" y="375"/>
                  </a:lnTo>
                  <a:lnTo>
                    <a:pt x="4677" y="453"/>
                  </a:lnTo>
                  <a:lnTo>
                    <a:pt x="4720" y="536"/>
                  </a:lnTo>
                  <a:lnTo>
                    <a:pt x="4756" y="625"/>
                  </a:lnTo>
                  <a:lnTo>
                    <a:pt x="4782" y="717"/>
                  </a:lnTo>
                  <a:lnTo>
                    <a:pt x="4797" y="815"/>
                  </a:lnTo>
                  <a:lnTo>
                    <a:pt x="4802" y="914"/>
                  </a:lnTo>
                  <a:lnTo>
                    <a:pt x="4802" y="1266"/>
                  </a:lnTo>
                  <a:lnTo>
                    <a:pt x="4962" y="1266"/>
                  </a:lnTo>
                  <a:lnTo>
                    <a:pt x="5061" y="1272"/>
                  </a:lnTo>
                  <a:lnTo>
                    <a:pt x="5156" y="1288"/>
                  </a:lnTo>
                  <a:lnTo>
                    <a:pt x="5250" y="1313"/>
                  </a:lnTo>
                  <a:lnTo>
                    <a:pt x="5338" y="1348"/>
                  </a:lnTo>
                  <a:lnTo>
                    <a:pt x="5422" y="1391"/>
                  </a:lnTo>
                  <a:lnTo>
                    <a:pt x="5499" y="1444"/>
                  </a:lnTo>
                  <a:lnTo>
                    <a:pt x="5572" y="1502"/>
                  </a:lnTo>
                  <a:lnTo>
                    <a:pt x="5638" y="1569"/>
                  </a:lnTo>
                  <a:lnTo>
                    <a:pt x="5698" y="1641"/>
                  </a:lnTo>
                  <a:lnTo>
                    <a:pt x="5750" y="1719"/>
                  </a:lnTo>
                  <a:lnTo>
                    <a:pt x="5793" y="1803"/>
                  </a:lnTo>
                  <a:lnTo>
                    <a:pt x="5827" y="1891"/>
                  </a:lnTo>
                  <a:lnTo>
                    <a:pt x="5853" y="1985"/>
                  </a:lnTo>
                  <a:lnTo>
                    <a:pt x="5868" y="2081"/>
                  </a:lnTo>
                  <a:lnTo>
                    <a:pt x="5874" y="2180"/>
                  </a:lnTo>
                  <a:lnTo>
                    <a:pt x="5874" y="3654"/>
                  </a:lnTo>
                  <a:lnTo>
                    <a:pt x="5868" y="3753"/>
                  </a:lnTo>
                  <a:lnTo>
                    <a:pt x="5853" y="3848"/>
                  </a:lnTo>
                  <a:lnTo>
                    <a:pt x="5827" y="3942"/>
                  </a:lnTo>
                  <a:lnTo>
                    <a:pt x="5793" y="4030"/>
                  </a:lnTo>
                  <a:lnTo>
                    <a:pt x="5750" y="4113"/>
                  </a:lnTo>
                  <a:lnTo>
                    <a:pt x="5698" y="4191"/>
                  </a:lnTo>
                  <a:lnTo>
                    <a:pt x="5638" y="4264"/>
                  </a:lnTo>
                  <a:lnTo>
                    <a:pt x="5572" y="4330"/>
                  </a:lnTo>
                  <a:lnTo>
                    <a:pt x="5499" y="4390"/>
                  </a:lnTo>
                  <a:lnTo>
                    <a:pt x="5422" y="4442"/>
                  </a:lnTo>
                  <a:lnTo>
                    <a:pt x="5338" y="4485"/>
                  </a:lnTo>
                  <a:lnTo>
                    <a:pt x="5250" y="4519"/>
                  </a:lnTo>
                  <a:lnTo>
                    <a:pt x="5156" y="4545"/>
                  </a:lnTo>
                  <a:lnTo>
                    <a:pt x="5061" y="4560"/>
                  </a:lnTo>
                  <a:lnTo>
                    <a:pt x="4962" y="4566"/>
                  </a:lnTo>
                  <a:lnTo>
                    <a:pt x="4800" y="4566"/>
                  </a:lnTo>
                  <a:lnTo>
                    <a:pt x="4800" y="5725"/>
                  </a:lnTo>
                  <a:lnTo>
                    <a:pt x="4795" y="5790"/>
                  </a:lnTo>
                  <a:lnTo>
                    <a:pt x="4782" y="5856"/>
                  </a:lnTo>
                  <a:lnTo>
                    <a:pt x="4757" y="5916"/>
                  </a:lnTo>
                  <a:lnTo>
                    <a:pt x="4727" y="5972"/>
                  </a:lnTo>
                  <a:lnTo>
                    <a:pt x="4688" y="6023"/>
                  </a:lnTo>
                  <a:lnTo>
                    <a:pt x="4643" y="6068"/>
                  </a:lnTo>
                  <a:lnTo>
                    <a:pt x="4593" y="6107"/>
                  </a:lnTo>
                  <a:lnTo>
                    <a:pt x="4536" y="6137"/>
                  </a:lnTo>
                  <a:lnTo>
                    <a:pt x="4476" y="6161"/>
                  </a:lnTo>
                  <a:lnTo>
                    <a:pt x="4413" y="6174"/>
                  </a:lnTo>
                  <a:lnTo>
                    <a:pt x="4345" y="6180"/>
                  </a:lnTo>
                  <a:lnTo>
                    <a:pt x="1512" y="6180"/>
                  </a:lnTo>
                  <a:lnTo>
                    <a:pt x="1446" y="6174"/>
                  </a:lnTo>
                  <a:lnTo>
                    <a:pt x="1381" y="6161"/>
                  </a:lnTo>
                  <a:lnTo>
                    <a:pt x="1321" y="6137"/>
                  </a:lnTo>
                  <a:lnTo>
                    <a:pt x="1265" y="6107"/>
                  </a:lnTo>
                  <a:lnTo>
                    <a:pt x="1214" y="6068"/>
                  </a:lnTo>
                  <a:lnTo>
                    <a:pt x="1169" y="6023"/>
                  </a:lnTo>
                  <a:lnTo>
                    <a:pt x="1130" y="5972"/>
                  </a:lnTo>
                  <a:lnTo>
                    <a:pt x="1100" y="5916"/>
                  </a:lnTo>
                  <a:lnTo>
                    <a:pt x="1075" y="5856"/>
                  </a:lnTo>
                  <a:lnTo>
                    <a:pt x="1062" y="5790"/>
                  </a:lnTo>
                  <a:lnTo>
                    <a:pt x="1057" y="5725"/>
                  </a:lnTo>
                  <a:lnTo>
                    <a:pt x="1057" y="4566"/>
                  </a:lnTo>
                  <a:lnTo>
                    <a:pt x="912" y="4566"/>
                  </a:lnTo>
                  <a:lnTo>
                    <a:pt x="813" y="4560"/>
                  </a:lnTo>
                  <a:lnTo>
                    <a:pt x="718" y="4545"/>
                  </a:lnTo>
                  <a:lnTo>
                    <a:pt x="624" y="4519"/>
                  </a:lnTo>
                  <a:lnTo>
                    <a:pt x="536" y="4485"/>
                  </a:lnTo>
                  <a:lnTo>
                    <a:pt x="452" y="4442"/>
                  </a:lnTo>
                  <a:lnTo>
                    <a:pt x="375" y="4390"/>
                  </a:lnTo>
                  <a:lnTo>
                    <a:pt x="302" y="4330"/>
                  </a:lnTo>
                  <a:lnTo>
                    <a:pt x="236" y="4264"/>
                  </a:lnTo>
                  <a:lnTo>
                    <a:pt x="176" y="4191"/>
                  </a:lnTo>
                  <a:lnTo>
                    <a:pt x="124" y="4113"/>
                  </a:lnTo>
                  <a:lnTo>
                    <a:pt x="81" y="4030"/>
                  </a:lnTo>
                  <a:lnTo>
                    <a:pt x="47" y="3942"/>
                  </a:lnTo>
                  <a:lnTo>
                    <a:pt x="21" y="3848"/>
                  </a:lnTo>
                  <a:lnTo>
                    <a:pt x="6" y="3753"/>
                  </a:lnTo>
                  <a:lnTo>
                    <a:pt x="0" y="3654"/>
                  </a:lnTo>
                  <a:lnTo>
                    <a:pt x="0" y="2180"/>
                  </a:lnTo>
                  <a:lnTo>
                    <a:pt x="6" y="2081"/>
                  </a:lnTo>
                  <a:lnTo>
                    <a:pt x="21" y="1985"/>
                  </a:lnTo>
                  <a:lnTo>
                    <a:pt x="47" y="1891"/>
                  </a:lnTo>
                  <a:lnTo>
                    <a:pt x="81" y="1803"/>
                  </a:lnTo>
                  <a:lnTo>
                    <a:pt x="124" y="1719"/>
                  </a:lnTo>
                  <a:lnTo>
                    <a:pt x="176" y="1641"/>
                  </a:lnTo>
                  <a:lnTo>
                    <a:pt x="236" y="1569"/>
                  </a:lnTo>
                  <a:lnTo>
                    <a:pt x="302" y="1502"/>
                  </a:lnTo>
                  <a:lnTo>
                    <a:pt x="375" y="1444"/>
                  </a:lnTo>
                  <a:lnTo>
                    <a:pt x="452" y="1391"/>
                  </a:lnTo>
                  <a:lnTo>
                    <a:pt x="536" y="1348"/>
                  </a:lnTo>
                  <a:lnTo>
                    <a:pt x="624" y="1313"/>
                  </a:lnTo>
                  <a:lnTo>
                    <a:pt x="718" y="1288"/>
                  </a:lnTo>
                  <a:lnTo>
                    <a:pt x="813" y="1272"/>
                  </a:lnTo>
                  <a:lnTo>
                    <a:pt x="912" y="1266"/>
                  </a:lnTo>
                  <a:lnTo>
                    <a:pt x="1059" y="1266"/>
                  </a:lnTo>
                  <a:lnTo>
                    <a:pt x="1059" y="914"/>
                  </a:lnTo>
                  <a:lnTo>
                    <a:pt x="1064" y="815"/>
                  </a:lnTo>
                  <a:lnTo>
                    <a:pt x="1079" y="717"/>
                  </a:lnTo>
                  <a:lnTo>
                    <a:pt x="1105" y="625"/>
                  </a:lnTo>
                  <a:lnTo>
                    <a:pt x="1139" y="536"/>
                  </a:lnTo>
                  <a:lnTo>
                    <a:pt x="1182" y="453"/>
                  </a:lnTo>
                  <a:lnTo>
                    <a:pt x="1235" y="375"/>
                  </a:lnTo>
                  <a:lnTo>
                    <a:pt x="1293" y="302"/>
                  </a:lnTo>
                  <a:lnTo>
                    <a:pt x="1360" y="236"/>
                  </a:lnTo>
                  <a:lnTo>
                    <a:pt x="1433" y="176"/>
                  </a:lnTo>
                  <a:lnTo>
                    <a:pt x="1510" y="125"/>
                  </a:lnTo>
                  <a:lnTo>
                    <a:pt x="1594" y="81"/>
                  </a:lnTo>
                  <a:lnTo>
                    <a:pt x="1682" y="47"/>
                  </a:lnTo>
                  <a:lnTo>
                    <a:pt x="1776" y="21"/>
                  </a:lnTo>
                  <a:lnTo>
                    <a:pt x="1871" y="6"/>
                  </a:lnTo>
                  <a:lnTo>
                    <a:pt x="19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2" name="Freeform 150"/>
            <p:cNvSpPr>
              <a:spLocks/>
            </p:cNvSpPr>
            <p:nvPr/>
          </p:nvSpPr>
          <p:spPr bwMode="auto">
            <a:xfrm>
              <a:off x="6330951" y="4570413"/>
              <a:ext cx="2020888" cy="273050"/>
            </a:xfrm>
            <a:custGeom>
              <a:avLst/>
              <a:gdLst>
                <a:gd name="T0" fmla="*/ 173 w 2548"/>
                <a:gd name="T1" fmla="*/ 0 h 345"/>
                <a:gd name="T2" fmla="*/ 2375 w 2548"/>
                <a:gd name="T3" fmla="*/ 0 h 345"/>
                <a:gd name="T4" fmla="*/ 2415 w 2548"/>
                <a:gd name="T5" fmla="*/ 4 h 345"/>
                <a:gd name="T6" fmla="*/ 2452 w 2548"/>
                <a:gd name="T7" fmla="*/ 17 h 345"/>
                <a:gd name="T8" fmla="*/ 2484 w 2548"/>
                <a:gd name="T9" fmla="*/ 38 h 345"/>
                <a:gd name="T10" fmla="*/ 2510 w 2548"/>
                <a:gd name="T11" fmla="*/ 64 h 345"/>
                <a:gd name="T12" fmla="*/ 2531 w 2548"/>
                <a:gd name="T13" fmla="*/ 96 h 345"/>
                <a:gd name="T14" fmla="*/ 2544 w 2548"/>
                <a:gd name="T15" fmla="*/ 133 h 345"/>
                <a:gd name="T16" fmla="*/ 2548 w 2548"/>
                <a:gd name="T17" fmla="*/ 173 h 345"/>
                <a:gd name="T18" fmla="*/ 2544 w 2548"/>
                <a:gd name="T19" fmla="*/ 212 h 345"/>
                <a:gd name="T20" fmla="*/ 2531 w 2548"/>
                <a:gd name="T21" fmla="*/ 249 h 345"/>
                <a:gd name="T22" fmla="*/ 2510 w 2548"/>
                <a:gd name="T23" fmla="*/ 281 h 345"/>
                <a:gd name="T24" fmla="*/ 2484 w 2548"/>
                <a:gd name="T25" fmla="*/ 307 h 345"/>
                <a:gd name="T26" fmla="*/ 2452 w 2548"/>
                <a:gd name="T27" fmla="*/ 328 h 345"/>
                <a:gd name="T28" fmla="*/ 2415 w 2548"/>
                <a:gd name="T29" fmla="*/ 341 h 345"/>
                <a:gd name="T30" fmla="*/ 2375 w 2548"/>
                <a:gd name="T31" fmla="*/ 345 h 345"/>
                <a:gd name="T32" fmla="*/ 173 w 2548"/>
                <a:gd name="T33" fmla="*/ 345 h 345"/>
                <a:gd name="T34" fmla="*/ 133 w 2548"/>
                <a:gd name="T35" fmla="*/ 341 h 345"/>
                <a:gd name="T36" fmla="*/ 98 w 2548"/>
                <a:gd name="T37" fmla="*/ 328 h 345"/>
                <a:gd name="T38" fmla="*/ 66 w 2548"/>
                <a:gd name="T39" fmla="*/ 307 h 345"/>
                <a:gd name="T40" fmla="*/ 38 w 2548"/>
                <a:gd name="T41" fmla="*/ 281 h 345"/>
                <a:gd name="T42" fmla="*/ 17 w 2548"/>
                <a:gd name="T43" fmla="*/ 249 h 345"/>
                <a:gd name="T44" fmla="*/ 4 w 2548"/>
                <a:gd name="T45" fmla="*/ 212 h 345"/>
                <a:gd name="T46" fmla="*/ 0 w 2548"/>
                <a:gd name="T47" fmla="*/ 173 h 345"/>
                <a:gd name="T48" fmla="*/ 4 w 2548"/>
                <a:gd name="T49" fmla="*/ 133 h 345"/>
                <a:gd name="T50" fmla="*/ 17 w 2548"/>
                <a:gd name="T51" fmla="*/ 96 h 345"/>
                <a:gd name="T52" fmla="*/ 38 w 2548"/>
                <a:gd name="T53" fmla="*/ 64 h 345"/>
                <a:gd name="T54" fmla="*/ 64 w 2548"/>
                <a:gd name="T55" fmla="*/ 38 h 345"/>
                <a:gd name="T56" fmla="*/ 98 w 2548"/>
                <a:gd name="T57" fmla="*/ 17 h 345"/>
                <a:gd name="T58" fmla="*/ 133 w 2548"/>
                <a:gd name="T59" fmla="*/ 4 h 345"/>
                <a:gd name="T60" fmla="*/ 173 w 2548"/>
                <a:gd name="T6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48" h="345">
                  <a:moveTo>
                    <a:pt x="173" y="0"/>
                  </a:moveTo>
                  <a:lnTo>
                    <a:pt x="2375" y="0"/>
                  </a:lnTo>
                  <a:lnTo>
                    <a:pt x="2415" y="4"/>
                  </a:lnTo>
                  <a:lnTo>
                    <a:pt x="2452" y="17"/>
                  </a:lnTo>
                  <a:lnTo>
                    <a:pt x="2484" y="38"/>
                  </a:lnTo>
                  <a:lnTo>
                    <a:pt x="2510" y="64"/>
                  </a:lnTo>
                  <a:lnTo>
                    <a:pt x="2531" y="96"/>
                  </a:lnTo>
                  <a:lnTo>
                    <a:pt x="2544" y="133"/>
                  </a:lnTo>
                  <a:lnTo>
                    <a:pt x="2548" y="173"/>
                  </a:lnTo>
                  <a:lnTo>
                    <a:pt x="2544" y="212"/>
                  </a:lnTo>
                  <a:lnTo>
                    <a:pt x="2531" y="249"/>
                  </a:lnTo>
                  <a:lnTo>
                    <a:pt x="2510" y="281"/>
                  </a:lnTo>
                  <a:lnTo>
                    <a:pt x="2484" y="307"/>
                  </a:lnTo>
                  <a:lnTo>
                    <a:pt x="2452" y="328"/>
                  </a:lnTo>
                  <a:lnTo>
                    <a:pt x="2415" y="341"/>
                  </a:lnTo>
                  <a:lnTo>
                    <a:pt x="2375" y="345"/>
                  </a:lnTo>
                  <a:lnTo>
                    <a:pt x="173" y="345"/>
                  </a:lnTo>
                  <a:lnTo>
                    <a:pt x="133" y="341"/>
                  </a:lnTo>
                  <a:lnTo>
                    <a:pt x="98" y="328"/>
                  </a:lnTo>
                  <a:lnTo>
                    <a:pt x="66" y="307"/>
                  </a:lnTo>
                  <a:lnTo>
                    <a:pt x="38" y="281"/>
                  </a:lnTo>
                  <a:lnTo>
                    <a:pt x="17" y="249"/>
                  </a:lnTo>
                  <a:lnTo>
                    <a:pt x="4" y="212"/>
                  </a:lnTo>
                  <a:lnTo>
                    <a:pt x="0" y="173"/>
                  </a:lnTo>
                  <a:lnTo>
                    <a:pt x="4" y="133"/>
                  </a:lnTo>
                  <a:lnTo>
                    <a:pt x="17" y="96"/>
                  </a:lnTo>
                  <a:lnTo>
                    <a:pt x="38" y="64"/>
                  </a:lnTo>
                  <a:lnTo>
                    <a:pt x="64" y="38"/>
                  </a:lnTo>
                  <a:lnTo>
                    <a:pt x="98" y="17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3" name="Freeform 151"/>
            <p:cNvSpPr>
              <a:spLocks/>
            </p:cNvSpPr>
            <p:nvPr/>
          </p:nvSpPr>
          <p:spPr bwMode="auto">
            <a:xfrm>
              <a:off x="6340476" y="5130800"/>
              <a:ext cx="2022475" cy="274638"/>
            </a:xfrm>
            <a:custGeom>
              <a:avLst/>
              <a:gdLst>
                <a:gd name="T0" fmla="*/ 172 w 2547"/>
                <a:gd name="T1" fmla="*/ 0 h 347"/>
                <a:gd name="T2" fmla="*/ 2374 w 2547"/>
                <a:gd name="T3" fmla="*/ 0 h 347"/>
                <a:gd name="T4" fmla="*/ 2416 w 2547"/>
                <a:gd name="T5" fmla="*/ 6 h 347"/>
                <a:gd name="T6" fmla="*/ 2451 w 2547"/>
                <a:gd name="T7" fmla="*/ 17 h 347"/>
                <a:gd name="T8" fmla="*/ 2483 w 2547"/>
                <a:gd name="T9" fmla="*/ 38 h 347"/>
                <a:gd name="T10" fmla="*/ 2509 w 2547"/>
                <a:gd name="T11" fmla="*/ 66 h 347"/>
                <a:gd name="T12" fmla="*/ 2530 w 2547"/>
                <a:gd name="T13" fmla="*/ 98 h 347"/>
                <a:gd name="T14" fmla="*/ 2543 w 2547"/>
                <a:gd name="T15" fmla="*/ 133 h 347"/>
                <a:gd name="T16" fmla="*/ 2547 w 2547"/>
                <a:gd name="T17" fmla="*/ 173 h 347"/>
                <a:gd name="T18" fmla="*/ 2543 w 2547"/>
                <a:gd name="T19" fmla="*/ 214 h 347"/>
                <a:gd name="T20" fmla="*/ 2530 w 2547"/>
                <a:gd name="T21" fmla="*/ 249 h 347"/>
                <a:gd name="T22" fmla="*/ 2509 w 2547"/>
                <a:gd name="T23" fmla="*/ 281 h 347"/>
                <a:gd name="T24" fmla="*/ 2483 w 2547"/>
                <a:gd name="T25" fmla="*/ 309 h 347"/>
                <a:gd name="T26" fmla="*/ 2451 w 2547"/>
                <a:gd name="T27" fmla="*/ 328 h 347"/>
                <a:gd name="T28" fmla="*/ 2414 w 2547"/>
                <a:gd name="T29" fmla="*/ 341 h 347"/>
                <a:gd name="T30" fmla="*/ 2374 w 2547"/>
                <a:gd name="T31" fmla="*/ 347 h 347"/>
                <a:gd name="T32" fmla="*/ 172 w 2547"/>
                <a:gd name="T33" fmla="*/ 347 h 347"/>
                <a:gd name="T34" fmla="*/ 133 w 2547"/>
                <a:gd name="T35" fmla="*/ 341 h 347"/>
                <a:gd name="T36" fmla="*/ 95 w 2547"/>
                <a:gd name="T37" fmla="*/ 328 h 347"/>
                <a:gd name="T38" fmla="*/ 63 w 2547"/>
                <a:gd name="T39" fmla="*/ 309 h 347"/>
                <a:gd name="T40" fmla="*/ 37 w 2547"/>
                <a:gd name="T41" fmla="*/ 281 h 347"/>
                <a:gd name="T42" fmla="*/ 16 w 2547"/>
                <a:gd name="T43" fmla="*/ 249 h 347"/>
                <a:gd name="T44" fmla="*/ 3 w 2547"/>
                <a:gd name="T45" fmla="*/ 214 h 347"/>
                <a:gd name="T46" fmla="*/ 0 w 2547"/>
                <a:gd name="T47" fmla="*/ 173 h 347"/>
                <a:gd name="T48" fmla="*/ 3 w 2547"/>
                <a:gd name="T49" fmla="*/ 133 h 347"/>
                <a:gd name="T50" fmla="*/ 16 w 2547"/>
                <a:gd name="T51" fmla="*/ 98 h 347"/>
                <a:gd name="T52" fmla="*/ 37 w 2547"/>
                <a:gd name="T53" fmla="*/ 66 h 347"/>
                <a:gd name="T54" fmla="*/ 63 w 2547"/>
                <a:gd name="T55" fmla="*/ 38 h 347"/>
                <a:gd name="T56" fmla="*/ 95 w 2547"/>
                <a:gd name="T57" fmla="*/ 17 h 347"/>
                <a:gd name="T58" fmla="*/ 133 w 2547"/>
                <a:gd name="T59" fmla="*/ 6 h 347"/>
                <a:gd name="T60" fmla="*/ 172 w 2547"/>
                <a:gd name="T61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47" h="347">
                  <a:moveTo>
                    <a:pt x="172" y="0"/>
                  </a:moveTo>
                  <a:lnTo>
                    <a:pt x="2374" y="0"/>
                  </a:lnTo>
                  <a:lnTo>
                    <a:pt x="2416" y="6"/>
                  </a:lnTo>
                  <a:lnTo>
                    <a:pt x="2451" y="17"/>
                  </a:lnTo>
                  <a:lnTo>
                    <a:pt x="2483" y="38"/>
                  </a:lnTo>
                  <a:lnTo>
                    <a:pt x="2509" y="66"/>
                  </a:lnTo>
                  <a:lnTo>
                    <a:pt x="2530" y="98"/>
                  </a:lnTo>
                  <a:lnTo>
                    <a:pt x="2543" y="133"/>
                  </a:lnTo>
                  <a:lnTo>
                    <a:pt x="2547" y="173"/>
                  </a:lnTo>
                  <a:lnTo>
                    <a:pt x="2543" y="214"/>
                  </a:lnTo>
                  <a:lnTo>
                    <a:pt x="2530" y="249"/>
                  </a:lnTo>
                  <a:lnTo>
                    <a:pt x="2509" y="281"/>
                  </a:lnTo>
                  <a:lnTo>
                    <a:pt x="2483" y="309"/>
                  </a:lnTo>
                  <a:lnTo>
                    <a:pt x="2451" y="328"/>
                  </a:lnTo>
                  <a:lnTo>
                    <a:pt x="2414" y="341"/>
                  </a:lnTo>
                  <a:lnTo>
                    <a:pt x="2374" y="347"/>
                  </a:lnTo>
                  <a:lnTo>
                    <a:pt x="172" y="347"/>
                  </a:lnTo>
                  <a:lnTo>
                    <a:pt x="133" y="341"/>
                  </a:lnTo>
                  <a:lnTo>
                    <a:pt x="95" y="328"/>
                  </a:lnTo>
                  <a:lnTo>
                    <a:pt x="63" y="309"/>
                  </a:lnTo>
                  <a:lnTo>
                    <a:pt x="37" y="281"/>
                  </a:lnTo>
                  <a:lnTo>
                    <a:pt x="16" y="249"/>
                  </a:lnTo>
                  <a:lnTo>
                    <a:pt x="3" y="214"/>
                  </a:lnTo>
                  <a:lnTo>
                    <a:pt x="0" y="173"/>
                  </a:lnTo>
                  <a:lnTo>
                    <a:pt x="3" y="133"/>
                  </a:lnTo>
                  <a:lnTo>
                    <a:pt x="16" y="98"/>
                  </a:lnTo>
                  <a:lnTo>
                    <a:pt x="37" y="66"/>
                  </a:lnTo>
                  <a:lnTo>
                    <a:pt x="63" y="38"/>
                  </a:lnTo>
                  <a:lnTo>
                    <a:pt x="95" y="17"/>
                  </a:lnTo>
                  <a:lnTo>
                    <a:pt x="133" y="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4" name="Freeform 152"/>
            <p:cNvSpPr>
              <a:spLocks/>
            </p:cNvSpPr>
            <p:nvPr/>
          </p:nvSpPr>
          <p:spPr bwMode="auto">
            <a:xfrm>
              <a:off x="8540751" y="2684463"/>
              <a:ext cx="554038" cy="274638"/>
            </a:xfrm>
            <a:custGeom>
              <a:avLst/>
              <a:gdLst>
                <a:gd name="T0" fmla="*/ 173 w 697"/>
                <a:gd name="T1" fmla="*/ 0 h 346"/>
                <a:gd name="T2" fmla="*/ 525 w 697"/>
                <a:gd name="T3" fmla="*/ 0 h 346"/>
                <a:gd name="T4" fmla="*/ 564 w 697"/>
                <a:gd name="T5" fmla="*/ 4 h 346"/>
                <a:gd name="T6" fmla="*/ 600 w 697"/>
                <a:gd name="T7" fmla="*/ 17 h 346"/>
                <a:gd name="T8" fmla="*/ 632 w 697"/>
                <a:gd name="T9" fmla="*/ 37 h 346"/>
                <a:gd name="T10" fmla="*/ 660 w 697"/>
                <a:gd name="T11" fmla="*/ 63 h 346"/>
                <a:gd name="T12" fmla="*/ 680 w 697"/>
                <a:gd name="T13" fmla="*/ 95 h 346"/>
                <a:gd name="T14" fmla="*/ 691 w 697"/>
                <a:gd name="T15" fmla="*/ 133 h 346"/>
                <a:gd name="T16" fmla="*/ 697 w 697"/>
                <a:gd name="T17" fmla="*/ 172 h 346"/>
                <a:gd name="T18" fmla="*/ 691 w 697"/>
                <a:gd name="T19" fmla="*/ 211 h 346"/>
                <a:gd name="T20" fmla="*/ 680 w 697"/>
                <a:gd name="T21" fmla="*/ 249 h 346"/>
                <a:gd name="T22" fmla="*/ 660 w 697"/>
                <a:gd name="T23" fmla="*/ 281 h 346"/>
                <a:gd name="T24" fmla="*/ 632 w 697"/>
                <a:gd name="T25" fmla="*/ 307 h 346"/>
                <a:gd name="T26" fmla="*/ 600 w 697"/>
                <a:gd name="T27" fmla="*/ 327 h 346"/>
                <a:gd name="T28" fmla="*/ 564 w 697"/>
                <a:gd name="T29" fmla="*/ 341 h 346"/>
                <a:gd name="T30" fmla="*/ 525 w 697"/>
                <a:gd name="T31" fmla="*/ 346 h 346"/>
                <a:gd name="T32" fmla="*/ 173 w 697"/>
                <a:gd name="T33" fmla="*/ 346 h 346"/>
                <a:gd name="T34" fmla="*/ 133 w 697"/>
                <a:gd name="T35" fmla="*/ 341 h 346"/>
                <a:gd name="T36" fmla="*/ 96 w 697"/>
                <a:gd name="T37" fmla="*/ 327 h 346"/>
                <a:gd name="T38" fmla="*/ 64 w 697"/>
                <a:gd name="T39" fmla="*/ 307 h 346"/>
                <a:gd name="T40" fmla="*/ 38 w 697"/>
                <a:gd name="T41" fmla="*/ 281 h 346"/>
                <a:gd name="T42" fmla="*/ 17 w 697"/>
                <a:gd name="T43" fmla="*/ 249 h 346"/>
                <a:gd name="T44" fmla="*/ 4 w 697"/>
                <a:gd name="T45" fmla="*/ 211 h 346"/>
                <a:gd name="T46" fmla="*/ 0 w 697"/>
                <a:gd name="T47" fmla="*/ 172 h 346"/>
                <a:gd name="T48" fmla="*/ 4 w 697"/>
                <a:gd name="T49" fmla="*/ 133 h 346"/>
                <a:gd name="T50" fmla="*/ 17 w 697"/>
                <a:gd name="T51" fmla="*/ 95 h 346"/>
                <a:gd name="T52" fmla="*/ 38 w 697"/>
                <a:gd name="T53" fmla="*/ 63 h 346"/>
                <a:gd name="T54" fmla="*/ 64 w 697"/>
                <a:gd name="T55" fmla="*/ 37 h 346"/>
                <a:gd name="T56" fmla="*/ 96 w 697"/>
                <a:gd name="T57" fmla="*/ 17 h 346"/>
                <a:gd name="T58" fmla="*/ 133 w 697"/>
                <a:gd name="T59" fmla="*/ 4 h 346"/>
                <a:gd name="T60" fmla="*/ 173 w 697"/>
                <a:gd name="T6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346">
                  <a:moveTo>
                    <a:pt x="173" y="0"/>
                  </a:moveTo>
                  <a:lnTo>
                    <a:pt x="525" y="0"/>
                  </a:lnTo>
                  <a:lnTo>
                    <a:pt x="564" y="4"/>
                  </a:lnTo>
                  <a:lnTo>
                    <a:pt x="600" y="17"/>
                  </a:lnTo>
                  <a:lnTo>
                    <a:pt x="632" y="37"/>
                  </a:lnTo>
                  <a:lnTo>
                    <a:pt x="660" y="63"/>
                  </a:lnTo>
                  <a:lnTo>
                    <a:pt x="680" y="95"/>
                  </a:lnTo>
                  <a:lnTo>
                    <a:pt x="691" y="133"/>
                  </a:lnTo>
                  <a:lnTo>
                    <a:pt x="697" y="172"/>
                  </a:lnTo>
                  <a:lnTo>
                    <a:pt x="691" y="211"/>
                  </a:lnTo>
                  <a:lnTo>
                    <a:pt x="680" y="249"/>
                  </a:lnTo>
                  <a:lnTo>
                    <a:pt x="660" y="281"/>
                  </a:lnTo>
                  <a:lnTo>
                    <a:pt x="632" y="307"/>
                  </a:lnTo>
                  <a:lnTo>
                    <a:pt x="600" y="327"/>
                  </a:lnTo>
                  <a:lnTo>
                    <a:pt x="564" y="341"/>
                  </a:lnTo>
                  <a:lnTo>
                    <a:pt x="525" y="346"/>
                  </a:lnTo>
                  <a:lnTo>
                    <a:pt x="173" y="346"/>
                  </a:lnTo>
                  <a:lnTo>
                    <a:pt x="133" y="341"/>
                  </a:lnTo>
                  <a:lnTo>
                    <a:pt x="96" y="327"/>
                  </a:lnTo>
                  <a:lnTo>
                    <a:pt x="64" y="307"/>
                  </a:lnTo>
                  <a:lnTo>
                    <a:pt x="38" y="281"/>
                  </a:lnTo>
                  <a:lnTo>
                    <a:pt x="17" y="249"/>
                  </a:lnTo>
                  <a:lnTo>
                    <a:pt x="4" y="211"/>
                  </a:lnTo>
                  <a:lnTo>
                    <a:pt x="0" y="172"/>
                  </a:lnTo>
                  <a:lnTo>
                    <a:pt x="4" y="133"/>
                  </a:lnTo>
                  <a:lnTo>
                    <a:pt x="17" y="95"/>
                  </a:lnTo>
                  <a:lnTo>
                    <a:pt x="38" y="63"/>
                  </a:lnTo>
                  <a:lnTo>
                    <a:pt x="64" y="37"/>
                  </a:lnTo>
                  <a:lnTo>
                    <a:pt x="96" y="17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25" name="Freeform 246"/>
          <p:cNvSpPr>
            <a:spLocks noEditPoints="1"/>
          </p:cNvSpPr>
          <p:nvPr/>
        </p:nvSpPr>
        <p:spPr bwMode="auto">
          <a:xfrm>
            <a:off x="802681" y="5713683"/>
            <a:ext cx="354971" cy="304667"/>
          </a:xfrm>
          <a:custGeom>
            <a:avLst/>
            <a:gdLst>
              <a:gd name="T0" fmla="*/ 4359 w 6239"/>
              <a:gd name="T1" fmla="*/ 2646 h 5354"/>
              <a:gd name="T2" fmla="*/ 4347 w 6239"/>
              <a:gd name="T3" fmla="*/ 3451 h 5354"/>
              <a:gd name="T4" fmla="*/ 4372 w 6239"/>
              <a:gd name="T5" fmla="*/ 3489 h 5354"/>
              <a:gd name="T6" fmla="*/ 5905 w 6239"/>
              <a:gd name="T7" fmla="*/ 3489 h 5354"/>
              <a:gd name="T8" fmla="*/ 5932 w 6239"/>
              <a:gd name="T9" fmla="*/ 3451 h 5354"/>
              <a:gd name="T10" fmla="*/ 5918 w 6239"/>
              <a:gd name="T11" fmla="*/ 2646 h 5354"/>
              <a:gd name="T12" fmla="*/ 4387 w 6239"/>
              <a:gd name="T13" fmla="*/ 2635 h 5354"/>
              <a:gd name="T14" fmla="*/ 311 w 6239"/>
              <a:gd name="T15" fmla="*/ 4944 h 5354"/>
              <a:gd name="T16" fmla="*/ 375 w 6239"/>
              <a:gd name="T17" fmla="*/ 5026 h 5354"/>
              <a:gd name="T18" fmla="*/ 5081 w 6239"/>
              <a:gd name="T19" fmla="*/ 5045 h 5354"/>
              <a:gd name="T20" fmla="*/ 5259 w 6239"/>
              <a:gd name="T21" fmla="*/ 4995 h 5354"/>
              <a:gd name="T22" fmla="*/ 5386 w 6239"/>
              <a:gd name="T23" fmla="*/ 4870 h 5354"/>
              <a:gd name="T24" fmla="*/ 5435 w 6239"/>
              <a:gd name="T25" fmla="*/ 4692 h 5354"/>
              <a:gd name="T26" fmla="*/ 4325 w 6239"/>
              <a:gd name="T27" fmla="*/ 3794 h 5354"/>
              <a:gd name="T28" fmla="*/ 4162 w 6239"/>
              <a:gd name="T29" fmla="*/ 3719 h 5354"/>
              <a:gd name="T30" fmla="*/ 4059 w 6239"/>
              <a:gd name="T31" fmla="*/ 3573 h 5354"/>
              <a:gd name="T32" fmla="*/ 4039 w 6239"/>
              <a:gd name="T33" fmla="*/ 2677 h 5354"/>
              <a:gd name="T34" fmla="*/ 4086 w 6239"/>
              <a:gd name="T35" fmla="*/ 2500 h 5354"/>
              <a:gd name="T36" fmla="*/ 4211 w 6239"/>
              <a:gd name="T37" fmla="*/ 2375 h 5354"/>
              <a:gd name="T38" fmla="*/ 4387 w 6239"/>
              <a:gd name="T39" fmla="*/ 2328 h 5354"/>
              <a:gd name="T40" fmla="*/ 5430 w 6239"/>
              <a:gd name="T41" fmla="*/ 1373 h 5354"/>
              <a:gd name="T42" fmla="*/ 5352 w 6239"/>
              <a:gd name="T43" fmla="*/ 1208 h 5354"/>
              <a:gd name="T44" fmla="*/ 5204 w 6239"/>
              <a:gd name="T45" fmla="*/ 1106 h 5354"/>
              <a:gd name="T46" fmla="*/ 542 w 6239"/>
              <a:gd name="T47" fmla="*/ 1083 h 5354"/>
              <a:gd name="T48" fmla="*/ 360 w 6239"/>
              <a:gd name="T49" fmla="*/ 1053 h 5354"/>
              <a:gd name="T50" fmla="*/ 495 w 6239"/>
              <a:gd name="T51" fmla="*/ 312 h 5354"/>
              <a:gd name="T52" fmla="*/ 375 w 6239"/>
              <a:gd name="T53" fmla="*/ 377 h 5354"/>
              <a:gd name="T54" fmla="*/ 313 w 6239"/>
              <a:gd name="T55" fmla="*/ 494 h 5354"/>
              <a:gd name="T56" fmla="*/ 326 w 6239"/>
              <a:gd name="T57" fmla="*/ 632 h 5354"/>
              <a:gd name="T58" fmla="*/ 411 w 6239"/>
              <a:gd name="T59" fmla="*/ 737 h 5354"/>
              <a:gd name="T60" fmla="*/ 542 w 6239"/>
              <a:gd name="T61" fmla="*/ 776 h 5354"/>
              <a:gd name="T62" fmla="*/ 4634 w 6239"/>
              <a:gd name="T63" fmla="*/ 407 h 5354"/>
              <a:gd name="T64" fmla="*/ 4569 w 6239"/>
              <a:gd name="T65" fmla="*/ 325 h 5354"/>
              <a:gd name="T66" fmla="*/ 542 w 6239"/>
              <a:gd name="T67" fmla="*/ 307 h 5354"/>
              <a:gd name="T68" fmla="*/ 4573 w 6239"/>
              <a:gd name="T69" fmla="*/ 5 h 5354"/>
              <a:gd name="T70" fmla="*/ 4762 w 6239"/>
              <a:gd name="T71" fmla="*/ 85 h 5354"/>
              <a:gd name="T72" fmla="*/ 4895 w 6239"/>
              <a:gd name="T73" fmla="*/ 240 h 5354"/>
              <a:gd name="T74" fmla="*/ 4946 w 6239"/>
              <a:gd name="T75" fmla="*/ 445 h 5354"/>
              <a:gd name="T76" fmla="*/ 5164 w 6239"/>
              <a:gd name="T77" fmla="*/ 782 h 5354"/>
              <a:gd name="T78" fmla="*/ 5392 w 6239"/>
              <a:gd name="T79" fmla="*/ 854 h 5354"/>
              <a:gd name="T80" fmla="*/ 5574 w 6239"/>
              <a:gd name="T81" fmla="*/ 998 h 5354"/>
              <a:gd name="T82" fmla="*/ 5697 w 6239"/>
              <a:gd name="T83" fmla="*/ 1197 h 5354"/>
              <a:gd name="T84" fmla="*/ 5742 w 6239"/>
              <a:gd name="T85" fmla="*/ 1436 h 5354"/>
              <a:gd name="T86" fmla="*/ 5953 w 6239"/>
              <a:gd name="T87" fmla="*/ 2334 h 5354"/>
              <a:gd name="T88" fmla="*/ 6114 w 6239"/>
              <a:gd name="T89" fmla="*/ 2409 h 5354"/>
              <a:gd name="T90" fmla="*/ 6216 w 6239"/>
              <a:gd name="T91" fmla="*/ 2555 h 5354"/>
              <a:gd name="T92" fmla="*/ 6239 w 6239"/>
              <a:gd name="T93" fmla="*/ 3451 h 5354"/>
              <a:gd name="T94" fmla="*/ 6191 w 6239"/>
              <a:gd name="T95" fmla="*/ 3628 h 5354"/>
              <a:gd name="T96" fmla="*/ 6066 w 6239"/>
              <a:gd name="T97" fmla="*/ 3753 h 5354"/>
              <a:gd name="T98" fmla="*/ 5892 w 6239"/>
              <a:gd name="T99" fmla="*/ 3800 h 5354"/>
              <a:gd name="T100" fmla="*/ 5738 w 6239"/>
              <a:gd name="T101" fmla="*/ 4776 h 5354"/>
              <a:gd name="T102" fmla="*/ 5665 w 6239"/>
              <a:gd name="T103" fmla="*/ 5003 h 5354"/>
              <a:gd name="T104" fmla="*/ 5520 w 6239"/>
              <a:gd name="T105" fmla="*/ 5187 h 5354"/>
              <a:gd name="T106" fmla="*/ 5321 w 6239"/>
              <a:gd name="T107" fmla="*/ 5308 h 5354"/>
              <a:gd name="T108" fmla="*/ 5083 w 6239"/>
              <a:gd name="T109" fmla="*/ 5354 h 5354"/>
              <a:gd name="T110" fmla="*/ 305 w 6239"/>
              <a:gd name="T111" fmla="*/ 5331 h 5354"/>
              <a:gd name="T112" fmla="*/ 131 w 6239"/>
              <a:gd name="T113" fmla="*/ 5223 h 5354"/>
              <a:gd name="T114" fmla="*/ 23 w 6239"/>
              <a:gd name="T115" fmla="*/ 5049 h 5354"/>
              <a:gd name="T116" fmla="*/ 0 w 6239"/>
              <a:gd name="T117" fmla="*/ 534 h 5354"/>
              <a:gd name="T118" fmla="*/ 53 w 6239"/>
              <a:gd name="T119" fmla="*/ 308 h 5354"/>
              <a:gd name="T120" fmla="*/ 190 w 6239"/>
              <a:gd name="T121" fmla="*/ 130 h 5354"/>
              <a:gd name="T122" fmla="*/ 387 w 6239"/>
              <a:gd name="T123" fmla="*/ 22 h 5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39" h="5354">
                <a:moveTo>
                  <a:pt x="4387" y="2635"/>
                </a:moveTo>
                <a:lnTo>
                  <a:pt x="4372" y="2639"/>
                </a:lnTo>
                <a:lnTo>
                  <a:pt x="4359" y="2646"/>
                </a:lnTo>
                <a:lnTo>
                  <a:pt x="4349" y="2660"/>
                </a:lnTo>
                <a:lnTo>
                  <a:pt x="4347" y="2677"/>
                </a:lnTo>
                <a:lnTo>
                  <a:pt x="4347" y="3451"/>
                </a:lnTo>
                <a:lnTo>
                  <a:pt x="4349" y="3468"/>
                </a:lnTo>
                <a:lnTo>
                  <a:pt x="4359" y="3482"/>
                </a:lnTo>
                <a:lnTo>
                  <a:pt x="4372" y="3489"/>
                </a:lnTo>
                <a:lnTo>
                  <a:pt x="4387" y="3493"/>
                </a:lnTo>
                <a:lnTo>
                  <a:pt x="5890" y="3493"/>
                </a:lnTo>
                <a:lnTo>
                  <a:pt x="5905" y="3489"/>
                </a:lnTo>
                <a:lnTo>
                  <a:pt x="5918" y="3482"/>
                </a:lnTo>
                <a:lnTo>
                  <a:pt x="5928" y="3468"/>
                </a:lnTo>
                <a:lnTo>
                  <a:pt x="5932" y="3451"/>
                </a:lnTo>
                <a:lnTo>
                  <a:pt x="5932" y="2677"/>
                </a:lnTo>
                <a:lnTo>
                  <a:pt x="5928" y="2660"/>
                </a:lnTo>
                <a:lnTo>
                  <a:pt x="5918" y="2646"/>
                </a:lnTo>
                <a:lnTo>
                  <a:pt x="5905" y="2639"/>
                </a:lnTo>
                <a:lnTo>
                  <a:pt x="5890" y="2635"/>
                </a:lnTo>
                <a:lnTo>
                  <a:pt x="4387" y="2635"/>
                </a:lnTo>
                <a:close/>
                <a:moveTo>
                  <a:pt x="305" y="1030"/>
                </a:moveTo>
                <a:lnTo>
                  <a:pt x="305" y="4906"/>
                </a:lnTo>
                <a:lnTo>
                  <a:pt x="311" y="4944"/>
                </a:lnTo>
                <a:lnTo>
                  <a:pt x="324" y="4977"/>
                </a:lnTo>
                <a:lnTo>
                  <a:pt x="347" y="5005"/>
                </a:lnTo>
                <a:lnTo>
                  <a:pt x="375" y="5026"/>
                </a:lnTo>
                <a:lnTo>
                  <a:pt x="407" y="5039"/>
                </a:lnTo>
                <a:lnTo>
                  <a:pt x="443" y="5045"/>
                </a:lnTo>
                <a:lnTo>
                  <a:pt x="5081" y="5045"/>
                </a:lnTo>
                <a:lnTo>
                  <a:pt x="5145" y="5039"/>
                </a:lnTo>
                <a:lnTo>
                  <a:pt x="5204" y="5022"/>
                </a:lnTo>
                <a:lnTo>
                  <a:pt x="5259" y="4995"/>
                </a:lnTo>
                <a:lnTo>
                  <a:pt x="5308" y="4961"/>
                </a:lnTo>
                <a:lnTo>
                  <a:pt x="5352" y="4920"/>
                </a:lnTo>
                <a:lnTo>
                  <a:pt x="5386" y="4870"/>
                </a:lnTo>
                <a:lnTo>
                  <a:pt x="5412" y="4815"/>
                </a:lnTo>
                <a:lnTo>
                  <a:pt x="5430" y="4755"/>
                </a:lnTo>
                <a:lnTo>
                  <a:pt x="5435" y="4692"/>
                </a:lnTo>
                <a:lnTo>
                  <a:pt x="5435" y="3800"/>
                </a:lnTo>
                <a:lnTo>
                  <a:pt x="4387" y="3800"/>
                </a:lnTo>
                <a:lnTo>
                  <a:pt x="4325" y="3794"/>
                </a:lnTo>
                <a:lnTo>
                  <a:pt x="4266" y="3779"/>
                </a:lnTo>
                <a:lnTo>
                  <a:pt x="4211" y="3753"/>
                </a:lnTo>
                <a:lnTo>
                  <a:pt x="4162" y="3719"/>
                </a:lnTo>
                <a:lnTo>
                  <a:pt x="4120" y="3677"/>
                </a:lnTo>
                <a:lnTo>
                  <a:pt x="4086" y="3628"/>
                </a:lnTo>
                <a:lnTo>
                  <a:pt x="4059" y="3573"/>
                </a:lnTo>
                <a:lnTo>
                  <a:pt x="4044" y="3514"/>
                </a:lnTo>
                <a:lnTo>
                  <a:pt x="4039" y="3451"/>
                </a:lnTo>
                <a:lnTo>
                  <a:pt x="4039" y="2677"/>
                </a:lnTo>
                <a:lnTo>
                  <a:pt x="4044" y="2614"/>
                </a:lnTo>
                <a:lnTo>
                  <a:pt x="4059" y="2555"/>
                </a:lnTo>
                <a:lnTo>
                  <a:pt x="4086" y="2500"/>
                </a:lnTo>
                <a:lnTo>
                  <a:pt x="4120" y="2451"/>
                </a:lnTo>
                <a:lnTo>
                  <a:pt x="4162" y="2409"/>
                </a:lnTo>
                <a:lnTo>
                  <a:pt x="4211" y="2375"/>
                </a:lnTo>
                <a:lnTo>
                  <a:pt x="4266" y="2349"/>
                </a:lnTo>
                <a:lnTo>
                  <a:pt x="4325" y="2334"/>
                </a:lnTo>
                <a:lnTo>
                  <a:pt x="4387" y="2328"/>
                </a:lnTo>
                <a:lnTo>
                  <a:pt x="5435" y="2328"/>
                </a:lnTo>
                <a:lnTo>
                  <a:pt x="5435" y="1436"/>
                </a:lnTo>
                <a:lnTo>
                  <a:pt x="5430" y="1373"/>
                </a:lnTo>
                <a:lnTo>
                  <a:pt x="5412" y="1313"/>
                </a:lnTo>
                <a:lnTo>
                  <a:pt x="5386" y="1258"/>
                </a:lnTo>
                <a:lnTo>
                  <a:pt x="5352" y="1208"/>
                </a:lnTo>
                <a:lnTo>
                  <a:pt x="5308" y="1167"/>
                </a:lnTo>
                <a:lnTo>
                  <a:pt x="5259" y="1131"/>
                </a:lnTo>
                <a:lnTo>
                  <a:pt x="5204" y="1106"/>
                </a:lnTo>
                <a:lnTo>
                  <a:pt x="5145" y="1089"/>
                </a:lnTo>
                <a:lnTo>
                  <a:pt x="5081" y="1083"/>
                </a:lnTo>
                <a:lnTo>
                  <a:pt x="542" y="1083"/>
                </a:lnTo>
                <a:lnTo>
                  <a:pt x="479" y="1080"/>
                </a:lnTo>
                <a:lnTo>
                  <a:pt x="419" y="1070"/>
                </a:lnTo>
                <a:lnTo>
                  <a:pt x="360" y="1053"/>
                </a:lnTo>
                <a:lnTo>
                  <a:pt x="305" y="1030"/>
                </a:lnTo>
                <a:close/>
                <a:moveTo>
                  <a:pt x="542" y="307"/>
                </a:moveTo>
                <a:lnTo>
                  <a:pt x="495" y="312"/>
                </a:lnTo>
                <a:lnTo>
                  <a:pt x="451" y="325"/>
                </a:lnTo>
                <a:lnTo>
                  <a:pt x="411" y="346"/>
                </a:lnTo>
                <a:lnTo>
                  <a:pt x="375" y="377"/>
                </a:lnTo>
                <a:lnTo>
                  <a:pt x="347" y="411"/>
                </a:lnTo>
                <a:lnTo>
                  <a:pt x="326" y="451"/>
                </a:lnTo>
                <a:lnTo>
                  <a:pt x="313" y="494"/>
                </a:lnTo>
                <a:lnTo>
                  <a:pt x="307" y="541"/>
                </a:lnTo>
                <a:lnTo>
                  <a:pt x="313" y="589"/>
                </a:lnTo>
                <a:lnTo>
                  <a:pt x="326" y="632"/>
                </a:lnTo>
                <a:lnTo>
                  <a:pt x="347" y="672"/>
                </a:lnTo>
                <a:lnTo>
                  <a:pt x="375" y="708"/>
                </a:lnTo>
                <a:lnTo>
                  <a:pt x="411" y="737"/>
                </a:lnTo>
                <a:lnTo>
                  <a:pt x="451" y="757"/>
                </a:lnTo>
                <a:lnTo>
                  <a:pt x="495" y="771"/>
                </a:lnTo>
                <a:lnTo>
                  <a:pt x="542" y="776"/>
                </a:lnTo>
                <a:lnTo>
                  <a:pt x="4637" y="776"/>
                </a:lnTo>
                <a:lnTo>
                  <a:pt x="4639" y="443"/>
                </a:lnTo>
                <a:lnTo>
                  <a:pt x="4634" y="407"/>
                </a:lnTo>
                <a:lnTo>
                  <a:pt x="4620" y="375"/>
                </a:lnTo>
                <a:lnTo>
                  <a:pt x="4598" y="346"/>
                </a:lnTo>
                <a:lnTo>
                  <a:pt x="4569" y="325"/>
                </a:lnTo>
                <a:lnTo>
                  <a:pt x="4537" y="312"/>
                </a:lnTo>
                <a:lnTo>
                  <a:pt x="4501" y="307"/>
                </a:lnTo>
                <a:lnTo>
                  <a:pt x="542" y="307"/>
                </a:lnTo>
                <a:close/>
                <a:moveTo>
                  <a:pt x="542" y="0"/>
                </a:moveTo>
                <a:lnTo>
                  <a:pt x="4501" y="0"/>
                </a:lnTo>
                <a:lnTo>
                  <a:pt x="4573" y="5"/>
                </a:lnTo>
                <a:lnTo>
                  <a:pt x="4641" y="22"/>
                </a:lnTo>
                <a:lnTo>
                  <a:pt x="4706" y="49"/>
                </a:lnTo>
                <a:lnTo>
                  <a:pt x="4762" y="85"/>
                </a:lnTo>
                <a:lnTo>
                  <a:pt x="4815" y="130"/>
                </a:lnTo>
                <a:lnTo>
                  <a:pt x="4859" y="182"/>
                </a:lnTo>
                <a:lnTo>
                  <a:pt x="4895" y="240"/>
                </a:lnTo>
                <a:lnTo>
                  <a:pt x="4924" y="305"/>
                </a:lnTo>
                <a:lnTo>
                  <a:pt x="4941" y="373"/>
                </a:lnTo>
                <a:lnTo>
                  <a:pt x="4946" y="445"/>
                </a:lnTo>
                <a:lnTo>
                  <a:pt x="4944" y="776"/>
                </a:lnTo>
                <a:lnTo>
                  <a:pt x="5081" y="776"/>
                </a:lnTo>
                <a:lnTo>
                  <a:pt x="5164" y="782"/>
                </a:lnTo>
                <a:lnTo>
                  <a:pt x="5244" y="797"/>
                </a:lnTo>
                <a:lnTo>
                  <a:pt x="5320" y="820"/>
                </a:lnTo>
                <a:lnTo>
                  <a:pt x="5392" y="854"/>
                </a:lnTo>
                <a:lnTo>
                  <a:pt x="5458" y="894"/>
                </a:lnTo>
                <a:lnTo>
                  <a:pt x="5519" y="943"/>
                </a:lnTo>
                <a:lnTo>
                  <a:pt x="5574" y="998"/>
                </a:lnTo>
                <a:lnTo>
                  <a:pt x="5623" y="1059"/>
                </a:lnTo>
                <a:lnTo>
                  <a:pt x="5665" y="1125"/>
                </a:lnTo>
                <a:lnTo>
                  <a:pt x="5697" y="1197"/>
                </a:lnTo>
                <a:lnTo>
                  <a:pt x="5721" y="1273"/>
                </a:lnTo>
                <a:lnTo>
                  <a:pt x="5737" y="1354"/>
                </a:lnTo>
                <a:lnTo>
                  <a:pt x="5742" y="1436"/>
                </a:lnTo>
                <a:lnTo>
                  <a:pt x="5742" y="2328"/>
                </a:lnTo>
                <a:lnTo>
                  <a:pt x="5890" y="2328"/>
                </a:lnTo>
                <a:lnTo>
                  <a:pt x="5953" y="2334"/>
                </a:lnTo>
                <a:lnTo>
                  <a:pt x="6011" y="2349"/>
                </a:lnTo>
                <a:lnTo>
                  <a:pt x="6066" y="2375"/>
                </a:lnTo>
                <a:lnTo>
                  <a:pt x="6114" y="2409"/>
                </a:lnTo>
                <a:lnTo>
                  <a:pt x="6155" y="2451"/>
                </a:lnTo>
                <a:lnTo>
                  <a:pt x="6191" y="2500"/>
                </a:lnTo>
                <a:lnTo>
                  <a:pt x="6216" y="2555"/>
                </a:lnTo>
                <a:lnTo>
                  <a:pt x="6233" y="2614"/>
                </a:lnTo>
                <a:lnTo>
                  <a:pt x="6239" y="2677"/>
                </a:lnTo>
                <a:lnTo>
                  <a:pt x="6239" y="3451"/>
                </a:lnTo>
                <a:lnTo>
                  <a:pt x="6233" y="3514"/>
                </a:lnTo>
                <a:lnTo>
                  <a:pt x="6218" y="3573"/>
                </a:lnTo>
                <a:lnTo>
                  <a:pt x="6191" y="3628"/>
                </a:lnTo>
                <a:lnTo>
                  <a:pt x="6157" y="3677"/>
                </a:lnTo>
                <a:lnTo>
                  <a:pt x="6116" y="3719"/>
                </a:lnTo>
                <a:lnTo>
                  <a:pt x="6066" y="3753"/>
                </a:lnTo>
                <a:lnTo>
                  <a:pt x="6013" y="3779"/>
                </a:lnTo>
                <a:lnTo>
                  <a:pt x="5954" y="3794"/>
                </a:lnTo>
                <a:lnTo>
                  <a:pt x="5892" y="3800"/>
                </a:lnTo>
                <a:lnTo>
                  <a:pt x="5742" y="3800"/>
                </a:lnTo>
                <a:lnTo>
                  <a:pt x="5742" y="4692"/>
                </a:lnTo>
                <a:lnTo>
                  <a:pt x="5738" y="4776"/>
                </a:lnTo>
                <a:lnTo>
                  <a:pt x="5723" y="4855"/>
                </a:lnTo>
                <a:lnTo>
                  <a:pt x="5699" y="4931"/>
                </a:lnTo>
                <a:lnTo>
                  <a:pt x="5665" y="5003"/>
                </a:lnTo>
                <a:lnTo>
                  <a:pt x="5625" y="5069"/>
                </a:lnTo>
                <a:lnTo>
                  <a:pt x="5575" y="5130"/>
                </a:lnTo>
                <a:lnTo>
                  <a:pt x="5520" y="5187"/>
                </a:lnTo>
                <a:lnTo>
                  <a:pt x="5460" y="5234"/>
                </a:lnTo>
                <a:lnTo>
                  <a:pt x="5394" y="5276"/>
                </a:lnTo>
                <a:lnTo>
                  <a:pt x="5321" y="5308"/>
                </a:lnTo>
                <a:lnTo>
                  <a:pt x="5246" y="5333"/>
                </a:lnTo>
                <a:lnTo>
                  <a:pt x="5166" y="5348"/>
                </a:lnTo>
                <a:lnTo>
                  <a:pt x="5083" y="5354"/>
                </a:lnTo>
                <a:lnTo>
                  <a:pt x="445" y="5354"/>
                </a:lnTo>
                <a:lnTo>
                  <a:pt x="373" y="5348"/>
                </a:lnTo>
                <a:lnTo>
                  <a:pt x="305" y="5331"/>
                </a:lnTo>
                <a:lnTo>
                  <a:pt x="241" y="5302"/>
                </a:lnTo>
                <a:lnTo>
                  <a:pt x="182" y="5266"/>
                </a:lnTo>
                <a:lnTo>
                  <a:pt x="131" y="5223"/>
                </a:lnTo>
                <a:lnTo>
                  <a:pt x="85" y="5170"/>
                </a:lnTo>
                <a:lnTo>
                  <a:pt x="49" y="5113"/>
                </a:lnTo>
                <a:lnTo>
                  <a:pt x="23" y="5049"/>
                </a:lnTo>
                <a:lnTo>
                  <a:pt x="6" y="4980"/>
                </a:lnTo>
                <a:lnTo>
                  <a:pt x="0" y="4908"/>
                </a:lnTo>
                <a:lnTo>
                  <a:pt x="0" y="534"/>
                </a:lnTo>
                <a:lnTo>
                  <a:pt x="8" y="454"/>
                </a:lnTo>
                <a:lnTo>
                  <a:pt x="25" y="379"/>
                </a:lnTo>
                <a:lnTo>
                  <a:pt x="53" y="308"/>
                </a:lnTo>
                <a:lnTo>
                  <a:pt x="89" y="242"/>
                </a:lnTo>
                <a:lnTo>
                  <a:pt x="135" y="183"/>
                </a:lnTo>
                <a:lnTo>
                  <a:pt x="190" y="130"/>
                </a:lnTo>
                <a:lnTo>
                  <a:pt x="248" y="85"/>
                </a:lnTo>
                <a:lnTo>
                  <a:pt x="315" y="49"/>
                </a:lnTo>
                <a:lnTo>
                  <a:pt x="387" y="22"/>
                </a:lnTo>
                <a:lnTo>
                  <a:pt x="462" y="5"/>
                </a:lnTo>
                <a:lnTo>
                  <a:pt x="54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6" name="Freeform 48"/>
          <p:cNvSpPr>
            <a:spLocks noEditPoints="1"/>
          </p:cNvSpPr>
          <p:nvPr/>
        </p:nvSpPr>
        <p:spPr bwMode="auto">
          <a:xfrm>
            <a:off x="790329" y="1277615"/>
            <a:ext cx="379673" cy="326279"/>
          </a:xfrm>
          <a:custGeom>
            <a:avLst/>
            <a:gdLst>
              <a:gd name="T0" fmla="*/ 817 w 6158"/>
              <a:gd name="T1" fmla="*/ 368 h 5291"/>
              <a:gd name="T2" fmla="*/ 595 w 6158"/>
              <a:gd name="T3" fmla="*/ 480 h 5291"/>
              <a:gd name="T4" fmla="*/ 433 w 6158"/>
              <a:gd name="T5" fmla="*/ 665 h 5291"/>
              <a:gd name="T6" fmla="*/ 351 w 6158"/>
              <a:gd name="T7" fmla="*/ 902 h 5291"/>
              <a:gd name="T8" fmla="*/ 351 w 6158"/>
              <a:gd name="T9" fmla="*/ 4387 h 5291"/>
              <a:gd name="T10" fmla="*/ 433 w 6158"/>
              <a:gd name="T11" fmla="*/ 4626 h 5291"/>
              <a:gd name="T12" fmla="*/ 597 w 6158"/>
              <a:gd name="T13" fmla="*/ 4811 h 5291"/>
              <a:gd name="T14" fmla="*/ 819 w 6158"/>
              <a:gd name="T15" fmla="*/ 4921 h 5291"/>
              <a:gd name="T16" fmla="*/ 5169 w 6158"/>
              <a:gd name="T17" fmla="*/ 4944 h 5291"/>
              <a:gd name="T18" fmla="*/ 5419 w 6158"/>
              <a:gd name="T19" fmla="*/ 4893 h 5291"/>
              <a:gd name="T20" fmla="*/ 5624 w 6158"/>
              <a:gd name="T21" fmla="*/ 4755 h 5291"/>
              <a:gd name="T22" fmla="*/ 5760 w 6158"/>
              <a:gd name="T23" fmla="*/ 4552 h 5291"/>
              <a:gd name="T24" fmla="*/ 5813 w 6158"/>
              <a:gd name="T25" fmla="*/ 4299 h 5291"/>
              <a:gd name="T26" fmla="*/ 5788 w 6158"/>
              <a:gd name="T27" fmla="*/ 1635 h 5291"/>
              <a:gd name="T28" fmla="*/ 5676 w 6158"/>
              <a:gd name="T29" fmla="*/ 1412 h 5291"/>
              <a:gd name="T30" fmla="*/ 5492 w 6158"/>
              <a:gd name="T31" fmla="*/ 1250 h 5291"/>
              <a:gd name="T32" fmla="*/ 5255 w 6158"/>
              <a:gd name="T33" fmla="*/ 1168 h 5291"/>
              <a:gd name="T34" fmla="*/ 3607 w 6158"/>
              <a:gd name="T35" fmla="*/ 1156 h 5291"/>
              <a:gd name="T36" fmla="*/ 3318 w 6158"/>
              <a:gd name="T37" fmla="*/ 1082 h 5291"/>
              <a:gd name="T38" fmla="*/ 3071 w 6158"/>
              <a:gd name="T39" fmla="*/ 928 h 5291"/>
              <a:gd name="T40" fmla="*/ 2879 w 6158"/>
              <a:gd name="T41" fmla="*/ 710 h 5291"/>
              <a:gd name="T42" fmla="*/ 2758 w 6158"/>
              <a:gd name="T43" fmla="*/ 443 h 5291"/>
              <a:gd name="T44" fmla="*/ 989 w 6158"/>
              <a:gd name="T45" fmla="*/ 0 h 5291"/>
              <a:gd name="T46" fmla="*/ 2969 w 6158"/>
              <a:gd name="T47" fmla="*/ 17 h 5291"/>
              <a:gd name="T48" fmla="*/ 3049 w 6158"/>
              <a:gd name="T49" fmla="*/ 95 h 5291"/>
              <a:gd name="T50" fmla="*/ 3071 w 6158"/>
              <a:gd name="T51" fmla="*/ 259 h 5291"/>
              <a:gd name="T52" fmla="*/ 3154 w 6158"/>
              <a:gd name="T53" fmla="*/ 497 h 5291"/>
              <a:gd name="T54" fmla="*/ 3316 w 6158"/>
              <a:gd name="T55" fmla="*/ 682 h 5291"/>
              <a:gd name="T56" fmla="*/ 3538 w 6158"/>
              <a:gd name="T57" fmla="*/ 794 h 5291"/>
              <a:gd name="T58" fmla="*/ 5169 w 6158"/>
              <a:gd name="T59" fmla="*/ 816 h 5291"/>
              <a:gd name="T60" fmla="*/ 5481 w 6158"/>
              <a:gd name="T61" fmla="*/ 867 h 5291"/>
              <a:gd name="T62" fmla="*/ 5751 w 6158"/>
              <a:gd name="T63" fmla="*/ 1007 h 5291"/>
              <a:gd name="T64" fmla="*/ 5966 w 6158"/>
              <a:gd name="T65" fmla="*/ 1222 h 5291"/>
              <a:gd name="T66" fmla="*/ 6107 w 6158"/>
              <a:gd name="T67" fmla="*/ 1493 h 5291"/>
              <a:gd name="T68" fmla="*/ 6158 w 6158"/>
              <a:gd name="T69" fmla="*/ 1805 h 5291"/>
              <a:gd name="T70" fmla="*/ 6134 w 6158"/>
              <a:gd name="T71" fmla="*/ 4514 h 5291"/>
              <a:gd name="T72" fmla="*/ 6022 w 6158"/>
              <a:gd name="T73" fmla="*/ 4800 h 5291"/>
              <a:gd name="T74" fmla="*/ 5829 w 6158"/>
              <a:gd name="T75" fmla="*/ 5035 h 5291"/>
              <a:gd name="T76" fmla="*/ 5576 w 6158"/>
              <a:gd name="T77" fmla="*/ 5204 h 5291"/>
              <a:gd name="T78" fmla="*/ 5275 w 6158"/>
              <a:gd name="T79" fmla="*/ 5286 h 5291"/>
              <a:gd name="T80" fmla="*/ 881 w 6158"/>
              <a:gd name="T81" fmla="*/ 5286 h 5291"/>
              <a:gd name="T82" fmla="*/ 580 w 6158"/>
              <a:gd name="T83" fmla="*/ 5204 h 5291"/>
              <a:gd name="T84" fmla="*/ 327 w 6158"/>
              <a:gd name="T85" fmla="*/ 5035 h 5291"/>
              <a:gd name="T86" fmla="*/ 136 w 6158"/>
              <a:gd name="T87" fmla="*/ 4800 h 5291"/>
              <a:gd name="T88" fmla="*/ 22 w 6158"/>
              <a:gd name="T89" fmla="*/ 4514 h 5291"/>
              <a:gd name="T90" fmla="*/ 0 w 6158"/>
              <a:gd name="T91" fmla="*/ 990 h 5291"/>
              <a:gd name="T92" fmla="*/ 50 w 6158"/>
              <a:gd name="T93" fmla="*/ 676 h 5291"/>
              <a:gd name="T94" fmla="*/ 190 w 6158"/>
              <a:gd name="T95" fmla="*/ 405 h 5291"/>
              <a:gd name="T96" fmla="*/ 405 w 6158"/>
              <a:gd name="T97" fmla="*/ 190 h 5291"/>
              <a:gd name="T98" fmla="*/ 677 w 6158"/>
              <a:gd name="T99" fmla="*/ 50 h 5291"/>
              <a:gd name="T100" fmla="*/ 989 w 6158"/>
              <a:gd name="T101" fmla="*/ 0 h 5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158" h="5291">
                <a:moveTo>
                  <a:pt x="989" y="345"/>
                </a:moveTo>
                <a:lnTo>
                  <a:pt x="901" y="351"/>
                </a:lnTo>
                <a:lnTo>
                  <a:pt x="817" y="368"/>
                </a:lnTo>
                <a:lnTo>
                  <a:pt x="739" y="396"/>
                </a:lnTo>
                <a:lnTo>
                  <a:pt x="664" y="433"/>
                </a:lnTo>
                <a:lnTo>
                  <a:pt x="595" y="480"/>
                </a:lnTo>
                <a:lnTo>
                  <a:pt x="534" y="534"/>
                </a:lnTo>
                <a:lnTo>
                  <a:pt x="480" y="596"/>
                </a:lnTo>
                <a:lnTo>
                  <a:pt x="433" y="665"/>
                </a:lnTo>
                <a:lnTo>
                  <a:pt x="396" y="740"/>
                </a:lnTo>
                <a:lnTo>
                  <a:pt x="368" y="818"/>
                </a:lnTo>
                <a:lnTo>
                  <a:pt x="351" y="902"/>
                </a:lnTo>
                <a:lnTo>
                  <a:pt x="345" y="990"/>
                </a:lnTo>
                <a:lnTo>
                  <a:pt x="345" y="4299"/>
                </a:lnTo>
                <a:lnTo>
                  <a:pt x="351" y="4387"/>
                </a:lnTo>
                <a:lnTo>
                  <a:pt x="369" y="4471"/>
                </a:lnTo>
                <a:lnTo>
                  <a:pt x="396" y="4552"/>
                </a:lnTo>
                <a:lnTo>
                  <a:pt x="433" y="4626"/>
                </a:lnTo>
                <a:lnTo>
                  <a:pt x="480" y="4694"/>
                </a:lnTo>
                <a:lnTo>
                  <a:pt x="534" y="4755"/>
                </a:lnTo>
                <a:lnTo>
                  <a:pt x="597" y="4811"/>
                </a:lnTo>
                <a:lnTo>
                  <a:pt x="664" y="4856"/>
                </a:lnTo>
                <a:lnTo>
                  <a:pt x="739" y="4893"/>
                </a:lnTo>
                <a:lnTo>
                  <a:pt x="819" y="4921"/>
                </a:lnTo>
                <a:lnTo>
                  <a:pt x="901" y="4938"/>
                </a:lnTo>
                <a:lnTo>
                  <a:pt x="989" y="4944"/>
                </a:lnTo>
                <a:lnTo>
                  <a:pt x="5169" y="4944"/>
                </a:lnTo>
                <a:lnTo>
                  <a:pt x="5255" y="4938"/>
                </a:lnTo>
                <a:lnTo>
                  <a:pt x="5339" y="4921"/>
                </a:lnTo>
                <a:lnTo>
                  <a:pt x="5419" y="4893"/>
                </a:lnTo>
                <a:lnTo>
                  <a:pt x="5494" y="4856"/>
                </a:lnTo>
                <a:lnTo>
                  <a:pt x="5561" y="4809"/>
                </a:lnTo>
                <a:lnTo>
                  <a:pt x="5624" y="4755"/>
                </a:lnTo>
                <a:lnTo>
                  <a:pt x="5678" y="4694"/>
                </a:lnTo>
                <a:lnTo>
                  <a:pt x="5723" y="4624"/>
                </a:lnTo>
                <a:lnTo>
                  <a:pt x="5760" y="4552"/>
                </a:lnTo>
                <a:lnTo>
                  <a:pt x="5788" y="4471"/>
                </a:lnTo>
                <a:lnTo>
                  <a:pt x="5805" y="4387"/>
                </a:lnTo>
                <a:lnTo>
                  <a:pt x="5813" y="4299"/>
                </a:lnTo>
                <a:lnTo>
                  <a:pt x="5813" y="1807"/>
                </a:lnTo>
                <a:lnTo>
                  <a:pt x="5805" y="1719"/>
                </a:lnTo>
                <a:lnTo>
                  <a:pt x="5788" y="1635"/>
                </a:lnTo>
                <a:lnTo>
                  <a:pt x="5760" y="1556"/>
                </a:lnTo>
                <a:lnTo>
                  <a:pt x="5723" y="1481"/>
                </a:lnTo>
                <a:lnTo>
                  <a:pt x="5676" y="1412"/>
                </a:lnTo>
                <a:lnTo>
                  <a:pt x="5622" y="1351"/>
                </a:lnTo>
                <a:lnTo>
                  <a:pt x="5561" y="1297"/>
                </a:lnTo>
                <a:lnTo>
                  <a:pt x="5492" y="1250"/>
                </a:lnTo>
                <a:lnTo>
                  <a:pt x="5419" y="1212"/>
                </a:lnTo>
                <a:lnTo>
                  <a:pt x="5339" y="1184"/>
                </a:lnTo>
                <a:lnTo>
                  <a:pt x="5255" y="1168"/>
                </a:lnTo>
                <a:lnTo>
                  <a:pt x="5169" y="1162"/>
                </a:lnTo>
                <a:lnTo>
                  <a:pt x="3710" y="1162"/>
                </a:lnTo>
                <a:lnTo>
                  <a:pt x="3607" y="1156"/>
                </a:lnTo>
                <a:lnTo>
                  <a:pt x="3506" y="1141"/>
                </a:lnTo>
                <a:lnTo>
                  <a:pt x="3411" y="1115"/>
                </a:lnTo>
                <a:lnTo>
                  <a:pt x="3318" y="1082"/>
                </a:lnTo>
                <a:lnTo>
                  <a:pt x="3230" y="1039"/>
                </a:lnTo>
                <a:lnTo>
                  <a:pt x="3148" y="986"/>
                </a:lnTo>
                <a:lnTo>
                  <a:pt x="3071" y="928"/>
                </a:lnTo>
                <a:lnTo>
                  <a:pt x="3001" y="861"/>
                </a:lnTo>
                <a:lnTo>
                  <a:pt x="2937" y="788"/>
                </a:lnTo>
                <a:lnTo>
                  <a:pt x="2879" y="710"/>
                </a:lnTo>
                <a:lnTo>
                  <a:pt x="2831" y="626"/>
                </a:lnTo>
                <a:lnTo>
                  <a:pt x="2790" y="536"/>
                </a:lnTo>
                <a:lnTo>
                  <a:pt x="2758" y="443"/>
                </a:lnTo>
                <a:lnTo>
                  <a:pt x="2736" y="345"/>
                </a:lnTo>
                <a:lnTo>
                  <a:pt x="989" y="345"/>
                </a:lnTo>
                <a:close/>
                <a:moveTo>
                  <a:pt x="989" y="0"/>
                </a:moveTo>
                <a:lnTo>
                  <a:pt x="2892" y="0"/>
                </a:lnTo>
                <a:lnTo>
                  <a:pt x="2933" y="3"/>
                </a:lnTo>
                <a:lnTo>
                  <a:pt x="2969" y="17"/>
                </a:lnTo>
                <a:lnTo>
                  <a:pt x="3001" y="37"/>
                </a:lnTo>
                <a:lnTo>
                  <a:pt x="3029" y="63"/>
                </a:lnTo>
                <a:lnTo>
                  <a:pt x="3049" y="95"/>
                </a:lnTo>
                <a:lnTo>
                  <a:pt x="3062" y="132"/>
                </a:lnTo>
                <a:lnTo>
                  <a:pt x="3066" y="172"/>
                </a:lnTo>
                <a:lnTo>
                  <a:pt x="3071" y="259"/>
                </a:lnTo>
                <a:lnTo>
                  <a:pt x="3088" y="344"/>
                </a:lnTo>
                <a:lnTo>
                  <a:pt x="3116" y="422"/>
                </a:lnTo>
                <a:lnTo>
                  <a:pt x="3154" y="497"/>
                </a:lnTo>
                <a:lnTo>
                  <a:pt x="3200" y="566"/>
                </a:lnTo>
                <a:lnTo>
                  <a:pt x="3254" y="628"/>
                </a:lnTo>
                <a:lnTo>
                  <a:pt x="3316" y="682"/>
                </a:lnTo>
                <a:lnTo>
                  <a:pt x="3385" y="728"/>
                </a:lnTo>
                <a:lnTo>
                  <a:pt x="3460" y="766"/>
                </a:lnTo>
                <a:lnTo>
                  <a:pt x="3538" y="794"/>
                </a:lnTo>
                <a:lnTo>
                  <a:pt x="3622" y="811"/>
                </a:lnTo>
                <a:lnTo>
                  <a:pt x="3710" y="816"/>
                </a:lnTo>
                <a:lnTo>
                  <a:pt x="5169" y="816"/>
                </a:lnTo>
                <a:lnTo>
                  <a:pt x="5275" y="822"/>
                </a:lnTo>
                <a:lnTo>
                  <a:pt x="5380" y="839"/>
                </a:lnTo>
                <a:lnTo>
                  <a:pt x="5481" y="867"/>
                </a:lnTo>
                <a:lnTo>
                  <a:pt x="5576" y="904"/>
                </a:lnTo>
                <a:lnTo>
                  <a:pt x="5667" y="951"/>
                </a:lnTo>
                <a:lnTo>
                  <a:pt x="5751" y="1007"/>
                </a:lnTo>
                <a:lnTo>
                  <a:pt x="5829" y="1072"/>
                </a:lnTo>
                <a:lnTo>
                  <a:pt x="5902" y="1143"/>
                </a:lnTo>
                <a:lnTo>
                  <a:pt x="5966" y="1222"/>
                </a:lnTo>
                <a:lnTo>
                  <a:pt x="6022" y="1306"/>
                </a:lnTo>
                <a:lnTo>
                  <a:pt x="6068" y="1397"/>
                </a:lnTo>
                <a:lnTo>
                  <a:pt x="6107" y="1493"/>
                </a:lnTo>
                <a:lnTo>
                  <a:pt x="6134" y="1594"/>
                </a:lnTo>
                <a:lnTo>
                  <a:pt x="6152" y="1698"/>
                </a:lnTo>
                <a:lnTo>
                  <a:pt x="6158" y="1805"/>
                </a:lnTo>
                <a:lnTo>
                  <a:pt x="6158" y="4301"/>
                </a:lnTo>
                <a:lnTo>
                  <a:pt x="6152" y="4409"/>
                </a:lnTo>
                <a:lnTo>
                  <a:pt x="6134" y="4514"/>
                </a:lnTo>
                <a:lnTo>
                  <a:pt x="6107" y="4613"/>
                </a:lnTo>
                <a:lnTo>
                  <a:pt x="6068" y="4710"/>
                </a:lnTo>
                <a:lnTo>
                  <a:pt x="6022" y="4800"/>
                </a:lnTo>
                <a:lnTo>
                  <a:pt x="5966" y="4886"/>
                </a:lnTo>
                <a:lnTo>
                  <a:pt x="5902" y="4964"/>
                </a:lnTo>
                <a:lnTo>
                  <a:pt x="5829" y="5035"/>
                </a:lnTo>
                <a:lnTo>
                  <a:pt x="5751" y="5101"/>
                </a:lnTo>
                <a:lnTo>
                  <a:pt x="5667" y="5157"/>
                </a:lnTo>
                <a:lnTo>
                  <a:pt x="5576" y="5204"/>
                </a:lnTo>
                <a:lnTo>
                  <a:pt x="5481" y="5241"/>
                </a:lnTo>
                <a:lnTo>
                  <a:pt x="5380" y="5269"/>
                </a:lnTo>
                <a:lnTo>
                  <a:pt x="5275" y="5286"/>
                </a:lnTo>
                <a:lnTo>
                  <a:pt x="5169" y="5291"/>
                </a:lnTo>
                <a:lnTo>
                  <a:pt x="989" y="5291"/>
                </a:lnTo>
                <a:lnTo>
                  <a:pt x="881" y="5286"/>
                </a:lnTo>
                <a:lnTo>
                  <a:pt x="778" y="5269"/>
                </a:lnTo>
                <a:lnTo>
                  <a:pt x="677" y="5241"/>
                </a:lnTo>
                <a:lnTo>
                  <a:pt x="580" y="5204"/>
                </a:lnTo>
                <a:lnTo>
                  <a:pt x="491" y="5157"/>
                </a:lnTo>
                <a:lnTo>
                  <a:pt x="405" y="5101"/>
                </a:lnTo>
                <a:lnTo>
                  <a:pt x="327" y="5035"/>
                </a:lnTo>
                <a:lnTo>
                  <a:pt x="256" y="4964"/>
                </a:lnTo>
                <a:lnTo>
                  <a:pt x="190" y="4886"/>
                </a:lnTo>
                <a:lnTo>
                  <a:pt x="136" y="4800"/>
                </a:lnTo>
                <a:lnTo>
                  <a:pt x="88" y="4710"/>
                </a:lnTo>
                <a:lnTo>
                  <a:pt x="50" y="4613"/>
                </a:lnTo>
                <a:lnTo>
                  <a:pt x="22" y="4514"/>
                </a:lnTo>
                <a:lnTo>
                  <a:pt x="6" y="4409"/>
                </a:lnTo>
                <a:lnTo>
                  <a:pt x="0" y="4301"/>
                </a:lnTo>
                <a:lnTo>
                  <a:pt x="0" y="990"/>
                </a:lnTo>
                <a:lnTo>
                  <a:pt x="6" y="882"/>
                </a:lnTo>
                <a:lnTo>
                  <a:pt x="22" y="777"/>
                </a:lnTo>
                <a:lnTo>
                  <a:pt x="50" y="676"/>
                </a:lnTo>
                <a:lnTo>
                  <a:pt x="88" y="581"/>
                </a:lnTo>
                <a:lnTo>
                  <a:pt x="136" y="489"/>
                </a:lnTo>
                <a:lnTo>
                  <a:pt x="190" y="405"/>
                </a:lnTo>
                <a:lnTo>
                  <a:pt x="256" y="327"/>
                </a:lnTo>
                <a:lnTo>
                  <a:pt x="327" y="254"/>
                </a:lnTo>
                <a:lnTo>
                  <a:pt x="405" y="190"/>
                </a:lnTo>
                <a:lnTo>
                  <a:pt x="491" y="134"/>
                </a:lnTo>
                <a:lnTo>
                  <a:pt x="580" y="88"/>
                </a:lnTo>
                <a:lnTo>
                  <a:pt x="677" y="50"/>
                </a:lnTo>
                <a:lnTo>
                  <a:pt x="778" y="22"/>
                </a:lnTo>
                <a:lnTo>
                  <a:pt x="881" y="5"/>
                </a:lnTo>
                <a:lnTo>
                  <a:pt x="98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27" name="Group 626"/>
          <p:cNvGrpSpPr/>
          <p:nvPr/>
        </p:nvGrpSpPr>
        <p:grpSpPr>
          <a:xfrm>
            <a:off x="807404" y="4968648"/>
            <a:ext cx="345525" cy="356678"/>
            <a:chOff x="6456363" y="1238251"/>
            <a:chExt cx="4819650" cy="4975225"/>
          </a:xfrm>
          <a:solidFill>
            <a:schemeClr val="bg1">
              <a:lumMod val="65000"/>
            </a:schemeClr>
          </a:solidFill>
        </p:grpSpPr>
        <p:sp>
          <p:nvSpPr>
            <p:cNvPr id="628" name="Freeform 264"/>
            <p:cNvSpPr>
              <a:spLocks noEditPoints="1"/>
            </p:cNvSpPr>
            <p:nvPr/>
          </p:nvSpPr>
          <p:spPr bwMode="auto">
            <a:xfrm>
              <a:off x="6456363" y="1238251"/>
              <a:ext cx="4819650" cy="4975225"/>
            </a:xfrm>
            <a:custGeom>
              <a:avLst/>
              <a:gdLst>
                <a:gd name="T0" fmla="*/ 1470 w 6072"/>
                <a:gd name="T1" fmla="*/ 5924 h 6270"/>
                <a:gd name="T2" fmla="*/ 1520 w 6072"/>
                <a:gd name="T3" fmla="*/ 5956 h 6270"/>
                <a:gd name="T4" fmla="*/ 4593 w 6072"/>
                <a:gd name="T5" fmla="*/ 5941 h 6270"/>
                <a:gd name="T6" fmla="*/ 4606 w 6072"/>
                <a:gd name="T7" fmla="*/ 5903 h 6270"/>
                <a:gd name="T8" fmla="*/ 554 w 6072"/>
                <a:gd name="T9" fmla="*/ 1847 h 6270"/>
                <a:gd name="T10" fmla="*/ 421 w 6072"/>
                <a:gd name="T11" fmla="*/ 1887 h 6270"/>
                <a:gd name="T12" fmla="*/ 333 w 6072"/>
                <a:gd name="T13" fmla="*/ 1994 h 6270"/>
                <a:gd name="T14" fmla="*/ 313 w 6072"/>
                <a:gd name="T15" fmla="*/ 4375 h 6270"/>
                <a:gd name="T16" fmla="*/ 356 w 6072"/>
                <a:gd name="T17" fmla="*/ 4509 h 6270"/>
                <a:gd name="T18" fmla="*/ 461 w 6072"/>
                <a:gd name="T19" fmla="*/ 4595 h 6270"/>
                <a:gd name="T20" fmla="*/ 1153 w 6072"/>
                <a:gd name="T21" fmla="*/ 4614 h 6270"/>
                <a:gd name="T22" fmla="*/ 1174 w 6072"/>
                <a:gd name="T23" fmla="*/ 3151 h 6270"/>
                <a:gd name="T24" fmla="*/ 1268 w 6072"/>
                <a:gd name="T25" fmla="*/ 3079 h 6270"/>
                <a:gd name="T26" fmla="*/ 4805 w 6072"/>
                <a:gd name="T27" fmla="*/ 3079 h 6270"/>
                <a:gd name="T28" fmla="*/ 4900 w 6072"/>
                <a:gd name="T29" fmla="*/ 3151 h 6270"/>
                <a:gd name="T30" fmla="*/ 4920 w 6072"/>
                <a:gd name="T31" fmla="*/ 4614 h 6270"/>
                <a:gd name="T32" fmla="*/ 5612 w 6072"/>
                <a:gd name="T33" fmla="*/ 4595 h 6270"/>
                <a:gd name="T34" fmla="*/ 5717 w 6072"/>
                <a:gd name="T35" fmla="*/ 4509 h 6270"/>
                <a:gd name="T36" fmla="*/ 5759 w 6072"/>
                <a:gd name="T37" fmla="*/ 4375 h 6270"/>
                <a:gd name="T38" fmla="*/ 5740 w 6072"/>
                <a:gd name="T39" fmla="*/ 1994 h 6270"/>
                <a:gd name="T40" fmla="*/ 5652 w 6072"/>
                <a:gd name="T41" fmla="*/ 1887 h 6270"/>
                <a:gd name="T42" fmla="*/ 5518 w 6072"/>
                <a:gd name="T43" fmla="*/ 1847 h 6270"/>
                <a:gd name="T44" fmla="*/ 1499 w 6072"/>
                <a:gd name="T45" fmla="*/ 317 h 6270"/>
                <a:gd name="T46" fmla="*/ 1466 w 6072"/>
                <a:gd name="T47" fmla="*/ 367 h 6270"/>
                <a:gd name="T48" fmla="*/ 4608 w 6072"/>
                <a:gd name="T49" fmla="*/ 367 h 6270"/>
                <a:gd name="T50" fmla="*/ 4575 w 6072"/>
                <a:gd name="T51" fmla="*/ 317 h 6270"/>
                <a:gd name="T52" fmla="*/ 1518 w 6072"/>
                <a:gd name="T53" fmla="*/ 0 h 6270"/>
                <a:gd name="T54" fmla="*/ 4681 w 6072"/>
                <a:gd name="T55" fmla="*/ 23 h 6270"/>
                <a:gd name="T56" fmla="*/ 4833 w 6072"/>
                <a:gd name="T57" fmla="*/ 132 h 6270"/>
                <a:gd name="T58" fmla="*/ 4914 w 6072"/>
                <a:gd name="T59" fmla="*/ 302 h 6270"/>
                <a:gd name="T60" fmla="*/ 5520 w 6072"/>
                <a:gd name="T61" fmla="*/ 1534 h 6270"/>
                <a:gd name="T62" fmla="*/ 5753 w 6072"/>
                <a:gd name="T63" fmla="*/ 1585 h 6270"/>
                <a:gd name="T64" fmla="*/ 5937 w 6072"/>
                <a:gd name="T65" fmla="*/ 1723 h 6270"/>
                <a:gd name="T66" fmla="*/ 6049 w 6072"/>
                <a:gd name="T67" fmla="*/ 1927 h 6270"/>
                <a:gd name="T68" fmla="*/ 6072 w 6072"/>
                <a:gd name="T69" fmla="*/ 4375 h 6270"/>
                <a:gd name="T70" fmla="*/ 6021 w 6072"/>
                <a:gd name="T71" fmla="*/ 4608 h 6270"/>
                <a:gd name="T72" fmla="*/ 5883 w 6072"/>
                <a:gd name="T73" fmla="*/ 4793 h 6270"/>
                <a:gd name="T74" fmla="*/ 5679 w 6072"/>
                <a:gd name="T75" fmla="*/ 4904 h 6270"/>
                <a:gd name="T76" fmla="*/ 4921 w 6072"/>
                <a:gd name="T77" fmla="*/ 4927 h 6270"/>
                <a:gd name="T78" fmla="*/ 4898 w 6072"/>
                <a:gd name="T79" fmla="*/ 6031 h 6270"/>
                <a:gd name="T80" fmla="*/ 4789 w 6072"/>
                <a:gd name="T81" fmla="*/ 6184 h 6270"/>
                <a:gd name="T82" fmla="*/ 4619 w 6072"/>
                <a:gd name="T83" fmla="*/ 6264 h 6270"/>
                <a:gd name="T84" fmla="*/ 1453 w 6072"/>
                <a:gd name="T85" fmla="*/ 6264 h 6270"/>
                <a:gd name="T86" fmla="*/ 1283 w 6072"/>
                <a:gd name="T87" fmla="*/ 6184 h 6270"/>
                <a:gd name="T88" fmla="*/ 1176 w 6072"/>
                <a:gd name="T89" fmla="*/ 6031 h 6270"/>
                <a:gd name="T90" fmla="*/ 1153 w 6072"/>
                <a:gd name="T91" fmla="*/ 4927 h 6270"/>
                <a:gd name="T92" fmla="*/ 394 w 6072"/>
                <a:gd name="T93" fmla="*/ 4904 h 6270"/>
                <a:gd name="T94" fmla="*/ 191 w 6072"/>
                <a:gd name="T95" fmla="*/ 4792 h 6270"/>
                <a:gd name="T96" fmla="*/ 52 w 6072"/>
                <a:gd name="T97" fmla="*/ 4608 h 6270"/>
                <a:gd name="T98" fmla="*/ 0 w 6072"/>
                <a:gd name="T99" fmla="*/ 4375 h 6270"/>
                <a:gd name="T100" fmla="*/ 25 w 6072"/>
                <a:gd name="T101" fmla="*/ 1927 h 6270"/>
                <a:gd name="T102" fmla="*/ 136 w 6072"/>
                <a:gd name="T103" fmla="*/ 1725 h 6270"/>
                <a:gd name="T104" fmla="*/ 321 w 6072"/>
                <a:gd name="T105" fmla="*/ 1585 h 6270"/>
                <a:gd name="T106" fmla="*/ 554 w 6072"/>
                <a:gd name="T107" fmla="*/ 1534 h 6270"/>
                <a:gd name="T108" fmla="*/ 1157 w 6072"/>
                <a:gd name="T109" fmla="*/ 302 h 6270"/>
                <a:gd name="T110" fmla="*/ 1237 w 6072"/>
                <a:gd name="T111" fmla="*/ 132 h 6270"/>
                <a:gd name="T112" fmla="*/ 1390 w 6072"/>
                <a:gd name="T113" fmla="*/ 23 h 6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72" h="6270">
                  <a:moveTo>
                    <a:pt x="1466" y="3388"/>
                  </a:moveTo>
                  <a:lnTo>
                    <a:pt x="1466" y="5903"/>
                  </a:lnTo>
                  <a:lnTo>
                    <a:pt x="1470" y="5924"/>
                  </a:lnTo>
                  <a:lnTo>
                    <a:pt x="1482" y="5941"/>
                  </a:lnTo>
                  <a:lnTo>
                    <a:pt x="1499" y="5953"/>
                  </a:lnTo>
                  <a:lnTo>
                    <a:pt x="1520" y="5956"/>
                  </a:lnTo>
                  <a:lnTo>
                    <a:pt x="4554" y="5956"/>
                  </a:lnTo>
                  <a:lnTo>
                    <a:pt x="4575" y="5953"/>
                  </a:lnTo>
                  <a:lnTo>
                    <a:pt x="4593" y="5941"/>
                  </a:lnTo>
                  <a:lnTo>
                    <a:pt x="4604" y="5924"/>
                  </a:lnTo>
                  <a:lnTo>
                    <a:pt x="4608" y="5903"/>
                  </a:lnTo>
                  <a:lnTo>
                    <a:pt x="4606" y="5903"/>
                  </a:lnTo>
                  <a:lnTo>
                    <a:pt x="4606" y="3388"/>
                  </a:lnTo>
                  <a:lnTo>
                    <a:pt x="1466" y="3388"/>
                  </a:lnTo>
                  <a:close/>
                  <a:moveTo>
                    <a:pt x="554" y="1847"/>
                  </a:moveTo>
                  <a:lnTo>
                    <a:pt x="507" y="1851"/>
                  </a:lnTo>
                  <a:lnTo>
                    <a:pt x="461" y="1866"/>
                  </a:lnTo>
                  <a:lnTo>
                    <a:pt x="421" y="1887"/>
                  </a:lnTo>
                  <a:lnTo>
                    <a:pt x="384" y="1917"/>
                  </a:lnTo>
                  <a:lnTo>
                    <a:pt x="356" y="1952"/>
                  </a:lnTo>
                  <a:lnTo>
                    <a:pt x="333" y="1994"/>
                  </a:lnTo>
                  <a:lnTo>
                    <a:pt x="319" y="2038"/>
                  </a:lnTo>
                  <a:lnTo>
                    <a:pt x="313" y="2086"/>
                  </a:lnTo>
                  <a:lnTo>
                    <a:pt x="313" y="4375"/>
                  </a:lnTo>
                  <a:lnTo>
                    <a:pt x="319" y="4423"/>
                  </a:lnTo>
                  <a:lnTo>
                    <a:pt x="333" y="4469"/>
                  </a:lnTo>
                  <a:lnTo>
                    <a:pt x="356" y="4509"/>
                  </a:lnTo>
                  <a:lnTo>
                    <a:pt x="384" y="4543"/>
                  </a:lnTo>
                  <a:lnTo>
                    <a:pt x="421" y="4574"/>
                  </a:lnTo>
                  <a:lnTo>
                    <a:pt x="461" y="4595"/>
                  </a:lnTo>
                  <a:lnTo>
                    <a:pt x="507" y="4610"/>
                  </a:lnTo>
                  <a:lnTo>
                    <a:pt x="554" y="4614"/>
                  </a:lnTo>
                  <a:lnTo>
                    <a:pt x="1153" y="4614"/>
                  </a:lnTo>
                  <a:lnTo>
                    <a:pt x="1153" y="3231"/>
                  </a:lnTo>
                  <a:lnTo>
                    <a:pt x="1159" y="3189"/>
                  </a:lnTo>
                  <a:lnTo>
                    <a:pt x="1174" y="3151"/>
                  </a:lnTo>
                  <a:lnTo>
                    <a:pt x="1199" y="3121"/>
                  </a:lnTo>
                  <a:lnTo>
                    <a:pt x="1229" y="3096"/>
                  </a:lnTo>
                  <a:lnTo>
                    <a:pt x="1268" y="3079"/>
                  </a:lnTo>
                  <a:lnTo>
                    <a:pt x="1310" y="3075"/>
                  </a:lnTo>
                  <a:lnTo>
                    <a:pt x="4765" y="3075"/>
                  </a:lnTo>
                  <a:lnTo>
                    <a:pt x="4805" y="3079"/>
                  </a:lnTo>
                  <a:lnTo>
                    <a:pt x="4843" y="3096"/>
                  </a:lnTo>
                  <a:lnTo>
                    <a:pt x="4876" y="3121"/>
                  </a:lnTo>
                  <a:lnTo>
                    <a:pt x="4900" y="3151"/>
                  </a:lnTo>
                  <a:lnTo>
                    <a:pt x="4916" y="3189"/>
                  </a:lnTo>
                  <a:lnTo>
                    <a:pt x="4920" y="3231"/>
                  </a:lnTo>
                  <a:lnTo>
                    <a:pt x="4920" y="4614"/>
                  </a:lnTo>
                  <a:lnTo>
                    <a:pt x="5518" y="4614"/>
                  </a:lnTo>
                  <a:lnTo>
                    <a:pt x="5566" y="4610"/>
                  </a:lnTo>
                  <a:lnTo>
                    <a:pt x="5612" y="4595"/>
                  </a:lnTo>
                  <a:lnTo>
                    <a:pt x="5652" y="4574"/>
                  </a:lnTo>
                  <a:lnTo>
                    <a:pt x="5688" y="4543"/>
                  </a:lnTo>
                  <a:lnTo>
                    <a:pt x="5717" y="4509"/>
                  </a:lnTo>
                  <a:lnTo>
                    <a:pt x="5740" y="4469"/>
                  </a:lnTo>
                  <a:lnTo>
                    <a:pt x="5753" y="4423"/>
                  </a:lnTo>
                  <a:lnTo>
                    <a:pt x="5759" y="4375"/>
                  </a:lnTo>
                  <a:lnTo>
                    <a:pt x="5759" y="2086"/>
                  </a:lnTo>
                  <a:lnTo>
                    <a:pt x="5753" y="2038"/>
                  </a:lnTo>
                  <a:lnTo>
                    <a:pt x="5740" y="1994"/>
                  </a:lnTo>
                  <a:lnTo>
                    <a:pt x="5717" y="1952"/>
                  </a:lnTo>
                  <a:lnTo>
                    <a:pt x="5688" y="1917"/>
                  </a:lnTo>
                  <a:lnTo>
                    <a:pt x="5652" y="1887"/>
                  </a:lnTo>
                  <a:lnTo>
                    <a:pt x="5612" y="1866"/>
                  </a:lnTo>
                  <a:lnTo>
                    <a:pt x="5566" y="1851"/>
                  </a:lnTo>
                  <a:lnTo>
                    <a:pt x="5518" y="1847"/>
                  </a:lnTo>
                  <a:lnTo>
                    <a:pt x="554" y="1847"/>
                  </a:lnTo>
                  <a:close/>
                  <a:moveTo>
                    <a:pt x="1520" y="313"/>
                  </a:moveTo>
                  <a:lnTo>
                    <a:pt x="1499" y="317"/>
                  </a:lnTo>
                  <a:lnTo>
                    <a:pt x="1482" y="331"/>
                  </a:lnTo>
                  <a:lnTo>
                    <a:pt x="1470" y="346"/>
                  </a:lnTo>
                  <a:lnTo>
                    <a:pt x="1466" y="367"/>
                  </a:lnTo>
                  <a:lnTo>
                    <a:pt x="1466" y="1534"/>
                  </a:lnTo>
                  <a:lnTo>
                    <a:pt x="4608" y="1534"/>
                  </a:lnTo>
                  <a:lnTo>
                    <a:pt x="4608" y="367"/>
                  </a:lnTo>
                  <a:lnTo>
                    <a:pt x="4604" y="346"/>
                  </a:lnTo>
                  <a:lnTo>
                    <a:pt x="4593" y="331"/>
                  </a:lnTo>
                  <a:lnTo>
                    <a:pt x="4575" y="317"/>
                  </a:lnTo>
                  <a:lnTo>
                    <a:pt x="4554" y="313"/>
                  </a:lnTo>
                  <a:lnTo>
                    <a:pt x="1520" y="313"/>
                  </a:lnTo>
                  <a:close/>
                  <a:moveTo>
                    <a:pt x="1518" y="0"/>
                  </a:moveTo>
                  <a:lnTo>
                    <a:pt x="4552" y="0"/>
                  </a:lnTo>
                  <a:lnTo>
                    <a:pt x="4617" y="6"/>
                  </a:lnTo>
                  <a:lnTo>
                    <a:pt x="4681" y="23"/>
                  </a:lnTo>
                  <a:lnTo>
                    <a:pt x="4738" y="50"/>
                  </a:lnTo>
                  <a:lnTo>
                    <a:pt x="4789" y="86"/>
                  </a:lnTo>
                  <a:lnTo>
                    <a:pt x="4833" y="132"/>
                  </a:lnTo>
                  <a:lnTo>
                    <a:pt x="4870" y="182"/>
                  </a:lnTo>
                  <a:lnTo>
                    <a:pt x="4897" y="239"/>
                  </a:lnTo>
                  <a:lnTo>
                    <a:pt x="4914" y="302"/>
                  </a:lnTo>
                  <a:lnTo>
                    <a:pt x="4920" y="367"/>
                  </a:lnTo>
                  <a:lnTo>
                    <a:pt x="4920" y="1534"/>
                  </a:lnTo>
                  <a:lnTo>
                    <a:pt x="5520" y="1534"/>
                  </a:lnTo>
                  <a:lnTo>
                    <a:pt x="5602" y="1539"/>
                  </a:lnTo>
                  <a:lnTo>
                    <a:pt x="5679" y="1557"/>
                  </a:lnTo>
                  <a:lnTo>
                    <a:pt x="5753" y="1585"/>
                  </a:lnTo>
                  <a:lnTo>
                    <a:pt x="5820" y="1623"/>
                  </a:lnTo>
                  <a:lnTo>
                    <a:pt x="5883" y="1669"/>
                  </a:lnTo>
                  <a:lnTo>
                    <a:pt x="5937" y="1723"/>
                  </a:lnTo>
                  <a:lnTo>
                    <a:pt x="5984" y="1786"/>
                  </a:lnTo>
                  <a:lnTo>
                    <a:pt x="6021" y="1853"/>
                  </a:lnTo>
                  <a:lnTo>
                    <a:pt x="6049" y="1927"/>
                  </a:lnTo>
                  <a:lnTo>
                    <a:pt x="6067" y="2005"/>
                  </a:lnTo>
                  <a:lnTo>
                    <a:pt x="6072" y="2086"/>
                  </a:lnTo>
                  <a:lnTo>
                    <a:pt x="6072" y="4375"/>
                  </a:lnTo>
                  <a:lnTo>
                    <a:pt x="6067" y="4457"/>
                  </a:lnTo>
                  <a:lnTo>
                    <a:pt x="6049" y="4536"/>
                  </a:lnTo>
                  <a:lnTo>
                    <a:pt x="6021" y="4608"/>
                  </a:lnTo>
                  <a:lnTo>
                    <a:pt x="5984" y="4677"/>
                  </a:lnTo>
                  <a:lnTo>
                    <a:pt x="5937" y="4738"/>
                  </a:lnTo>
                  <a:lnTo>
                    <a:pt x="5883" y="4793"/>
                  </a:lnTo>
                  <a:lnTo>
                    <a:pt x="5820" y="4839"/>
                  </a:lnTo>
                  <a:lnTo>
                    <a:pt x="5753" y="4877"/>
                  </a:lnTo>
                  <a:lnTo>
                    <a:pt x="5679" y="4904"/>
                  </a:lnTo>
                  <a:lnTo>
                    <a:pt x="5602" y="4921"/>
                  </a:lnTo>
                  <a:lnTo>
                    <a:pt x="5520" y="4927"/>
                  </a:lnTo>
                  <a:lnTo>
                    <a:pt x="4921" y="4927"/>
                  </a:lnTo>
                  <a:lnTo>
                    <a:pt x="4921" y="5903"/>
                  </a:lnTo>
                  <a:lnTo>
                    <a:pt x="4916" y="5968"/>
                  </a:lnTo>
                  <a:lnTo>
                    <a:pt x="4898" y="6031"/>
                  </a:lnTo>
                  <a:lnTo>
                    <a:pt x="4872" y="6088"/>
                  </a:lnTo>
                  <a:lnTo>
                    <a:pt x="4835" y="6140"/>
                  </a:lnTo>
                  <a:lnTo>
                    <a:pt x="4789" y="6184"/>
                  </a:lnTo>
                  <a:lnTo>
                    <a:pt x="4740" y="6220"/>
                  </a:lnTo>
                  <a:lnTo>
                    <a:pt x="4682" y="6247"/>
                  </a:lnTo>
                  <a:lnTo>
                    <a:pt x="4619" y="6264"/>
                  </a:lnTo>
                  <a:lnTo>
                    <a:pt x="4554" y="6270"/>
                  </a:lnTo>
                  <a:lnTo>
                    <a:pt x="1520" y="6270"/>
                  </a:lnTo>
                  <a:lnTo>
                    <a:pt x="1453" y="6264"/>
                  </a:lnTo>
                  <a:lnTo>
                    <a:pt x="1392" y="6247"/>
                  </a:lnTo>
                  <a:lnTo>
                    <a:pt x="1334" y="6220"/>
                  </a:lnTo>
                  <a:lnTo>
                    <a:pt x="1283" y="6184"/>
                  </a:lnTo>
                  <a:lnTo>
                    <a:pt x="1239" y="6140"/>
                  </a:lnTo>
                  <a:lnTo>
                    <a:pt x="1203" y="6088"/>
                  </a:lnTo>
                  <a:lnTo>
                    <a:pt x="1176" y="6031"/>
                  </a:lnTo>
                  <a:lnTo>
                    <a:pt x="1159" y="5968"/>
                  </a:lnTo>
                  <a:lnTo>
                    <a:pt x="1153" y="5903"/>
                  </a:lnTo>
                  <a:lnTo>
                    <a:pt x="1153" y="4927"/>
                  </a:lnTo>
                  <a:lnTo>
                    <a:pt x="554" y="4927"/>
                  </a:lnTo>
                  <a:lnTo>
                    <a:pt x="472" y="4921"/>
                  </a:lnTo>
                  <a:lnTo>
                    <a:pt x="394" y="4904"/>
                  </a:lnTo>
                  <a:lnTo>
                    <a:pt x="321" y="4876"/>
                  </a:lnTo>
                  <a:lnTo>
                    <a:pt x="252" y="4839"/>
                  </a:lnTo>
                  <a:lnTo>
                    <a:pt x="191" y="4792"/>
                  </a:lnTo>
                  <a:lnTo>
                    <a:pt x="136" y="4738"/>
                  </a:lnTo>
                  <a:lnTo>
                    <a:pt x="90" y="4675"/>
                  </a:lnTo>
                  <a:lnTo>
                    <a:pt x="52" y="4608"/>
                  </a:lnTo>
                  <a:lnTo>
                    <a:pt x="25" y="4534"/>
                  </a:lnTo>
                  <a:lnTo>
                    <a:pt x="6" y="4457"/>
                  </a:lnTo>
                  <a:lnTo>
                    <a:pt x="0" y="4375"/>
                  </a:lnTo>
                  <a:lnTo>
                    <a:pt x="0" y="2086"/>
                  </a:lnTo>
                  <a:lnTo>
                    <a:pt x="6" y="2005"/>
                  </a:lnTo>
                  <a:lnTo>
                    <a:pt x="25" y="1927"/>
                  </a:lnTo>
                  <a:lnTo>
                    <a:pt x="52" y="1853"/>
                  </a:lnTo>
                  <a:lnTo>
                    <a:pt x="90" y="1786"/>
                  </a:lnTo>
                  <a:lnTo>
                    <a:pt x="136" y="1725"/>
                  </a:lnTo>
                  <a:lnTo>
                    <a:pt x="191" y="1669"/>
                  </a:lnTo>
                  <a:lnTo>
                    <a:pt x="252" y="1623"/>
                  </a:lnTo>
                  <a:lnTo>
                    <a:pt x="321" y="1585"/>
                  </a:lnTo>
                  <a:lnTo>
                    <a:pt x="394" y="1557"/>
                  </a:lnTo>
                  <a:lnTo>
                    <a:pt x="472" y="1539"/>
                  </a:lnTo>
                  <a:lnTo>
                    <a:pt x="554" y="1534"/>
                  </a:lnTo>
                  <a:lnTo>
                    <a:pt x="1151" y="1534"/>
                  </a:lnTo>
                  <a:lnTo>
                    <a:pt x="1151" y="367"/>
                  </a:lnTo>
                  <a:lnTo>
                    <a:pt x="1157" y="302"/>
                  </a:lnTo>
                  <a:lnTo>
                    <a:pt x="1174" y="239"/>
                  </a:lnTo>
                  <a:lnTo>
                    <a:pt x="1201" y="182"/>
                  </a:lnTo>
                  <a:lnTo>
                    <a:pt x="1237" y="132"/>
                  </a:lnTo>
                  <a:lnTo>
                    <a:pt x="1283" y="86"/>
                  </a:lnTo>
                  <a:lnTo>
                    <a:pt x="1333" y="50"/>
                  </a:lnTo>
                  <a:lnTo>
                    <a:pt x="1390" y="23"/>
                  </a:lnTo>
                  <a:lnTo>
                    <a:pt x="1453" y="6"/>
                  </a:lnTo>
                  <a:lnTo>
                    <a:pt x="15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9" name="Freeform 265"/>
            <p:cNvSpPr>
              <a:spLocks/>
            </p:cNvSpPr>
            <p:nvPr/>
          </p:nvSpPr>
          <p:spPr bwMode="auto">
            <a:xfrm>
              <a:off x="7065963" y="3065463"/>
              <a:ext cx="250825" cy="249238"/>
            </a:xfrm>
            <a:custGeom>
              <a:avLst/>
              <a:gdLst>
                <a:gd name="T0" fmla="*/ 137 w 315"/>
                <a:gd name="T1" fmla="*/ 0 h 313"/>
                <a:gd name="T2" fmla="*/ 174 w 315"/>
                <a:gd name="T3" fmla="*/ 0 h 313"/>
                <a:gd name="T4" fmla="*/ 208 w 315"/>
                <a:gd name="T5" fmla="*/ 8 h 313"/>
                <a:gd name="T6" fmla="*/ 240 w 315"/>
                <a:gd name="T7" fmla="*/ 23 h 313"/>
                <a:gd name="T8" fmla="*/ 267 w 315"/>
                <a:gd name="T9" fmla="*/ 44 h 313"/>
                <a:gd name="T10" fmla="*/ 288 w 315"/>
                <a:gd name="T11" fmla="*/ 69 h 313"/>
                <a:gd name="T12" fmla="*/ 302 w 315"/>
                <a:gd name="T13" fmla="*/ 96 h 313"/>
                <a:gd name="T14" fmla="*/ 311 w 315"/>
                <a:gd name="T15" fmla="*/ 124 h 313"/>
                <a:gd name="T16" fmla="*/ 315 w 315"/>
                <a:gd name="T17" fmla="*/ 155 h 313"/>
                <a:gd name="T18" fmla="*/ 311 w 315"/>
                <a:gd name="T19" fmla="*/ 185 h 313"/>
                <a:gd name="T20" fmla="*/ 302 w 315"/>
                <a:gd name="T21" fmla="*/ 216 h 313"/>
                <a:gd name="T22" fmla="*/ 288 w 315"/>
                <a:gd name="T23" fmla="*/ 243 h 313"/>
                <a:gd name="T24" fmla="*/ 267 w 315"/>
                <a:gd name="T25" fmla="*/ 268 h 313"/>
                <a:gd name="T26" fmla="*/ 244 w 315"/>
                <a:gd name="T27" fmla="*/ 287 h 313"/>
                <a:gd name="T28" fmla="*/ 216 w 315"/>
                <a:gd name="T29" fmla="*/ 300 h 313"/>
                <a:gd name="T30" fmla="*/ 187 w 315"/>
                <a:gd name="T31" fmla="*/ 310 h 313"/>
                <a:gd name="T32" fmla="*/ 156 w 315"/>
                <a:gd name="T33" fmla="*/ 313 h 313"/>
                <a:gd name="T34" fmla="*/ 126 w 315"/>
                <a:gd name="T35" fmla="*/ 310 h 313"/>
                <a:gd name="T36" fmla="*/ 95 w 315"/>
                <a:gd name="T37" fmla="*/ 300 h 313"/>
                <a:gd name="T38" fmla="*/ 68 w 315"/>
                <a:gd name="T39" fmla="*/ 287 h 313"/>
                <a:gd name="T40" fmla="*/ 45 w 315"/>
                <a:gd name="T41" fmla="*/ 268 h 313"/>
                <a:gd name="T42" fmla="*/ 26 w 315"/>
                <a:gd name="T43" fmla="*/ 243 h 313"/>
                <a:gd name="T44" fmla="*/ 11 w 315"/>
                <a:gd name="T45" fmla="*/ 216 h 313"/>
                <a:gd name="T46" fmla="*/ 1 w 315"/>
                <a:gd name="T47" fmla="*/ 185 h 313"/>
                <a:gd name="T48" fmla="*/ 0 w 315"/>
                <a:gd name="T49" fmla="*/ 155 h 313"/>
                <a:gd name="T50" fmla="*/ 1 w 315"/>
                <a:gd name="T51" fmla="*/ 124 h 313"/>
                <a:gd name="T52" fmla="*/ 11 w 315"/>
                <a:gd name="T53" fmla="*/ 96 h 313"/>
                <a:gd name="T54" fmla="*/ 26 w 315"/>
                <a:gd name="T55" fmla="*/ 67 h 313"/>
                <a:gd name="T56" fmla="*/ 45 w 315"/>
                <a:gd name="T57" fmla="*/ 44 h 313"/>
                <a:gd name="T58" fmla="*/ 72 w 315"/>
                <a:gd name="T59" fmla="*/ 23 h 313"/>
                <a:gd name="T60" fmla="*/ 105 w 315"/>
                <a:gd name="T61" fmla="*/ 8 h 313"/>
                <a:gd name="T62" fmla="*/ 137 w 315"/>
                <a:gd name="T6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5" h="313">
                  <a:moveTo>
                    <a:pt x="137" y="0"/>
                  </a:moveTo>
                  <a:lnTo>
                    <a:pt x="174" y="0"/>
                  </a:lnTo>
                  <a:lnTo>
                    <a:pt x="208" y="8"/>
                  </a:lnTo>
                  <a:lnTo>
                    <a:pt x="240" y="23"/>
                  </a:lnTo>
                  <a:lnTo>
                    <a:pt x="267" y="44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4"/>
                  </a:lnTo>
                  <a:lnTo>
                    <a:pt x="315" y="155"/>
                  </a:lnTo>
                  <a:lnTo>
                    <a:pt x="311" y="185"/>
                  </a:lnTo>
                  <a:lnTo>
                    <a:pt x="302" y="216"/>
                  </a:lnTo>
                  <a:lnTo>
                    <a:pt x="288" y="243"/>
                  </a:lnTo>
                  <a:lnTo>
                    <a:pt x="267" y="268"/>
                  </a:lnTo>
                  <a:lnTo>
                    <a:pt x="244" y="287"/>
                  </a:lnTo>
                  <a:lnTo>
                    <a:pt x="216" y="300"/>
                  </a:lnTo>
                  <a:lnTo>
                    <a:pt x="187" y="310"/>
                  </a:lnTo>
                  <a:lnTo>
                    <a:pt x="156" y="313"/>
                  </a:lnTo>
                  <a:lnTo>
                    <a:pt x="126" y="310"/>
                  </a:lnTo>
                  <a:lnTo>
                    <a:pt x="95" y="300"/>
                  </a:lnTo>
                  <a:lnTo>
                    <a:pt x="68" y="287"/>
                  </a:lnTo>
                  <a:lnTo>
                    <a:pt x="45" y="268"/>
                  </a:lnTo>
                  <a:lnTo>
                    <a:pt x="26" y="243"/>
                  </a:lnTo>
                  <a:lnTo>
                    <a:pt x="11" y="216"/>
                  </a:lnTo>
                  <a:lnTo>
                    <a:pt x="1" y="185"/>
                  </a:lnTo>
                  <a:lnTo>
                    <a:pt x="0" y="155"/>
                  </a:lnTo>
                  <a:lnTo>
                    <a:pt x="1" y="124"/>
                  </a:lnTo>
                  <a:lnTo>
                    <a:pt x="11" y="96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72" y="23"/>
                  </a:lnTo>
                  <a:lnTo>
                    <a:pt x="105" y="8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0" name="Freeform 266"/>
            <p:cNvSpPr>
              <a:spLocks/>
            </p:cNvSpPr>
            <p:nvPr/>
          </p:nvSpPr>
          <p:spPr bwMode="auto">
            <a:xfrm>
              <a:off x="8034338" y="4822826"/>
              <a:ext cx="1663700" cy="249238"/>
            </a:xfrm>
            <a:custGeom>
              <a:avLst/>
              <a:gdLst>
                <a:gd name="T0" fmla="*/ 159 w 2096"/>
                <a:gd name="T1" fmla="*/ 0 h 315"/>
                <a:gd name="T2" fmla="*/ 1939 w 2096"/>
                <a:gd name="T3" fmla="*/ 0 h 315"/>
                <a:gd name="T4" fmla="*/ 1981 w 2096"/>
                <a:gd name="T5" fmla="*/ 5 h 315"/>
                <a:gd name="T6" fmla="*/ 2018 w 2096"/>
                <a:gd name="T7" fmla="*/ 21 h 315"/>
                <a:gd name="T8" fmla="*/ 2050 w 2096"/>
                <a:gd name="T9" fmla="*/ 45 h 315"/>
                <a:gd name="T10" fmla="*/ 2075 w 2096"/>
                <a:gd name="T11" fmla="*/ 76 h 315"/>
                <a:gd name="T12" fmla="*/ 2090 w 2096"/>
                <a:gd name="T13" fmla="*/ 114 h 315"/>
                <a:gd name="T14" fmla="*/ 2096 w 2096"/>
                <a:gd name="T15" fmla="*/ 156 h 315"/>
                <a:gd name="T16" fmla="*/ 2090 w 2096"/>
                <a:gd name="T17" fmla="*/ 198 h 315"/>
                <a:gd name="T18" fmla="*/ 2075 w 2096"/>
                <a:gd name="T19" fmla="*/ 236 h 315"/>
                <a:gd name="T20" fmla="*/ 2050 w 2096"/>
                <a:gd name="T21" fmla="*/ 267 h 315"/>
                <a:gd name="T22" fmla="*/ 2018 w 2096"/>
                <a:gd name="T23" fmla="*/ 292 h 315"/>
                <a:gd name="T24" fmla="*/ 1979 w 2096"/>
                <a:gd name="T25" fmla="*/ 309 h 315"/>
                <a:gd name="T26" fmla="*/ 1937 w 2096"/>
                <a:gd name="T27" fmla="*/ 315 h 315"/>
                <a:gd name="T28" fmla="*/ 159 w 2096"/>
                <a:gd name="T29" fmla="*/ 315 h 315"/>
                <a:gd name="T30" fmla="*/ 117 w 2096"/>
                <a:gd name="T31" fmla="*/ 309 h 315"/>
                <a:gd name="T32" fmla="*/ 79 w 2096"/>
                <a:gd name="T33" fmla="*/ 292 h 315"/>
                <a:gd name="T34" fmla="*/ 46 w 2096"/>
                <a:gd name="T35" fmla="*/ 267 h 315"/>
                <a:gd name="T36" fmla="*/ 21 w 2096"/>
                <a:gd name="T37" fmla="*/ 236 h 315"/>
                <a:gd name="T38" fmla="*/ 6 w 2096"/>
                <a:gd name="T39" fmla="*/ 198 h 315"/>
                <a:gd name="T40" fmla="*/ 0 w 2096"/>
                <a:gd name="T41" fmla="*/ 156 h 315"/>
                <a:gd name="T42" fmla="*/ 6 w 2096"/>
                <a:gd name="T43" fmla="*/ 114 h 315"/>
                <a:gd name="T44" fmla="*/ 21 w 2096"/>
                <a:gd name="T45" fmla="*/ 76 h 315"/>
                <a:gd name="T46" fmla="*/ 46 w 2096"/>
                <a:gd name="T47" fmla="*/ 45 h 315"/>
                <a:gd name="T48" fmla="*/ 79 w 2096"/>
                <a:gd name="T49" fmla="*/ 21 h 315"/>
                <a:gd name="T50" fmla="*/ 117 w 2096"/>
                <a:gd name="T51" fmla="*/ 5 h 315"/>
                <a:gd name="T52" fmla="*/ 159 w 2096"/>
                <a:gd name="T5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96" h="315">
                  <a:moveTo>
                    <a:pt x="159" y="0"/>
                  </a:moveTo>
                  <a:lnTo>
                    <a:pt x="1939" y="0"/>
                  </a:lnTo>
                  <a:lnTo>
                    <a:pt x="1981" y="5"/>
                  </a:lnTo>
                  <a:lnTo>
                    <a:pt x="2018" y="21"/>
                  </a:lnTo>
                  <a:lnTo>
                    <a:pt x="2050" y="45"/>
                  </a:lnTo>
                  <a:lnTo>
                    <a:pt x="2075" y="76"/>
                  </a:lnTo>
                  <a:lnTo>
                    <a:pt x="2090" y="114"/>
                  </a:lnTo>
                  <a:lnTo>
                    <a:pt x="2096" y="156"/>
                  </a:lnTo>
                  <a:lnTo>
                    <a:pt x="2090" y="198"/>
                  </a:lnTo>
                  <a:lnTo>
                    <a:pt x="2075" y="236"/>
                  </a:lnTo>
                  <a:lnTo>
                    <a:pt x="2050" y="267"/>
                  </a:lnTo>
                  <a:lnTo>
                    <a:pt x="2018" y="292"/>
                  </a:lnTo>
                  <a:lnTo>
                    <a:pt x="1979" y="309"/>
                  </a:lnTo>
                  <a:lnTo>
                    <a:pt x="1937" y="315"/>
                  </a:lnTo>
                  <a:lnTo>
                    <a:pt x="159" y="315"/>
                  </a:lnTo>
                  <a:lnTo>
                    <a:pt x="117" y="309"/>
                  </a:lnTo>
                  <a:lnTo>
                    <a:pt x="79" y="292"/>
                  </a:lnTo>
                  <a:lnTo>
                    <a:pt x="46" y="267"/>
                  </a:lnTo>
                  <a:lnTo>
                    <a:pt x="21" y="236"/>
                  </a:lnTo>
                  <a:lnTo>
                    <a:pt x="6" y="198"/>
                  </a:lnTo>
                  <a:lnTo>
                    <a:pt x="0" y="156"/>
                  </a:lnTo>
                  <a:lnTo>
                    <a:pt x="6" y="114"/>
                  </a:lnTo>
                  <a:lnTo>
                    <a:pt x="21" y="76"/>
                  </a:lnTo>
                  <a:lnTo>
                    <a:pt x="46" y="45"/>
                  </a:lnTo>
                  <a:lnTo>
                    <a:pt x="79" y="21"/>
                  </a:lnTo>
                  <a:lnTo>
                    <a:pt x="117" y="5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1" name="Freeform 267"/>
            <p:cNvSpPr>
              <a:spLocks/>
            </p:cNvSpPr>
            <p:nvPr/>
          </p:nvSpPr>
          <p:spPr bwMode="auto">
            <a:xfrm>
              <a:off x="8034338" y="5386388"/>
              <a:ext cx="1663700" cy="249238"/>
            </a:xfrm>
            <a:custGeom>
              <a:avLst/>
              <a:gdLst>
                <a:gd name="T0" fmla="*/ 159 w 2096"/>
                <a:gd name="T1" fmla="*/ 0 h 313"/>
                <a:gd name="T2" fmla="*/ 1939 w 2096"/>
                <a:gd name="T3" fmla="*/ 0 h 313"/>
                <a:gd name="T4" fmla="*/ 1981 w 2096"/>
                <a:gd name="T5" fmla="*/ 4 h 313"/>
                <a:gd name="T6" fmla="*/ 2018 w 2096"/>
                <a:gd name="T7" fmla="*/ 21 h 313"/>
                <a:gd name="T8" fmla="*/ 2050 w 2096"/>
                <a:gd name="T9" fmla="*/ 46 h 313"/>
                <a:gd name="T10" fmla="*/ 2075 w 2096"/>
                <a:gd name="T11" fmla="*/ 76 h 313"/>
                <a:gd name="T12" fmla="*/ 2090 w 2096"/>
                <a:gd name="T13" fmla="*/ 115 h 313"/>
                <a:gd name="T14" fmla="*/ 2096 w 2096"/>
                <a:gd name="T15" fmla="*/ 157 h 313"/>
                <a:gd name="T16" fmla="*/ 2090 w 2096"/>
                <a:gd name="T17" fmla="*/ 199 h 313"/>
                <a:gd name="T18" fmla="*/ 2075 w 2096"/>
                <a:gd name="T19" fmla="*/ 237 h 313"/>
                <a:gd name="T20" fmla="*/ 2050 w 2096"/>
                <a:gd name="T21" fmla="*/ 267 h 313"/>
                <a:gd name="T22" fmla="*/ 2018 w 2096"/>
                <a:gd name="T23" fmla="*/ 292 h 313"/>
                <a:gd name="T24" fmla="*/ 1979 w 2096"/>
                <a:gd name="T25" fmla="*/ 307 h 313"/>
                <a:gd name="T26" fmla="*/ 1937 w 2096"/>
                <a:gd name="T27" fmla="*/ 313 h 313"/>
                <a:gd name="T28" fmla="*/ 159 w 2096"/>
                <a:gd name="T29" fmla="*/ 313 h 313"/>
                <a:gd name="T30" fmla="*/ 117 w 2096"/>
                <a:gd name="T31" fmla="*/ 307 h 313"/>
                <a:gd name="T32" fmla="*/ 79 w 2096"/>
                <a:gd name="T33" fmla="*/ 292 h 313"/>
                <a:gd name="T34" fmla="*/ 46 w 2096"/>
                <a:gd name="T35" fmla="*/ 267 h 313"/>
                <a:gd name="T36" fmla="*/ 21 w 2096"/>
                <a:gd name="T37" fmla="*/ 237 h 313"/>
                <a:gd name="T38" fmla="*/ 6 w 2096"/>
                <a:gd name="T39" fmla="*/ 199 h 313"/>
                <a:gd name="T40" fmla="*/ 0 w 2096"/>
                <a:gd name="T41" fmla="*/ 157 h 313"/>
                <a:gd name="T42" fmla="*/ 6 w 2096"/>
                <a:gd name="T43" fmla="*/ 115 h 313"/>
                <a:gd name="T44" fmla="*/ 21 w 2096"/>
                <a:gd name="T45" fmla="*/ 76 h 313"/>
                <a:gd name="T46" fmla="*/ 46 w 2096"/>
                <a:gd name="T47" fmla="*/ 46 h 313"/>
                <a:gd name="T48" fmla="*/ 79 w 2096"/>
                <a:gd name="T49" fmla="*/ 21 h 313"/>
                <a:gd name="T50" fmla="*/ 117 w 2096"/>
                <a:gd name="T51" fmla="*/ 4 h 313"/>
                <a:gd name="T52" fmla="*/ 159 w 2096"/>
                <a:gd name="T5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96" h="313">
                  <a:moveTo>
                    <a:pt x="159" y="0"/>
                  </a:moveTo>
                  <a:lnTo>
                    <a:pt x="1939" y="0"/>
                  </a:lnTo>
                  <a:lnTo>
                    <a:pt x="1981" y="4"/>
                  </a:lnTo>
                  <a:lnTo>
                    <a:pt x="2018" y="21"/>
                  </a:lnTo>
                  <a:lnTo>
                    <a:pt x="2050" y="46"/>
                  </a:lnTo>
                  <a:lnTo>
                    <a:pt x="2075" y="76"/>
                  </a:lnTo>
                  <a:lnTo>
                    <a:pt x="2090" y="115"/>
                  </a:lnTo>
                  <a:lnTo>
                    <a:pt x="2096" y="157"/>
                  </a:lnTo>
                  <a:lnTo>
                    <a:pt x="2090" y="199"/>
                  </a:lnTo>
                  <a:lnTo>
                    <a:pt x="2075" y="237"/>
                  </a:lnTo>
                  <a:lnTo>
                    <a:pt x="2050" y="267"/>
                  </a:lnTo>
                  <a:lnTo>
                    <a:pt x="2018" y="292"/>
                  </a:lnTo>
                  <a:lnTo>
                    <a:pt x="1979" y="307"/>
                  </a:lnTo>
                  <a:lnTo>
                    <a:pt x="1937" y="313"/>
                  </a:lnTo>
                  <a:lnTo>
                    <a:pt x="159" y="313"/>
                  </a:lnTo>
                  <a:lnTo>
                    <a:pt x="117" y="307"/>
                  </a:lnTo>
                  <a:lnTo>
                    <a:pt x="79" y="292"/>
                  </a:lnTo>
                  <a:lnTo>
                    <a:pt x="46" y="267"/>
                  </a:lnTo>
                  <a:lnTo>
                    <a:pt x="21" y="237"/>
                  </a:lnTo>
                  <a:lnTo>
                    <a:pt x="6" y="199"/>
                  </a:lnTo>
                  <a:lnTo>
                    <a:pt x="0" y="157"/>
                  </a:lnTo>
                  <a:lnTo>
                    <a:pt x="6" y="115"/>
                  </a:lnTo>
                  <a:lnTo>
                    <a:pt x="21" y="76"/>
                  </a:lnTo>
                  <a:lnTo>
                    <a:pt x="46" y="46"/>
                  </a:lnTo>
                  <a:lnTo>
                    <a:pt x="79" y="21"/>
                  </a:lnTo>
                  <a:lnTo>
                    <a:pt x="117" y="4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2" name="Freeform 268"/>
            <p:cNvSpPr>
              <a:spLocks/>
            </p:cNvSpPr>
            <p:nvPr/>
          </p:nvSpPr>
          <p:spPr bwMode="auto">
            <a:xfrm>
              <a:off x="8034338" y="4257676"/>
              <a:ext cx="1663700" cy="249238"/>
            </a:xfrm>
            <a:custGeom>
              <a:avLst/>
              <a:gdLst>
                <a:gd name="T0" fmla="*/ 159 w 2096"/>
                <a:gd name="T1" fmla="*/ 0 h 315"/>
                <a:gd name="T2" fmla="*/ 1939 w 2096"/>
                <a:gd name="T3" fmla="*/ 0 h 315"/>
                <a:gd name="T4" fmla="*/ 1981 w 2096"/>
                <a:gd name="T5" fmla="*/ 6 h 315"/>
                <a:gd name="T6" fmla="*/ 2018 w 2096"/>
                <a:gd name="T7" fmla="*/ 21 h 315"/>
                <a:gd name="T8" fmla="*/ 2050 w 2096"/>
                <a:gd name="T9" fmla="*/ 46 h 315"/>
                <a:gd name="T10" fmla="*/ 2075 w 2096"/>
                <a:gd name="T11" fmla="*/ 79 h 315"/>
                <a:gd name="T12" fmla="*/ 2090 w 2096"/>
                <a:gd name="T13" fmla="*/ 117 h 315"/>
                <a:gd name="T14" fmla="*/ 2096 w 2096"/>
                <a:gd name="T15" fmla="*/ 159 h 315"/>
                <a:gd name="T16" fmla="*/ 2090 w 2096"/>
                <a:gd name="T17" fmla="*/ 199 h 315"/>
                <a:gd name="T18" fmla="*/ 2075 w 2096"/>
                <a:gd name="T19" fmla="*/ 237 h 315"/>
                <a:gd name="T20" fmla="*/ 2050 w 2096"/>
                <a:gd name="T21" fmla="*/ 270 h 315"/>
                <a:gd name="T22" fmla="*/ 2018 w 2096"/>
                <a:gd name="T23" fmla="*/ 294 h 315"/>
                <a:gd name="T24" fmla="*/ 1979 w 2096"/>
                <a:gd name="T25" fmla="*/ 310 h 315"/>
                <a:gd name="T26" fmla="*/ 1937 w 2096"/>
                <a:gd name="T27" fmla="*/ 315 h 315"/>
                <a:gd name="T28" fmla="*/ 159 w 2096"/>
                <a:gd name="T29" fmla="*/ 315 h 315"/>
                <a:gd name="T30" fmla="*/ 117 w 2096"/>
                <a:gd name="T31" fmla="*/ 310 h 315"/>
                <a:gd name="T32" fmla="*/ 79 w 2096"/>
                <a:gd name="T33" fmla="*/ 294 h 315"/>
                <a:gd name="T34" fmla="*/ 46 w 2096"/>
                <a:gd name="T35" fmla="*/ 270 h 315"/>
                <a:gd name="T36" fmla="*/ 21 w 2096"/>
                <a:gd name="T37" fmla="*/ 237 h 315"/>
                <a:gd name="T38" fmla="*/ 6 w 2096"/>
                <a:gd name="T39" fmla="*/ 199 h 315"/>
                <a:gd name="T40" fmla="*/ 0 w 2096"/>
                <a:gd name="T41" fmla="*/ 159 h 315"/>
                <a:gd name="T42" fmla="*/ 6 w 2096"/>
                <a:gd name="T43" fmla="*/ 117 h 315"/>
                <a:gd name="T44" fmla="*/ 21 w 2096"/>
                <a:gd name="T45" fmla="*/ 79 h 315"/>
                <a:gd name="T46" fmla="*/ 46 w 2096"/>
                <a:gd name="T47" fmla="*/ 46 h 315"/>
                <a:gd name="T48" fmla="*/ 79 w 2096"/>
                <a:gd name="T49" fmla="*/ 21 h 315"/>
                <a:gd name="T50" fmla="*/ 117 w 2096"/>
                <a:gd name="T51" fmla="*/ 6 h 315"/>
                <a:gd name="T52" fmla="*/ 159 w 2096"/>
                <a:gd name="T5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96" h="315">
                  <a:moveTo>
                    <a:pt x="159" y="0"/>
                  </a:moveTo>
                  <a:lnTo>
                    <a:pt x="1939" y="0"/>
                  </a:lnTo>
                  <a:lnTo>
                    <a:pt x="1981" y="6"/>
                  </a:lnTo>
                  <a:lnTo>
                    <a:pt x="2018" y="21"/>
                  </a:lnTo>
                  <a:lnTo>
                    <a:pt x="2050" y="46"/>
                  </a:lnTo>
                  <a:lnTo>
                    <a:pt x="2075" y="79"/>
                  </a:lnTo>
                  <a:lnTo>
                    <a:pt x="2090" y="117"/>
                  </a:lnTo>
                  <a:lnTo>
                    <a:pt x="2096" y="159"/>
                  </a:lnTo>
                  <a:lnTo>
                    <a:pt x="2090" y="199"/>
                  </a:lnTo>
                  <a:lnTo>
                    <a:pt x="2075" y="237"/>
                  </a:lnTo>
                  <a:lnTo>
                    <a:pt x="2050" y="270"/>
                  </a:lnTo>
                  <a:lnTo>
                    <a:pt x="2018" y="294"/>
                  </a:lnTo>
                  <a:lnTo>
                    <a:pt x="1979" y="310"/>
                  </a:lnTo>
                  <a:lnTo>
                    <a:pt x="1937" y="315"/>
                  </a:lnTo>
                  <a:lnTo>
                    <a:pt x="159" y="315"/>
                  </a:lnTo>
                  <a:lnTo>
                    <a:pt x="117" y="310"/>
                  </a:lnTo>
                  <a:lnTo>
                    <a:pt x="79" y="294"/>
                  </a:lnTo>
                  <a:lnTo>
                    <a:pt x="46" y="270"/>
                  </a:lnTo>
                  <a:lnTo>
                    <a:pt x="21" y="237"/>
                  </a:lnTo>
                  <a:lnTo>
                    <a:pt x="6" y="199"/>
                  </a:lnTo>
                  <a:lnTo>
                    <a:pt x="0" y="159"/>
                  </a:lnTo>
                  <a:lnTo>
                    <a:pt x="6" y="117"/>
                  </a:lnTo>
                  <a:lnTo>
                    <a:pt x="21" y="79"/>
                  </a:lnTo>
                  <a:lnTo>
                    <a:pt x="46" y="46"/>
                  </a:lnTo>
                  <a:lnTo>
                    <a:pt x="79" y="21"/>
                  </a:lnTo>
                  <a:lnTo>
                    <a:pt x="117" y="6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64973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277" y="-2849"/>
            <a:ext cx="12157120" cy="685193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934">
              <a:defRPr/>
            </a:pPr>
            <a:endParaRPr lang="es-UY" sz="238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098" y="4647565"/>
            <a:ext cx="2831697" cy="60785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934">
              <a:defRPr/>
            </a:pPr>
            <a:r>
              <a:rPr lang="en-US" sz="2389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9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6131" y="4033271"/>
            <a:ext cx="1839398" cy="74082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defTabSz="911934">
              <a:defRPr/>
            </a:pPr>
            <a:endParaRPr lang="en-US" sz="238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177" y="3362453"/>
            <a:ext cx="4144473" cy="3375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93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2738" y="716158"/>
            <a:ext cx="4312174" cy="356859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76" tIns="45588" rIns="91176" bIns="45588" numCol="1" anchor="t" anchorCtr="0" compatLnSpc="1">
              <a:prstTxWarp prst="textNoShape">
                <a:avLst/>
              </a:prstTxWarp>
            </a:bodyPr>
            <a:lstStyle/>
            <a:p>
              <a:pPr algn="ctr" defTabSz="91193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456" y="5338442"/>
            <a:ext cx="2541904" cy="303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93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0126" y="4847593"/>
            <a:ext cx="4708276" cy="90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353" indent="-169353" defTabSz="91193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353" indent="-169353" defTabSz="91193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353" indent="-169353" defTabSz="91193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0130" y="4466310"/>
            <a:ext cx="5899883" cy="368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934">
              <a:defRPr/>
            </a:pPr>
            <a:r>
              <a:rPr lang="en-US" sz="179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9" y="6116307"/>
            <a:ext cx="12157120" cy="67398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37" y="1845634"/>
            <a:ext cx="5575152" cy="136501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660">
              <a:defRPr/>
            </a:pPr>
            <a:endParaRPr lang="es-UY" sz="2389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44" y="768947"/>
            <a:ext cx="2783858" cy="52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038" y="2007883"/>
            <a:ext cx="3614763" cy="8286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66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660">
              <a:defRPr/>
            </a:pPr>
            <a:r>
              <a:rPr lang="en-US" sz="3189" b="1" kern="0" dirty="0">
                <a:solidFill>
                  <a:prstClr val="white"/>
                </a:solidFill>
              </a:rPr>
              <a:t>FREEBUNDLE15</a:t>
            </a:r>
            <a:endParaRPr lang="es-UY" sz="238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009" y="1377050"/>
            <a:ext cx="5014814" cy="3376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66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634" y="881461"/>
            <a:ext cx="3946664" cy="230695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911934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7404" y="2749862"/>
            <a:ext cx="526750" cy="460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430">
              <a:defRPr/>
            </a:pPr>
            <a:r>
              <a:rPr lang="en-GB" sz="2393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3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4481" y="2308383"/>
            <a:ext cx="269290" cy="36950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1217160">
              <a:defRPr/>
            </a:pPr>
            <a:endParaRPr lang="en-IN" sz="2395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BB72FBA-F8E1-4A29-8314-C9E10C3F6845}"/>
              </a:ext>
            </a:extLst>
          </p:cNvPr>
          <p:cNvGrpSpPr/>
          <p:nvPr/>
        </p:nvGrpSpPr>
        <p:grpSpPr>
          <a:xfrm>
            <a:off x="1254028" y="944442"/>
            <a:ext cx="3499875" cy="2193295"/>
            <a:chOff x="2800068" y="2175164"/>
            <a:chExt cx="8808128" cy="4124036"/>
          </a:xfrm>
        </p:grpSpPr>
        <p:sp>
          <p:nvSpPr>
            <p:cNvPr id="85" name="Rounded Rectangle 8">
              <a:extLst>
                <a:ext uri="{FF2B5EF4-FFF2-40B4-BE49-F238E27FC236}">
                  <a16:creationId xmlns:a16="http://schemas.microsoft.com/office/drawing/2014/main" id="{8635A083-B587-4796-8493-827A6AC234F0}"/>
                </a:ext>
              </a:extLst>
            </p:cNvPr>
            <p:cNvSpPr/>
            <p:nvPr/>
          </p:nvSpPr>
          <p:spPr>
            <a:xfrm>
              <a:off x="2800068" y="2175164"/>
              <a:ext cx="2104789" cy="4124036"/>
            </a:xfrm>
            <a:prstGeom prst="roundRect">
              <a:avLst>
                <a:gd name="adj" fmla="val 2457"/>
              </a:avLst>
            </a:prstGeom>
            <a:solidFill>
              <a:srgbClr val="0163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353CF7C-A96F-47B9-BB31-CEE47F22F0F7}"/>
                </a:ext>
              </a:extLst>
            </p:cNvPr>
            <p:cNvSpPr/>
            <p:nvPr/>
          </p:nvSpPr>
          <p:spPr>
            <a:xfrm>
              <a:off x="3353487" y="2839970"/>
              <a:ext cx="997950" cy="9979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Rounded Rectangle 13">
              <a:extLst>
                <a:ext uri="{FF2B5EF4-FFF2-40B4-BE49-F238E27FC236}">
                  <a16:creationId xmlns:a16="http://schemas.microsoft.com/office/drawing/2014/main" id="{C3F5D96B-EA86-47D2-9084-CAC94FCA772E}"/>
                </a:ext>
              </a:extLst>
            </p:cNvPr>
            <p:cNvSpPr/>
            <p:nvPr/>
          </p:nvSpPr>
          <p:spPr>
            <a:xfrm>
              <a:off x="2953292" y="2313022"/>
              <a:ext cx="1798340" cy="338902"/>
            </a:xfrm>
            <a:prstGeom prst="round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Source Sans Pro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12EAB12-2F01-4474-923F-78357AA7C05F}"/>
                </a:ext>
              </a:extLst>
            </p:cNvPr>
            <p:cNvSpPr/>
            <p:nvPr/>
          </p:nvSpPr>
          <p:spPr>
            <a:xfrm>
              <a:off x="2800068" y="4776837"/>
              <a:ext cx="2104789" cy="369663"/>
            </a:xfrm>
            <a:prstGeom prst="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2BE94498-FFCE-4118-8502-25C7893818E6}"/>
                </a:ext>
              </a:extLst>
            </p:cNvPr>
            <p:cNvSpPr/>
            <p:nvPr/>
          </p:nvSpPr>
          <p:spPr>
            <a:xfrm>
              <a:off x="2800068" y="5523132"/>
              <a:ext cx="2104789" cy="369663"/>
            </a:xfrm>
            <a:prstGeom prst="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ounded Rectangle 9">
              <a:extLst>
                <a:ext uri="{FF2B5EF4-FFF2-40B4-BE49-F238E27FC236}">
                  <a16:creationId xmlns:a16="http://schemas.microsoft.com/office/drawing/2014/main" id="{B85DABC8-25DE-4342-A625-BA2048BA6050}"/>
                </a:ext>
              </a:extLst>
            </p:cNvPr>
            <p:cNvSpPr/>
            <p:nvPr/>
          </p:nvSpPr>
          <p:spPr>
            <a:xfrm>
              <a:off x="5034514" y="2175164"/>
              <a:ext cx="2104789" cy="4124036"/>
            </a:xfrm>
            <a:prstGeom prst="roundRect">
              <a:avLst>
                <a:gd name="adj" fmla="val 2934"/>
              </a:avLst>
            </a:prstGeom>
            <a:solidFill>
              <a:srgbClr val="0163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ADF65A5C-EB77-4C28-A9A2-257D5EB63B65}"/>
                </a:ext>
              </a:extLst>
            </p:cNvPr>
            <p:cNvSpPr/>
            <p:nvPr/>
          </p:nvSpPr>
          <p:spPr>
            <a:xfrm>
              <a:off x="5587933" y="2839970"/>
              <a:ext cx="997950" cy="9979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Rounded Rectangle 18">
              <a:extLst>
                <a:ext uri="{FF2B5EF4-FFF2-40B4-BE49-F238E27FC236}">
                  <a16:creationId xmlns:a16="http://schemas.microsoft.com/office/drawing/2014/main" id="{2A56E9FB-EEE3-40CB-871A-2ACE5E82A92D}"/>
                </a:ext>
              </a:extLst>
            </p:cNvPr>
            <p:cNvSpPr/>
            <p:nvPr/>
          </p:nvSpPr>
          <p:spPr>
            <a:xfrm>
              <a:off x="5187738" y="2313022"/>
              <a:ext cx="1798340" cy="338902"/>
            </a:xfrm>
            <a:prstGeom prst="round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Source Sans Pro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3E5244DE-0832-4F65-8E14-D596F05B81FF}"/>
                </a:ext>
              </a:extLst>
            </p:cNvPr>
            <p:cNvSpPr/>
            <p:nvPr/>
          </p:nvSpPr>
          <p:spPr>
            <a:xfrm>
              <a:off x="5034514" y="4776837"/>
              <a:ext cx="2104789" cy="369663"/>
            </a:xfrm>
            <a:prstGeom prst="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9CDA3C4A-AB8A-4867-9852-D3CD8CA461DD}"/>
                </a:ext>
              </a:extLst>
            </p:cNvPr>
            <p:cNvSpPr/>
            <p:nvPr/>
          </p:nvSpPr>
          <p:spPr>
            <a:xfrm>
              <a:off x="5034514" y="5523132"/>
              <a:ext cx="2104789" cy="369663"/>
            </a:xfrm>
            <a:prstGeom prst="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Rounded Rectangle 10">
              <a:extLst>
                <a:ext uri="{FF2B5EF4-FFF2-40B4-BE49-F238E27FC236}">
                  <a16:creationId xmlns:a16="http://schemas.microsoft.com/office/drawing/2014/main" id="{89917259-A0A0-4FDC-96B3-034CE29F3175}"/>
                </a:ext>
              </a:extLst>
            </p:cNvPr>
            <p:cNvSpPr/>
            <p:nvPr/>
          </p:nvSpPr>
          <p:spPr>
            <a:xfrm>
              <a:off x="7268960" y="2175164"/>
              <a:ext cx="2104789" cy="4124036"/>
            </a:xfrm>
            <a:prstGeom prst="roundRect">
              <a:avLst>
                <a:gd name="adj" fmla="val 2695"/>
              </a:avLst>
            </a:prstGeom>
            <a:solidFill>
              <a:srgbClr val="0163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575F860D-5043-41F6-8653-74446FCA747B}"/>
                </a:ext>
              </a:extLst>
            </p:cNvPr>
            <p:cNvSpPr/>
            <p:nvPr/>
          </p:nvSpPr>
          <p:spPr>
            <a:xfrm>
              <a:off x="7822379" y="2839970"/>
              <a:ext cx="997950" cy="9979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Rounded Rectangle 20">
              <a:extLst>
                <a:ext uri="{FF2B5EF4-FFF2-40B4-BE49-F238E27FC236}">
                  <a16:creationId xmlns:a16="http://schemas.microsoft.com/office/drawing/2014/main" id="{41914909-6012-4151-A10B-9ED492986446}"/>
                </a:ext>
              </a:extLst>
            </p:cNvPr>
            <p:cNvSpPr/>
            <p:nvPr/>
          </p:nvSpPr>
          <p:spPr>
            <a:xfrm>
              <a:off x="7422184" y="2313022"/>
              <a:ext cx="1798340" cy="338902"/>
            </a:xfrm>
            <a:prstGeom prst="round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Source Sans Pro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9097F2A-23CD-4DCC-96E5-6D63CB488355}"/>
                </a:ext>
              </a:extLst>
            </p:cNvPr>
            <p:cNvSpPr/>
            <p:nvPr/>
          </p:nvSpPr>
          <p:spPr>
            <a:xfrm>
              <a:off x="7268960" y="5523132"/>
              <a:ext cx="2104789" cy="369663"/>
            </a:xfrm>
            <a:prstGeom prst="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Rounded Rectangle 11">
              <a:extLst>
                <a:ext uri="{FF2B5EF4-FFF2-40B4-BE49-F238E27FC236}">
                  <a16:creationId xmlns:a16="http://schemas.microsoft.com/office/drawing/2014/main" id="{657EEB2F-89FC-4354-859C-4F6491D6C1BD}"/>
                </a:ext>
              </a:extLst>
            </p:cNvPr>
            <p:cNvSpPr/>
            <p:nvPr/>
          </p:nvSpPr>
          <p:spPr>
            <a:xfrm>
              <a:off x="9503407" y="2175164"/>
              <a:ext cx="2104789" cy="4124036"/>
            </a:xfrm>
            <a:prstGeom prst="roundRect">
              <a:avLst>
                <a:gd name="adj" fmla="val 2695"/>
              </a:avLst>
            </a:prstGeom>
            <a:solidFill>
              <a:srgbClr val="0163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EA2AF976-2419-4E4E-8966-EB497A9CDDEE}"/>
                </a:ext>
              </a:extLst>
            </p:cNvPr>
            <p:cNvSpPr/>
            <p:nvPr/>
          </p:nvSpPr>
          <p:spPr>
            <a:xfrm>
              <a:off x="10056826" y="2839970"/>
              <a:ext cx="997950" cy="9979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Rounded Rectangle 21">
              <a:extLst>
                <a:ext uri="{FF2B5EF4-FFF2-40B4-BE49-F238E27FC236}">
                  <a16:creationId xmlns:a16="http://schemas.microsoft.com/office/drawing/2014/main" id="{B4E31594-17F7-4FDC-9909-285871A2204F}"/>
                </a:ext>
              </a:extLst>
            </p:cNvPr>
            <p:cNvSpPr/>
            <p:nvPr/>
          </p:nvSpPr>
          <p:spPr>
            <a:xfrm>
              <a:off x="9656631" y="2313022"/>
              <a:ext cx="1798340" cy="338902"/>
            </a:xfrm>
            <a:prstGeom prst="round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Source Sans Pro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2457D86-AFA3-4120-899F-D25C9606186D}"/>
                </a:ext>
              </a:extLst>
            </p:cNvPr>
            <p:cNvSpPr/>
            <p:nvPr/>
          </p:nvSpPr>
          <p:spPr>
            <a:xfrm>
              <a:off x="9503407" y="4776837"/>
              <a:ext cx="2104789" cy="369663"/>
            </a:xfrm>
            <a:prstGeom prst="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F1E3FBB-A7DE-4E73-AA8E-BF6494102905}"/>
                </a:ext>
              </a:extLst>
            </p:cNvPr>
            <p:cNvSpPr/>
            <p:nvPr/>
          </p:nvSpPr>
          <p:spPr>
            <a:xfrm>
              <a:off x="9503407" y="5523132"/>
              <a:ext cx="2104789" cy="369663"/>
            </a:xfrm>
            <a:prstGeom prst="rect">
              <a:avLst/>
            </a:prstGeom>
            <a:solidFill>
              <a:srgbClr val="0163F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Freeform 6">
              <a:extLst>
                <a:ext uri="{FF2B5EF4-FFF2-40B4-BE49-F238E27FC236}">
                  <a16:creationId xmlns:a16="http://schemas.microsoft.com/office/drawing/2014/main" id="{D359FC2C-D1FE-4B1F-97C2-2501CFAA6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334" y="4516272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6">
              <a:extLst>
                <a:ext uri="{FF2B5EF4-FFF2-40B4-BE49-F238E27FC236}">
                  <a16:creationId xmlns:a16="http://schemas.microsoft.com/office/drawing/2014/main" id="{4FCD94AF-ECB6-4F44-AE12-21C36DCAE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097" y="4509238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6">
              <a:extLst>
                <a:ext uri="{FF2B5EF4-FFF2-40B4-BE49-F238E27FC236}">
                  <a16:creationId xmlns:a16="http://schemas.microsoft.com/office/drawing/2014/main" id="{D9F5EBFA-00D7-477C-B049-7AAFD6D6D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928" y="4509238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6">
              <a:extLst>
                <a:ext uri="{FF2B5EF4-FFF2-40B4-BE49-F238E27FC236}">
                  <a16:creationId xmlns:a16="http://schemas.microsoft.com/office/drawing/2014/main" id="{4E26AA0E-9EDD-4751-8EF0-2E74CDBC0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097" y="4889066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6">
              <a:extLst>
                <a:ext uri="{FF2B5EF4-FFF2-40B4-BE49-F238E27FC236}">
                  <a16:creationId xmlns:a16="http://schemas.microsoft.com/office/drawing/2014/main" id="{B147409B-1F0E-4252-8B1F-50D5F17B6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928" y="5268893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F8EA884A-FA5A-47D1-86A0-DCC9C6C6C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928" y="5620585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6">
              <a:extLst>
                <a:ext uri="{FF2B5EF4-FFF2-40B4-BE49-F238E27FC236}">
                  <a16:creationId xmlns:a16="http://schemas.microsoft.com/office/drawing/2014/main" id="{B095237B-6B26-4CEE-9F38-CE099864A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928" y="6000413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7553176-EF41-441A-A40E-98536B7C7214}"/>
                </a:ext>
              </a:extLst>
            </p:cNvPr>
            <p:cNvGrpSpPr/>
            <p:nvPr/>
          </p:nvGrpSpPr>
          <p:grpSpPr>
            <a:xfrm>
              <a:off x="3652213" y="3171664"/>
              <a:ext cx="400498" cy="334562"/>
              <a:chOff x="12790488" y="407988"/>
              <a:chExt cx="5207000" cy="4349750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9" name="Freeform 11">
                <a:extLst>
                  <a:ext uri="{FF2B5EF4-FFF2-40B4-BE49-F238E27FC236}">
                    <a16:creationId xmlns:a16="http://schemas.microsoft.com/office/drawing/2014/main" id="{CAD8B91D-D458-4F4D-BA70-64A93B5E5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1701" y="1535113"/>
                <a:ext cx="3582988" cy="3222625"/>
              </a:xfrm>
              <a:custGeom>
                <a:avLst/>
                <a:gdLst>
                  <a:gd name="T0" fmla="*/ 2256 w 4512"/>
                  <a:gd name="T1" fmla="*/ 0 h 4060"/>
                  <a:gd name="T2" fmla="*/ 4512 w 4512"/>
                  <a:gd name="T3" fmla="*/ 1736 h 4060"/>
                  <a:gd name="T4" fmla="*/ 4512 w 4512"/>
                  <a:gd name="T5" fmla="*/ 4060 h 4060"/>
                  <a:gd name="T6" fmla="*/ 2777 w 4512"/>
                  <a:gd name="T7" fmla="*/ 4060 h 4060"/>
                  <a:gd name="T8" fmla="*/ 2777 w 4512"/>
                  <a:gd name="T9" fmla="*/ 2356 h 4060"/>
                  <a:gd name="T10" fmla="*/ 1814 w 4512"/>
                  <a:gd name="T11" fmla="*/ 2356 h 4060"/>
                  <a:gd name="T12" fmla="*/ 1814 w 4512"/>
                  <a:gd name="T13" fmla="*/ 4060 h 4060"/>
                  <a:gd name="T14" fmla="*/ 0 w 4512"/>
                  <a:gd name="T15" fmla="*/ 4060 h 4060"/>
                  <a:gd name="T16" fmla="*/ 0 w 4512"/>
                  <a:gd name="T17" fmla="*/ 1736 h 4060"/>
                  <a:gd name="T18" fmla="*/ 2256 w 4512"/>
                  <a:gd name="T19" fmla="*/ 0 h 4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12" h="4060">
                    <a:moveTo>
                      <a:pt x="2256" y="0"/>
                    </a:moveTo>
                    <a:lnTo>
                      <a:pt x="4512" y="1736"/>
                    </a:lnTo>
                    <a:lnTo>
                      <a:pt x="4512" y="4060"/>
                    </a:lnTo>
                    <a:lnTo>
                      <a:pt x="2777" y="4060"/>
                    </a:lnTo>
                    <a:lnTo>
                      <a:pt x="2777" y="2356"/>
                    </a:lnTo>
                    <a:lnTo>
                      <a:pt x="1814" y="2356"/>
                    </a:lnTo>
                    <a:lnTo>
                      <a:pt x="1814" y="4060"/>
                    </a:lnTo>
                    <a:lnTo>
                      <a:pt x="0" y="4060"/>
                    </a:lnTo>
                    <a:lnTo>
                      <a:pt x="0" y="1736"/>
                    </a:lnTo>
                    <a:lnTo>
                      <a:pt x="2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Freeform 12">
                <a:extLst>
                  <a:ext uri="{FF2B5EF4-FFF2-40B4-BE49-F238E27FC236}">
                    <a16:creationId xmlns:a16="http://schemas.microsoft.com/office/drawing/2014/main" id="{C4424C2C-D90E-4686-8ECF-B5079CEB9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0488" y="407988"/>
                <a:ext cx="5207000" cy="2466975"/>
              </a:xfrm>
              <a:custGeom>
                <a:avLst/>
                <a:gdLst>
                  <a:gd name="T0" fmla="*/ 3279 w 6560"/>
                  <a:gd name="T1" fmla="*/ 0 h 3108"/>
                  <a:gd name="T2" fmla="*/ 4680 w 6560"/>
                  <a:gd name="T3" fmla="*/ 1076 h 3108"/>
                  <a:gd name="T4" fmla="*/ 4680 w 6560"/>
                  <a:gd name="T5" fmla="*/ 618 h 3108"/>
                  <a:gd name="T6" fmla="*/ 5631 w 6560"/>
                  <a:gd name="T7" fmla="*/ 618 h 3108"/>
                  <a:gd name="T8" fmla="*/ 5631 w 6560"/>
                  <a:gd name="T9" fmla="*/ 1805 h 3108"/>
                  <a:gd name="T10" fmla="*/ 6560 w 6560"/>
                  <a:gd name="T11" fmla="*/ 2521 h 3108"/>
                  <a:gd name="T12" fmla="*/ 6106 w 6560"/>
                  <a:gd name="T13" fmla="*/ 3108 h 3108"/>
                  <a:gd name="T14" fmla="*/ 3279 w 6560"/>
                  <a:gd name="T15" fmla="*/ 934 h 3108"/>
                  <a:gd name="T16" fmla="*/ 454 w 6560"/>
                  <a:gd name="T17" fmla="*/ 3108 h 3108"/>
                  <a:gd name="T18" fmla="*/ 0 w 6560"/>
                  <a:gd name="T19" fmla="*/ 2521 h 3108"/>
                  <a:gd name="T20" fmla="*/ 3279 w 6560"/>
                  <a:gd name="T21" fmla="*/ 0 h 3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60" h="3108">
                    <a:moveTo>
                      <a:pt x="3279" y="0"/>
                    </a:moveTo>
                    <a:lnTo>
                      <a:pt x="4680" y="1076"/>
                    </a:lnTo>
                    <a:lnTo>
                      <a:pt x="4680" y="618"/>
                    </a:lnTo>
                    <a:lnTo>
                      <a:pt x="5631" y="618"/>
                    </a:lnTo>
                    <a:lnTo>
                      <a:pt x="5631" y="1805"/>
                    </a:lnTo>
                    <a:lnTo>
                      <a:pt x="6560" y="2521"/>
                    </a:lnTo>
                    <a:lnTo>
                      <a:pt x="6106" y="3108"/>
                    </a:lnTo>
                    <a:lnTo>
                      <a:pt x="3279" y="934"/>
                    </a:lnTo>
                    <a:lnTo>
                      <a:pt x="454" y="3108"/>
                    </a:lnTo>
                    <a:lnTo>
                      <a:pt x="0" y="2521"/>
                    </a:lnTo>
                    <a:lnTo>
                      <a:pt x="3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1" name="Freeform 17">
              <a:extLst>
                <a:ext uri="{FF2B5EF4-FFF2-40B4-BE49-F238E27FC236}">
                  <a16:creationId xmlns:a16="http://schemas.microsoft.com/office/drawing/2014/main" id="{9F713AD5-B3EE-4D1D-B5B7-DE16A56C2B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153" y="3145056"/>
              <a:ext cx="373510" cy="387778"/>
            </a:xfrm>
            <a:custGeom>
              <a:avLst/>
              <a:gdLst>
                <a:gd name="T0" fmla="*/ 2520 w 4241"/>
                <a:gd name="T1" fmla="*/ 343 h 4403"/>
                <a:gd name="T2" fmla="*/ 2526 w 4241"/>
                <a:gd name="T3" fmla="*/ 699 h 4403"/>
                <a:gd name="T4" fmla="*/ 2347 w 4241"/>
                <a:gd name="T5" fmla="*/ 1249 h 4403"/>
                <a:gd name="T6" fmla="*/ 1936 w 4241"/>
                <a:gd name="T7" fmla="*/ 1812 h 4403"/>
                <a:gd name="T8" fmla="*/ 1652 w 4241"/>
                <a:gd name="T9" fmla="*/ 2119 h 4403"/>
                <a:gd name="T10" fmla="*/ 1260 w 4241"/>
                <a:gd name="T11" fmla="*/ 2268 h 4403"/>
                <a:gd name="T12" fmla="*/ 1075 w 4241"/>
                <a:gd name="T13" fmla="*/ 2496 h 4403"/>
                <a:gd name="T14" fmla="*/ 1048 w 4241"/>
                <a:gd name="T15" fmla="*/ 2932 h 4403"/>
                <a:gd name="T16" fmla="*/ 1151 w 4241"/>
                <a:gd name="T17" fmla="*/ 3478 h 4403"/>
                <a:gd name="T18" fmla="*/ 1476 w 4241"/>
                <a:gd name="T19" fmla="*/ 3592 h 4403"/>
                <a:gd name="T20" fmla="*/ 1745 w 4241"/>
                <a:gd name="T21" fmla="*/ 3723 h 4403"/>
                <a:gd name="T22" fmla="*/ 2036 w 4241"/>
                <a:gd name="T23" fmla="*/ 3950 h 4403"/>
                <a:gd name="T24" fmla="*/ 2798 w 4241"/>
                <a:gd name="T25" fmla="*/ 4110 h 4403"/>
                <a:gd name="T26" fmla="*/ 3207 w 4241"/>
                <a:gd name="T27" fmla="*/ 4075 h 4403"/>
                <a:gd name="T28" fmla="*/ 3218 w 4241"/>
                <a:gd name="T29" fmla="*/ 3853 h 4403"/>
                <a:gd name="T30" fmla="*/ 3379 w 4241"/>
                <a:gd name="T31" fmla="*/ 3732 h 4403"/>
                <a:gd name="T32" fmla="*/ 3499 w 4241"/>
                <a:gd name="T33" fmla="*/ 3679 h 4403"/>
                <a:gd name="T34" fmla="*/ 3532 w 4241"/>
                <a:gd name="T35" fmla="*/ 3460 h 4403"/>
                <a:gd name="T36" fmla="*/ 3585 w 4241"/>
                <a:gd name="T37" fmla="*/ 3262 h 4403"/>
                <a:gd name="T38" fmla="*/ 3798 w 4241"/>
                <a:gd name="T39" fmla="*/ 3049 h 4403"/>
                <a:gd name="T40" fmla="*/ 3744 w 4241"/>
                <a:gd name="T41" fmla="*/ 2807 h 4403"/>
                <a:gd name="T42" fmla="*/ 3879 w 4241"/>
                <a:gd name="T43" fmla="*/ 2659 h 4403"/>
                <a:gd name="T44" fmla="*/ 3971 w 4241"/>
                <a:gd name="T45" fmla="*/ 2489 h 4403"/>
                <a:gd name="T46" fmla="*/ 3826 w 4241"/>
                <a:gd name="T47" fmla="*/ 2301 h 4403"/>
                <a:gd name="T48" fmla="*/ 3275 w 4241"/>
                <a:gd name="T49" fmla="*/ 2163 h 4403"/>
                <a:gd name="T50" fmla="*/ 2833 w 4241"/>
                <a:gd name="T51" fmla="*/ 1892 h 4403"/>
                <a:gd name="T52" fmla="*/ 2785 w 4241"/>
                <a:gd name="T53" fmla="*/ 1396 h 4403"/>
                <a:gd name="T54" fmla="*/ 2932 w 4241"/>
                <a:gd name="T55" fmla="*/ 841 h 4403"/>
                <a:gd name="T56" fmla="*/ 2786 w 4241"/>
                <a:gd name="T57" fmla="*/ 402 h 4403"/>
                <a:gd name="T58" fmla="*/ 2576 w 4241"/>
                <a:gd name="T59" fmla="*/ 0 h 4403"/>
                <a:gd name="T60" fmla="*/ 2964 w 4241"/>
                <a:gd name="T61" fmla="*/ 188 h 4403"/>
                <a:gd name="T62" fmla="*/ 3201 w 4241"/>
                <a:gd name="T63" fmla="*/ 725 h 4403"/>
                <a:gd name="T64" fmla="*/ 3114 w 4241"/>
                <a:gd name="T65" fmla="*/ 1262 h 4403"/>
                <a:gd name="T66" fmla="*/ 3040 w 4241"/>
                <a:gd name="T67" fmla="*/ 1704 h 4403"/>
                <a:gd name="T68" fmla="*/ 3279 w 4241"/>
                <a:gd name="T69" fmla="*/ 1884 h 4403"/>
                <a:gd name="T70" fmla="*/ 3690 w 4241"/>
                <a:gd name="T71" fmla="*/ 1971 h 4403"/>
                <a:gd name="T72" fmla="*/ 4102 w 4241"/>
                <a:gd name="T73" fmla="*/ 2151 h 4403"/>
                <a:gd name="T74" fmla="*/ 4240 w 4241"/>
                <a:gd name="T75" fmla="*/ 2545 h 4403"/>
                <a:gd name="T76" fmla="*/ 4078 w 4241"/>
                <a:gd name="T77" fmla="*/ 2935 h 4403"/>
                <a:gd name="T78" fmla="*/ 3921 w 4241"/>
                <a:gd name="T79" fmla="*/ 3370 h 4403"/>
                <a:gd name="T80" fmla="*/ 3774 w 4241"/>
                <a:gd name="T81" fmla="*/ 3743 h 4403"/>
                <a:gd name="T82" fmla="*/ 3505 w 4241"/>
                <a:gd name="T83" fmla="*/ 4088 h 4403"/>
                <a:gd name="T84" fmla="*/ 3188 w 4241"/>
                <a:gd name="T85" fmla="*/ 4386 h 4403"/>
                <a:gd name="T86" fmla="*/ 2590 w 4241"/>
                <a:gd name="T87" fmla="*/ 4368 h 4403"/>
                <a:gd name="T88" fmla="*/ 2033 w 4241"/>
                <a:gd name="T89" fmla="*/ 4258 h 4403"/>
                <a:gd name="T90" fmla="*/ 1580 w 4241"/>
                <a:gd name="T91" fmla="*/ 3943 h 4403"/>
                <a:gd name="T92" fmla="*/ 1219 w 4241"/>
                <a:gd name="T93" fmla="*/ 3836 h 4403"/>
                <a:gd name="T94" fmla="*/ 916 w 4241"/>
                <a:gd name="T95" fmla="*/ 3844 h 4403"/>
                <a:gd name="T96" fmla="*/ 443 w 4241"/>
                <a:gd name="T97" fmla="*/ 3846 h 4403"/>
                <a:gd name="T98" fmla="*/ 43 w 4241"/>
                <a:gd name="T99" fmla="*/ 3846 h 4403"/>
                <a:gd name="T100" fmla="*/ 75 w 4241"/>
                <a:gd name="T101" fmla="*/ 1987 h 4403"/>
                <a:gd name="T102" fmla="*/ 534 w 4241"/>
                <a:gd name="T103" fmla="*/ 1981 h 4403"/>
                <a:gd name="T104" fmla="*/ 1073 w 4241"/>
                <a:gd name="T105" fmla="*/ 1976 h 4403"/>
                <a:gd name="T106" fmla="*/ 1341 w 4241"/>
                <a:gd name="T107" fmla="*/ 1963 h 4403"/>
                <a:gd name="T108" fmla="*/ 1729 w 4241"/>
                <a:gd name="T109" fmla="*/ 1634 h 4403"/>
                <a:gd name="T110" fmla="*/ 2164 w 4241"/>
                <a:gd name="T111" fmla="*/ 1017 h 4403"/>
                <a:gd name="T112" fmla="*/ 2248 w 4241"/>
                <a:gd name="T113" fmla="*/ 505 h 4403"/>
                <a:gd name="T114" fmla="*/ 2334 w 4241"/>
                <a:gd name="T115" fmla="*/ 101 h 4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41" h="4403">
                  <a:moveTo>
                    <a:pt x="2579" y="263"/>
                  </a:moveTo>
                  <a:lnTo>
                    <a:pt x="2572" y="263"/>
                  </a:lnTo>
                  <a:lnTo>
                    <a:pt x="2566" y="263"/>
                  </a:lnTo>
                  <a:lnTo>
                    <a:pt x="2550" y="270"/>
                  </a:lnTo>
                  <a:lnTo>
                    <a:pt x="2539" y="281"/>
                  </a:lnTo>
                  <a:lnTo>
                    <a:pt x="2530" y="298"/>
                  </a:lnTo>
                  <a:lnTo>
                    <a:pt x="2525" y="319"/>
                  </a:lnTo>
                  <a:lnTo>
                    <a:pt x="2520" y="343"/>
                  </a:lnTo>
                  <a:lnTo>
                    <a:pt x="2519" y="371"/>
                  </a:lnTo>
                  <a:lnTo>
                    <a:pt x="2519" y="401"/>
                  </a:lnTo>
                  <a:lnTo>
                    <a:pt x="2519" y="431"/>
                  </a:lnTo>
                  <a:lnTo>
                    <a:pt x="2520" y="461"/>
                  </a:lnTo>
                  <a:lnTo>
                    <a:pt x="2522" y="485"/>
                  </a:lnTo>
                  <a:lnTo>
                    <a:pt x="2526" y="559"/>
                  </a:lnTo>
                  <a:lnTo>
                    <a:pt x="2528" y="630"/>
                  </a:lnTo>
                  <a:lnTo>
                    <a:pt x="2526" y="699"/>
                  </a:lnTo>
                  <a:lnTo>
                    <a:pt x="2522" y="768"/>
                  </a:lnTo>
                  <a:lnTo>
                    <a:pt x="2513" y="839"/>
                  </a:lnTo>
                  <a:lnTo>
                    <a:pt x="2499" y="910"/>
                  </a:lnTo>
                  <a:lnTo>
                    <a:pt x="2478" y="984"/>
                  </a:lnTo>
                  <a:lnTo>
                    <a:pt x="2451" y="1054"/>
                  </a:lnTo>
                  <a:lnTo>
                    <a:pt x="2420" y="1121"/>
                  </a:lnTo>
                  <a:lnTo>
                    <a:pt x="2384" y="1186"/>
                  </a:lnTo>
                  <a:lnTo>
                    <a:pt x="2347" y="1249"/>
                  </a:lnTo>
                  <a:lnTo>
                    <a:pt x="2307" y="1311"/>
                  </a:lnTo>
                  <a:lnTo>
                    <a:pt x="2266" y="1372"/>
                  </a:lnTo>
                  <a:lnTo>
                    <a:pt x="2223" y="1431"/>
                  </a:lnTo>
                  <a:lnTo>
                    <a:pt x="2188" y="1482"/>
                  </a:lnTo>
                  <a:lnTo>
                    <a:pt x="2151" y="1535"/>
                  </a:lnTo>
                  <a:lnTo>
                    <a:pt x="2086" y="1625"/>
                  </a:lnTo>
                  <a:lnTo>
                    <a:pt x="2013" y="1718"/>
                  </a:lnTo>
                  <a:lnTo>
                    <a:pt x="1936" y="1812"/>
                  </a:lnTo>
                  <a:lnTo>
                    <a:pt x="1854" y="1908"/>
                  </a:lnTo>
                  <a:lnTo>
                    <a:pt x="1769" y="2001"/>
                  </a:lnTo>
                  <a:lnTo>
                    <a:pt x="1749" y="2026"/>
                  </a:lnTo>
                  <a:lnTo>
                    <a:pt x="1726" y="2050"/>
                  </a:lnTo>
                  <a:lnTo>
                    <a:pt x="1702" y="2074"/>
                  </a:lnTo>
                  <a:lnTo>
                    <a:pt x="1675" y="2095"/>
                  </a:lnTo>
                  <a:lnTo>
                    <a:pt x="1665" y="2109"/>
                  </a:lnTo>
                  <a:lnTo>
                    <a:pt x="1652" y="2119"/>
                  </a:lnTo>
                  <a:lnTo>
                    <a:pt x="1640" y="2126"/>
                  </a:lnTo>
                  <a:lnTo>
                    <a:pt x="1586" y="2164"/>
                  </a:lnTo>
                  <a:lnTo>
                    <a:pt x="1529" y="2195"/>
                  </a:lnTo>
                  <a:lnTo>
                    <a:pt x="1468" y="2220"/>
                  </a:lnTo>
                  <a:lnTo>
                    <a:pt x="1402" y="2240"/>
                  </a:lnTo>
                  <a:lnTo>
                    <a:pt x="1333" y="2254"/>
                  </a:lnTo>
                  <a:lnTo>
                    <a:pt x="1296" y="2261"/>
                  </a:lnTo>
                  <a:lnTo>
                    <a:pt x="1260" y="2268"/>
                  </a:lnTo>
                  <a:lnTo>
                    <a:pt x="1227" y="2278"/>
                  </a:lnTo>
                  <a:lnTo>
                    <a:pt x="1198" y="2289"/>
                  </a:lnTo>
                  <a:lnTo>
                    <a:pt x="1171" y="2305"/>
                  </a:lnTo>
                  <a:lnTo>
                    <a:pt x="1148" y="2323"/>
                  </a:lnTo>
                  <a:lnTo>
                    <a:pt x="1129" y="2348"/>
                  </a:lnTo>
                  <a:lnTo>
                    <a:pt x="1107" y="2395"/>
                  </a:lnTo>
                  <a:lnTo>
                    <a:pt x="1088" y="2444"/>
                  </a:lnTo>
                  <a:lnTo>
                    <a:pt x="1075" y="2496"/>
                  </a:lnTo>
                  <a:lnTo>
                    <a:pt x="1066" y="2550"/>
                  </a:lnTo>
                  <a:lnTo>
                    <a:pt x="1058" y="2604"/>
                  </a:lnTo>
                  <a:lnTo>
                    <a:pt x="1053" y="2659"/>
                  </a:lnTo>
                  <a:lnTo>
                    <a:pt x="1051" y="2713"/>
                  </a:lnTo>
                  <a:lnTo>
                    <a:pt x="1050" y="2766"/>
                  </a:lnTo>
                  <a:lnTo>
                    <a:pt x="1048" y="2817"/>
                  </a:lnTo>
                  <a:lnTo>
                    <a:pt x="1048" y="2852"/>
                  </a:lnTo>
                  <a:lnTo>
                    <a:pt x="1048" y="2932"/>
                  </a:lnTo>
                  <a:lnTo>
                    <a:pt x="1048" y="3015"/>
                  </a:lnTo>
                  <a:lnTo>
                    <a:pt x="1053" y="3101"/>
                  </a:lnTo>
                  <a:lnTo>
                    <a:pt x="1060" y="3186"/>
                  </a:lnTo>
                  <a:lnTo>
                    <a:pt x="1073" y="3269"/>
                  </a:lnTo>
                  <a:lnTo>
                    <a:pt x="1091" y="3350"/>
                  </a:lnTo>
                  <a:lnTo>
                    <a:pt x="1108" y="3399"/>
                  </a:lnTo>
                  <a:lnTo>
                    <a:pt x="1128" y="3442"/>
                  </a:lnTo>
                  <a:lnTo>
                    <a:pt x="1151" y="3478"/>
                  </a:lnTo>
                  <a:lnTo>
                    <a:pt x="1179" y="3509"/>
                  </a:lnTo>
                  <a:lnTo>
                    <a:pt x="1213" y="3535"/>
                  </a:lnTo>
                  <a:lnTo>
                    <a:pt x="1252" y="3556"/>
                  </a:lnTo>
                  <a:lnTo>
                    <a:pt x="1296" y="3571"/>
                  </a:lnTo>
                  <a:lnTo>
                    <a:pt x="1347" y="3582"/>
                  </a:lnTo>
                  <a:lnTo>
                    <a:pt x="1404" y="3589"/>
                  </a:lnTo>
                  <a:lnTo>
                    <a:pt x="1439" y="3591"/>
                  </a:lnTo>
                  <a:lnTo>
                    <a:pt x="1476" y="3592"/>
                  </a:lnTo>
                  <a:lnTo>
                    <a:pt x="1516" y="3598"/>
                  </a:lnTo>
                  <a:lnTo>
                    <a:pt x="1556" y="3611"/>
                  </a:lnTo>
                  <a:lnTo>
                    <a:pt x="1595" y="3630"/>
                  </a:lnTo>
                  <a:lnTo>
                    <a:pt x="1628" y="3642"/>
                  </a:lnTo>
                  <a:lnTo>
                    <a:pt x="1659" y="3658"/>
                  </a:lnTo>
                  <a:lnTo>
                    <a:pt x="1689" y="3678"/>
                  </a:lnTo>
                  <a:lnTo>
                    <a:pt x="1718" y="3701"/>
                  </a:lnTo>
                  <a:lnTo>
                    <a:pt x="1745" y="3723"/>
                  </a:lnTo>
                  <a:lnTo>
                    <a:pt x="1769" y="3747"/>
                  </a:lnTo>
                  <a:lnTo>
                    <a:pt x="1799" y="3774"/>
                  </a:lnTo>
                  <a:lnTo>
                    <a:pt x="1826" y="3798"/>
                  </a:lnTo>
                  <a:lnTo>
                    <a:pt x="1863" y="3824"/>
                  </a:lnTo>
                  <a:lnTo>
                    <a:pt x="1900" y="3851"/>
                  </a:lnTo>
                  <a:lnTo>
                    <a:pt x="1945" y="3886"/>
                  </a:lnTo>
                  <a:lnTo>
                    <a:pt x="1990" y="3919"/>
                  </a:lnTo>
                  <a:lnTo>
                    <a:pt x="2036" y="3950"/>
                  </a:lnTo>
                  <a:lnTo>
                    <a:pt x="2080" y="3978"/>
                  </a:lnTo>
                  <a:lnTo>
                    <a:pt x="2124" y="4002"/>
                  </a:lnTo>
                  <a:lnTo>
                    <a:pt x="2191" y="4017"/>
                  </a:lnTo>
                  <a:lnTo>
                    <a:pt x="2262" y="4033"/>
                  </a:lnTo>
                  <a:lnTo>
                    <a:pt x="2354" y="4054"/>
                  </a:lnTo>
                  <a:lnTo>
                    <a:pt x="2502" y="4076"/>
                  </a:lnTo>
                  <a:lnTo>
                    <a:pt x="2651" y="4095"/>
                  </a:lnTo>
                  <a:lnTo>
                    <a:pt x="2798" y="4110"/>
                  </a:lnTo>
                  <a:lnTo>
                    <a:pt x="2942" y="4123"/>
                  </a:lnTo>
                  <a:lnTo>
                    <a:pt x="2991" y="4123"/>
                  </a:lnTo>
                  <a:lnTo>
                    <a:pt x="3040" y="4121"/>
                  </a:lnTo>
                  <a:lnTo>
                    <a:pt x="3089" y="4116"/>
                  </a:lnTo>
                  <a:lnTo>
                    <a:pt x="3139" y="4106"/>
                  </a:lnTo>
                  <a:lnTo>
                    <a:pt x="3166" y="4100"/>
                  </a:lnTo>
                  <a:lnTo>
                    <a:pt x="3188" y="4090"/>
                  </a:lnTo>
                  <a:lnTo>
                    <a:pt x="3207" y="4075"/>
                  </a:lnTo>
                  <a:lnTo>
                    <a:pt x="3222" y="4057"/>
                  </a:lnTo>
                  <a:lnTo>
                    <a:pt x="3234" y="4030"/>
                  </a:lnTo>
                  <a:lnTo>
                    <a:pt x="3239" y="4002"/>
                  </a:lnTo>
                  <a:lnTo>
                    <a:pt x="3241" y="3971"/>
                  </a:lnTo>
                  <a:lnTo>
                    <a:pt x="3238" y="3938"/>
                  </a:lnTo>
                  <a:lnTo>
                    <a:pt x="3228" y="3907"/>
                  </a:lnTo>
                  <a:lnTo>
                    <a:pt x="3219" y="3879"/>
                  </a:lnTo>
                  <a:lnTo>
                    <a:pt x="3218" y="3853"/>
                  </a:lnTo>
                  <a:lnTo>
                    <a:pt x="3224" y="3826"/>
                  </a:lnTo>
                  <a:lnTo>
                    <a:pt x="3237" y="3802"/>
                  </a:lnTo>
                  <a:lnTo>
                    <a:pt x="3255" y="3779"/>
                  </a:lnTo>
                  <a:lnTo>
                    <a:pt x="3276" y="3763"/>
                  </a:lnTo>
                  <a:lnTo>
                    <a:pt x="3302" y="3748"/>
                  </a:lnTo>
                  <a:lnTo>
                    <a:pt x="3327" y="3740"/>
                  </a:lnTo>
                  <a:lnTo>
                    <a:pt x="3354" y="3734"/>
                  </a:lnTo>
                  <a:lnTo>
                    <a:pt x="3379" y="3732"/>
                  </a:lnTo>
                  <a:lnTo>
                    <a:pt x="3386" y="3732"/>
                  </a:lnTo>
                  <a:lnTo>
                    <a:pt x="3391" y="3733"/>
                  </a:lnTo>
                  <a:lnTo>
                    <a:pt x="3401" y="3736"/>
                  </a:lnTo>
                  <a:lnTo>
                    <a:pt x="3408" y="3736"/>
                  </a:lnTo>
                  <a:lnTo>
                    <a:pt x="3433" y="3732"/>
                  </a:lnTo>
                  <a:lnTo>
                    <a:pt x="3455" y="3720"/>
                  </a:lnTo>
                  <a:lnTo>
                    <a:pt x="3478" y="3703"/>
                  </a:lnTo>
                  <a:lnTo>
                    <a:pt x="3499" y="3679"/>
                  </a:lnTo>
                  <a:lnTo>
                    <a:pt x="3518" y="3649"/>
                  </a:lnTo>
                  <a:lnTo>
                    <a:pt x="3531" y="3619"/>
                  </a:lnTo>
                  <a:lnTo>
                    <a:pt x="3541" y="3588"/>
                  </a:lnTo>
                  <a:lnTo>
                    <a:pt x="3546" y="3557"/>
                  </a:lnTo>
                  <a:lnTo>
                    <a:pt x="3549" y="3528"/>
                  </a:lnTo>
                  <a:lnTo>
                    <a:pt x="3548" y="3501"/>
                  </a:lnTo>
                  <a:lnTo>
                    <a:pt x="3542" y="3478"/>
                  </a:lnTo>
                  <a:lnTo>
                    <a:pt x="3532" y="3460"/>
                  </a:lnTo>
                  <a:lnTo>
                    <a:pt x="3518" y="3436"/>
                  </a:lnTo>
                  <a:lnTo>
                    <a:pt x="3509" y="3411"/>
                  </a:lnTo>
                  <a:lnTo>
                    <a:pt x="3507" y="3384"/>
                  </a:lnTo>
                  <a:lnTo>
                    <a:pt x="3509" y="3354"/>
                  </a:lnTo>
                  <a:lnTo>
                    <a:pt x="3519" y="3326"/>
                  </a:lnTo>
                  <a:lnTo>
                    <a:pt x="3536" y="3298"/>
                  </a:lnTo>
                  <a:lnTo>
                    <a:pt x="3559" y="3276"/>
                  </a:lnTo>
                  <a:lnTo>
                    <a:pt x="3585" y="3262"/>
                  </a:lnTo>
                  <a:lnTo>
                    <a:pt x="3613" y="3253"/>
                  </a:lnTo>
                  <a:lnTo>
                    <a:pt x="3657" y="3236"/>
                  </a:lnTo>
                  <a:lnTo>
                    <a:pt x="3694" y="3214"/>
                  </a:lnTo>
                  <a:lnTo>
                    <a:pt x="3727" y="3187"/>
                  </a:lnTo>
                  <a:lnTo>
                    <a:pt x="3754" y="3157"/>
                  </a:lnTo>
                  <a:lnTo>
                    <a:pt x="3775" y="3122"/>
                  </a:lnTo>
                  <a:lnTo>
                    <a:pt x="3791" y="3084"/>
                  </a:lnTo>
                  <a:lnTo>
                    <a:pt x="3798" y="3049"/>
                  </a:lnTo>
                  <a:lnTo>
                    <a:pt x="3802" y="3015"/>
                  </a:lnTo>
                  <a:lnTo>
                    <a:pt x="3801" y="2982"/>
                  </a:lnTo>
                  <a:lnTo>
                    <a:pt x="3796" y="2949"/>
                  </a:lnTo>
                  <a:lnTo>
                    <a:pt x="3786" y="2922"/>
                  </a:lnTo>
                  <a:lnTo>
                    <a:pt x="3774" y="2900"/>
                  </a:lnTo>
                  <a:lnTo>
                    <a:pt x="3758" y="2870"/>
                  </a:lnTo>
                  <a:lnTo>
                    <a:pt x="3748" y="2838"/>
                  </a:lnTo>
                  <a:lnTo>
                    <a:pt x="3744" y="2807"/>
                  </a:lnTo>
                  <a:lnTo>
                    <a:pt x="3747" y="2776"/>
                  </a:lnTo>
                  <a:lnTo>
                    <a:pt x="3754" y="2747"/>
                  </a:lnTo>
                  <a:lnTo>
                    <a:pt x="3765" y="2725"/>
                  </a:lnTo>
                  <a:lnTo>
                    <a:pt x="3781" y="2706"/>
                  </a:lnTo>
                  <a:lnTo>
                    <a:pt x="3799" y="2690"/>
                  </a:lnTo>
                  <a:lnTo>
                    <a:pt x="3822" y="2678"/>
                  </a:lnTo>
                  <a:lnTo>
                    <a:pt x="3849" y="2668"/>
                  </a:lnTo>
                  <a:lnTo>
                    <a:pt x="3879" y="2659"/>
                  </a:lnTo>
                  <a:lnTo>
                    <a:pt x="3904" y="2647"/>
                  </a:lnTo>
                  <a:lnTo>
                    <a:pt x="3924" y="2630"/>
                  </a:lnTo>
                  <a:lnTo>
                    <a:pt x="3940" y="2612"/>
                  </a:lnTo>
                  <a:lnTo>
                    <a:pt x="3951" y="2590"/>
                  </a:lnTo>
                  <a:lnTo>
                    <a:pt x="3960" y="2568"/>
                  </a:lnTo>
                  <a:lnTo>
                    <a:pt x="3967" y="2545"/>
                  </a:lnTo>
                  <a:lnTo>
                    <a:pt x="3970" y="2524"/>
                  </a:lnTo>
                  <a:lnTo>
                    <a:pt x="3971" y="2489"/>
                  </a:lnTo>
                  <a:lnTo>
                    <a:pt x="3967" y="2457"/>
                  </a:lnTo>
                  <a:lnTo>
                    <a:pt x="3955" y="2427"/>
                  </a:lnTo>
                  <a:lnTo>
                    <a:pt x="3941" y="2399"/>
                  </a:lnTo>
                  <a:lnTo>
                    <a:pt x="3923" y="2374"/>
                  </a:lnTo>
                  <a:lnTo>
                    <a:pt x="3900" y="2351"/>
                  </a:lnTo>
                  <a:lnTo>
                    <a:pt x="3877" y="2332"/>
                  </a:lnTo>
                  <a:lnTo>
                    <a:pt x="3852" y="2315"/>
                  </a:lnTo>
                  <a:lnTo>
                    <a:pt x="3826" y="2301"/>
                  </a:lnTo>
                  <a:lnTo>
                    <a:pt x="3765" y="2271"/>
                  </a:lnTo>
                  <a:lnTo>
                    <a:pt x="3701" y="2247"/>
                  </a:lnTo>
                  <a:lnTo>
                    <a:pt x="3633" y="2229"/>
                  </a:lnTo>
                  <a:lnTo>
                    <a:pt x="3565" y="2213"/>
                  </a:lnTo>
                  <a:lnTo>
                    <a:pt x="3495" y="2201"/>
                  </a:lnTo>
                  <a:lnTo>
                    <a:pt x="3426" y="2189"/>
                  </a:lnTo>
                  <a:lnTo>
                    <a:pt x="3350" y="2177"/>
                  </a:lnTo>
                  <a:lnTo>
                    <a:pt x="3275" y="2163"/>
                  </a:lnTo>
                  <a:lnTo>
                    <a:pt x="3201" y="2146"/>
                  </a:lnTo>
                  <a:lnTo>
                    <a:pt x="3134" y="2126"/>
                  </a:lnTo>
                  <a:lnTo>
                    <a:pt x="3072" y="2099"/>
                  </a:lnTo>
                  <a:lnTo>
                    <a:pt x="3013" y="2067"/>
                  </a:lnTo>
                  <a:lnTo>
                    <a:pt x="2961" y="2029"/>
                  </a:lnTo>
                  <a:lnTo>
                    <a:pt x="2913" y="1988"/>
                  </a:lnTo>
                  <a:lnTo>
                    <a:pt x="2870" y="1942"/>
                  </a:lnTo>
                  <a:lnTo>
                    <a:pt x="2833" y="1892"/>
                  </a:lnTo>
                  <a:lnTo>
                    <a:pt x="2803" y="1839"/>
                  </a:lnTo>
                  <a:lnTo>
                    <a:pt x="2779" y="1783"/>
                  </a:lnTo>
                  <a:lnTo>
                    <a:pt x="2763" y="1725"/>
                  </a:lnTo>
                  <a:lnTo>
                    <a:pt x="2755" y="1665"/>
                  </a:lnTo>
                  <a:lnTo>
                    <a:pt x="2753" y="1596"/>
                  </a:lnTo>
                  <a:lnTo>
                    <a:pt x="2759" y="1528"/>
                  </a:lnTo>
                  <a:lnTo>
                    <a:pt x="2769" y="1461"/>
                  </a:lnTo>
                  <a:lnTo>
                    <a:pt x="2785" y="1396"/>
                  </a:lnTo>
                  <a:lnTo>
                    <a:pt x="2803" y="1331"/>
                  </a:lnTo>
                  <a:lnTo>
                    <a:pt x="2823" y="1268"/>
                  </a:lnTo>
                  <a:lnTo>
                    <a:pt x="2846" y="1204"/>
                  </a:lnTo>
                  <a:lnTo>
                    <a:pt x="2870" y="1131"/>
                  </a:lnTo>
                  <a:lnTo>
                    <a:pt x="2894" y="1058"/>
                  </a:lnTo>
                  <a:lnTo>
                    <a:pt x="2913" y="986"/>
                  </a:lnTo>
                  <a:lnTo>
                    <a:pt x="2925" y="915"/>
                  </a:lnTo>
                  <a:lnTo>
                    <a:pt x="2932" y="841"/>
                  </a:lnTo>
                  <a:lnTo>
                    <a:pt x="2931" y="781"/>
                  </a:lnTo>
                  <a:lnTo>
                    <a:pt x="2924" y="719"/>
                  </a:lnTo>
                  <a:lnTo>
                    <a:pt x="2910" y="657"/>
                  </a:lnTo>
                  <a:lnTo>
                    <a:pt x="2890" y="594"/>
                  </a:lnTo>
                  <a:lnTo>
                    <a:pt x="2866" y="530"/>
                  </a:lnTo>
                  <a:lnTo>
                    <a:pt x="2834" y="467"/>
                  </a:lnTo>
                  <a:lnTo>
                    <a:pt x="2812" y="435"/>
                  </a:lnTo>
                  <a:lnTo>
                    <a:pt x="2786" y="402"/>
                  </a:lnTo>
                  <a:lnTo>
                    <a:pt x="2759" y="370"/>
                  </a:lnTo>
                  <a:lnTo>
                    <a:pt x="2729" y="342"/>
                  </a:lnTo>
                  <a:lnTo>
                    <a:pt x="2699" y="315"/>
                  </a:lnTo>
                  <a:lnTo>
                    <a:pt x="2668" y="294"/>
                  </a:lnTo>
                  <a:lnTo>
                    <a:pt x="2638" y="277"/>
                  </a:lnTo>
                  <a:lnTo>
                    <a:pt x="2607" y="266"/>
                  </a:lnTo>
                  <a:lnTo>
                    <a:pt x="2579" y="263"/>
                  </a:lnTo>
                  <a:close/>
                  <a:moveTo>
                    <a:pt x="2576" y="0"/>
                  </a:moveTo>
                  <a:lnTo>
                    <a:pt x="2626" y="3"/>
                  </a:lnTo>
                  <a:lnTo>
                    <a:pt x="2677" y="13"/>
                  </a:lnTo>
                  <a:lnTo>
                    <a:pt x="2726" y="27"/>
                  </a:lnTo>
                  <a:lnTo>
                    <a:pt x="2773" y="46"/>
                  </a:lnTo>
                  <a:lnTo>
                    <a:pt x="2819" y="72"/>
                  </a:lnTo>
                  <a:lnTo>
                    <a:pt x="2861" y="101"/>
                  </a:lnTo>
                  <a:lnTo>
                    <a:pt x="2914" y="142"/>
                  </a:lnTo>
                  <a:lnTo>
                    <a:pt x="2964" y="188"/>
                  </a:lnTo>
                  <a:lnTo>
                    <a:pt x="3009" y="241"/>
                  </a:lnTo>
                  <a:lnTo>
                    <a:pt x="3050" y="298"/>
                  </a:lnTo>
                  <a:lnTo>
                    <a:pt x="3087" y="359"/>
                  </a:lnTo>
                  <a:lnTo>
                    <a:pt x="3120" y="425"/>
                  </a:lnTo>
                  <a:lnTo>
                    <a:pt x="3148" y="495"/>
                  </a:lnTo>
                  <a:lnTo>
                    <a:pt x="3171" y="568"/>
                  </a:lnTo>
                  <a:lnTo>
                    <a:pt x="3188" y="644"/>
                  </a:lnTo>
                  <a:lnTo>
                    <a:pt x="3201" y="725"/>
                  </a:lnTo>
                  <a:lnTo>
                    <a:pt x="3208" y="805"/>
                  </a:lnTo>
                  <a:lnTo>
                    <a:pt x="3208" y="877"/>
                  </a:lnTo>
                  <a:lnTo>
                    <a:pt x="3202" y="946"/>
                  </a:lnTo>
                  <a:lnTo>
                    <a:pt x="3191" y="1012"/>
                  </a:lnTo>
                  <a:lnTo>
                    <a:pt x="3175" y="1076"/>
                  </a:lnTo>
                  <a:lnTo>
                    <a:pt x="3157" y="1140"/>
                  </a:lnTo>
                  <a:lnTo>
                    <a:pt x="3136" y="1200"/>
                  </a:lnTo>
                  <a:lnTo>
                    <a:pt x="3114" y="1262"/>
                  </a:lnTo>
                  <a:lnTo>
                    <a:pt x="3093" y="1323"/>
                  </a:lnTo>
                  <a:lnTo>
                    <a:pt x="3073" y="1383"/>
                  </a:lnTo>
                  <a:lnTo>
                    <a:pt x="3055" y="1442"/>
                  </a:lnTo>
                  <a:lnTo>
                    <a:pt x="3040" y="1503"/>
                  </a:lnTo>
                  <a:lnTo>
                    <a:pt x="3032" y="1563"/>
                  </a:lnTo>
                  <a:lnTo>
                    <a:pt x="3029" y="1625"/>
                  </a:lnTo>
                  <a:lnTo>
                    <a:pt x="3032" y="1667"/>
                  </a:lnTo>
                  <a:lnTo>
                    <a:pt x="3040" y="1704"/>
                  </a:lnTo>
                  <a:lnTo>
                    <a:pt x="3055" y="1736"/>
                  </a:lnTo>
                  <a:lnTo>
                    <a:pt x="3073" y="1766"/>
                  </a:lnTo>
                  <a:lnTo>
                    <a:pt x="3097" y="1791"/>
                  </a:lnTo>
                  <a:lnTo>
                    <a:pt x="3126" y="1815"/>
                  </a:lnTo>
                  <a:lnTo>
                    <a:pt x="3158" y="1835"/>
                  </a:lnTo>
                  <a:lnTo>
                    <a:pt x="3195" y="1853"/>
                  </a:lnTo>
                  <a:lnTo>
                    <a:pt x="3235" y="1869"/>
                  </a:lnTo>
                  <a:lnTo>
                    <a:pt x="3279" y="1884"/>
                  </a:lnTo>
                  <a:lnTo>
                    <a:pt x="3327" y="1897"/>
                  </a:lnTo>
                  <a:lnTo>
                    <a:pt x="3377" y="1909"/>
                  </a:lnTo>
                  <a:lnTo>
                    <a:pt x="3430" y="1922"/>
                  </a:lnTo>
                  <a:lnTo>
                    <a:pt x="3468" y="1930"/>
                  </a:lnTo>
                  <a:lnTo>
                    <a:pt x="3501" y="1939"/>
                  </a:lnTo>
                  <a:lnTo>
                    <a:pt x="3583" y="1953"/>
                  </a:lnTo>
                  <a:lnTo>
                    <a:pt x="3636" y="1963"/>
                  </a:lnTo>
                  <a:lnTo>
                    <a:pt x="3690" y="1971"/>
                  </a:lnTo>
                  <a:lnTo>
                    <a:pt x="3745" y="1983"/>
                  </a:lnTo>
                  <a:lnTo>
                    <a:pt x="3799" y="1997"/>
                  </a:lnTo>
                  <a:lnTo>
                    <a:pt x="3855" y="2012"/>
                  </a:lnTo>
                  <a:lnTo>
                    <a:pt x="3907" y="2030"/>
                  </a:lnTo>
                  <a:lnTo>
                    <a:pt x="3960" y="2054"/>
                  </a:lnTo>
                  <a:lnTo>
                    <a:pt x="4009" y="2081"/>
                  </a:lnTo>
                  <a:lnTo>
                    <a:pt x="4058" y="2113"/>
                  </a:lnTo>
                  <a:lnTo>
                    <a:pt x="4102" y="2151"/>
                  </a:lnTo>
                  <a:lnTo>
                    <a:pt x="4136" y="2189"/>
                  </a:lnTo>
                  <a:lnTo>
                    <a:pt x="4166" y="2232"/>
                  </a:lnTo>
                  <a:lnTo>
                    <a:pt x="4191" y="2278"/>
                  </a:lnTo>
                  <a:lnTo>
                    <a:pt x="4211" y="2329"/>
                  </a:lnTo>
                  <a:lnTo>
                    <a:pt x="4227" y="2381"/>
                  </a:lnTo>
                  <a:lnTo>
                    <a:pt x="4237" y="2434"/>
                  </a:lnTo>
                  <a:lnTo>
                    <a:pt x="4241" y="2491"/>
                  </a:lnTo>
                  <a:lnTo>
                    <a:pt x="4240" y="2545"/>
                  </a:lnTo>
                  <a:lnTo>
                    <a:pt x="4234" y="2602"/>
                  </a:lnTo>
                  <a:lnTo>
                    <a:pt x="4220" y="2659"/>
                  </a:lnTo>
                  <a:lnTo>
                    <a:pt x="4201" y="2714"/>
                  </a:lnTo>
                  <a:lnTo>
                    <a:pt x="4176" y="2763"/>
                  </a:lnTo>
                  <a:lnTo>
                    <a:pt x="4144" y="2807"/>
                  </a:lnTo>
                  <a:lnTo>
                    <a:pt x="4108" y="2846"/>
                  </a:lnTo>
                  <a:lnTo>
                    <a:pt x="4066" y="2879"/>
                  </a:lnTo>
                  <a:lnTo>
                    <a:pt x="4078" y="2935"/>
                  </a:lnTo>
                  <a:lnTo>
                    <a:pt x="4082" y="2993"/>
                  </a:lnTo>
                  <a:lnTo>
                    <a:pt x="4078" y="3051"/>
                  </a:lnTo>
                  <a:lnTo>
                    <a:pt x="4068" y="3108"/>
                  </a:lnTo>
                  <a:lnTo>
                    <a:pt x="4051" y="3164"/>
                  </a:lnTo>
                  <a:lnTo>
                    <a:pt x="4027" y="3221"/>
                  </a:lnTo>
                  <a:lnTo>
                    <a:pt x="3998" y="3273"/>
                  </a:lnTo>
                  <a:lnTo>
                    <a:pt x="3963" y="3324"/>
                  </a:lnTo>
                  <a:lnTo>
                    <a:pt x="3921" y="3370"/>
                  </a:lnTo>
                  <a:lnTo>
                    <a:pt x="3875" y="3412"/>
                  </a:lnTo>
                  <a:lnTo>
                    <a:pt x="3823" y="3449"/>
                  </a:lnTo>
                  <a:lnTo>
                    <a:pt x="3830" y="3495"/>
                  </a:lnTo>
                  <a:lnTo>
                    <a:pt x="3830" y="3544"/>
                  </a:lnTo>
                  <a:lnTo>
                    <a:pt x="3826" y="3594"/>
                  </a:lnTo>
                  <a:lnTo>
                    <a:pt x="3815" y="3644"/>
                  </a:lnTo>
                  <a:lnTo>
                    <a:pt x="3796" y="3694"/>
                  </a:lnTo>
                  <a:lnTo>
                    <a:pt x="3774" y="3743"/>
                  </a:lnTo>
                  <a:lnTo>
                    <a:pt x="3742" y="3796"/>
                  </a:lnTo>
                  <a:lnTo>
                    <a:pt x="3705" y="3844"/>
                  </a:lnTo>
                  <a:lnTo>
                    <a:pt x="3664" y="3886"/>
                  </a:lnTo>
                  <a:lnTo>
                    <a:pt x="3619" y="3924"/>
                  </a:lnTo>
                  <a:lnTo>
                    <a:pt x="3570" y="3955"/>
                  </a:lnTo>
                  <a:lnTo>
                    <a:pt x="3521" y="3979"/>
                  </a:lnTo>
                  <a:lnTo>
                    <a:pt x="3516" y="4034"/>
                  </a:lnTo>
                  <a:lnTo>
                    <a:pt x="3505" y="4088"/>
                  </a:lnTo>
                  <a:lnTo>
                    <a:pt x="3487" y="4138"/>
                  </a:lnTo>
                  <a:lnTo>
                    <a:pt x="3461" y="4186"/>
                  </a:lnTo>
                  <a:lnTo>
                    <a:pt x="3430" y="4231"/>
                  </a:lnTo>
                  <a:lnTo>
                    <a:pt x="3393" y="4272"/>
                  </a:lnTo>
                  <a:lnTo>
                    <a:pt x="3349" y="4308"/>
                  </a:lnTo>
                  <a:lnTo>
                    <a:pt x="3300" y="4339"/>
                  </a:lnTo>
                  <a:lnTo>
                    <a:pt x="3246" y="4366"/>
                  </a:lnTo>
                  <a:lnTo>
                    <a:pt x="3188" y="4386"/>
                  </a:lnTo>
                  <a:lnTo>
                    <a:pt x="3129" y="4396"/>
                  </a:lnTo>
                  <a:lnTo>
                    <a:pt x="3067" y="4401"/>
                  </a:lnTo>
                  <a:lnTo>
                    <a:pt x="3001" y="4403"/>
                  </a:lnTo>
                  <a:lnTo>
                    <a:pt x="2897" y="4399"/>
                  </a:lnTo>
                  <a:lnTo>
                    <a:pt x="2796" y="4390"/>
                  </a:lnTo>
                  <a:lnTo>
                    <a:pt x="2695" y="4380"/>
                  </a:lnTo>
                  <a:lnTo>
                    <a:pt x="2644" y="4373"/>
                  </a:lnTo>
                  <a:lnTo>
                    <a:pt x="2590" y="4368"/>
                  </a:lnTo>
                  <a:lnTo>
                    <a:pt x="2501" y="4353"/>
                  </a:lnTo>
                  <a:lnTo>
                    <a:pt x="2410" y="4341"/>
                  </a:lnTo>
                  <a:lnTo>
                    <a:pt x="2346" y="4332"/>
                  </a:lnTo>
                  <a:lnTo>
                    <a:pt x="2282" y="4324"/>
                  </a:lnTo>
                  <a:lnTo>
                    <a:pt x="2218" y="4313"/>
                  </a:lnTo>
                  <a:lnTo>
                    <a:pt x="2154" y="4299"/>
                  </a:lnTo>
                  <a:lnTo>
                    <a:pt x="2093" y="4280"/>
                  </a:lnTo>
                  <a:lnTo>
                    <a:pt x="2033" y="4258"/>
                  </a:lnTo>
                  <a:lnTo>
                    <a:pt x="1962" y="4223"/>
                  </a:lnTo>
                  <a:lnTo>
                    <a:pt x="1895" y="4182"/>
                  </a:lnTo>
                  <a:lnTo>
                    <a:pt x="1831" y="4138"/>
                  </a:lnTo>
                  <a:lnTo>
                    <a:pt x="1769" y="4095"/>
                  </a:lnTo>
                  <a:lnTo>
                    <a:pt x="1689" y="4037"/>
                  </a:lnTo>
                  <a:lnTo>
                    <a:pt x="1649" y="4006"/>
                  </a:lnTo>
                  <a:lnTo>
                    <a:pt x="1608" y="3969"/>
                  </a:lnTo>
                  <a:lnTo>
                    <a:pt x="1580" y="3943"/>
                  </a:lnTo>
                  <a:lnTo>
                    <a:pt x="1551" y="3917"/>
                  </a:lnTo>
                  <a:lnTo>
                    <a:pt x="1523" y="3896"/>
                  </a:lnTo>
                  <a:lnTo>
                    <a:pt x="1495" y="3879"/>
                  </a:lnTo>
                  <a:lnTo>
                    <a:pt x="1465" y="3869"/>
                  </a:lnTo>
                  <a:lnTo>
                    <a:pt x="1404" y="3861"/>
                  </a:lnTo>
                  <a:lnTo>
                    <a:pt x="1345" y="3854"/>
                  </a:lnTo>
                  <a:lnTo>
                    <a:pt x="1281" y="3847"/>
                  </a:lnTo>
                  <a:lnTo>
                    <a:pt x="1219" y="3836"/>
                  </a:lnTo>
                  <a:lnTo>
                    <a:pt x="1198" y="3836"/>
                  </a:lnTo>
                  <a:lnTo>
                    <a:pt x="1131" y="3837"/>
                  </a:lnTo>
                  <a:lnTo>
                    <a:pt x="1058" y="3841"/>
                  </a:lnTo>
                  <a:lnTo>
                    <a:pt x="1046" y="3843"/>
                  </a:lnTo>
                  <a:lnTo>
                    <a:pt x="1026" y="3843"/>
                  </a:lnTo>
                  <a:lnTo>
                    <a:pt x="996" y="3843"/>
                  </a:lnTo>
                  <a:lnTo>
                    <a:pt x="960" y="3843"/>
                  </a:lnTo>
                  <a:lnTo>
                    <a:pt x="916" y="3844"/>
                  </a:lnTo>
                  <a:lnTo>
                    <a:pt x="868" y="3844"/>
                  </a:lnTo>
                  <a:lnTo>
                    <a:pt x="815" y="3844"/>
                  </a:lnTo>
                  <a:lnTo>
                    <a:pt x="759" y="3844"/>
                  </a:lnTo>
                  <a:lnTo>
                    <a:pt x="698" y="3844"/>
                  </a:lnTo>
                  <a:lnTo>
                    <a:pt x="635" y="3844"/>
                  </a:lnTo>
                  <a:lnTo>
                    <a:pt x="572" y="3846"/>
                  </a:lnTo>
                  <a:lnTo>
                    <a:pt x="507" y="3846"/>
                  </a:lnTo>
                  <a:lnTo>
                    <a:pt x="443" y="3846"/>
                  </a:lnTo>
                  <a:lnTo>
                    <a:pt x="381" y="3846"/>
                  </a:lnTo>
                  <a:lnTo>
                    <a:pt x="320" y="3846"/>
                  </a:lnTo>
                  <a:lnTo>
                    <a:pt x="261" y="3846"/>
                  </a:lnTo>
                  <a:lnTo>
                    <a:pt x="207" y="3846"/>
                  </a:lnTo>
                  <a:lnTo>
                    <a:pt x="158" y="3846"/>
                  </a:lnTo>
                  <a:lnTo>
                    <a:pt x="112" y="3846"/>
                  </a:lnTo>
                  <a:lnTo>
                    <a:pt x="74" y="3846"/>
                  </a:lnTo>
                  <a:lnTo>
                    <a:pt x="43" y="3846"/>
                  </a:lnTo>
                  <a:lnTo>
                    <a:pt x="20" y="3846"/>
                  </a:lnTo>
                  <a:lnTo>
                    <a:pt x="4" y="3846"/>
                  </a:lnTo>
                  <a:lnTo>
                    <a:pt x="0" y="3846"/>
                  </a:lnTo>
                  <a:lnTo>
                    <a:pt x="0" y="1987"/>
                  </a:lnTo>
                  <a:lnTo>
                    <a:pt x="4" y="1987"/>
                  </a:lnTo>
                  <a:lnTo>
                    <a:pt x="20" y="1987"/>
                  </a:lnTo>
                  <a:lnTo>
                    <a:pt x="44" y="1987"/>
                  </a:lnTo>
                  <a:lnTo>
                    <a:pt x="75" y="1987"/>
                  </a:lnTo>
                  <a:lnTo>
                    <a:pt x="115" y="1985"/>
                  </a:lnTo>
                  <a:lnTo>
                    <a:pt x="160" y="1985"/>
                  </a:lnTo>
                  <a:lnTo>
                    <a:pt x="213" y="1985"/>
                  </a:lnTo>
                  <a:lnTo>
                    <a:pt x="270" y="1984"/>
                  </a:lnTo>
                  <a:lnTo>
                    <a:pt x="331" y="1984"/>
                  </a:lnTo>
                  <a:lnTo>
                    <a:pt x="396" y="1983"/>
                  </a:lnTo>
                  <a:lnTo>
                    <a:pt x="464" y="1983"/>
                  </a:lnTo>
                  <a:lnTo>
                    <a:pt x="534" y="1981"/>
                  </a:lnTo>
                  <a:lnTo>
                    <a:pt x="605" y="1981"/>
                  </a:lnTo>
                  <a:lnTo>
                    <a:pt x="676" y="1980"/>
                  </a:lnTo>
                  <a:lnTo>
                    <a:pt x="747" y="1980"/>
                  </a:lnTo>
                  <a:lnTo>
                    <a:pt x="818" y="1978"/>
                  </a:lnTo>
                  <a:lnTo>
                    <a:pt x="886" y="1978"/>
                  </a:lnTo>
                  <a:lnTo>
                    <a:pt x="952" y="1977"/>
                  </a:lnTo>
                  <a:lnTo>
                    <a:pt x="1014" y="1977"/>
                  </a:lnTo>
                  <a:lnTo>
                    <a:pt x="1073" y="1976"/>
                  </a:lnTo>
                  <a:lnTo>
                    <a:pt x="1125" y="1976"/>
                  </a:lnTo>
                  <a:lnTo>
                    <a:pt x="1173" y="1974"/>
                  </a:lnTo>
                  <a:lnTo>
                    <a:pt x="1213" y="1974"/>
                  </a:lnTo>
                  <a:lnTo>
                    <a:pt x="1247" y="1974"/>
                  </a:lnTo>
                  <a:lnTo>
                    <a:pt x="1273" y="1973"/>
                  </a:lnTo>
                  <a:lnTo>
                    <a:pt x="1290" y="1973"/>
                  </a:lnTo>
                  <a:lnTo>
                    <a:pt x="1297" y="1973"/>
                  </a:lnTo>
                  <a:lnTo>
                    <a:pt x="1341" y="1963"/>
                  </a:lnTo>
                  <a:lnTo>
                    <a:pt x="1380" y="1953"/>
                  </a:lnTo>
                  <a:lnTo>
                    <a:pt x="1416" y="1939"/>
                  </a:lnTo>
                  <a:lnTo>
                    <a:pt x="1452" y="1922"/>
                  </a:lnTo>
                  <a:lnTo>
                    <a:pt x="1485" y="1900"/>
                  </a:lnTo>
                  <a:lnTo>
                    <a:pt x="1549" y="1839"/>
                  </a:lnTo>
                  <a:lnTo>
                    <a:pt x="1611" y="1773"/>
                  </a:lnTo>
                  <a:lnTo>
                    <a:pt x="1671" y="1704"/>
                  </a:lnTo>
                  <a:lnTo>
                    <a:pt x="1729" y="1634"/>
                  </a:lnTo>
                  <a:lnTo>
                    <a:pt x="1786" y="1563"/>
                  </a:lnTo>
                  <a:lnTo>
                    <a:pt x="1853" y="1480"/>
                  </a:lnTo>
                  <a:lnTo>
                    <a:pt x="1907" y="1414"/>
                  </a:lnTo>
                  <a:lnTo>
                    <a:pt x="1962" y="1342"/>
                  </a:lnTo>
                  <a:lnTo>
                    <a:pt x="2017" y="1268"/>
                  </a:lnTo>
                  <a:lnTo>
                    <a:pt x="2071" y="1188"/>
                  </a:lnTo>
                  <a:lnTo>
                    <a:pt x="2120" y="1103"/>
                  </a:lnTo>
                  <a:lnTo>
                    <a:pt x="2164" y="1017"/>
                  </a:lnTo>
                  <a:lnTo>
                    <a:pt x="2201" y="929"/>
                  </a:lnTo>
                  <a:lnTo>
                    <a:pt x="2222" y="865"/>
                  </a:lnTo>
                  <a:lnTo>
                    <a:pt x="2236" y="799"/>
                  </a:lnTo>
                  <a:lnTo>
                    <a:pt x="2248" y="730"/>
                  </a:lnTo>
                  <a:lnTo>
                    <a:pt x="2252" y="657"/>
                  </a:lnTo>
                  <a:lnTo>
                    <a:pt x="2250" y="578"/>
                  </a:lnTo>
                  <a:lnTo>
                    <a:pt x="2249" y="542"/>
                  </a:lnTo>
                  <a:lnTo>
                    <a:pt x="2248" y="505"/>
                  </a:lnTo>
                  <a:lnTo>
                    <a:pt x="2245" y="447"/>
                  </a:lnTo>
                  <a:lnTo>
                    <a:pt x="2243" y="390"/>
                  </a:lnTo>
                  <a:lnTo>
                    <a:pt x="2245" y="333"/>
                  </a:lnTo>
                  <a:lnTo>
                    <a:pt x="2253" y="277"/>
                  </a:lnTo>
                  <a:lnTo>
                    <a:pt x="2269" y="221"/>
                  </a:lnTo>
                  <a:lnTo>
                    <a:pt x="2286" y="176"/>
                  </a:lnTo>
                  <a:lnTo>
                    <a:pt x="2307" y="136"/>
                  </a:lnTo>
                  <a:lnTo>
                    <a:pt x="2334" y="101"/>
                  </a:lnTo>
                  <a:lnTo>
                    <a:pt x="2366" y="70"/>
                  </a:lnTo>
                  <a:lnTo>
                    <a:pt x="2400" y="46"/>
                  </a:lnTo>
                  <a:lnTo>
                    <a:pt x="2439" y="25"/>
                  </a:lnTo>
                  <a:lnTo>
                    <a:pt x="2481" y="11"/>
                  </a:lnTo>
                  <a:lnTo>
                    <a:pt x="2526" y="3"/>
                  </a:lnTo>
                  <a:lnTo>
                    <a:pt x="2576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22">
              <a:extLst>
                <a:ext uri="{FF2B5EF4-FFF2-40B4-BE49-F238E27FC236}">
                  <a16:creationId xmlns:a16="http://schemas.microsoft.com/office/drawing/2014/main" id="{4D3434C2-E98A-4D83-B502-5B9F2E73E4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77196" y="3166353"/>
              <a:ext cx="357210" cy="345184"/>
            </a:xfrm>
            <a:custGeom>
              <a:avLst/>
              <a:gdLst>
                <a:gd name="T0" fmla="*/ 4557 w 5051"/>
                <a:gd name="T1" fmla="*/ 1448 h 4881"/>
                <a:gd name="T2" fmla="*/ 2523 w 5051"/>
                <a:gd name="T3" fmla="*/ 4164 h 4881"/>
                <a:gd name="T4" fmla="*/ 494 w 5051"/>
                <a:gd name="T5" fmla="*/ 1448 h 4881"/>
                <a:gd name="T6" fmla="*/ 494 w 5051"/>
                <a:gd name="T7" fmla="*/ 1448 h 4881"/>
                <a:gd name="T8" fmla="*/ 3103 w 5051"/>
                <a:gd name="T9" fmla="*/ 1107 h 4881"/>
                <a:gd name="T10" fmla="*/ 3579 w 5051"/>
                <a:gd name="T11" fmla="*/ 1107 h 4881"/>
                <a:gd name="T12" fmla="*/ 2833 w 5051"/>
                <a:gd name="T13" fmla="*/ 341 h 4881"/>
                <a:gd name="T14" fmla="*/ 1447 w 5051"/>
                <a:gd name="T15" fmla="*/ 1107 h 4881"/>
                <a:gd name="T16" fmla="*/ 1362 w 5051"/>
                <a:gd name="T17" fmla="*/ 0 h 4881"/>
                <a:gd name="T18" fmla="*/ 3648 w 5051"/>
                <a:gd name="T19" fmla="*/ 11 h 4881"/>
                <a:gd name="T20" fmla="*/ 4992 w 5051"/>
                <a:gd name="T21" fmla="*/ 1147 h 4881"/>
                <a:gd name="T22" fmla="*/ 5001 w 5051"/>
                <a:gd name="T23" fmla="*/ 1158 h 4881"/>
                <a:gd name="T24" fmla="*/ 5018 w 5051"/>
                <a:gd name="T25" fmla="*/ 1177 h 4881"/>
                <a:gd name="T26" fmla="*/ 5031 w 5051"/>
                <a:gd name="T27" fmla="*/ 1197 h 4881"/>
                <a:gd name="T28" fmla="*/ 5040 w 5051"/>
                <a:gd name="T29" fmla="*/ 1217 h 4881"/>
                <a:gd name="T30" fmla="*/ 5048 w 5051"/>
                <a:gd name="T31" fmla="*/ 1242 h 4881"/>
                <a:gd name="T32" fmla="*/ 5051 w 5051"/>
                <a:gd name="T33" fmla="*/ 1268 h 4881"/>
                <a:gd name="T34" fmla="*/ 5051 w 5051"/>
                <a:gd name="T35" fmla="*/ 1281 h 4881"/>
                <a:gd name="T36" fmla="*/ 5048 w 5051"/>
                <a:gd name="T37" fmla="*/ 1307 h 4881"/>
                <a:gd name="T38" fmla="*/ 5041 w 5051"/>
                <a:gd name="T39" fmla="*/ 1333 h 4881"/>
                <a:gd name="T40" fmla="*/ 5029 w 5051"/>
                <a:gd name="T41" fmla="*/ 1359 h 4881"/>
                <a:gd name="T42" fmla="*/ 5021 w 5051"/>
                <a:gd name="T43" fmla="*/ 1373 h 4881"/>
                <a:gd name="T44" fmla="*/ 2664 w 5051"/>
                <a:gd name="T45" fmla="*/ 4808 h 4881"/>
                <a:gd name="T46" fmla="*/ 2644 w 5051"/>
                <a:gd name="T47" fmla="*/ 4831 h 4881"/>
                <a:gd name="T48" fmla="*/ 2617 w 5051"/>
                <a:gd name="T49" fmla="*/ 4853 h 4881"/>
                <a:gd name="T50" fmla="*/ 2582 w 5051"/>
                <a:gd name="T51" fmla="*/ 4870 h 4881"/>
                <a:gd name="T52" fmla="*/ 2528 w 5051"/>
                <a:gd name="T53" fmla="*/ 4881 h 4881"/>
                <a:gd name="T54" fmla="*/ 2526 w 5051"/>
                <a:gd name="T55" fmla="*/ 4881 h 4881"/>
                <a:gd name="T56" fmla="*/ 2464 w 5051"/>
                <a:gd name="T57" fmla="*/ 4868 h 4881"/>
                <a:gd name="T58" fmla="*/ 2421 w 5051"/>
                <a:gd name="T59" fmla="*/ 4844 h 4881"/>
                <a:gd name="T60" fmla="*/ 2391 w 5051"/>
                <a:gd name="T61" fmla="*/ 4814 h 4881"/>
                <a:gd name="T62" fmla="*/ 2385 w 5051"/>
                <a:gd name="T63" fmla="*/ 4807 h 4881"/>
                <a:gd name="T64" fmla="*/ 25 w 5051"/>
                <a:gd name="T65" fmla="*/ 1363 h 4881"/>
                <a:gd name="T66" fmla="*/ 12 w 5051"/>
                <a:gd name="T67" fmla="*/ 1339 h 4881"/>
                <a:gd name="T68" fmla="*/ 5 w 5051"/>
                <a:gd name="T69" fmla="*/ 1315 h 4881"/>
                <a:gd name="T70" fmla="*/ 2 w 5051"/>
                <a:gd name="T71" fmla="*/ 1291 h 4881"/>
                <a:gd name="T72" fmla="*/ 0 w 5051"/>
                <a:gd name="T73" fmla="*/ 1276 h 4881"/>
                <a:gd name="T74" fmla="*/ 2 w 5051"/>
                <a:gd name="T75" fmla="*/ 1259 h 4881"/>
                <a:gd name="T76" fmla="*/ 6 w 5051"/>
                <a:gd name="T77" fmla="*/ 1236 h 4881"/>
                <a:gd name="T78" fmla="*/ 12 w 5051"/>
                <a:gd name="T79" fmla="*/ 1212 h 4881"/>
                <a:gd name="T80" fmla="*/ 25 w 5051"/>
                <a:gd name="T81" fmla="*/ 1191 h 4881"/>
                <a:gd name="T82" fmla="*/ 37 w 5051"/>
                <a:gd name="T83" fmla="*/ 1172 h 4881"/>
                <a:gd name="T84" fmla="*/ 53 w 5051"/>
                <a:gd name="T85" fmla="*/ 1155 h 4881"/>
                <a:gd name="T86" fmla="*/ 1246 w 5051"/>
                <a:gd name="T87" fmla="*/ 45 h 4881"/>
                <a:gd name="T88" fmla="*/ 1330 w 5051"/>
                <a:gd name="T89" fmla="*/ 4 h 4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51" h="4881">
                  <a:moveTo>
                    <a:pt x="3760" y="1448"/>
                  </a:moveTo>
                  <a:lnTo>
                    <a:pt x="3048" y="3647"/>
                  </a:lnTo>
                  <a:lnTo>
                    <a:pt x="4557" y="1448"/>
                  </a:lnTo>
                  <a:lnTo>
                    <a:pt x="3760" y="1448"/>
                  </a:lnTo>
                  <a:close/>
                  <a:moveTo>
                    <a:pt x="1622" y="1448"/>
                  </a:moveTo>
                  <a:lnTo>
                    <a:pt x="2523" y="4164"/>
                  </a:lnTo>
                  <a:lnTo>
                    <a:pt x="3402" y="1448"/>
                  </a:lnTo>
                  <a:lnTo>
                    <a:pt x="1622" y="1448"/>
                  </a:lnTo>
                  <a:close/>
                  <a:moveTo>
                    <a:pt x="494" y="1448"/>
                  </a:moveTo>
                  <a:lnTo>
                    <a:pt x="1984" y="3621"/>
                  </a:lnTo>
                  <a:lnTo>
                    <a:pt x="1263" y="1448"/>
                  </a:lnTo>
                  <a:lnTo>
                    <a:pt x="494" y="1448"/>
                  </a:lnTo>
                  <a:close/>
                  <a:moveTo>
                    <a:pt x="2525" y="511"/>
                  </a:moveTo>
                  <a:lnTo>
                    <a:pt x="1929" y="1107"/>
                  </a:lnTo>
                  <a:lnTo>
                    <a:pt x="3103" y="1107"/>
                  </a:lnTo>
                  <a:lnTo>
                    <a:pt x="2525" y="511"/>
                  </a:lnTo>
                  <a:close/>
                  <a:moveTo>
                    <a:pt x="2833" y="341"/>
                  </a:moveTo>
                  <a:lnTo>
                    <a:pt x="3579" y="1107"/>
                  </a:lnTo>
                  <a:lnTo>
                    <a:pt x="4421" y="1107"/>
                  </a:lnTo>
                  <a:lnTo>
                    <a:pt x="3526" y="341"/>
                  </a:lnTo>
                  <a:lnTo>
                    <a:pt x="2833" y="341"/>
                  </a:lnTo>
                  <a:close/>
                  <a:moveTo>
                    <a:pt x="1429" y="341"/>
                  </a:moveTo>
                  <a:lnTo>
                    <a:pt x="604" y="1107"/>
                  </a:lnTo>
                  <a:lnTo>
                    <a:pt x="1447" y="1107"/>
                  </a:lnTo>
                  <a:lnTo>
                    <a:pt x="2213" y="341"/>
                  </a:lnTo>
                  <a:lnTo>
                    <a:pt x="1429" y="341"/>
                  </a:lnTo>
                  <a:close/>
                  <a:moveTo>
                    <a:pt x="1362" y="0"/>
                  </a:moveTo>
                  <a:lnTo>
                    <a:pt x="3590" y="0"/>
                  </a:lnTo>
                  <a:lnTo>
                    <a:pt x="3619" y="2"/>
                  </a:lnTo>
                  <a:lnTo>
                    <a:pt x="3648" y="11"/>
                  </a:lnTo>
                  <a:lnTo>
                    <a:pt x="3676" y="24"/>
                  </a:lnTo>
                  <a:lnTo>
                    <a:pt x="3701" y="41"/>
                  </a:lnTo>
                  <a:lnTo>
                    <a:pt x="4992" y="1147"/>
                  </a:lnTo>
                  <a:lnTo>
                    <a:pt x="4993" y="1150"/>
                  </a:lnTo>
                  <a:lnTo>
                    <a:pt x="4997" y="1152"/>
                  </a:lnTo>
                  <a:lnTo>
                    <a:pt x="5001" y="1158"/>
                  </a:lnTo>
                  <a:lnTo>
                    <a:pt x="5007" y="1163"/>
                  </a:lnTo>
                  <a:lnTo>
                    <a:pt x="5012" y="1171"/>
                  </a:lnTo>
                  <a:lnTo>
                    <a:pt x="5018" y="1177"/>
                  </a:lnTo>
                  <a:lnTo>
                    <a:pt x="5021" y="1183"/>
                  </a:lnTo>
                  <a:lnTo>
                    <a:pt x="5026" y="1189"/>
                  </a:lnTo>
                  <a:lnTo>
                    <a:pt x="5031" y="1197"/>
                  </a:lnTo>
                  <a:lnTo>
                    <a:pt x="5034" y="1205"/>
                  </a:lnTo>
                  <a:lnTo>
                    <a:pt x="5037" y="1211"/>
                  </a:lnTo>
                  <a:lnTo>
                    <a:pt x="5040" y="1217"/>
                  </a:lnTo>
                  <a:lnTo>
                    <a:pt x="5043" y="1226"/>
                  </a:lnTo>
                  <a:lnTo>
                    <a:pt x="5045" y="1234"/>
                  </a:lnTo>
                  <a:lnTo>
                    <a:pt x="5048" y="1242"/>
                  </a:lnTo>
                  <a:lnTo>
                    <a:pt x="5048" y="1248"/>
                  </a:lnTo>
                  <a:lnTo>
                    <a:pt x="5049" y="1259"/>
                  </a:lnTo>
                  <a:lnTo>
                    <a:pt x="5051" y="1268"/>
                  </a:lnTo>
                  <a:lnTo>
                    <a:pt x="5051" y="1273"/>
                  </a:lnTo>
                  <a:lnTo>
                    <a:pt x="5051" y="1277"/>
                  </a:lnTo>
                  <a:lnTo>
                    <a:pt x="5051" y="1281"/>
                  </a:lnTo>
                  <a:lnTo>
                    <a:pt x="5051" y="1291"/>
                  </a:lnTo>
                  <a:lnTo>
                    <a:pt x="5049" y="1302"/>
                  </a:lnTo>
                  <a:lnTo>
                    <a:pt x="5048" y="1307"/>
                  </a:lnTo>
                  <a:lnTo>
                    <a:pt x="5048" y="1313"/>
                  </a:lnTo>
                  <a:lnTo>
                    <a:pt x="5045" y="1324"/>
                  </a:lnTo>
                  <a:lnTo>
                    <a:pt x="5041" y="1333"/>
                  </a:lnTo>
                  <a:lnTo>
                    <a:pt x="5037" y="1344"/>
                  </a:lnTo>
                  <a:lnTo>
                    <a:pt x="5034" y="1352"/>
                  </a:lnTo>
                  <a:lnTo>
                    <a:pt x="5029" y="1359"/>
                  </a:lnTo>
                  <a:lnTo>
                    <a:pt x="5024" y="1367"/>
                  </a:lnTo>
                  <a:lnTo>
                    <a:pt x="5021" y="1373"/>
                  </a:lnTo>
                  <a:lnTo>
                    <a:pt x="5021" y="1373"/>
                  </a:lnTo>
                  <a:lnTo>
                    <a:pt x="2665" y="4807"/>
                  </a:lnTo>
                  <a:lnTo>
                    <a:pt x="2665" y="4808"/>
                  </a:lnTo>
                  <a:lnTo>
                    <a:pt x="2664" y="4808"/>
                  </a:lnTo>
                  <a:lnTo>
                    <a:pt x="2661" y="4813"/>
                  </a:lnTo>
                  <a:lnTo>
                    <a:pt x="2656" y="4817"/>
                  </a:lnTo>
                  <a:lnTo>
                    <a:pt x="2644" y="4831"/>
                  </a:lnTo>
                  <a:lnTo>
                    <a:pt x="2631" y="4844"/>
                  </a:lnTo>
                  <a:lnTo>
                    <a:pt x="2625" y="4848"/>
                  </a:lnTo>
                  <a:lnTo>
                    <a:pt x="2617" y="4853"/>
                  </a:lnTo>
                  <a:lnTo>
                    <a:pt x="2604" y="4861"/>
                  </a:lnTo>
                  <a:lnTo>
                    <a:pt x="2588" y="4868"/>
                  </a:lnTo>
                  <a:lnTo>
                    <a:pt x="2582" y="4870"/>
                  </a:lnTo>
                  <a:lnTo>
                    <a:pt x="2574" y="4873"/>
                  </a:lnTo>
                  <a:lnTo>
                    <a:pt x="2551" y="4878"/>
                  </a:lnTo>
                  <a:lnTo>
                    <a:pt x="2528" y="4881"/>
                  </a:lnTo>
                  <a:lnTo>
                    <a:pt x="2528" y="4881"/>
                  </a:lnTo>
                  <a:lnTo>
                    <a:pt x="2526" y="4881"/>
                  </a:lnTo>
                  <a:lnTo>
                    <a:pt x="2526" y="4881"/>
                  </a:lnTo>
                  <a:lnTo>
                    <a:pt x="2501" y="4879"/>
                  </a:lnTo>
                  <a:lnTo>
                    <a:pt x="2478" y="4873"/>
                  </a:lnTo>
                  <a:lnTo>
                    <a:pt x="2464" y="4868"/>
                  </a:lnTo>
                  <a:lnTo>
                    <a:pt x="2433" y="4853"/>
                  </a:lnTo>
                  <a:lnTo>
                    <a:pt x="2427" y="4848"/>
                  </a:lnTo>
                  <a:lnTo>
                    <a:pt x="2421" y="4844"/>
                  </a:lnTo>
                  <a:lnTo>
                    <a:pt x="2407" y="4831"/>
                  </a:lnTo>
                  <a:lnTo>
                    <a:pt x="2395" y="4819"/>
                  </a:lnTo>
                  <a:lnTo>
                    <a:pt x="2391" y="4814"/>
                  </a:lnTo>
                  <a:lnTo>
                    <a:pt x="2387" y="4810"/>
                  </a:lnTo>
                  <a:lnTo>
                    <a:pt x="2387" y="4808"/>
                  </a:lnTo>
                  <a:lnTo>
                    <a:pt x="2385" y="4807"/>
                  </a:lnTo>
                  <a:lnTo>
                    <a:pt x="29" y="1373"/>
                  </a:lnTo>
                  <a:lnTo>
                    <a:pt x="29" y="1373"/>
                  </a:lnTo>
                  <a:lnTo>
                    <a:pt x="25" y="1363"/>
                  </a:lnTo>
                  <a:lnTo>
                    <a:pt x="19" y="1353"/>
                  </a:lnTo>
                  <a:lnTo>
                    <a:pt x="14" y="1346"/>
                  </a:lnTo>
                  <a:lnTo>
                    <a:pt x="12" y="1339"/>
                  </a:lnTo>
                  <a:lnTo>
                    <a:pt x="11" y="1333"/>
                  </a:lnTo>
                  <a:lnTo>
                    <a:pt x="8" y="1324"/>
                  </a:lnTo>
                  <a:lnTo>
                    <a:pt x="5" y="1315"/>
                  </a:lnTo>
                  <a:lnTo>
                    <a:pt x="3" y="1308"/>
                  </a:lnTo>
                  <a:lnTo>
                    <a:pt x="3" y="1302"/>
                  </a:lnTo>
                  <a:lnTo>
                    <a:pt x="2" y="1291"/>
                  </a:lnTo>
                  <a:lnTo>
                    <a:pt x="0" y="1282"/>
                  </a:lnTo>
                  <a:lnTo>
                    <a:pt x="0" y="1279"/>
                  </a:lnTo>
                  <a:lnTo>
                    <a:pt x="0" y="1276"/>
                  </a:lnTo>
                  <a:lnTo>
                    <a:pt x="0" y="1273"/>
                  </a:lnTo>
                  <a:lnTo>
                    <a:pt x="2" y="1270"/>
                  </a:lnTo>
                  <a:lnTo>
                    <a:pt x="2" y="1259"/>
                  </a:lnTo>
                  <a:lnTo>
                    <a:pt x="3" y="1250"/>
                  </a:lnTo>
                  <a:lnTo>
                    <a:pt x="3" y="1243"/>
                  </a:lnTo>
                  <a:lnTo>
                    <a:pt x="6" y="1236"/>
                  </a:lnTo>
                  <a:lnTo>
                    <a:pt x="8" y="1228"/>
                  </a:lnTo>
                  <a:lnTo>
                    <a:pt x="11" y="1219"/>
                  </a:lnTo>
                  <a:lnTo>
                    <a:pt x="12" y="1212"/>
                  </a:lnTo>
                  <a:lnTo>
                    <a:pt x="15" y="1206"/>
                  </a:lnTo>
                  <a:lnTo>
                    <a:pt x="20" y="1198"/>
                  </a:lnTo>
                  <a:lnTo>
                    <a:pt x="25" y="1191"/>
                  </a:lnTo>
                  <a:lnTo>
                    <a:pt x="28" y="1185"/>
                  </a:lnTo>
                  <a:lnTo>
                    <a:pt x="31" y="1178"/>
                  </a:lnTo>
                  <a:lnTo>
                    <a:pt x="37" y="1172"/>
                  </a:lnTo>
                  <a:lnTo>
                    <a:pt x="43" y="1164"/>
                  </a:lnTo>
                  <a:lnTo>
                    <a:pt x="48" y="1160"/>
                  </a:lnTo>
                  <a:lnTo>
                    <a:pt x="53" y="1155"/>
                  </a:lnTo>
                  <a:lnTo>
                    <a:pt x="53" y="1154"/>
                  </a:lnTo>
                  <a:lnTo>
                    <a:pt x="54" y="1152"/>
                  </a:lnTo>
                  <a:lnTo>
                    <a:pt x="1246" y="45"/>
                  </a:lnTo>
                  <a:lnTo>
                    <a:pt x="1272" y="27"/>
                  </a:lnTo>
                  <a:lnTo>
                    <a:pt x="1300" y="11"/>
                  </a:lnTo>
                  <a:lnTo>
                    <a:pt x="1330" y="4"/>
                  </a:lnTo>
                  <a:lnTo>
                    <a:pt x="136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27">
              <a:extLst>
                <a:ext uri="{FF2B5EF4-FFF2-40B4-BE49-F238E27FC236}">
                  <a16:creationId xmlns:a16="http://schemas.microsoft.com/office/drawing/2014/main" id="{7CCEFCCA-C75C-42D4-B341-BB71E271D5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6172" y="3196829"/>
              <a:ext cx="350364" cy="284233"/>
            </a:xfrm>
            <a:custGeom>
              <a:avLst/>
              <a:gdLst>
                <a:gd name="T0" fmla="*/ 5158 w 6506"/>
                <a:gd name="T1" fmla="*/ 1032 h 5279"/>
                <a:gd name="T2" fmla="*/ 5072 w 6506"/>
                <a:gd name="T3" fmla="*/ 1484 h 5279"/>
                <a:gd name="T4" fmla="*/ 4929 w 6506"/>
                <a:gd name="T5" fmla="*/ 1943 h 5279"/>
                <a:gd name="T6" fmla="*/ 4751 w 6506"/>
                <a:gd name="T7" fmla="*/ 2325 h 5279"/>
                <a:gd name="T8" fmla="*/ 5070 w 6506"/>
                <a:gd name="T9" fmla="*/ 2278 h 5279"/>
                <a:gd name="T10" fmla="*/ 5347 w 6506"/>
                <a:gd name="T11" fmla="*/ 2158 h 5279"/>
                <a:gd name="T12" fmla="*/ 5584 w 6506"/>
                <a:gd name="T13" fmla="*/ 1967 h 5279"/>
                <a:gd name="T14" fmla="*/ 5773 w 6506"/>
                <a:gd name="T15" fmla="*/ 1713 h 5279"/>
                <a:gd name="T16" fmla="*/ 5907 w 6506"/>
                <a:gd name="T17" fmla="*/ 1430 h 5279"/>
                <a:gd name="T18" fmla="*/ 5994 w 6506"/>
                <a:gd name="T19" fmla="*/ 1150 h 5279"/>
                <a:gd name="T20" fmla="*/ 6046 w 6506"/>
                <a:gd name="T21" fmla="*/ 895 h 5279"/>
                <a:gd name="T22" fmla="*/ 5189 w 6506"/>
                <a:gd name="T23" fmla="*/ 752 h 5279"/>
                <a:gd name="T24" fmla="*/ 460 w 6506"/>
                <a:gd name="T25" fmla="*/ 895 h 5279"/>
                <a:gd name="T26" fmla="*/ 512 w 6506"/>
                <a:gd name="T27" fmla="*/ 1150 h 5279"/>
                <a:gd name="T28" fmla="*/ 600 w 6506"/>
                <a:gd name="T29" fmla="*/ 1430 h 5279"/>
                <a:gd name="T30" fmla="*/ 733 w 6506"/>
                <a:gd name="T31" fmla="*/ 1713 h 5279"/>
                <a:gd name="T32" fmla="*/ 922 w 6506"/>
                <a:gd name="T33" fmla="*/ 1967 h 5279"/>
                <a:gd name="T34" fmla="*/ 1159 w 6506"/>
                <a:gd name="T35" fmla="*/ 2158 h 5279"/>
                <a:gd name="T36" fmla="*/ 1436 w 6506"/>
                <a:gd name="T37" fmla="*/ 2278 h 5279"/>
                <a:gd name="T38" fmla="*/ 1755 w 6506"/>
                <a:gd name="T39" fmla="*/ 2325 h 5279"/>
                <a:gd name="T40" fmla="*/ 1578 w 6506"/>
                <a:gd name="T41" fmla="*/ 1943 h 5279"/>
                <a:gd name="T42" fmla="*/ 1434 w 6506"/>
                <a:gd name="T43" fmla="*/ 1484 h 5279"/>
                <a:gd name="T44" fmla="*/ 1349 w 6506"/>
                <a:gd name="T45" fmla="*/ 1032 h 5279"/>
                <a:gd name="T46" fmla="*/ 440 w 6506"/>
                <a:gd name="T47" fmla="*/ 752 h 5279"/>
                <a:gd name="T48" fmla="*/ 5211 w 6506"/>
                <a:gd name="T49" fmla="*/ 2 h 5279"/>
                <a:gd name="T50" fmla="*/ 5213 w 6506"/>
                <a:gd name="T51" fmla="*/ 52 h 5279"/>
                <a:gd name="T52" fmla="*/ 5215 w 6506"/>
                <a:gd name="T53" fmla="*/ 191 h 5279"/>
                <a:gd name="T54" fmla="*/ 6506 w 6506"/>
                <a:gd name="T55" fmla="*/ 326 h 5279"/>
                <a:gd name="T56" fmla="*/ 6506 w 6506"/>
                <a:gd name="T57" fmla="*/ 579 h 5279"/>
                <a:gd name="T58" fmla="*/ 6496 w 6506"/>
                <a:gd name="T59" fmla="*/ 722 h 5279"/>
                <a:gd name="T60" fmla="*/ 6470 w 6506"/>
                <a:gd name="T61" fmla="*/ 949 h 5279"/>
                <a:gd name="T62" fmla="*/ 6413 w 6506"/>
                <a:gd name="T63" fmla="*/ 1231 h 5279"/>
                <a:gd name="T64" fmla="*/ 6319 w 6506"/>
                <a:gd name="T65" fmla="*/ 1548 h 5279"/>
                <a:gd name="T66" fmla="*/ 6172 w 6506"/>
                <a:gd name="T67" fmla="*/ 1870 h 5279"/>
                <a:gd name="T68" fmla="*/ 5966 w 6506"/>
                <a:gd name="T69" fmla="*/ 2176 h 5279"/>
                <a:gd name="T70" fmla="*/ 5689 w 6506"/>
                <a:gd name="T71" fmla="*/ 2441 h 5279"/>
                <a:gd name="T72" fmla="*/ 5355 w 6506"/>
                <a:gd name="T73" fmla="*/ 2630 h 5279"/>
                <a:gd name="T74" fmla="*/ 4972 w 6506"/>
                <a:gd name="T75" fmla="*/ 2733 h 5279"/>
                <a:gd name="T76" fmla="*/ 4594 w 6506"/>
                <a:gd name="T77" fmla="*/ 2749 h 5279"/>
                <a:gd name="T78" fmla="*/ 4299 w 6506"/>
                <a:gd name="T79" fmla="*/ 2976 h 5279"/>
                <a:gd name="T80" fmla="*/ 3984 w 6506"/>
                <a:gd name="T81" fmla="*/ 3252 h 5279"/>
                <a:gd name="T82" fmla="*/ 3640 w 6506"/>
                <a:gd name="T83" fmla="*/ 3433 h 5279"/>
                <a:gd name="T84" fmla="*/ 4580 w 6506"/>
                <a:gd name="T85" fmla="*/ 4951 h 5279"/>
                <a:gd name="T86" fmla="*/ 1616 w 6506"/>
                <a:gd name="T87" fmla="*/ 5279 h 5279"/>
                <a:gd name="T88" fmla="*/ 1926 w 6506"/>
                <a:gd name="T89" fmla="*/ 4366 h 5279"/>
                <a:gd name="T90" fmla="*/ 2747 w 6506"/>
                <a:gd name="T91" fmla="*/ 3383 h 5279"/>
                <a:gd name="T92" fmla="*/ 2412 w 6506"/>
                <a:gd name="T93" fmla="*/ 3169 h 5279"/>
                <a:gd name="T94" fmla="*/ 2108 w 6506"/>
                <a:gd name="T95" fmla="*/ 2864 h 5279"/>
                <a:gd name="T96" fmla="*/ 1813 w 6506"/>
                <a:gd name="T97" fmla="*/ 2753 h 5279"/>
                <a:gd name="T98" fmla="*/ 1400 w 6506"/>
                <a:gd name="T99" fmla="*/ 2709 h 5279"/>
                <a:gd name="T100" fmla="*/ 1034 w 6506"/>
                <a:gd name="T101" fmla="*/ 2576 h 5279"/>
                <a:gd name="T102" fmla="*/ 715 w 6506"/>
                <a:gd name="T103" fmla="*/ 2359 h 5279"/>
                <a:gd name="T104" fmla="*/ 464 w 6506"/>
                <a:gd name="T105" fmla="*/ 2077 h 5279"/>
                <a:gd name="T106" fmla="*/ 279 w 6506"/>
                <a:gd name="T107" fmla="*/ 1762 h 5279"/>
                <a:gd name="T108" fmla="*/ 151 w 6506"/>
                <a:gd name="T109" fmla="*/ 1440 h 5279"/>
                <a:gd name="T110" fmla="*/ 70 w 6506"/>
                <a:gd name="T111" fmla="*/ 1132 h 5279"/>
                <a:gd name="T112" fmla="*/ 24 w 6506"/>
                <a:gd name="T113" fmla="*/ 865 h 5279"/>
                <a:gd name="T114" fmla="*/ 4 w 6506"/>
                <a:gd name="T115" fmla="*/ 664 h 5279"/>
                <a:gd name="T116" fmla="*/ 0 w 6506"/>
                <a:gd name="T117" fmla="*/ 553 h 5279"/>
                <a:gd name="T118" fmla="*/ 1291 w 6506"/>
                <a:gd name="T119" fmla="*/ 326 h 5279"/>
                <a:gd name="T120" fmla="*/ 1291 w 6506"/>
                <a:gd name="T121" fmla="*/ 135 h 5279"/>
                <a:gd name="T122" fmla="*/ 1293 w 6506"/>
                <a:gd name="T123" fmla="*/ 24 h 5279"/>
                <a:gd name="T124" fmla="*/ 3243 w 6506"/>
                <a:gd name="T125" fmla="*/ 0 h 5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06" h="5279">
                  <a:moveTo>
                    <a:pt x="5189" y="752"/>
                  </a:moveTo>
                  <a:lnTo>
                    <a:pt x="5176" y="889"/>
                  </a:lnTo>
                  <a:lnTo>
                    <a:pt x="5158" y="1032"/>
                  </a:lnTo>
                  <a:lnTo>
                    <a:pt x="5136" y="1180"/>
                  </a:lnTo>
                  <a:lnTo>
                    <a:pt x="5106" y="1331"/>
                  </a:lnTo>
                  <a:lnTo>
                    <a:pt x="5072" y="1484"/>
                  </a:lnTo>
                  <a:lnTo>
                    <a:pt x="5032" y="1639"/>
                  </a:lnTo>
                  <a:lnTo>
                    <a:pt x="4984" y="1792"/>
                  </a:lnTo>
                  <a:lnTo>
                    <a:pt x="4929" y="1943"/>
                  </a:lnTo>
                  <a:lnTo>
                    <a:pt x="4867" y="2093"/>
                  </a:lnTo>
                  <a:lnTo>
                    <a:pt x="4809" y="2210"/>
                  </a:lnTo>
                  <a:lnTo>
                    <a:pt x="4751" y="2325"/>
                  </a:lnTo>
                  <a:lnTo>
                    <a:pt x="4861" y="2317"/>
                  </a:lnTo>
                  <a:lnTo>
                    <a:pt x="4968" y="2301"/>
                  </a:lnTo>
                  <a:lnTo>
                    <a:pt x="5070" y="2278"/>
                  </a:lnTo>
                  <a:lnTo>
                    <a:pt x="5166" y="2246"/>
                  </a:lnTo>
                  <a:lnTo>
                    <a:pt x="5259" y="2206"/>
                  </a:lnTo>
                  <a:lnTo>
                    <a:pt x="5347" y="2158"/>
                  </a:lnTo>
                  <a:lnTo>
                    <a:pt x="5429" y="2105"/>
                  </a:lnTo>
                  <a:lnTo>
                    <a:pt x="5506" y="2041"/>
                  </a:lnTo>
                  <a:lnTo>
                    <a:pt x="5584" y="1967"/>
                  </a:lnTo>
                  <a:lnTo>
                    <a:pt x="5654" y="1886"/>
                  </a:lnTo>
                  <a:lnTo>
                    <a:pt x="5717" y="1802"/>
                  </a:lnTo>
                  <a:lnTo>
                    <a:pt x="5773" y="1713"/>
                  </a:lnTo>
                  <a:lnTo>
                    <a:pt x="5823" y="1619"/>
                  </a:lnTo>
                  <a:lnTo>
                    <a:pt x="5869" y="1526"/>
                  </a:lnTo>
                  <a:lnTo>
                    <a:pt x="5907" y="1430"/>
                  </a:lnTo>
                  <a:lnTo>
                    <a:pt x="5941" y="1337"/>
                  </a:lnTo>
                  <a:lnTo>
                    <a:pt x="5970" y="1241"/>
                  </a:lnTo>
                  <a:lnTo>
                    <a:pt x="5994" y="1150"/>
                  </a:lnTo>
                  <a:lnTo>
                    <a:pt x="6016" y="1060"/>
                  </a:lnTo>
                  <a:lnTo>
                    <a:pt x="6032" y="975"/>
                  </a:lnTo>
                  <a:lnTo>
                    <a:pt x="6046" y="895"/>
                  </a:lnTo>
                  <a:lnTo>
                    <a:pt x="6058" y="820"/>
                  </a:lnTo>
                  <a:lnTo>
                    <a:pt x="6066" y="752"/>
                  </a:lnTo>
                  <a:lnTo>
                    <a:pt x="5189" y="752"/>
                  </a:lnTo>
                  <a:close/>
                  <a:moveTo>
                    <a:pt x="440" y="752"/>
                  </a:moveTo>
                  <a:lnTo>
                    <a:pt x="448" y="820"/>
                  </a:lnTo>
                  <a:lnTo>
                    <a:pt x="460" y="895"/>
                  </a:lnTo>
                  <a:lnTo>
                    <a:pt x="474" y="975"/>
                  </a:lnTo>
                  <a:lnTo>
                    <a:pt x="490" y="1060"/>
                  </a:lnTo>
                  <a:lnTo>
                    <a:pt x="512" y="1150"/>
                  </a:lnTo>
                  <a:lnTo>
                    <a:pt x="536" y="1241"/>
                  </a:lnTo>
                  <a:lnTo>
                    <a:pt x="566" y="1337"/>
                  </a:lnTo>
                  <a:lnTo>
                    <a:pt x="600" y="1430"/>
                  </a:lnTo>
                  <a:lnTo>
                    <a:pt x="639" y="1526"/>
                  </a:lnTo>
                  <a:lnTo>
                    <a:pt x="683" y="1619"/>
                  </a:lnTo>
                  <a:lnTo>
                    <a:pt x="733" y="1713"/>
                  </a:lnTo>
                  <a:lnTo>
                    <a:pt x="789" y="1802"/>
                  </a:lnTo>
                  <a:lnTo>
                    <a:pt x="853" y="1886"/>
                  </a:lnTo>
                  <a:lnTo>
                    <a:pt x="922" y="1967"/>
                  </a:lnTo>
                  <a:lnTo>
                    <a:pt x="1000" y="2041"/>
                  </a:lnTo>
                  <a:lnTo>
                    <a:pt x="1078" y="2105"/>
                  </a:lnTo>
                  <a:lnTo>
                    <a:pt x="1159" y="2158"/>
                  </a:lnTo>
                  <a:lnTo>
                    <a:pt x="1247" y="2206"/>
                  </a:lnTo>
                  <a:lnTo>
                    <a:pt x="1341" y="2246"/>
                  </a:lnTo>
                  <a:lnTo>
                    <a:pt x="1436" y="2278"/>
                  </a:lnTo>
                  <a:lnTo>
                    <a:pt x="1538" y="2301"/>
                  </a:lnTo>
                  <a:lnTo>
                    <a:pt x="1645" y="2317"/>
                  </a:lnTo>
                  <a:lnTo>
                    <a:pt x="1755" y="2325"/>
                  </a:lnTo>
                  <a:lnTo>
                    <a:pt x="1697" y="2210"/>
                  </a:lnTo>
                  <a:lnTo>
                    <a:pt x="1640" y="2093"/>
                  </a:lnTo>
                  <a:lnTo>
                    <a:pt x="1578" y="1943"/>
                  </a:lnTo>
                  <a:lnTo>
                    <a:pt x="1522" y="1792"/>
                  </a:lnTo>
                  <a:lnTo>
                    <a:pt x="1474" y="1639"/>
                  </a:lnTo>
                  <a:lnTo>
                    <a:pt x="1434" y="1484"/>
                  </a:lnTo>
                  <a:lnTo>
                    <a:pt x="1400" y="1331"/>
                  </a:lnTo>
                  <a:lnTo>
                    <a:pt x="1373" y="1180"/>
                  </a:lnTo>
                  <a:lnTo>
                    <a:pt x="1349" y="1032"/>
                  </a:lnTo>
                  <a:lnTo>
                    <a:pt x="1331" y="889"/>
                  </a:lnTo>
                  <a:lnTo>
                    <a:pt x="1317" y="752"/>
                  </a:lnTo>
                  <a:lnTo>
                    <a:pt x="440" y="752"/>
                  </a:lnTo>
                  <a:close/>
                  <a:moveTo>
                    <a:pt x="3243" y="0"/>
                  </a:moveTo>
                  <a:lnTo>
                    <a:pt x="3263" y="0"/>
                  </a:lnTo>
                  <a:lnTo>
                    <a:pt x="5211" y="2"/>
                  </a:lnTo>
                  <a:lnTo>
                    <a:pt x="5211" y="8"/>
                  </a:lnTo>
                  <a:lnTo>
                    <a:pt x="5213" y="24"/>
                  </a:lnTo>
                  <a:lnTo>
                    <a:pt x="5213" y="52"/>
                  </a:lnTo>
                  <a:lnTo>
                    <a:pt x="5215" y="90"/>
                  </a:lnTo>
                  <a:lnTo>
                    <a:pt x="5215" y="135"/>
                  </a:lnTo>
                  <a:lnTo>
                    <a:pt x="5215" y="191"/>
                  </a:lnTo>
                  <a:lnTo>
                    <a:pt x="5215" y="255"/>
                  </a:lnTo>
                  <a:lnTo>
                    <a:pt x="5215" y="326"/>
                  </a:lnTo>
                  <a:lnTo>
                    <a:pt x="6506" y="326"/>
                  </a:lnTo>
                  <a:lnTo>
                    <a:pt x="6506" y="539"/>
                  </a:lnTo>
                  <a:lnTo>
                    <a:pt x="6506" y="553"/>
                  </a:lnTo>
                  <a:lnTo>
                    <a:pt x="6506" y="579"/>
                  </a:lnTo>
                  <a:lnTo>
                    <a:pt x="6504" y="617"/>
                  </a:lnTo>
                  <a:lnTo>
                    <a:pt x="6500" y="664"/>
                  </a:lnTo>
                  <a:lnTo>
                    <a:pt x="6496" y="722"/>
                  </a:lnTo>
                  <a:lnTo>
                    <a:pt x="6490" y="790"/>
                  </a:lnTo>
                  <a:lnTo>
                    <a:pt x="6482" y="865"/>
                  </a:lnTo>
                  <a:lnTo>
                    <a:pt x="6470" y="949"/>
                  </a:lnTo>
                  <a:lnTo>
                    <a:pt x="6454" y="1038"/>
                  </a:lnTo>
                  <a:lnTo>
                    <a:pt x="6437" y="1132"/>
                  </a:lnTo>
                  <a:lnTo>
                    <a:pt x="6413" y="1231"/>
                  </a:lnTo>
                  <a:lnTo>
                    <a:pt x="6387" y="1335"/>
                  </a:lnTo>
                  <a:lnTo>
                    <a:pt x="6355" y="1440"/>
                  </a:lnTo>
                  <a:lnTo>
                    <a:pt x="6319" y="1548"/>
                  </a:lnTo>
                  <a:lnTo>
                    <a:pt x="6275" y="1655"/>
                  </a:lnTo>
                  <a:lnTo>
                    <a:pt x="6227" y="1762"/>
                  </a:lnTo>
                  <a:lnTo>
                    <a:pt x="6172" y="1870"/>
                  </a:lnTo>
                  <a:lnTo>
                    <a:pt x="6112" y="1975"/>
                  </a:lnTo>
                  <a:lnTo>
                    <a:pt x="6042" y="2077"/>
                  </a:lnTo>
                  <a:lnTo>
                    <a:pt x="5966" y="2176"/>
                  </a:lnTo>
                  <a:lnTo>
                    <a:pt x="5883" y="2270"/>
                  </a:lnTo>
                  <a:lnTo>
                    <a:pt x="5791" y="2359"/>
                  </a:lnTo>
                  <a:lnTo>
                    <a:pt x="5689" y="2441"/>
                  </a:lnTo>
                  <a:lnTo>
                    <a:pt x="5584" y="2514"/>
                  </a:lnTo>
                  <a:lnTo>
                    <a:pt x="5470" y="2576"/>
                  </a:lnTo>
                  <a:lnTo>
                    <a:pt x="5355" y="2630"/>
                  </a:lnTo>
                  <a:lnTo>
                    <a:pt x="5233" y="2673"/>
                  </a:lnTo>
                  <a:lnTo>
                    <a:pt x="5106" y="2707"/>
                  </a:lnTo>
                  <a:lnTo>
                    <a:pt x="4972" y="2733"/>
                  </a:lnTo>
                  <a:lnTo>
                    <a:pt x="4835" y="2747"/>
                  </a:lnTo>
                  <a:lnTo>
                    <a:pt x="4693" y="2753"/>
                  </a:lnTo>
                  <a:lnTo>
                    <a:pt x="4594" y="2749"/>
                  </a:lnTo>
                  <a:lnTo>
                    <a:pt x="4492" y="2743"/>
                  </a:lnTo>
                  <a:lnTo>
                    <a:pt x="4399" y="2864"/>
                  </a:lnTo>
                  <a:lnTo>
                    <a:pt x="4299" y="2976"/>
                  </a:lnTo>
                  <a:lnTo>
                    <a:pt x="4197" y="3077"/>
                  </a:lnTo>
                  <a:lnTo>
                    <a:pt x="4094" y="3171"/>
                  </a:lnTo>
                  <a:lnTo>
                    <a:pt x="3984" y="3252"/>
                  </a:lnTo>
                  <a:lnTo>
                    <a:pt x="3873" y="3324"/>
                  </a:lnTo>
                  <a:lnTo>
                    <a:pt x="3757" y="3383"/>
                  </a:lnTo>
                  <a:lnTo>
                    <a:pt x="3640" y="3433"/>
                  </a:lnTo>
                  <a:lnTo>
                    <a:pt x="3640" y="4366"/>
                  </a:lnTo>
                  <a:lnTo>
                    <a:pt x="4580" y="4366"/>
                  </a:lnTo>
                  <a:lnTo>
                    <a:pt x="4580" y="4951"/>
                  </a:lnTo>
                  <a:lnTo>
                    <a:pt x="4891" y="4951"/>
                  </a:lnTo>
                  <a:lnTo>
                    <a:pt x="4891" y="5279"/>
                  </a:lnTo>
                  <a:lnTo>
                    <a:pt x="1616" y="5279"/>
                  </a:lnTo>
                  <a:lnTo>
                    <a:pt x="1616" y="4951"/>
                  </a:lnTo>
                  <a:lnTo>
                    <a:pt x="1926" y="4951"/>
                  </a:lnTo>
                  <a:lnTo>
                    <a:pt x="1926" y="4366"/>
                  </a:lnTo>
                  <a:lnTo>
                    <a:pt x="2867" y="4366"/>
                  </a:lnTo>
                  <a:lnTo>
                    <a:pt x="2867" y="3433"/>
                  </a:lnTo>
                  <a:lnTo>
                    <a:pt x="2747" y="3383"/>
                  </a:lnTo>
                  <a:lnTo>
                    <a:pt x="2632" y="3322"/>
                  </a:lnTo>
                  <a:lnTo>
                    <a:pt x="2520" y="3252"/>
                  </a:lnTo>
                  <a:lnTo>
                    <a:pt x="2412" y="3169"/>
                  </a:lnTo>
                  <a:lnTo>
                    <a:pt x="2307" y="3077"/>
                  </a:lnTo>
                  <a:lnTo>
                    <a:pt x="2207" y="2976"/>
                  </a:lnTo>
                  <a:lnTo>
                    <a:pt x="2108" y="2864"/>
                  </a:lnTo>
                  <a:lnTo>
                    <a:pt x="2014" y="2743"/>
                  </a:lnTo>
                  <a:lnTo>
                    <a:pt x="1912" y="2749"/>
                  </a:lnTo>
                  <a:lnTo>
                    <a:pt x="1813" y="2753"/>
                  </a:lnTo>
                  <a:lnTo>
                    <a:pt x="1671" y="2747"/>
                  </a:lnTo>
                  <a:lnTo>
                    <a:pt x="1534" y="2733"/>
                  </a:lnTo>
                  <a:lnTo>
                    <a:pt x="1400" y="2709"/>
                  </a:lnTo>
                  <a:lnTo>
                    <a:pt x="1273" y="2673"/>
                  </a:lnTo>
                  <a:lnTo>
                    <a:pt x="1151" y="2630"/>
                  </a:lnTo>
                  <a:lnTo>
                    <a:pt x="1034" y="2576"/>
                  </a:lnTo>
                  <a:lnTo>
                    <a:pt x="922" y="2514"/>
                  </a:lnTo>
                  <a:lnTo>
                    <a:pt x="817" y="2441"/>
                  </a:lnTo>
                  <a:lnTo>
                    <a:pt x="715" y="2359"/>
                  </a:lnTo>
                  <a:lnTo>
                    <a:pt x="624" y="2270"/>
                  </a:lnTo>
                  <a:lnTo>
                    <a:pt x="540" y="2176"/>
                  </a:lnTo>
                  <a:lnTo>
                    <a:pt x="464" y="2077"/>
                  </a:lnTo>
                  <a:lnTo>
                    <a:pt x="394" y="1975"/>
                  </a:lnTo>
                  <a:lnTo>
                    <a:pt x="335" y="1870"/>
                  </a:lnTo>
                  <a:lnTo>
                    <a:pt x="279" y="1762"/>
                  </a:lnTo>
                  <a:lnTo>
                    <a:pt x="231" y="1655"/>
                  </a:lnTo>
                  <a:lnTo>
                    <a:pt x="187" y="1548"/>
                  </a:lnTo>
                  <a:lnTo>
                    <a:pt x="151" y="1440"/>
                  </a:lnTo>
                  <a:lnTo>
                    <a:pt x="120" y="1335"/>
                  </a:lnTo>
                  <a:lnTo>
                    <a:pt x="92" y="1231"/>
                  </a:lnTo>
                  <a:lnTo>
                    <a:pt x="70" y="1132"/>
                  </a:lnTo>
                  <a:lnTo>
                    <a:pt x="52" y="1038"/>
                  </a:lnTo>
                  <a:lnTo>
                    <a:pt x="36" y="949"/>
                  </a:lnTo>
                  <a:lnTo>
                    <a:pt x="24" y="865"/>
                  </a:lnTo>
                  <a:lnTo>
                    <a:pt x="16" y="790"/>
                  </a:lnTo>
                  <a:lnTo>
                    <a:pt x="10" y="722"/>
                  </a:lnTo>
                  <a:lnTo>
                    <a:pt x="4" y="664"/>
                  </a:lnTo>
                  <a:lnTo>
                    <a:pt x="2" y="617"/>
                  </a:lnTo>
                  <a:lnTo>
                    <a:pt x="0" y="579"/>
                  </a:lnTo>
                  <a:lnTo>
                    <a:pt x="0" y="553"/>
                  </a:lnTo>
                  <a:lnTo>
                    <a:pt x="0" y="539"/>
                  </a:lnTo>
                  <a:lnTo>
                    <a:pt x="0" y="326"/>
                  </a:lnTo>
                  <a:lnTo>
                    <a:pt x="1291" y="326"/>
                  </a:lnTo>
                  <a:lnTo>
                    <a:pt x="1291" y="255"/>
                  </a:lnTo>
                  <a:lnTo>
                    <a:pt x="1291" y="191"/>
                  </a:lnTo>
                  <a:lnTo>
                    <a:pt x="1291" y="135"/>
                  </a:lnTo>
                  <a:lnTo>
                    <a:pt x="1291" y="90"/>
                  </a:lnTo>
                  <a:lnTo>
                    <a:pt x="1293" y="52"/>
                  </a:lnTo>
                  <a:lnTo>
                    <a:pt x="1293" y="24"/>
                  </a:lnTo>
                  <a:lnTo>
                    <a:pt x="1295" y="8"/>
                  </a:lnTo>
                  <a:lnTo>
                    <a:pt x="1295" y="2"/>
                  </a:lnTo>
                  <a:lnTo>
                    <a:pt x="3243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6">
              <a:extLst>
                <a:ext uri="{FF2B5EF4-FFF2-40B4-BE49-F238E27FC236}">
                  <a16:creationId xmlns:a16="http://schemas.microsoft.com/office/drawing/2014/main" id="{F169C99C-AA81-49B2-96F7-20FDA0734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7563" y="4889066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6">
              <a:extLst>
                <a:ext uri="{FF2B5EF4-FFF2-40B4-BE49-F238E27FC236}">
                  <a16:creationId xmlns:a16="http://schemas.microsoft.com/office/drawing/2014/main" id="{9A74605D-B1B5-4E42-BF6E-4D7399506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639" y="4533222"/>
              <a:ext cx="198134" cy="150008"/>
            </a:xfrm>
            <a:custGeom>
              <a:avLst/>
              <a:gdLst>
                <a:gd name="T0" fmla="*/ 4377 w 4821"/>
                <a:gd name="T1" fmla="*/ 0 h 3650"/>
                <a:gd name="T2" fmla="*/ 4411 w 4821"/>
                <a:gd name="T3" fmla="*/ 3 h 3650"/>
                <a:gd name="T4" fmla="*/ 4445 w 4821"/>
                <a:gd name="T5" fmla="*/ 13 h 3650"/>
                <a:gd name="T6" fmla="*/ 4478 w 4821"/>
                <a:gd name="T7" fmla="*/ 30 h 3650"/>
                <a:gd name="T8" fmla="*/ 4507 w 4821"/>
                <a:gd name="T9" fmla="*/ 54 h 3650"/>
                <a:gd name="T10" fmla="*/ 4767 w 4821"/>
                <a:gd name="T11" fmla="*/ 309 h 3650"/>
                <a:gd name="T12" fmla="*/ 4790 w 4821"/>
                <a:gd name="T13" fmla="*/ 338 h 3650"/>
                <a:gd name="T14" fmla="*/ 4808 w 4821"/>
                <a:gd name="T15" fmla="*/ 370 h 3650"/>
                <a:gd name="T16" fmla="*/ 4818 w 4821"/>
                <a:gd name="T17" fmla="*/ 404 h 3650"/>
                <a:gd name="T18" fmla="*/ 4821 w 4821"/>
                <a:gd name="T19" fmla="*/ 438 h 3650"/>
                <a:gd name="T20" fmla="*/ 4818 w 4821"/>
                <a:gd name="T21" fmla="*/ 472 h 3650"/>
                <a:gd name="T22" fmla="*/ 4808 w 4821"/>
                <a:gd name="T23" fmla="*/ 505 h 3650"/>
                <a:gd name="T24" fmla="*/ 4790 w 4821"/>
                <a:gd name="T25" fmla="*/ 537 h 3650"/>
                <a:gd name="T26" fmla="*/ 4767 w 4821"/>
                <a:gd name="T27" fmla="*/ 566 h 3650"/>
                <a:gd name="T28" fmla="*/ 1800 w 4821"/>
                <a:gd name="T29" fmla="*/ 3596 h 3650"/>
                <a:gd name="T30" fmla="*/ 1778 w 4821"/>
                <a:gd name="T31" fmla="*/ 3615 h 3650"/>
                <a:gd name="T32" fmla="*/ 1754 w 4821"/>
                <a:gd name="T33" fmla="*/ 3631 h 3650"/>
                <a:gd name="T34" fmla="*/ 1729 w 4821"/>
                <a:gd name="T35" fmla="*/ 3641 h 3650"/>
                <a:gd name="T36" fmla="*/ 1701 w 4821"/>
                <a:gd name="T37" fmla="*/ 3649 h 3650"/>
                <a:gd name="T38" fmla="*/ 1669 w 4821"/>
                <a:gd name="T39" fmla="*/ 3650 h 3650"/>
                <a:gd name="T40" fmla="*/ 1638 w 4821"/>
                <a:gd name="T41" fmla="*/ 3649 h 3650"/>
                <a:gd name="T42" fmla="*/ 1610 w 4821"/>
                <a:gd name="T43" fmla="*/ 3641 h 3650"/>
                <a:gd name="T44" fmla="*/ 1586 w 4821"/>
                <a:gd name="T45" fmla="*/ 3631 h 3650"/>
                <a:gd name="T46" fmla="*/ 1562 w 4821"/>
                <a:gd name="T47" fmla="*/ 3615 h 3650"/>
                <a:gd name="T48" fmla="*/ 1540 w 4821"/>
                <a:gd name="T49" fmla="*/ 3596 h 3650"/>
                <a:gd name="T50" fmla="*/ 93 w 4821"/>
                <a:gd name="T51" fmla="*/ 2062 h 3650"/>
                <a:gd name="T52" fmla="*/ 55 w 4821"/>
                <a:gd name="T53" fmla="*/ 2008 h 3650"/>
                <a:gd name="T54" fmla="*/ 35 w 4821"/>
                <a:gd name="T55" fmla="*/ 1983 h 3650"/>
                <a:gd name="T56" fmla="*/ 19 w 4821"/>
                <a:gd name="T57" fmla="*/ 1957 h 3650"/>
                <a:gd name="T58" fmla="*/ 9 w 4821"/>
                <a:gd name="T59" fmla="*/ 1930 h 3650"/>
                <a:gd name="T60" fmla="*/ 1 w 4821"/>
                <a:gd name="T61" fmla="*/ 1903 h 3650"/>
                <a:gd name="T62" fmla="*/ 0 w 4821"/>
                <a:gd name="T63" fmla="*/ 1879 h 3650"/>
                <a:gd name="T64" fmla="*/ 1 w 4821"/>
                <a:gd name="T65" fmla="*/ 1855 h 3650"/>
                <a:gd name="T66" fmla="*/ 9 w 4821"/>
                <a:gd name="T67" fmla="*/ 1829 h 3650"/>
                <a:gd name="T68" fmla="*/ 19 w 4821"/>
                <a:gd name="T69" fmla="*/ 1802 h 3650"/>
                <a:gd name="T70" fmla="*/ 35 w 4821"/>
                <a:gd name="T71" fmla="*/ 1776 h 3650"/>
                <a:gd name="T72" fmla="*/ 55 w 4821"/>
                <a:gd name="T73" fmla="*/ 1752 h 3650"/>
                <a:gd name="T74" fmla="*/ 316 w 4821"/>
                <a:gd name="T75" fmla="*/ 1497 h 3650"/>
                <a:gd name="T76" fmla="*/ 345 w 4821"/>
                <a:gd name="T77" fmla="*/ 1472 h 3650"/>
                <a:gd name="T78" fmla="*/ 376 w 4821"/>
                <a:gd name="T79" fmla="*/ 1455 h 3650"/>
                <a:gd name="T80" fmla="*/ 410 w 4821"/>
                <a:gd name="T81" fmla="*/ 1445 h 3650"/>
                <a:gd name="T82" fmla="*/ 446 w 4821"/>
                <a:gd name="T83" fmla="*/ 1442 h 3650"/>
                <a:gd name="T84" fmla="*/ 479 w 4821"/>
                <a:gd name="T85" fmla="*/ 1445 h 3650"/>
                <a:gd name="T86" fmla="*/ 513 w 4821"/>
                <a:gd name="T87" fmla="*/ 1455 h 3650"/>
                <a:gd name="T88" fmla="*/ 546 w 4821"/>
                <a:gd name="T89" fmla="*/ 1472 h 3650"/>
                <a:gd name="T90" fmla="*/ 575 w 4821"/>
                <a:gd name="T91" fmla="*/ 1497 h 3650"/>
                <a:gd name="T92" fmla="*/ 593 w 4821"/>
                <a:gd name="T93" fmla="*/ 1514 h 3650"/>
                <a:gd name="T94" fmla="*/ 1614 w 4821"/>
                <a:gd name="T95" fmla="*/ 2592 h 3650"/>
                <a:gd name="T96" fmla="*/ 1633 w 4821"/>
                <a:gd name="T97" fmla="*/ 2606 h 3650"/>
                <a:gd name="T98" fmla="*/ 1655 w 4821"/>
                <a:gd name="T99" fmla="*/ 2616 h 3650"/>
                <a:gd name="T100" fmla="*/ 1679 w 4821"/>
                <a:gd name="T101" fmla="*/ 2619 h 3650"/>
                <a:gd name="T102" fmla="*/ 1701 w 4821"/>
                <a:gd name="T103" fmla="*/ 2616 h 3650"/>
                <a:gd name="T104" fmla="*/ 1723 w 4821"/>
                <a:gd name="T105" fmla="*/ 2606 h 3650"/>
                <a:gd name="T106" fmla="*/ 1744 w 4821"/>
                <a:gd name="T107" fmla="*/ 2592 h 3650"/>
                <a:gd name="T108" fmla="*/ 4228 w 4821"/>
                <a:gd name="T109" fmla="*/ 54 h 3650"/>
                <a:gd name="T110" fmla="*/ 4247 w 4821"/>
                <a:gd name="T111" fmla="*/ 54 h 3650"/>
                <a:gd name="T112" fmla="*/ 4277 w 4821"/>
                <a:gd name="T113" fmla="*/ 30 h 3650"/>
                <a:gd name="T114" fmla="*/ 4309 w 4821"/>
                <a:gd name="T115" fmla="*/ 13 h 3650"/>
                <a:gd name="T116" fmla="*/ 4343 w 4821"/>
                <a:gd name="T117" fmla="*/ 3 h 3650"/>
                <a:gd name="T118" fmla="*/ 4377 w 4821"/>
                <a:gd name="T119" fmla="*/ 0 h 3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21" h="3650">
                  <a:moveTo>
                    <a:pt x="4377" y="0"/>
                  </a:moveTo>
                  <a:lnTo>
                    <a:pt x="4411" y="3"/>
                  </a:lnTo>
                  <a:lnTo>
                    <a:pt x="4445" y="13"/>
                  </a:lnTo>
                  <a:lnTo>
                    <a:pt x="4478" y="30"/>
                  </a:lnTo>
                  <a:lnTo>
                    <a:pt x="4507" y="54"/>
                  </a:lnTo>
                  <a:lnTo>
                    <a:pt x="4767" y="309"/>
                  </a:lnTo>
                  <a:lnTo>
                    <a:pt x="4790" y="338"/>
                  </a:lnTo>
                  <a:lnTo>
                    <a:pt x="4808" y="370"/>
                  </a:lnTo>
                  <a:lnTo>
                    <a:pt x="4818" y="404"/>
                  </a:lnTo>
                  <a:lnTo>
                    <a:pt x="4821" y="438"/>
                  </a:lnTo>
                  <a:lnTo>
                    <a:pt x="4818" y="472"/>
                  </a:lnTo>
                  <a:lnTo>
                    <a:pt x="4808" y="505"/>
                  </a:lnTo>
                  <a:lnTo>
                    <a:pt x="4790" y="537"/>
                  </a:lnTo>
                  <a:lnTo>
                    <a:pt x="4767" y="566"/>
                  </a:lnTo>
                  <a:lnTo>
                    <a:pt x="1800" y="3596"/>
                  </a:lnTo>
                  <a:lnTo>
                    <a:pt x="1778" y="3615"/>
                  </a:lnTo>
                  <a:lnTo>
                    <a:pt x="1754" y="3631"/>
                  </a:lnTo>
                  <a:lnTo>
                    <a:pt x="1729" y="3641"/>
                  </a:lnTo>
                  <a:lnTo>
                    <a:pt x="1701" y="3649"/>
                  </a:lnTo>
                  <a:lnTo>
                    <a:pt x="1669" y="3650"/>
                  </a:lnTo>
                  <a:lnTo>
                    <a:pt x="1638" y="3649"/>
                  </a:lnTo>
                  <a:lnTo>
                    <a:pt x="1610" y="3641"/>
                  </a:lnTo>
                  <a:lnTo>
                    <a:pt x="1586" y="3631"/>
                  </a:lnTo>
                  <a:lnTo>
                    <a:pt x="1562" y="3615"/>
                  </a:lnTo>
                  <a:lnTo>
                    <a:pt x="1540" y="3596"/>
                  </a:lnTo>
                  <a:lnTo>
                    <a:pt x="93" y="2062"/>
                  </a:lnTo>
                  <a:lnTo>
                    <a:pt x="55" y="2008"/>
                  </a:lnTo>
                  <a:lnTo>
                    <a:pt x="35" y="1983"/>
                  </a:lnTo>
                  <a:lnTo>
                    <a:pt x="19" y="1957"/>
                  </a:lnTo>
                  <a:lnTo>
                    <a:pt x="9" y="1930"/>
                  </a:lnTo>
                  <a:lnTo>
                    <a:pt x="1" y="1903"/>
                  </a:lnTo>
                  <a:lnTo>
                    <a:pt x="0" y="1879"/>
                  </a:lnTo>
                  <a:lnTo>
                    <a:pt x="1" y="1855"/>
                  </a:lnTo>
                  <a:lnTo>
                    <a:pt x="9" y="1829"/>
                  </a:lnTo>
                  <a:lnTo>
                    <a:pt x="19" y="1802"/>
                  </a:lnTo>
                  <a:lnTo>
                    <a:pt x="35" y="1776"/>
                  </a:lnTo>
                  <a:lnTo>
                    <a:pt x="55" y="1752"/>
                  </a:lnTo>
                  <a:lnTo>
                    <a:pt x="316" y="1497"/>
                  </a:lnTo>
                  <a:lnTo>
                    <a:pt x="345" y="1472"/>
                  </a:lnTo>
                  <a:lnTo>
                    <a:pt x="376" y="1455"/>
                  </a:lnTo>
                  <a:lnTo>
                    <a:pt x="410" y="1445"/>
                  </a:lnTo>
                  <a:lnTo>
                    <a:pt x="446" y="1442"/>
                  </a:lnTo>
                  <a:lnTo>
                    <a:pt x="479" y="1445"/>
                  </a:lnTo>
                  <a:lnTo>
                    <a:pt x="513" y="1455"/>
                  </a:lnTo>
                  <a:lnTo>
                    <a:pt x="546" y="1472"/>
                  </a:lnTo>
                  <a:lnTo>
                    <a:pt x="575" y="1497"/>
                  </a:lnTo>
                  <a:lnTo>
                    <a:pt x="593" y="1514"/>
                  </a:lnTo>
                  <a:lnTo>
                    <a:pt x="1614" y="2592"/>
                  </a:lnTo>
                  <a:lnTo>
                    <a:pt x="1633" y="2606"/>
                  </a:lnTo>
                  <a:lnTo>
                    <a:pt x="1655" y="2616"/>
                  </a:lnTo>
                  <a:lnTo>
                    <a:pt x="1679" y="2619"/>
                  </a:lnTo>
                  <a:lnTo>
                    <a:pt x="1701" y="2616"/>
                  </a:lnTo>
                  <a:lnTo>
                    <a:pt x="1723" y="2606"/>
                  </a:lnTo>
                  <a:lnTo>
                    <a:pt x="1744" y="2592"/>
                  </a:lnTo>
                  <a:lnTo>
                    <a:pt x="4228" y="54"/>
                  </a:lnTo>
                  <a:lnTo>
                    <a:pt x="4247" y="54"/>
                  </a:lnTo>
                  <a:lnTo>
                    <a:pt x="4277" y="30"/>
                  </a:lnTo>
                  <a:lnTo>
                    <a:pt x="4309" y="13"/>
                  </a:lnTo>
                  <a:lnTo>
                    <a:pt x="4343" y="3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5694325-155A-41B3-9C7E-056B995E886E}"/>
                </a:ext>
              </a:extLst>
            </p:cNvPr>
            <p:cNvSpPr txBox="1"/>
            <p:nvPr/>
          </p:nvSpPr>
          <p:spPr>
            <a:xfrm>
              <a:off x="2815744" y="3991228"/>
              <a:ext cx="2041067" cy="49190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N" sz="1100" b="1" dirty="0">
                  <a:solidFill>
                    <a:prstClr val="white"/>
                  </a:solidFill>
                  <a:latin typeface="Source Sans Pro" pitchFamily="34" charset="0"/>
                  <a:ea typeface="Source Sans Pro" pitchFamily="34" charset="0"/>
                  <a:cs typeface="Arial" pitchFamily="34" charset="0"/>
                </a:rPr>
                <a:t>$59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DD1B1D2-DF02-4A84-AA2F-73C025A30D4F}"/>
                </a:ext>
              </a:extLst>
            </p:cNvPr>
            <p:cNvSpPr txBox="1"/>
            <p:nvPr/>
          </p:nvSpPr>
          <p:spPr>
            <a:xfrm>
              <a:off x="5060183" y="3991228"/>
              <a:ext cx="2041067" cy="49190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N" sz="1100" b="1" dirty="0">
                  <a:solidFill>
                    <a:prstClr val="white"/>
                  </a:solidFill>
                  <a:latin typeface="Source Sans Pro" pitchFamily="34" charset="0"/>
                  <a:ea typeface="Source Sans Pro" pitchFamily="34" charset="0"/>
                  <a:cs typeface="Arial" pitchFamily="34" charset="0"/>
                </a:rPr>
                <a:t>$99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7C0D75E-F7EB-47EB-9111-806CFFCC2A54}"/>
                </a:ext>
              </a:extLst>
            </p:cNvPr>
            <p:cNvSpPr txBox="1"/>
            <p:nvPr/>
          </p:nvSpPr>
          <p:spPr>
            <a:xfrm>
              <a:off x="7290762" y="3991228"/>
              <a:ext cx="2041067" cy="49190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N" sz="1100" b="1" dirty="0">
                  <a:solidFill>
                    <a:prstClr val="white"/>
                  </a:solidFill>
                  <a:latin typeface="Source Sans Pro" pitchFamily="34" charset="0"/>
                  <a:ea typeface="Source Sans Pro" pitchFamily="34" charset="0"/>
                  <a:cs typeface="Arial" pitchFamily="34" charset="0"/>
                </a:rPr>
                <a:t>$199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E36C957-3608-40B1-93E9-B6B4C437CAB3}"/>
                </a:ext>
              </a:extLst>
            </p:cNvPr>
            <p:cNvSpPr txBox="1"/>
            <p:nvPr/>
          </p:nvSpPr>
          <p:spPr>
            <a:xfrm>
              <a:off x="9549053" y="3976761"/>
              <a:ext cx="2041067" cy="5208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N" sz="1200" b="1" dirty="0">
                  <a:solidFill>
                    <a:prstClr val="white"/>
                  </a:solidFill>
                  <a:latin typeface="Source Sans Pro" pitchFamily="34" charset="0"/>
                  <a:ea typeface="Source Sans Pro" pitchFamily="34" charset="0"/>
                  <a:cs typeface="Arial" pitchFamily="34" charset="0"/>
                </a:rPr>
                <a:t>$299</a:t>
              </a:r>
            </a:p>
          </p:txBody>
        </p:sp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13F81A4-180E-46CB-B69E-B2DB9A04F0E5}"/>
              </a:ext>
            </a:extLst>
          </p:cNvPr>
          <p:cNvSpPr/>
          <p:nvPr/>
        </p:nvSpPr>
        <p:spPr>
          <a:xfrm>
            <a:off x="3029455" y="2308326"/>
            <a:ext cx="836330" cy="196599"/>
          </a:xfrm>
          <a:prstGeom prst="rect">
            <a:avLst/>
          </a:prstGeom>
          <a:solidFill>
            <a:srgbClr val="0163FF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7235</TotalTime>
  <Words>237</Words>
  <Application>Microsoft Office PowerPoint</Application>
  <PresentationFormat>Custom</PresentationFormat>
  <Paragraphs>65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Source Sans Pro</vt:lpstr>
      <vt:lpstr>Office Theme</vt:lpstr>
      <vt:lpstr>1_Office Theme</vt:lpstr>
      <vt:lpstr>Simple Price Table</vt:lpstr>
      <vt:lpstr>PowerPoint Presentation</vt:lpstr>
      <vt:lpstr>Useful Icons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194</cp:revision>
  <dcterms:created xsi:type="dcterms:W3CDTF">2013-09-12T13:05:01Z</dcterms:created>
  <dcterms:modified xsi:type="dcterms:W3CDTF">2018-04-13T14:54:55Z</dcterms:modified>
</cp:coreProperties>
</file>